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6" r:id="rId3"/>
    <p:sldId id="317" r:id="rId4"/>
    <p:sldId id="309" r:id="rId5"/>
    <p:sldId id="292" r:id="rId6"/>
    <p:sldId id="320" r:id="rId7"/>
    <p:sldId id="324" r:id="rId8"/>
    <p:sldId id="322" r:id="rId9"/>
    <p:sldId id="312" r:id="rId10"/>
    <p:sldId id="299" r:id="rId11"/>
    <p:sldId id="314" r:id="rId12"/>
    <p:sldId id="315" r:id="rId13"/>
    <p:sldId id="313" r:id="rId14"/>
    <p:sldId id="323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FADB-4376-B3F5-376D-15383B38D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ABB92-1BC9-F676-B0E5-786277A8B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BB8A-5E04-EF89-C81A-06BA8790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FBDFA-7BD2-BF02-A664-8330E6EE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AC4C-491D-1310-37EE-F2CC694B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41A4-86C8-FF55-DD32-DEC17530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4D359-F804-66AF-ABEA-5DA8761FB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4438A-632B-F910-6C68-0D405C47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E3BC-C0DB-CB64-0C4A-CC46241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21E0-C5FE-E7EC-DD18-CC6F8B9D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9CE15-34B8-9FEA-5381-DC9EECBFE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632A4-9BAB-4878-1EBE-A31FAF31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980F-36CB-F702-F988-7C99E9A6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389E6-EBB5-BBE3-62CA-DE7C1EEE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3948-5A26-5045-8808-84576F2F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DA17-052B-A379-2153-F86F5408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A9C8-0DE3-4465-1AE1-49565B3C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B4235-A410-2A8E-EA51-4A41A457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C7275-EA93-FB21-F5C0-A1A23647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E51E3-5359-1E6A-6410-64E5A681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40CE-6D0E-428D-8BDB-4C780106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92BA-F5CD-B56E-094D-02939A6E1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2F8B-BC02-1090-9E33-F8A77B48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8132-3C5D-C741-F4BE-669173B6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CF285-0ACD-861F-9924-9F1A60B9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F79A-88E5-E580-9CEA-90144E5B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222C-7D56-B7E4-7558-791B7A80C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7A7DB-700A-EEA1-5D4A-5CD9FE83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CFD7-21B6-A7E4-D1DA-7BDF5486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02767-D21F-2EA4-0F95-03D08118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DA0E8-68D9-3592-483E-971718D1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AEA4-9D4F-DCF7-24CE-43567E8D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9BCC-003D-C8EF-8555-0274C124E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6B4AB-DCC2-2296-D467-860F6C061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2E647-35CE-6CE6-76D3-0AA5098E8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2DE47-2524-9262-9AD4-B877539E6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9BB91-A1FA-1FD1-AD73-3A051A7A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5AB2A-0CDB-ED2E-3906-6AC9E90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DA151-BB2A-E0EC-1021-5F8EDF0F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1863-6546-B0CD-55E9-0B5B1ACE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3C9BB-0D63-1EF1-25F1-73500CB1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6F684-A23B-023C-2A68-7D88A26C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5E8D8-90D0-CABB-A929-B683F066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0AEAD-1862-933F-279F-E938256C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6C559-E633-297D-8EEA-18F732BC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69889-D163-576A-BA0E-ABEBE165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DBE7-C31C-2E67-66B8-9EBE790C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CB18-AF70-084C-486E-6EAF5020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CACFD-D320-E67E-7983-9D0F28000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F3245-13F4-CBA8-09BF-5C893702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4695-4400-961F-6788-0D4AA97D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B6E62-FF09-BEF9-F156-9BAAAB5F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0C3C-F93F-C909-BFD2-AB5F329B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FAB16-F760-F3A2-5EFA-F5A2A626C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44C59-D1A1-035D-6FB2-A519558F5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F6559-5363-D54A-1FC6-5FD9E475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C26EA-321C-DFC0-AB53-DA45E34B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3DBF3-8257-1B41-0ED9-E6DE63A8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F1DEA-757B-E231-ABA1-3387BBAF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D796-1F29-34B9-1EAE-8BBEF82E0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0403C-5751-6AD5-7AF2-8EAEDE212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70901C-B091-4D62-8817-0FF49DB6A9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DD268-9269-2072-08E2-07C07154B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BB67-7798-F3FA-6DF3-E0BB87A0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0C1CCA-4297-473B-B7F3-F290135D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651.xml"/><Relationship Id="rId21" Type="http://schemas.openxmlformats.org/officeDocument/2006/relationships/tags" Target="../tags/tag555.xml"/><Relationship Id="rId42" Type="http://schemas.openxmlformats.org/officeDocument/2006/relationships/tags" Target="../tags/tag576.xml"/><Relationship Id="rId63" Type="http://schemas.openxmlformats.org/officeDocument/2006/relationships/tags" Target="../tags/tag597.xml"/><Relationship Id="rId84" Type="http://schemas.openxmlformats.org/officeDocument/2006/relationships/tags" Target="../tags/tag618.xml"/><Relationship Id="rId138" Type="http://schemas.openxmlformats.org/officeDocument/2006/relationships/tags" Target="../tags/tag672.xml"/><Relationship Id="rId159" Type="http://schemas.openxmlformats.org/officeDocument/2006/relationships/tags" Target="../tags/tag693.xml"/><Relationship Id="rId170" Type="http://schemas.openxmlformats.org/officeDocument/2006/relationships/tags" Target="../tags/tag704.xml"/><Relationship Id="rId191" Type="http://schemas.openxmlformats.org/officeDocument/2006/relationships/slideLayout" Target="../slideLayouts/slideLayout2.xml"/><Relationship Id="rId107" Type="http://schemas.openxmlformats.org/officeDocument/2006/relationships/tags" Target="../tags/tag641.xml"/><Relationship Id="rId11" Type="http://schemas.openxmlformats.org/officeDocument/2006/relationships/tags" Target="../tags/tag545.xml"/><Relationship Id="rId32" Type="http://schemas.openxmlformats.org/officeDocument/2006/relationships/tags" Target="../tags/tag566.xml"/><Relationship Id="rId53" Type="http://schemas.openxmlformats.org/officeDocument/2006/relationships/tags" Target="../tags/tag587.xml"/><Relationship Id="rId74" Type="http://schemas.openxmlformats.org/officeDocument/2006/relationships/tags" Target="../tags/tag608.xml"/><Relationship Id="rId128" Type="http://schemas.openxmlformats.org/officeDocument/2006/relationships/tags" Target="../tags/tag662.xml"/><Relationship Id="rId149" Type="http://schemas.openxmlformats.org/officeDocument/2006/relationships/tags" Target="../tags/tag683.xml"/><Relationship Id="rId5" Type="http://schemas.openxmlformats.org/officeDocument/2006/relationships/tags" Target="../tags/tag539.xml"/><Relationship Id="rId95" Type="http://schemas.openxmlformats.org/officeDocument/2006/relationships/tags" Target="../tags/tag629.xml"/><Relationship Id="rId160" Type="http://schemas.openxmlformats.org/officeDocument/2006/relationships/tags" Target="../tags/tag694.xml"/><Relationship Id="rId181" Type="http://schemas.openxmlformats.org/officeDocument/2006/relationships/tags" Target="../tags/tag715.xml"/><Relationship Id="rId22" Type="http://schemas.openxmlformats.org/officeDocument/2006/relationships/tags" Target="../tags/tag556.xml"/><Relationship Id="rId43" Type="http://schemas.openxmlformats.org/officeDocument/2006/relationships/tags" Target="../tags/tag577.xml"/><Relationship Id="rId64" Type="http://schemas.openxmlformats.org/officeDocument/2006/relationships/tags" Target="../tags/tag598.xml"/><Relationship Id="rId118" Type="http://schemas.openxmlformats.org/officeDocument/2006/relationships/tags" Target="../tags/tag652.xml"/><Relationship Id="rId139" Type="http://schemas.openxmlformats.org/officeDocument/2006/relationships/tags" Target="../tags/tag673.xml"/><Relationship Id="rId85" Type="http://schemas.openxmlformats.org/officeDocument/2006/relationships/tags" Target="../tags/tag619.xml"/><Relationship Id="rId150" Type="http://schemas.openxmlformats.org/officeDocument/2006/relationships/tags" Target="../tags/tag684.xml"/><Relationship Id="rId171" Type="http://schemas.openxmlformats.org/officeDocument/2006/relationships/tags" Target="../tags/tag705.xml"/><Relationship Id="rId12" Type="http://schemas.openxmlformats.org/officeDocument/2006/relationships/tags" Target="../tags/tag546.xml"/><Relationship Id="rId33" Type="http://schemas.openxmlformats.org/officeDocument/2006/relationships/tags" Target="../tags/tag567.xml"/><Relationship Id="rId108" Type="http://schemas.openxmlformats.org/officeDocument/2006/relationships/tags" Target="../tags/tag642.xml"/><Relationship Id="rId129" Type="http://schemas.openxmlformats.org/officeDocument/2006/relationships/tags" Target="../tags/tag663.xml"/><Relationship Id="rId54" Type="http://schemas.openxmlformats.org/officeDocument/2006/relationships/tags" Target="../tags/tag588.xml"/><Relationship Id="rId75" Type="http://schemas.openxmlformats.org/officeDocument/2006/relationships/tags" Target="../tags/tag609.xml"/><Relationship Id="rId96" Type="http://schemas.openxmlformats.org/officeDocument/2006/relationships/tags" Target="../tags/tag630.xml"/><Relationship Id="rId140" Type="http://schemas.openxmlformats.org/officeDocument/2006/relationships/tags" Target="../tags/tag674.xml"/><Relationship Id="rId161" Type="http://schemas.openxmlformats.org/officeDocument/2006/relationships/tags" Target="../tags/tag695.xml"/><Relationship Id="rId182" Type="http://schemas.openxmlformats.org/officeDocument/2006/relationships/tags" Target="../tags/tag716.xml"/><Relationship Id="rId6" Type="http://schemas.openxmlformats.org/officeDocument/2006/relationships/tags" Target="../tags/tag540.xml"/><Relationship Id="rId23" Type="http://schemas.openxmlformats.org/officeDocument/2006/relationships/tags" Target="../tags/tag557.xml"/><Relationship Id="rId119" Type="http://schemas.openxmlformats.org/officeDocument/2006/relationships/tags" Target="../tags/tag653.xml"/><Relationship Id="rId44" Type="http://schemas.openxmlformats.org/officeDocument/2006/relationships/tags" Target="../tags/tag578.xml"/><Relationship Id="rId65" Type="http://schemas.openxmlformats.org/officeDocument/2006/relationships/tags" Target="../tags/tag599.xml"/><Relationship Id="rId86" Type="http://schemas.openxmlformats.org/officeDocument/2006/relationships/tags" Target="../tags/tag620.xml"/><Relationship Id="rId130" Type="http://schemas.openxmlformats.org/officeDocument/2006/relationships/tags" Target="../tags/tag664.xml"/><Relationship Id="rId151" Type="http://schemas.openxmlformats.org/officeDocument/2006/relationships/tags" Target="../tags/tag685.xml"/><Relationship Id="rId172" Type="http://schemas.openxmlformats.org/officeDocument/2006/relationships/tags" Target="../tags/tag706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39" Type="http://schemas.openxmlformats.org/officeDocument/2006/relationships/tags" Target="../tags/tag573.xml"/><Relationship Id="rId109" Type="http://schemas.openxmlformats.org/officeDocument/2006/relationships/tags" Target="../tags/tag643.xml"/><Relationship Id="rId34" Type="http://schemas.openxmlformats.org/officeDocument/2006/relationships/tags" Target="../tags/tag568.xml"/><Relationship Id="rId50" Type="http://schemas.openxmlformats.org/officeDocument/2006/relationships/tags" Target="../tags/tag584.xml"/><Relationship Id="rId55" Type="http://schemas.openxmlformats.org/officeDocument/2006/relationships/tags" Target="../tags/tag589.xml"/><Relationship Id="rId76" Type="http://schemas.openxmlformats.org/officeDocument/2006/relationships/tags" Target="../tags/tag610.xml"/><Relationship Id="rId97" Type="http://schemas.openxmlformats.org/officeDocument/2006/relationships/tags" Target="../tags/tag631.xml"/><Relationship Id="rId104" Type="http://schemas.openxmlformats.org/officeDocument/2006/relationships/tags" Target="../tags/tag638.xml"/><Relationship Id="rId120" Type="http://schemas.openxmlformats.org/officeDocument/2006/relationships/tags" Target="../tags/tag654.xml"/><Relationship Id="rId125" Type="http://schemas.openxmlformats.org/officeDocument/2006/relationships/tags" Target="../tags/tag659.xml"/><Relationship Id="rId141" Type="http://schemas.openxmlformats.org/officeDocument/2006/relationships/tags" Target="../tags/tag675.xml"/><Relationship Id="rId146" Type="http://schemas.openxmlformats.org/officeDocument/2006/relationships/tags" Target="../tags/tag680.xml"/><Relationship Id="rId167" Type="http://schemas.openxmlformats.org/officeDocument/2006/relationships/tags" Target="../tags/tag701.xml"/><Relationship Id="rId188" Type="http://schemas.openxmlformats.org/officeDocument/2006/relationships/tags" Target="../tags/tag722.xml"/><Relationship Id="rId7" Type="http://schemas.openxmlformats.org/officeDocument/2006/relationships/tags" Target="../tags/tag541.xml"/><Relationship Id="rId71" Type="http://schemas.openxmlformats.org/officeDocument/2006/relationships/tags" Target="../tags/tag605.xml"/><Relationship Id="rId92" Type="http://schemas.openxmlformats.org/officeDocument/2006/relationships/tags" Target="../tags/tag626.xml"/><Relationship Id="rId162" Type="http://schemas.openxmlformats.org/officeDocument/2006/relationships/tags" Target="../tags/tag696.xml"/><Relationship Id="rId183" Type="http://schemas.openxmlformats.org/officeDocument/2006/relationships/tags" Target="../tags/tag717.xml"/><Relationship Id="rId2" Type="http://schemas.openxmlformats.org/officeDocument/2006/relationships/tags" Target="../tags/tag536.xml"/><Relationship Id="rId29" Type="http://schemas.openxmlformats.org/officeDocument/2006/relationships/tags" Target="../tags/tag563.xml"/><Relationship Id="rId24" Type="http://schemas.openxmlformats.org/officeDocument/2006/relationships/tags" Target="../tags/tag558.xml"/><Relationship Id="rId40" Type="http://schemas.openxmlformats.org/officeDocument/2006/relationships/tags" Target="../tags/tag574.xml"/><Relationship Id="rId45" Type="http://schemas.openxmlformats.org/officeDocument/2006/relationships/tags" Target="../tags/tag579.xml"/><Relationship Id="rId66" Type="http://schemas.openxmlformats.org/officeDocument/2006/relationships/tags" Target="../tags/tag600.xml"/><Relationship Id="rId87" Type="http://schemas.openxmlformats.org/officeDocument/2006/relationships/tags" Target="../tags/tag621.xml"/><Relationship Id="rId110" Type="http://schemas.openxmlformats.org/officeDocument/2006/relationships/tags" Target="../tags/tag644.xml"/><Relationship Id="rId115" Type="http://schemas.openxmlformats.org/officeDocument/2006/relationships/tags" Target="../tags/tag649.xml"/><Relationship Id="rId131" Type="http://schemas.openxmlformats.org/officeDocument/2006/relationships/tags" Target="../tags/tag665.xml"/><Relationship Id="rId136" Type="http://schemas.openxmlformats.org/officeDocument/2006/relationships/tags" Target="../tags/tag670.xml"/><Relationship Id="rId157" Type="http://schemas.openxmlformats.org/officeDocument/2006/relationships/tags" Target="../tags/tag691.xml"/><Relationship Id="rId178" Type="http://schemas.openxmlformats.org/officeDocument/2006/relationships/tags" Target="../tags/tag712.xml"/><Relationship Id="rId61" Type="http://schemas.openxmlformats.org/officeDocument/2006/relationships/tags" Target="../tags/tag595.xml"/><Relationship Id="rId82" Type="http://schemas.openxmlformats.org/officeDocument/2006/relationships/tags" Target="../tags/tag616.xml"/><Relationship Id="rId152" Type="http://schemas.openxmlformats.org/officeDocument/2006/relationships/tags" Target="../tags/tag686.xml"/><Relationship Id="rId173" Type="http://schemas.openxmlformats.org/officeDocument/2006/relationships/tags" Target="../tags/tag707.xml"/><Relationship Id="rId19" Type="http://schemas.openxmlformats.org/officeDocument/2006/relationships/tags" Target="../tags/tag553.xml"/><Relationship Id="rId14" Type="http://schemas.openxmlformats.org/officeDocument/2006/relationships/tags" Target="../tags/tag548.xml"/><Relationship Id="rId30" Type="http://schemas.openxmlformats.org/officeDocument/2006/relationships/tags" Target="../tags/tag564.xml"/><Relationship Id="rId35" Type="http://schemas.openxmlformats.org/officeDocument/2006/relationships/tags" Target="../tags/tag569.xml"/><Relationship Id="rId56" Type="http://schemas.openxmlformats.org/officeDocument/2006/relationships/tags" Target="../tags/tag590.xml"/><Relationship Id="rId77" Type="http://schemas.openxmlformats.org/officeDocument/2006/relationships/tags" Target="../tags/tag611.xml"/><Relationship Id="rId100" Type="http://schemas.openxmlformats.org/officeDocument/2006/relationships/tags" Target="../tags/tag634.xml"/><Relationship Id="rId105" Type="http://schemas.openxmlformats.org/officeDocument/2006/relationships/tags" Target="../tags/tag639.xml"/><Relationship Id="rId126" Type="http://schemas.openxmlformats.org/officeDocument/2006/relationships/tags" Target="../tags/tag660.xml"/><Relationship Id="rId147" Type="http://schemas.openxmlformats.org/officeDocument/2006/relationships/tags" Target="../tags/tag681.xml"/><Relationship Id="rId168" Type="http://schemas.openxmlformats.org/officeDocument/2006/relationships/tags" Target="../tags/tag702.xml"/><Relationship Id="rId8" Type="http://schemas.openxmlformats.org/officeDocument/2006/relationships/tags" Target="../tags/tag542.xml"/><Relationship Id="rId51" Type="http://schemas.openxmlformats.org/officeDocument/2006/relationships/tags" Target="../tags/tag585.xml"/><Relationship Id="rId72" Type="http://schemas.openxmlformats.org/officeDocument/2006/relationships/tags" Target="../tags/tag606.xml"/><Relationship Id="rId93" Type="http://schemas.openxmlformats.org/officeDocument/2006/relationships/tags" Target="../tags/tag627.xml"/><Relationship Id="rId98" Type="http://schemas.openxmlformats.org/officeDocument/2006/relationships/tags" Target="../tags/tag632.xml"/><Relationship Id="rId121" Type="http://schemas.openxmlformats.org/officeDocument/2006/relationships/tags" Target="../tags/tag655.xml"/><Relationship Id="rId142" Type="http://schemas.openxmlformats.org/officeDocument/2006/relationships/tags" Target="../tags/tag676.xml"/><Relationship Id="rId163" Type="http://schemas.openxmlformats.org/officeDocument/2006/relationships/tags" Target="../tags/tag697.xml"/><Relationship Id="rId184" Type="http://schemas.openxmlformats.org/officeDocument/2006/relationships/tags" Target="../tags/tag718.xml"/><Relationship Id="rId189" Type="http://schemas.openxmlformats.org/officeDocument/2006/relationships/tags" Target="../tags/tag723.xml"/><Relationship Id="rId3" Type="http://schemas.openxmlformats.org/officeDocument/2006/relationships/tags" Target="../tags/tag537.xml"/><Relationship Id="rId25" Type="http://schemas.openxmlformats.org/officeDocument/2006/relationships/tags" Target="../tags/tag559.xml"/><Relationship Id="rId46" Type="http://schemas.openxmlformats.org/officeDocument/2006/relationships/tags" Target="../tags/tag580.xml"/><Relationship Id="rId67" Type="http://schemas.openxmlformats.org/officeDocument/2006/relationships/tags" Target="../tags/tag601.xml"/><Relationship Id="rId116" Type="http://schemas.openxmlformats.org/officeDocument/2006/relationships/tags" Target="../tags/tag650.xml"/><Relationship Id="rId137" Type="http://schemas.openxmlformats.org/officeDocument/2006/relationships/tags" Target="../tags/tag671.xml"/><Relationship Id="rId158" Type="http://schemas.openxmlformats.org/officeDocument/2006/relationships/tags" Target="../tags/tag692.xml"/><Relationship Id="rId20" Type="http://schemas.openxmlformats.org/officeDocument/2006/relationships/tags" Target="../tags/tag554.xml"/><Relationship Id="rId41" Type="http://schemas.openxmlformats.org/officeDocument/2006/relationships/tags" Target="../tags/tag575.xml"/><Relationship Id="rId62" Type="http://schemas.openxmlformats.org/officeDocument/2006/relationships/tags" Target="../tags/tag596.xml"/><Relationship Id="rId83" Type="http://schemas.openxmlformats.org/officeDocument/2006/relationships/tags" Target="../tags/tag617.xml"/><Relationship Id="rId88" Type="http://schemas.openxmlformats.org/officeDocument/2006/relationships/tags" Target="../tags/tag622.xml"/><Relationship Id="rId111" Type="http://schemas.openxmlformats.org/officeDocument/2006/relationships/tags" Target="../tags/tag645.xml"/><Relationship Id="rId132" Type="http://schemas.openxmlformats.org/officeDocument/2006/relationships/tags" Target="../tags/tag666.xml"/><Relationship Id="rId153" Type="http://schemas.openxmlformats.org/officeDocument/2006/relationships/tags" Target="../tags/tag687.xml"/><Relationship Id="rId174" Type="http://schemas.openxmlformats.org/officeDocument/2006/relationships/tags" Target="../tags/tag708.xml"/><Relationship Id="rId179" Type="http://schemas.openxmlformats.org/officeDocument/2006/relationships/tags" Target="../tags/tag713.xml"/><Relationship Id="rId190" Type="http://schemas.openxmlformats.org/officeDocument/2006/relationships/tags" Target="../tags/tag724.xml"/><Relationship Id="rId15" Type="http://schemas.openxmlformats.org/officeDocument/2006/relationships/tags" Target="../tags/tag549.xml"/><Relationship Id="rId36" Type="http://schemas.openxmlformats.org/officeDocument/2006/relationships/tags" Target="../tags/tag570.xml"/><Relationship Id="rId57" Type="http://schemas.openxmlformats.org/officeDocument/2006/relationships/tags" Target="../tags/tag591.xml"/><Relationship Id="rId106" Type="http://schemas.openxmlformats.org/officeDocument/2006/relationships/tags" Target="../tags/tag640.xml"/><Relationship Id="rId127" Type="http://schemas.openxmlformats.org/officeDocument/2006/relationships/tags" Target="../tags/tag661.xml"/><Relationship Id="rId10" Type="http://schemas.openxmlformats.org/officeDocument/2006/relationships/tags" Target="../tags/tag544.xml"/><Relationship Id="rId31" Type="http://schemas.openxmlformats.org/officeDocument/2006/relationships/tags" Target="../tags/tag565.xml"/><Relationship Id="rId52" Type="http://schemas.openxmlformats.org/officeDocument/2006/relationships/tags" Target="../tags/tag586.xml"/><Relationship Id="rId73" Type="http://schemas.openxmlformats.org/officeDocument/2006/relationships/tags" Target="../tags/tag607.xml"/><Relationship Id="rId78" Type="http://schemas.openxmlformats.org/officeDocument/2006/relationships/tags" Target="../tags/tag612.xml"/><Relationship Id="rId94" Type="http://schemas.openxmlformats.org/officeDocument/2006/relationships/tags" Target="../tags/tag628.xml"/><Relationship Id="rId99" Type="http://schemas.openxmlformats.org/officeDocument/2006/relationships/tags" Target="../tags/tag633.xml"/><Relationship Id="rId101" Type="http://schemas.openxmlformats.org/officeDocument/2006/relationships/tags" Target="../tags/tag635.xml"/><Relationship Id="rId122" Type="http://schemas.openxmlformats.org/officeDocument/2006/relationships/tags" Target="../tags/tag656.xml"/><Relationship Id="rId143" Type="http://schemas.openxmlformats.org/officeDocument/2006/relationships/tags" Target="../tags/tag677.xml"/><Relationship Id="rId148" Type="http://schemas.openxmlformats.org/officeDocument/2006/relationships/tags" Target="../tags/tag682.xml"/><Relationship Id="rId164" Type="http://schemas.openxmlformats.org/officeDocument/2006/relationships/tags" Target="../tags/tag698.xml"/><Relationship Id="rId169" Type="http://schemas.openxmlformats.org/officeDocument/2006/relationships/tags" Target="../tags/tag703.xml"/><Relationship Id="rId185" Type="http://schemas.openxmlformats.org/officeDocument/2006/relationships/tags" Target="../tags/tag719.xml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80" Type="http://schemas.openxmlformats.org/officeDocument/2006/relationships/tags" Target="../tags/tag714.xml"/><Relationship Id="rId26" Type="http://schemas.openxmlformats.org/officeDocument/2006/relationships/tags" Target="../tags/tag560.xml"/><Relationship Id="rId47" Type="http://schemas.openxmlformats.org/officeDocument/2006/relationships/tags" Target="../tags/tag581.xml"/><Relationship Id="rId68" Type="http://schemas.openxmlformats.org/officeDocument/2006/relationships/tags" Target="../tags/tag602.xml"/><Relationship Id="rId89" Type="http://schemas.openxmlformats.org/officeDocument/2006/relationships/tags" Target="../tags/tag623.xml"/><Relationship Id="rId112" Type="http://schemas.openxmlformats.org/officeDocument/2006/relationships/tags" Target="../tags/tag646.xml"/><Relationship Id="rId133" Type="http://schemas.openxmlformats.org/officeDocument/2006/relationships/tags" Target="../tags/tag667.xml"/><Relationship Id="rId154" Type="http://schemas.openxmlformats.org/officeDocument/2006/relationships/tags" Target="../tags/tag688.xml"/><Relationship Id="rId175" Type="http://schemas.openxmlformats.org/officeDocument/2006/relationships/tags" Target="../tags/tag709.xml"/><Relationship Id="rId16" Type="http://schemas.openxmlformats.org/officeDocument/2006/relationships/tags" Target="../tags/tag550.xml"/><Relationship Id="rId37" Type="http://schemas.openxmlformats.org/officeDocument/2006/relationships/tags" Target="../tags/tag571.xml"/><Relationship Id="rId58" Type="http://schemas.openxmlformats.org/officeDocument/2006/relationships/tags" Target="../tags/tag592.xml"/><Relationship Id="rId79" Type="http://schemas.openxmlformats.org/officeDocument/2006/relationships/tags" Target="../tags/tag613.xml"/><Relationship Id="rId102" Type="http://schemas.openxmlformats.org/officeDocument/2006/relationships/tags" Target="../tags/tag636.xml"/><Relationship Id="rId123" Type="http://schemas.openxmlformats.org/officeDocument/2006/relationships/tags" Target="../tags/tag657.xml"/><Relationship Id="rId144" Type="http://schemas.openxmlformats.org/officeDocument/2006/relationships/tags" Target="../tags/tag678.xml"/><Relationship Id="rId90" Type="http://schemas.openxmlformats.org/officeDocument/2006/relationships/tags" Target="../tags/tag624.xml"/><Relationship Id="rId165" Type="http://schemas.openxmlformats.org/officeDocument/2006/relationships/tags" Target="../tags/tag699.xml"/><Relationship Id="rId186" Type="http://schemas.openxmlformats.org/officeDocument/2006/relationships/tags" Target="../tags/tag720.xml"/><Relationship Id="rId27" Type="http://schemas.openxmlformats.org/officeDocument/2006/relationships/tags" Target="../tags/tag561.xml"/><Relationship Id="rId48" Type="http://schemas.openxmlformats.org/officeDocument/2006/relationships/tags" Target="../tags/tag582.xml"/><Relationship Id="rId69" Type="http://schemas.openxmlformats.org/officeDocument/2006/relationships/tags" Target="../tags/tag603.xml"/><Relationship Id="rId113" Type="http://schemas.openxmlformats.org/officeDocument/2006/relationships/tags" Target="../tags/tag647.xml"/><Relationship Id="rId134" Type="http://schemas.openxmlformats.org/officeDocument/2006/relationships/tags" Target="../tags/tag668.xml"/><Relationship Id="rId80" Type="http://schemas.openxmlformats.org/officeDocument/2006/relationships/tags" Target="../tags/tag614.xml"/><Relationship Id="rId155" Type="http://schemas.openxmlformats.org/officeDocument/2006/relationships/tags" Target="../tags/tag689.xml"/><Relationship Id="rId176" Type="http://schemas.openxmlformats.org/officeDocument/2006/relationships/tags" Target="../tags/tag710.xml"/><Relationship Id="rId17" Type="http://schemas.openxmlformats.org/officeDocument/2006/relationships/tags" Target="../tags/tag551.xml"/><Relationship Id="rId38" Type="http://schemas.openxmlformats.org/officeDocument/2006/relationships/tags" Target="../tags/tag572.xml"/><Relationship Id="rId59" Type="http://schemas.openxmlformats.org/officeDocument/2006/relationships/tags" Target="../tags/tag593.xml"/><Relationship Id="rId103" Type="http://schemas.openxmlformats.org/officeDocument/2006/relationships/tags" Target="../tags/tag637.xml"/><Relationship Id="rId124" Type="http://schemas.openxmlformats.org/officeDocument/2006/relationships/tags" Target="../tags/tag658.xml"/><Relationship Id="rId70" Type="http://schemas.openxmlformats.org/officeDocument/2006/relationships/tags" Target="../tags/tag604.xml"/><Relationship Id="rId91" Type="http://schemas.openxmlformats.org/officeDocument/2006/relationships/tags" Target="../tags/tag625.xml"/><Relationship Id="rId145" Type="http://schemas.openxmlformats.org/officeDocument/2006/relationships/tags" Target="../tags/tag679.xml"/><Relationship Id="rId166" Type="http://schemas.openxmlformats.org/officeDocument/2006/relationships/tags" Target="../tags/tag700.xml"/><Relationship Id="rId187" Type="http://schemas.openxmlformats.org/officeDocument/2006/relationships/tags" Target="../tags/tag721.xml"/><Relationship Id="rId1" Type="http://schemas.openxmlformats.org/officeDocument/2006/relationships/tags" Target="../tags/tag535.xml"/><Relationship Id="rId28" Type="http://schemas.openxmlformats.org/officeDocument/2006/relationships/tags" Target="../tags/tag562.xml"/><Relationship Id="rId49" Type="http://schemas.openxmlformats.org/officeDocument/2006/relationships/tags" Target="../tags/tag583.xml"/><Relationship Id="rId114" Type="http://schemas.openxmlformats.org/officeDocument/2006/relationships/tags" Target="../tags/tag648.xml"/><Relationship Id="rId60" Type="http://schemas.openxmlformats.org/officeDocument/2006/relationships/tags" Target="../tags/tag594.xml"/><Relationship Id="rId81" Type="http://schemas.openxmlformats.org/officeDocument/2006/relationships/tags" Target="../tags/tag615.xml"/><Relationship Id="rId135" Type="http://schemas.openxmlformats.org/officeDocument/2006/relationships/tags" Target="../tags/tag669.xml"/><Relationship Id="rId156" Type="http://schemas.openxmlformats.org/officeDocument/2006/relationships/tags" Target="../tags/tag690.xml"/><Relationship Id="rId177" Type="http://schemas.openxmlformats.org/officeDocument/2006/relationships/tags" Target="../tags/tag7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tags" Target="../tags/tag74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27.xml"/><Relationship Id="rId21" Type="http://schemas.openxmlformats.org/officeDocument/2006/relationships/tags" Target="../tags/tag745.xml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25" Type="http://schemas.openxmlformats.org/officeDocument/2006/relationships/tags" Target="../tags/tag749.xml"/><Relationship Id="rId2" Type="http://schemas.openxmlformats.org/officeDocument/2006/relationships/tags" Target="../tags/tag726.xml"/><Relationship Id="rId16" Type="http://schemas.openxmlformats.org/officeDocument/2006/relationships/tags" Target="../tags/tag740.xml"/><Relationship Id="rId20" Type="http://schemas.openxmlformats.org/officeDocument/2006/relationships/tags" Target="../tags/tag744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24" Type="http://schemas.openxmlformats.org/officeDocument/2006/relationships/tags" Target="../tags/tag748.xml"/><Relationship Id="rId5" Type="http://schemas.openxmlformats.org/officeDocument/2006/relationships/tags" Target="../tags/tag729.xml"/><Relationship Id="rId15" Type="http://schemas.openxmlformats.org/officeDocument/2006/relationships/tags" Target="../tags/tag739.xml"/><Relationship Id="rId23" Type="http://schemas.openxmlformats.org/officeDocument/2006/relationships/tags" Target="../tags/tag747.xml"/><Relationship Id="rId10" Type="http://schemas.openxmlformats.org/officeDocument/2006/relationships/tags" Target="../tags/tag734.xml"/><Relationship Id="rId19" Type="http://schemas.openxmlformats.org/officeDocument/2006/relationships/tags" Target="../tags/tag743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tags" Target="../tags/tag738.xml"/><Relationship Id="rId22" Type="http://schemas.openxmlformats.org/officeDocument/2006/relationships/tags" Target="../tags/tag746.xml"/><Relationship Id="rId27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52.xml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869.xml"/><Relationship Id="rId21" Type="http://schemas.openxmlformats.org/officeDocument/2006/relationships/tags" Target="../tags/tag773.xml"/><Relationship Id="rId42" Type="http://schemas.openxmlformats.org/officeDocument/2006/relationships/tags" Target="../tags/tag794.xml"/><Relationship Id="rId63" Type="http://schemas.openxmlformats.org/officeDocument/2006/relationships/tags" Target="../tags/tag815.xml"/><Relationship Id="rId84" Type="http://schemas.openxmlformats.org/officeDocument/2006/relationships/tags" Target="../tags/tag836.xml"/><Relationship Id="rId138" Type="http://schemas.openxmlformats.org/officeDocument/2006/relationships/tags" Target="../tags/tag890.xml"/><Relationship Id="rId159" Type="http://schemas.openxmlformats.org/officeDocument/2006/relationships/tags" Target="../tags/tag911.xml"/><Relationship Id="rId170" Type="http://schemas.openxmlformats.org/officeDocument/2006/relationships/tags" Target="../tags/tag922.xml"/><Relationship Id="rId107" Type="http://schemas.openxmlformats.org/officeDocument/2006/relationships/tags" Target="../tags/tag859.xml"/><Relationship Id="rId11" Type="http://schemas.openxmlformats.org/officeDocument/2006/relationships/tags" Target="../tags/tag763.xml"/><Relationship Id="rId32" Type="http://schemas.openxmlformats.org/officeDocument/2006/relationships/tags" Target="../tags/tag784.xml"/><Relationship Id="rId53" Type="http://schemas.openxmlformats.org/officeDocument/2006/relationships/tags" Target="../tags/tag805.xml"/><Relationship Id="rId74" Type="http://schemas.openxmlformats.org/officeDocument/2006/relationships/tags" Target="../tags/tag826.xml"/><Relationship Id="rId128" Type="http://schemas.openxmlformats.org/officeDocument/2006/relationships/tags" Target="../tags/tag880.xml"/><Relationship Id="rId149" Type="http://schemas.openxmlformats.org/officeDocument/2006/relationships/tags" Target="../tags/tag901.xml"/><Relationship Id="rId5" Type="http://schemas.openxmlformats.org/officeDocument/2006/relationships/tags" Target="../tags/tag757.xml"/><Relationship Id="rId95" Type="http://schemas.openxmlformats.org/officeDocument/2006/relationships/tags" Target="../tags/tag847.xml"/><Relationship Id="rId160" Type="http://schemas.openxmlformats.org/officeDocument/2006/relationships/tags" Target="../tags/tag912.xml"/><Relationship Id="rId22" Type="http://schemas.openxmlformats.org/officeDocument/2006/relationships/tags" Target="../tags/tag774.xml"/><Relationship Id="rId43" Type="http://schemas.openxmlformats.org/officeDocument/2006/relationships/tags" Target="../tags/tag795.xml"/><Relationship Id="rId64" Type="http://schemas.openxmlformats.org/officeDocument/2006/relationships/tags" Target="../tags/tag816.xml"/><Relationship Id="rId118" Type="http://schemas.openxmlformats.org/officeDocument/2006/relationships/tags" Target="../tags/tag870.xml"/><Relationship Id="rId139" Type="http://schemas.openxmlformats.org/officeDocument/2006/relationships/tags" Target="../tags/tag891.xml"/><Relationship Id="rId85" Type="http://schemas.openxmlformats.org/officeDocument/2006/relationships/tags" Target="../tags/tag837.xml"/><Relationship Id="rId150" Type="http://schemas.openxmlformats.org/officeDocument/2006/relationships/tags" Target="../tags/tag902.xml"/><Relationship Id="rId171" Type="http://schemas.openxmlformats.org/officeDocument/2006/relationships/tags" Target="../tags/tag923.xml"/><Relationship Id="rId12" Type="http://schemas.openxmlformats.org/officeDocument/2006/relationships/tags" Target="../tags/tag764.xml"/><Relationship Id="rId33" Type="http://schemas.openxmlformats.org/officeDocument/2006/relationships/tags" Target="../tags/tag785.xml"/><Relationship Id="rId108" Type="http://schemas.openxmlformats.org/officeDocument/2006/relationships/tags" Target="../tags/tag860.xml"/><Relationship Id="rId129" Type="http://schemas.openxmlformats.org/officeDocument/2006/relationships/tags" Target="../tags/tag881.xml"/><Relationship Id="rId54" Type="http://schemas.openxmlformats.org/officeDocument/2006/relationships/tags" Target="../tags/tag806.xml"/><Relationship Id="rId75" Type="http://schemas.openxmlformats.org/officeDocument/2006/relationships/tags" Target="../tags/tag827.xml"/><Relationship Id="rId96" Type="http://schemas.openxmlformats.org/officeDocument/2006/relationships/tags" Target="../tags/tag848.xml"/><Relationship Id="rId140" Type="http://schemas.openxmlformats.org/officeDocument/2006/relationships/tags" Target="../tags/tag892.xml"/><Relationship Id="rId161" Type="http://schemas.openxmlformats.org/officeDocument/2006/relationships/tags" Target="../tags/tag913.xml"/><Relationship Id="rId6" Type="http://schemas.openxmlformats.org/officeDocument/2006/relationships/tags" Target="../tags/tag758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49" Type="http://schemas.openxmlformats.org/officeDocument/2006/relationships/tags" Target="../tags/tag801.xml"/><Relationship Id="rId114" Type="http://schemas.openxmlformats.org/officeDocument/2006/relationships/tags" Target="../tags/tag866.xml"/><Relationship Id="rId119" Type="http://schemas.openxmlformats.org/officeDocument/2006/relationships/tags" Target="../tags/tag871.xml"/><Relationship Id="rId44" Type="http://schemas.openxmlformats.org/officeDocument/2006/relationships/tags" Target="../tags/tag796.xml"/><Relationship Id="rId60" Type="http://schemas.openxmlformats.org/officeDocument/2006/relationships/tags" Target="../tags/tag812.xml"/><Relationship Id="rId65" Type="http://schemas.openxmlformats.org/officeDocument/2006/relationships/tags" Target="../tags/tag817.xml"/><Relationship Id="rId81" Type="http://schemas.openxmlformats.org/officeDocument/2006/relationships/tags" Target="../tags/tag833.xml"/><Relationship Id="rId86" Type="http://schemas.openxmlformats.org/officeDocument/2006/relationships/tags" Target="../tags/tag838.xml"/><Relationship Id="rId130" Type="http://schemas.openxmlformats.org/officeDocument/2006/relationships/tags" Target="../tags/tag882.xml"/><Relationship Id="rId135" Type="http://schemas.openxmlformats.org/officeDocument/2006/relationships/tags" Target="../tags/tag887.xml"/><Relationship Id="rId151" Type="http://schemas.openxmlformats.org/officeDocument/2006/relationships/tags" Target="../tags/tag903.xml"/><Relationship Id="rId156" Type="http://schemas.openxmlformats.org/officeDocument/2006/relationships/tags" Target="../tags/tag908.xml"/><Relationship Id="rId177" Type="http://schemas.openxmlformats.org/officeDocument/2006/relationships/tags" Target="../tags/tag929.xml"/><Relationship Id="rId172" Type="http://schemas.openxmlformats.org/officeDocument/2006/relationships/tags" Target="../tags/tag924.xml"/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39" Type="http://schemas.openxmlformats.org/officeDocument/2006/relationships/tags" Target="../tags/tag791.xml"/><Relationship Id="rId109" Type="http://schemas.openxmlformats.org/officeDocument/2006/relationships/tags" Target="../tags/tag861.xml"/><Relationship Id="rId34" Type="http://schemas.openxmlformats.org/officeDocument/2006/relationships/tags" Target="../tags/tag786.xml"/><Relationship Id="rId50" Type="http://schemas.openxmlformats.org/officeDocument/2006/relationships/tags" Target="../tags/tag802.xml"/><Relationship Id="rId55" Type="http://schemas.openxmlformats.org/officeDocument/2006/relationships/tags" Target="../tags/tag807.xml"/><Relationship Id="rId76" Type="http://schemas.openxmlformats.org/officeDocument/2006/relationships/tags" Target="../tags/tag828.xml"/><Relationship Id="rId97" Type="http://schemas.openxmlformats.org/officeDocument/2006/relationships/tags" Target="../tags/tag849.xml"/><Relationship Id="rId104" Type="http://schemas.openxmlformats.org/officeDocument/2006/relationships/tags" Target="../tags/tag856.xml"/><Relationship Id="rId120" Type="http://schemas.openxmlformats.org/officeDocument/2006/relationships/tags" Target="../tags/tag872.xml"/><Relationship Id="rId125" Type="http://schemas.openxmlformats.org/officeDocument/2006/relationships/tags" Target="../tags/tag877.xml"/><Relationship Id="rId141" Type="http://schemas.openxmlformats.org/officeDocument/2006/relationships/tags" Target="../tags/tag893.xml"/><Relationship Id="rId146" Type="http://schemas.openxmlformats.org/officeDocument/2006/relationships/tags" Target="../tags/tag898.xml"/><Relationship Id="rId167" Type="http://schemas.openxmlformats.org/officeDocument/2006/relationships/tags" Target="../tags/tag919.xml"/><Relationship Id="rId7" Type="http://schemas.openxmlformats.org/officeDocument/2006/relationships/tags" Target="../tags/tag759.xml"/><Relationship Id="rId71" Type="http://schemas.openxmlformats.org/officeDocument/2006/relationships/tags" Target="../tags/tag823.xml"/><Relationship Id="rId92" Type="http://schemas.openxmlformats.org/officeDocument/2006/relationships/tags" Target="../tags/tag844.xml"/><Relationship Id="rId162" Type="http://schemas.openxmlformats.org/officeDocument/2006/relationships/tags" Target="../tags/tag914.xml"/><Relationship Id="rId2" Type="http://schemas.openxmlformats.org/officeDocument/2006/relationships/tags" Target="../tags/tag754.xml"/><Relationship Id="rId29" Type="http://schemas.openxmlformats.org/officeDocument/2006/relationships/tags" Target="../tags/tag781.xml"/><Relationship Id="rId24" Type="http://schemas.openxmlformats.org/officeDocument/2006/relationships/tags" Target="../tags/tag776.xml"/><Relationship Id="rId40" Type="http://schemas.openxmlformats.org/officeDocument/2006/relationships/tags" Target="../tags/tag792.xml"/><Relationship Id="rId45" Type="http://schemas.openxmlformats.org/officeDocument/2006/relationships/tags" Target="../tags/tag797.xml"/><Relationship Id="rId66" Type="http://schemas.openxmlformats.org/officeDocument/2006/relationships/tags" Target="../tags/tag818.xml"/><Relationship Id="rId87" Type="http://schemas.openxmlformats.org/officeDocument/2006/relationships/tags" Target="../tags/tag839.xml"/><Relationship Id="rId110" Type="http://schemas.openxmlformats.org/officeDocument/2006/relationships/tags" Target="../tags/tag862.xml"/><Relationship Id="rId115" Type="http://schemas.openxmlformats.org/officeDocument/2006/relationships/tags" Target="../tags/tag867.xml"/><Relationship Id="rId131" Type="http://schemas.openxmlformats.org/officeDocument/2006/relationships/tags" Target="../tags/tag883.xml"/><Relationship Id="rId136" Type="http://schemas.openxmlformats.org/officeDocument/2006/relationships/tags" Target="../tags/tag888.xml"/><Relationship Id="rId157" Type="http://schemas.openxmlformats.org/officeDocument/2006/relationships/tags" Target="../tags/tag909.xml"/><Relationship Id="rId178" Type="http://schemas.openxmlformats.org/officeDocument/2006/relationships/tags" Target="../tags/tag930.xml"/><Relationship Id="rId61" Type="http://schemas.openxmlformats.org/officeDocument/2006/relationships/tags" Target="../tags/tag813.xml"/><Relationship Id="rId82" Type="http://schemas.openxmlformats.org/officeDocument/2006/relationships/tags" Target="../tags/tag834.xml"/><Relationship Id="rId152" Type="http://schemas.openxmlformats.org/officeDocument/2006/relationships/tags" Target="../tags/tag904.xml"/><Relationship Id="rId173" Type="http://schemas.openxmlformats.org/officeDocument/2006/relationships/tags" Target="../tags/tag925.xml"/><Relationship Id="rId19" Type="http://schemas.openxmlformats.org/officeDocument/2006/relationships/tags" Target="../tags/tag771.xml"/><Relationship Id="rId14" Type="http://schemas.openxmlformats.org/officeDocument/2006/relationships/tags" Target="../tags/tag766.xml"/><Relationship Id="rId30" Type="http://schemas.openxmlformats.org/officeDocument/2006/relationships/tags" Target="../tags/tag782.xml"/><Relationship Id="rId35" Type="http://schemas.openxmlformats.org/officeDocument/2006/relationships/tags" Target="../tags/tag787.xml"/><Relationship Id="rId56" Type="http://schemas.openxmlformats.org/officeDocument/2006/relationships/tags" Target="../tags/tag808.xml"/><Relationship Id="rId77" Type="http://schemas.openxmlformats.org/officeDocument/2006/relationships/tags" Target="../tags/tag829.xml"/><Relationship Id="rId100" Type="http://schemas.openxmlformats.org/officeDocument/2006/relationships/tags" Target="../tags/tag852.xml"/><Relationship Id="rId105" Type="http://schemas.openxmlformats.org/officeDocument/2006/relationships/tags" Target="../tags/tag857.xml"/><Relationship Id="rId126" Type="http://schemas.openxmlformats.org/officeDocument/2006/relationships/tags" Target="../tags/tag878.xml"/><Relationship Id="rId147" Type="http://schemas.openxmlformats.org/officeDocument/2006/relationships/tags" Target="../tags/tag899.xml"/><Relationship Id="rId168" Type="http://schemas.openxmlformats.org/officeDocument/2006/relationships/tags" Target="../tags/tag920.xml"/><Relationship Id="rId8" Type="http://schemas.openxmlformats.org/officeDocument/2006/relationships/tags" Target="../tags/tag760.xml"/><Relationship Id="rId51" Type="http://schemas.openxmlformats.org/officeDocument/2006/relationships/tags" Target="../tags/tag803.xml"/><Relationship Id="rId72" Type="http://schemas.openxmlformats.org/officeDocument/2006/relationships/tags" Target="../tags/tag824.xml"/><Relationship Id="rId93" Type="http://schemas.openxmlformats.org/officeDocument/2006/relationships/tags" Target="../tags/tag845.xml"/><Relationship Id="rId98" Type="http://schemas.openxmlformats.org/officeDocument/2006/relationships/tags" Target="../tags/tag850.xml"/><Relationship Id="rId121" Type="http://schemas.openxmlformats.org/officeDocument/2006/relationships/tags" Target="../tags/tag873.xml"/><Relationship Id="rId142" Type="http://schemas.openxmlformats.org/officeDocument/2006/relationships/tags" Target="../tags/tag894.xml"/><Relationship Id="rId163" Type="http://schemas.openxmlformats.org/officeDocument/2006/relationships/tags" Target="../tags/tag915.xml"/><Relationship Id="rId3" Type="http://schemas.openxmlformats.org/officeDocument/2006/relationships/tags" Target="../tags/tag755.xml"/><Relationship Id="rId25" Type="http://schemas.openxmlformats.org/officeDocument/2006/relationships/tags" Target="../tags/tag777.xml"/><Relationship Id="rId46" Type="http://schemas.openxmlformats.org/officeDocument/2006/relationships/tags" Target="../tags/tag798.xml"/><Relationship Id="rId67" Type="http://schemas.openxmlformats.org/officeDocument/2006/relationships/tags" Target="../tags/tag819.xml"/><Relationship Id="rId116" Type="http://schemas.openxmlformats.org/officeDocument/2006/relationships/tags" Target="../tags/tag868.xml"/><Relationship Id="rId137" Type="http://schemas.openxmlformats.org/officeDocument/2006/relationships/tags" Target="../tags/tag889.xml"/><Relationship Id="rId158" Type="http://schemas.openxmlformats.org/officeDocument/2006/relationships/tags" Target="../tags/tag910.xml"/><Relationship Id="rId20" Type="http://schemas.openxmlformats.org/officeDocument/2006/relationships/tags" Target="../tags/tag772.xml"/><Relationship Id="rId41" Type="http://schemas.openxmlformats.org/officeDocument/2006/relationships/tags" Target="../tags/tag793.xml"/><Relationship Id="rId62" Type="http://schemas.openxmlformats.org/officeDocument/2006/relationships/tags" Target="../tags/tag814.xml"/><Relationship Id="rId83" Type="http://schemas.openxmlformats.org/officeDocument/2006/relationships/tags" Target="../tags/tag835.xml"/><Relationship Id="rId88" Type="http://schemas.openxmlformats.org/officeDocument/2006/relationships/tags" Target="../tags/tag840.xml"/><Relationship Id="rId111" Type="http://schemas.openxmlformats.org/officeDocument/2006/relationships/tags" Target="../tags/tag863.xml"/><Relationship Id="rId132" Type="http://schemas.openxmlformats.org/officeDocument/2006/relationships/tags" Target="../tags/tag884.xml"/><Relationship Id="rId153" Type="http://schemas.openxmlformats.org/officeDocument/2006/relationships/tags" Target="../tags/tag905.xml"/><Relationship Id="rId174" Type="http://schemas.openxmlformats.org/officeDocument/2006/relationships/tags" Target="../tags/tag926.xml"/><Relationship Id="rId179" Type="http://schemas.openxmlformats.org/officeDocument/2006/relationships/slideLayout" Target="../slideLayouts/slideLayout2.xml"/><Relationship Id="rId15" Type="http://schemas.openxmlformats.org/officeDocument/2006/relationships/tags" Target="../tags/tag767.xml"/><Relationship Id="rId36" Type="http://schemas.openxmlformats.org/officeDocument/2006/relationships/tags" Target="../tags/tag788.xml"/><Relationship Id="rId57" Type="http://schemas.openxmlformats.org/officeDocument/2006/relationships/tags" Target="../tags/tag809.xml"/><Relationship Id="rId106" Type="http://schemas.openxmlformats.org/officeDocument/2006/relationships/tags" Target="../tags/tag858.xml"/><Relationship Id="rId127" Type="http://schemas.openxmlformats.org/officeDocument/2006/relationships/tags" Target="../tags/tag879.xml"/><Relationship Id="rId10" Type="http://schemas.openxmlformats.org/officeDocument/2006/relationships/tags" Target="../tags/tag762.xml"/><Relationship Id="rId31" Type="http://schemas.openxmlformats.org/officeDocument/2006/relationships/tags" Target="../tags/tag783.xml"/><Relationship Id="rId52" Type="http://schemas.openxmlformats.org/officeDocument/2006/relationships/tags" Target="../tags/tag804.xml"/><Relationship Id="rId73" Type="http://schemas.openxmlformats.org/officeDocument/2006/relationships/tags" Target="../tags/tag825.xml"/><Relationship Id="rId78" Type="http://schemas.openxmlformats.org/officeDocument/2006/relationships/tags" Target="../tags/tag830.xml"/><Relationship Id="rId94" Type="http://schemas.openxmlformats.org/officeDocument/2006/relationships/tags" Target="../tags/tag846.xml"/><Relationship Id="rId99" Type="http://schemas.openxmlformats.org/officeDocument/2006/relationships/tags" Target="../tags/tag851.xml"/><Relationship Id="rId101" Type="http://schemas.openxmlformats.org/officeDocument/2006/relationships/tags" Target="../tags/tag853.xml"/><Relationship Id="rId122" Type="http://schemas.openxmlformats.org/officeDocument/2006/relationships/tags" Target="../tags/tag874.xml"/><Relationship Id="rId143" Type="http://schemas.openxmlformats.org/officeDocument/2006/relationships/tags" Target="../tags/tag895.xml"/><Relationship Id="rId148" Type="http://schemas.openxmlformats.org/officeDocument/2006/relationships/tags" Target="../tags/tag900.xml"/><Relationship Id="rId164" Type="http://schemas.openxmlformats.org/officeDocument/2006/relationships/tags" Target="../tags/tag916.xml"/><Relationship Id="rId169" Type="http://schemas.openxmlformats.org/officeDocument/2006/relationships/tags" Target="../tags/tag921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26" Type="http://schemas.openxmlformats.org/officeDocument/2006/relationships/tags" Target="../tags/tag778.xml"/><Relationship Id="rId47" Type="http://schemas.openxmlformats.org/officeDocument/2006/relationships/tags" Target="../tags/tag799.xml"/><Relationship Id="rId68" Type="http://schemas.openxmlformats.org/officeDocument/2006/relationships/tags" Target="../tags/tag820.xml"/><Relationship Id="rId89" Type="http://schemas.openxmlformats.org/officeDocument/2006/relationships/tags" Target="../tags/tag841.xml"/><Relationship Id="rId112" Type="http://schemas.openxmlformats.org/officeDocument/2006/relationships/tags" Target="../tags/tag864.xml"/><Relationship Id="rId133" Type="http://schemas.openxmlformats.org/officeDocument/2006/relationships/tags" Target="../tags/tag885.xml"/><Relationship Id="rId154" Type="http://schemas.openxmlformats.org/officeDocument/2006/relationships/tags" Target="../tags/tag906.xml"/><Relationship Id="rId175" Type="http://schemas.openxmlformats.org/officeDocument/2006/relationships/tags" Target="../tags/tag927.xml"/><Relationship Id="rId16" Type="http://schemas.openxmlformats.org/officeDocument/2006/relationships/tags" Target="../tags/tag768.xml"/><Relationship Id="rId37" Type="http://schemas.openxmlformats.org/officeDocument/2006/relationships/tags" Target="../tags/tag789.xml"/><Relationship Id="rId58" Type="http://schemas.openxmlformats.org/officeDocument/2006/relationships/tags" Target="../tags/tag810.xml"/><Relationship Id="rId79" Type="http://schemas.openxmlformats.org/officeDocument/2006/relationships/tags" Target="../tags/tag831.xml"/><Relationship Id="rId102" Type="http://schemas.openxmlformats.org/officeDocument/2006/relationships/tags" Target="../tags/tag854.xml"/><Relationship Id="rId123" Type="http://schemas.openxmlformats.org/officeDocument/2006/relationships/tags" Target="../tags/tag875.xml"/><Relationship Id="rId144" Type="http://schemas.openxmlformats.org/officeDocument/2006/relationships/tags" Target="../tags/tag896.xml"/><Relationship Id="rId90" Type="http://schemas.openxmlformats.org/officeDocument/2006/relationships/tags" Target="../tags/tag842.xml"/><Relationship Id="rId165" Type="http://schemas.openxmlformats.org/officeDocument/2006/relationships/tags" Target="../tags/tag917.xml"/><Relationship Id="rId27" Type="http://schemas.openxmlformats.org/officeDocument/2006/relationships/tags" Target="../tags/tag779.xml"/><Relationship Id="rId48" Type="http://schemas.openxmlformats.org/officeDocument/2006/relationships/tags" Target="../tags/tag800.xml"/><Relationship Id="rId69" Type="http://schemas.openxmlformats.org/officeDocument/2006/relationships/tags" Target="../tags/tag821.xml"/><Relationship Id="rId113" Type="http://schemas.openxmlformats.org/officeDocument/2006/relationships/tags" Target="../tags/tag865.xml"/><Relationship Id="rId134" Type="http://schemas.openxmlformats.org/officeDocument/2006/relationships/tags" Target="../tags/tag886.xml"/><Relationship Id="rId80" Type="http://schemas.openxmlformats.org/officeDocument/2006/relationships/tags" Target="../tags/tag832.xml"/><Relationship Id="rId155" Type="http://schemas.openxmlformats.org/officeDocument/2006/relationships/tags" Target="../tags/tag907.xml"/><Relationship Id="rId176" Type="http://schemas.openxmlformats.org/officeDocument/2006/relationships/tags" Target="../tags/tag928.xml"/><Relationship Id="rId17" Type="http://schemas.openxmlformats.org/officeDocument/2006/relationships/tags" Target="../tags/tag769.xml"/><Relationship Id="rId38" Type="http://schemas.openxmlformats.org/officeDocument/2006/relationships/tags" Target="../tags/tag790.xml"/><Relationship Id="rId59" Type="http://schemas.openxmlformats.org/officeDocument/2006/relationships/tags" Target="../tags/tag811.xml"/><Relationship Id="rId103" Type="http://schemas.openxmlformats.org/officeDocument/2006/relationships/tags" Target="../tags/tag855.xml"/><Relationship Id="rId124" Type="http://schemas.openxmlformats.org/officeDocument/2006/relationships/tags" Target="../tags/tag876.xml"/><Relationship Id="rId70" Type="http://schemas.openxmlformats.org/officeDocument/2006/relationships/tags" Target="../tags/tag822.xml"/><Relationship Id="rId91" Type="http://schemas.openxmlformats.org/officeDocument/2006/relationships/tags" Target="../tags/tag843.xml"/><Relationship Id="rId145" Type="http://schemas.openxmlformats.org/officeDocument/2006/relationships/tags" Target="../tags/tag897.xml"/><Relationship Id="rId166" Type="http://schemas.openxmlformats.org/officeDocument/2006/relationships/tags" Target="../tags/tag918.xml"/><Relationship Id="rId1" Type="http://schemas.openxmlformats.org/officeDocument/2006/relationships/tags" Target="../tags/tag7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47.xml"/><Relationship Id="rId21" Type="http://schemas.openxmlformats.org/officeDocument/2006/relationships/tags" Target="../tags/tag51.xml"/><Relationship Id="rId42" Type="http://schemas.openxmlformats.org/officeDocument/2006/relationships/tags" Target="../tags/tag72.xml"/><Relationship Id="rId63" Type="http://schemas.openxmlformats.org/officeDocument/2006/relationships/tags" Target="../tags/tag93.xml"/><Relationship Id="rId84" Type="http://schemas.openxmlformats.org/officeDocument/2006/relationships/tags" Target="../tags/tag114.xml"/><Relationship Id="rId138" Type="http://schemas.openxmlformats.org/officeDocument/2006/relationships/tags" Target="../tags/tag168.xml"/><Relationship Id="rId159" Type="http://schemas.openxmlformats.org/officeDocument/2006/relationships/tags" Target="../tags/tag189.xml"/><Relationship Id="rId170" Type="http://schemas.openxmlformats.org/officeDocument/2006/relationships/tags" Target="../tags/tag200.xml"/><Relationship Id="rId191" Type="http://schemas.openxmlformats.org/officeDocument/2006/relationships/tags" Target="../tags/tag221.xml"/><Relationship Id="rId205" Type="http://schemas.openxmlformats.org/officeDocument/2006/relationships/tags" Target="../tags/tag235.xml"/><Relationship Id="rId226" Type="http://schemas.openxmlformats.org/officeDocument/2006/relationships/tags" Target="../tags/tag256.xml"/><Relationship Id="rId107" Type="http://schemas.openxmlformats.org/officeDocument/2006/relationships/tags" Target="../tags/tag137.xml"/><Relationship Id="rId11" Type="http://schemas.openxmlformats.org/officeDocument/2006/relationships/tags" Target="../tags/tag41.xml"/><Relationship Id="rId32" Type="http://schemas.openxmlformats.org/officeDocument/2006/relationships/tags" Target="../tags/tag62.xml"/><Relationship Id="rId53" Type="http://schemas.openxmlformats.org/officeDocument/2006/relationships/tags" Target="../tags/tag83.xml"/><Relationship Id="rId74" Type="http://schemas.openxmlformats.org/officeDocument/2006/relationships/tags" Target="../tags/tag104.xml"/><Relationship Id="rId128" Type="http://schemas.openxmlformats.org/officeDocument/2006/relationships/tags" Target="../tags/tag158.xml"/><Relationship Id="rId149" Type="http://schemas.openxmlformats.org/officeDocument/2006/relationships/tags" Target="../tags/tag179.xml"/><Relationship Id="rId5" Type="http://schemas.openxmlformats.org/officeDocument/2006/relationships/tags" Target="../tags/tag35.xml"/><Relationship Id="rId95" Type="http://schemas.openxmlformats.org/officeDocument/2006/relationships/tags" Target="../tags/tag125.xml"/><Relationship Id="rId160" Type="http://schemas.openxmlformats.org/officeDocument/2006/relationships/tags" Target="../tags/tag190.xml"/><Relationship Id="rId181" Type="http://schemas.openxmlformats.org/officeDocument/2006/relationships/tags" Target="../tags/tag211.xml"/><Relationship Id="rId216" Type="http://schemas.openxmlformats.org/officeDocument/2006/relationships/tags" Target="../tags/tag246.xml"/><Relationship Id="rId237" Type="http://schemas.openxmlformats.org/officeDocument/2006/relationships/tags" Target="../tags/tag267.xml"/><Relationship Id="rId22" Type="http://schemas.openxmlformats.org/officeDocument/2006/relationships/tags" Target="../tags/tag52.xml"/><Relationship Id="rId43" Type="http://schemas.openxmlformats.org/officeDocument/2006/relationships/tags" Target="../tags/tag73.xml"/><Relationship Id="rId64" Type="http://schemas.openxmlformats.org/officeDocument/2006/relationships/tags" Target="../tags/tag94.xml"/><Relationship Id="rId118" Type="http://schemas.openxmlformats.org/officeDocument/2006/relationships/tags" Target="../tags/tag148.xml"/><Relationship Id="rId139" Type="http://schemas.openxmlformats.org/officeDocument/2006/relationships/tags" Target="../tags/tag169.xml"/><Relationship Id="rId85" Type="http://schemas.openxmlformats.org/officeDocument/2006/relationships/tags" Target="../tags/tag115.xml"/><Relationship Id="rId150" Type="http://schemas.openxmlformats.org/officeDocument/2006/relationships/tags" Target="../tags/tag180.xml"/><Relationship Id="rId171" Type="http://schemas.openxmlformats.org/officeDocument/2006/relationships/tags" Target="../tags/tag201.xml"/><Relationship Id="rId192" Type="http://schemas.openxmlformats.org/officeDocument/2006/relationships/tags" Target="../tags/tag222.xml"/><Relationship Id="rId206" Type="http://schemas.openxmlformats.org/officeDocument/2006/relationships/tags" Target="../tags/tag236.xml"/><Relationship Id="rId227" Type="http://schemas.openxmlformats.org/officeDocument/2006/relationships/tags" Target="../tags/tag257.xml"/><Relationship Id="rId12" Type="http://schemas.openxmlformats.org/officeDocument/2006/relationships/tags" Target="../tags/tag42.xml"/><Relationship Id="rId33" Type="http://schemas.openxmlformats.org/officeDocument/2006/relationships/tags" Target="../tags/tag63.xml"/><Relationship Id="rId108" Type="http://schemas.openxmlformats.org/officeDocument/2006/relationships/tags" Target="../tags/tag138.xml"/><Relationship Id="rId129" Type="http://schemas.openxmlformats.org/officeDocument/2006/relationships/tags" Target="../tags/tag159.xml"/><Relationship Id="rId54" Type="http://schemas.openxmlformats.org/officeDocument/2006/relationships/tags" Target="../tags/tag84.xml"/><Relationship Id="rId75" Type="http://schemas.openxmlformats.org/officeDocument/2006/relationships/tags" Target="../tags/tag105.xml"/><Relationship Id="rId96" Type="http://schemas.openxmlformats.org/officeDocument/2006/relationships/tags" Target="../tags/tag126.xml"/><Relationship Id="rId140" Type="http://schemas.openxmlformats.org/officeDocument/2006/relationships/tags" Target="../tags/tag170.xml"/><Relationship Id="rId161" Type="http://schemas.openxmlformats.org/officeDocument/2006/relationships/tags" Target="../tags/tag191.xml"/><Relationship Id="rId182" Type="http://schemas.openxmlformats.org/officeDocument/2006/relationships/tags" Target="../tags/tag212.xml"/><Relationship Id="rId217" Type="http://schemas.openxmlformats.org/officeDocument/2006/relationships/tags" Target="../tags/tag247.xml"/><Relationship Id="rId6" Type="http://schemas.openxmlformats.org/officeDocument/2006/relationships/tags" Target="../tags/tag36.xml"/><Relationship Id="rId238" Type="http://schemas.openxmlformats.org/officeDocument/2006/relationships/tags" Target="../tags/tag268.xml"/><Relationship Id="rId23" Type="http://schemas.openxmlformats.org/officeDocument/2006/relationships/tags" Target="../tags/tag53.xml"/><Relationship Id="rId119" Type="http://schemas.openxmlformats.org/officeDocument/2006/relationships/tags" Target="../tags/tag149.xml"/><Relationship Id="rId44" Type="http://schemas.openxmlformats.org/officeDocument/2006/relationships/tags" Target="../tags/tag74.xml"/><Relationship Id="rId65" Type="http://schemas.openxmlformats.org/officeDocument/2006/relationships/tags" Target="../tags/tag95.xml"/><Relationship Id="rId86" Type="http://schemas.openxmlformats.org/officeDocument/2006/relationships/tags" Target="../tags/tag116.xml"/><Relationship Id="rId130" Type="http://schemas.openxmlformats.org/officeDocument/2006/relationships/tags" Target="../tags/tag160.xml"/><Relationship Id="rId151" Type="http://schemas.openxmlformats.org/officeDocument/2006/relationships/tags" Target="../tags/tag181.xml"/><Relationship Id="rId172" Type="http://schemas.openxmlformats.org/officeDocument/2006/relationships/tags" Target="../tags/tag202.xml"/><Relationship Id="rId193" Type="http://schemas.openxmlformats.org/officeDocument/2006/relationships/tags" Target="../tags/tag223.xml"/><Relationship Id="rId207" Type="http://schemas.openxmlformats.org/officeDocument/2006/relationships/tags" Target="../tags/tag237.xml"/><Relationship Id="rId228" Type="http://schemas.openxmlformats.org/officeDocument/2006/relationships/tags" Target="../tags/tag258.xml"/><Relationship Id="rId13" Type="http://schemas.openxmlformats.org/officeDocument/2006/relationships/tags" Target="../tags/tag43.xml"/><Relationship Id="rId109" Type="http://schemas.openxmlformats.org/officeDocument/2006/relationships/tags" Target="../tags/tag139.xml"/><Relationship Id="rId34" Type="http://schemas.openxmlformats.org/officeDocument/2006/relationships/tags" Target="../tags/tag64.xml"/><Relationship Id="rId55" Type="http://schemas.openxmlformats.org/officeDocument/2006/relationships/tags" Target="../tags/tag85.xml"/><Relationship Id="rId76" Type="http://schemas.openxmlformats.org/officeDocument/2006/relationships/tags" Target="../tags/tag106.xml"/><Relationship Id="rId97" Type="http://schemas.openxmlformats.org/officeDocument/2006/relationships/tags" Target="../tags/tag127.xml"/><Relationship Id="rId120" Type="http://schemas.openxmlformats.org/officeDocument/2006/relationships/tags" Target="../tags/tag150.xml"/><Relationship Id="rId141" Type="http://schemas.openxmlformats.org/officeDocument/2006/relationships/tags" Target="../tags/tag171.xml"/><Relationship Id="rId7" Type="http://schemas.openxmlformats.org/officeDocument/2006/relationships/tags" Target="../tags/tag37.xml"/><Relationship Id="rId162" Type="http://schemas.openxmlformats.org/officeDocument/2006/relationships/tags" Target="../tags/tag192.xml"/><Relationship Id="rId183" Type="http://schemas.openxmlformats.org/officeDocument/2006/relationships/tags" Target="../tags/tag213.xml"/><Relationship Id="rId218" Type="http://schemas.openxmlformats.org/officeDocument/2006/relationships/tags" Target="../tags/tag248.xml"/><Relationship Id="rId239" Type="http://schemas.openxmlformats.org/officeDocument/2006/relationships/tags" Target="../tags/tag269.xml"/><Relationship Id="rId24" Type="http://schemas.openxmlformats.org/officeDocument/2006/relationships/tags" Target="../tags/tag54.xml"/><Relationship Id="rId45" Type="http://schemas.openxmlformats.org/officeDocument/2006/relationships/tags" Target="../tags/tag75.xml"/><Relationship Id="rId66" Type="http://schemas.openxmlformats.org/officeDocument/2006/relationships/tags" Target="../tags/tag96.xml"/><Relationship Id="rId87" Type="http://schemas.openxmlformats.org/officeDocument/2006/relationships/tags" Target="../tags/tag117.xml"/><Relationship Id="rId110" Type="http://schemas.openxmlformats.org/officeDocument/2006/relationships/tags" Target="../tags/tag140.xml"/><Relationship Id="rId131" Type="http://schemas.openxmlformats.org/officeDocument/2006/relationships/tags" Target="../tags/tag161.xml"/><Relationship Id="rId152" Type="http://schemas.openxmlformats.org/officeDocument/2006/relationships/tags" Target="../tags/tag182.xml"/><Relationship Id="rId173" Type="http://schemas.openxmlformats.org/officeDocument/2006/relationships/tags" Target="../tags/tag203.xml"/><Relationship Id="rId194" Type="http://schemas.openxmlformats.org/officeDocument/2006/relationships/tags" Target="../tags/tag224.xml"/><Relationship Id="rId208" Type="http://schemas.openxmlformats.org/officeDocument/2006/relationships/tags" Target="../tags/tag238.xml"/><Relationship Id="rId229" Type="http://schemas.openxmlformats.org/officeDocument/2006/relationships/tags" Target="../tags/tag259.xml"/><Relationship Id="rId240" Type="http://schemas.openxmlformats.org/officeDocument/2006/relationships/tags" Target="../tags/tag270.xml"/><Relationship Id="rId14" Type="http://schemas.openxmlformats.org/officeDocument/2006/relationships/tags" Target="../tags/tag44.xml"/><Relationship Id="rId35" Type="http://schemas.openxmlformats.org/officeDocument/2006/relationships/tags" Target="../tags/tag65.xml"/><Relationship Id="rId56" Type="http://schemas.openxmlformats.org/officeDocument/2006/relationships/tags" Target="../tags/tag86.xml"/><Relationship Id="rId77" Type="http://schemas.openxmlformats.org/officeDocument/2006/relationships/tags" Target="../tags/tag107.xml"/><Relationship Id="rId100" Type="http://schemas.openxmlformats.org/officeDocument/2006/relationships/tags" Target="../tags/tag130.xml"/><Relationship Id="rId8" Type="http://schemas.openxmlformats.org/officeDocument/2006/relationships/tags" Target="../tags/tag38.xml"/><Relationship Id="rId98" Type="http://schemas.openxmlformats.org/officeDocument/2006/relationships/tags" Target="../tags/tag128.xml"/><Relationship Id="rId121" Type="http://schemas.openxmlformats.org/officeDocument/2006/relationships/tags" Target="../tags/tag151.xml"/><Relationship Id="rId142" Type="http://schemas.openxmlformats.org/officeDocument/2006/relationships/tags" Target="../tags/tag172.xml"/><Relationship Id="rId163" Type="http://schemas.openxmlformats.org/officeDocument/2006/relationships/tags" Target="../tags/tag193.xml"/><Relationship Id="rId184" Type="http://schemas.openxmlformats.org/officeDocument/2006/relationships/tags" Target="../tags/tag214.xml"/><Relationship Id="rId219" Type="http://schemas.openxmlformats.org/officeDocument/2006/relationships/tags" Target="../tags/tag249.xml"/><Relationship Id="rId230" Type="http://schemas.openxmlformats.org/officeDocument/2006/relationships/tags" Target="../tags/tag260.xml"/><Relationship Id="rId25" Type="http://schemas.openxmlformats.org/officeDocument/2006/relationships/tags" Target="../tags/tag55.xml"/><Relationship Id="rId46" Type="http://schemas.openxmlformats.org/officeDocument/2006/relationships/tags" Target="../tags/tag76.xml"/><Relationship Id="rId67" Type="http://schemas.openxmlformats.org/officeDocument/2006/relationships/tags" Target="../tags/tag97.xml"/><Relationship Id="rId88" Type="http://schemas.openxmlformats.org/officeDocument/2006/relationships/tags" Target="../tags/tag118.xml"/><Relationship Id="rId111" Type="http://schemas.openxmlformats.org/officeDocument/2006/relationships/tags" Target="../tags/tag141.xml"/><Relationship Id="rId132" Type="http://schemas.openxmlformats.org/officeDocument/2006/relationships/tags" Target="../tags/tag162.xml"/><Relationship Id="rId153" Type="http://schemas.openxmlformats.org/officeDocument/2006/relationships/tags" Target="../tags/tag183.xml"/><Relationship Id="rId174" Type="http://schemas.openxmlformats.org/officeDocument/2006/relationships/tags" Target="../tags/tag204.xml"/><Relationship Id="rId195" Type="http://schemas.openxmlformats.org/officeDocument/2006/relationships/tags" Target="../tags/tag225.xml"/><Relationship Id="rId209" Type="http://schemas.openxmlformats.org/officeDocument/2006/relationships/tags" Target="../tags/tag239.xml"/><Relationship Id="rId220" Type="http://schemas.openxmlformats.org/officeDocument/2006/relationships/tags" Target="../tags/tag250.xml"/><Relationship Id="rId241" Type="http://schemas.openxmlformats.org/officeDocument/2006/relationships/tags" Target="../tags/tag271.xml"/><Relationship Id="rId15" Type="http://schemas.openxmlformats.org/officeDocument/2006/relationships/tags" Target="../tags/tag45.xml"/><Relationship Id="rId36" Type="http://schemas.openxmlformats.org/officeDocument/2006/relationships/tags" Target="../tags/tag66.xml"/><Relationship Id="rId57" Type="http://schemas.openxmlformats.org/officeDocument/2006/relationships/tags" Target="../tags/tag87.xml"/><Relationship Id="rId106" Type="http://schemas.openxmlformats.org/officeDocument/2006/relationships/tags" Target="../tags/tag136.xml"/><Relationship Id="rId127" Type="http://schemas.openxmlformats.org/officeDocument/2006/relationships/tags" Target="../tags/tag157.xml"/><Relationship Id="rId10" Type="http://schemas.openxmlformats.org/officeDocument/2006/relationships/tags" Target="../tags/tag40.xml"/><Relationship Id="rId31" Type="http://schemas.openxmlformats.org/officeDocument/2006/relationships/tags" Target="../tags/tag61.xml"/><Relationship Id="rId52" Type="http://schemas.openxmlformats.org/officeDocument/2006/relationships/tags" Target="../tags/tag82.xml"/><Relationship Id="rId73" Type="http://schemas.openxmlformats.org/officeDocument/2006/relationships/tags" Target="../tags/tag103.xml"/><Relationship Id="rId78" Type="http://schemas.openxmlformats.org/officeDocument/2006/relationships/tags" Target="../tags/tag108.xml"/><Relationship Id="rId94" Type="http://schemas.openxmlformats.org/officeDocument/2006/relationships/tags" Target="../tags/tag124.xml"/><Relationship Id="rId99" Type="http://schemas.openxmlformats.org/officeDocument/2006/relationships/tags" Target="../tags/tag129.xml"/><Relationship Id="rId101" Type="http://schemas.openxmlformats.org/officeDocument/2006/relationships/tags" Target="../tags/tag131.xml"/><Relationship Id="rId122" Type="http://schemas.openxmlformats.org/officeDocument/2006/relationships/tags" Target="../tags/tag152.xml"/><Relationship Id="rId143" Type="http://schemas.openxmlformats.org/officeDocument/2006/relationships/tags" Target="../tags/tag173.xml"/><Relationship Id="rId148" Type="http://schemas.openxmlformats.org/officeDocument/2006/relationships/tags" Target="../tags/tag178.xml"/><Relationship Id="rId164" Type="http://schemas.openxmlformats.org/officeDocument/2006/relationships/tags" Target="../tags/tag194.xml"/><Relationship Id="rId169" Type="http://schemas.openxmlformats.org/officeDocument/2006/relationships/tags" Target="../tags/tag199.xml"/><Relationship Id="rId185" Type="http://schemas.openxmlformats.org/officeDocument/2006/relationships/tags" Target="../tags/tag215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80" Type="http://schemas.openxmlformats.org/officeDocument/2006/relationships/tags" Target="../tags/tag210.xml"/><Relationship Id="rId210" Type="http://schemas.openxmlformats.org/officeDocument/2006/relationships/tags" Target="../tags/tag240.xml"/><Relationship Id="rId215" Type="http://schemas.openxmlformats.org/officeDocument/2006/relationships/tags" Target="../tags/tag245.xml"/><Relationship Id="rId236" Type="http://schemas.openxmlformats.org/officeDocument/2006/relationships/tags" Target="../tags/tag266.xml"/><Relationship Id="rId26" Type="http://schemas.openxmlformats.org/officeDocument/2006/relationships/tags" Target="../tags/tag56.xml"/><Relationship Id="rId231" Type="http://schemas.openxmlformats.org/officeDocument/2006/relationships/tags" Target="../tags/tag261.xml"/><Relationship Id="rId47" Type="http://schemas.openxmlformats.org/officeDocument/2006/relationships/tags" Target="../tags/tag77.xml"/><Relationship Id="rId68" Type="http://schemas.openxmlformats.org/officeDocument/2006/relationships/tags" Target="../tags/tag98.xml"/><Relationship Id="rId89" Type="http://schemas.openxmlformats.org/officeDocument/2006/relationships/tags" Target="../tags/tag119.xml"/><Relationship Id="rId112" Type="http://schemas.openxmlformats.org/officeDocument/2006/relationships/tags" Target="../tags/tag142.xml"/><Relationship Id="rId133" Type="http://schemas.openxmlformats.org/officeDocument/2006/relationships/tags" Target="../tags/tag163.xml"/><Relationship Id="rId154" Type="http://schemas.openxmlformats.org/officeDocument/2006/relationships/tags" Target="../tags/tag184.xml"/><Relationship Id="rId175" Type="http://schemas.openxmlformats.org/officeDocument/2006/relationships/tags" Target="../tags/tag205.xml"/><Relationship Id="rId196" Type="http://schemas.openxmlformats.org/officeDocument/2006/relationships/tags" Target="../tags/tag226.xml"/><Relationship Id="rId200" Type="http://schemas.openxmlformats.org/officeDocument/2006/relationships/tags" Target="../tags/tag230.xml"/><Relationship Id="rId16" Type="http://schemas.openxmlformats.org/officeDocument/2006/relationships/tags" Target="../tags/tag46.xml"/><Relationship Id="rId221" Type="http://schemas.openxmlformats.org/officeDocument/2006/relationships/tags" Target="../tags/tag251.xml"/><Relationship Id="rId242" Type="http://schemas.openxmlformats.org/officeDocument/2006/relationships/slideLayout" Target="../slideLayouts/slideLayout2.xml"/><Relationship Id="rId37" Type="http://schemas.openxmlformats.org/officeDocument/2006/relationships/tags" Target="../tags/tag67.xml"/><Relationship Id="rId58" Type="http://schemas.openxmlformats.org/officeDocument/2006/relationships/tags" Target="../tags/tag88.xml"/><Relationship Id="rId79" Type="http://schemas.openxmlformats.org/officeDocument/2006/relationships/tags" Target="../tags/tag109.xml"/><Relationship Id="rId102" Type="http://schemas.openxmlformats.org/officeDocument/2006/relationships/tags" Target="../tags/tag132.xml"/><Relationship Id="rId123" Type="http://schemas.openxmlformats.org/officeDocument/2006/relationships/tags" Target="../tags/tag153.xml"/><Relationship Id="rId144" Type="http://schemas.openxmlformats.org/officeDocument/2006/relationships/tags" Target="../tags/tag174.xml"/><Relationship Id="rId90" Type="http://schemas.openxmlformats.org/officeDocument/2006/relationships/tags" Target="../tags/tag120.xml"/><Relationship Id="rId165" Type="http://schemas.openxmlformats.org/officeDocument/2006/relationships/tags" Target="../tags/tag195.xml"/><Relationship Id="rId186" Type="http://schemas.openxmlformats.org/officeDocument/2006/relationships/tags" Target="../tags/tag216.xml"/><Relationship Id="rId211" Type="http://schemas.openxmlformats.org/officeDocument/2006/relationships/tags" Target="../tags/tag241.xml"/><Relationship Id="rId232" Type="http://schemas.openxmlformats.org/officeDocument/2006/relationships/tags" Target="../tags/tag262.xml"/><Relationship Id="rId27" Type="http://schemas.openxmlformats.org/officeDocument/2006/relationships/tags" Target="../tags/tag57.xml"/><Relationship Id="rId48" Type="http://schemas.openxmlformats.org/officeDocument/2006/relationships/tags" Target="../tags/tag78.xml"/><Relationship Id="rId69" Type="http://schemas.openxmlformats.org/officeDocument/2006/relationships/tags" Target="../tags/tag99.xml"/><Relationship Id="rId113" Type="http://schemas.openxmlformats.org/officeDocument/2006/relationships/tags" Target="../tags/tag143.xml"/><Relationship Id="rId134" Type="http://schemas.openxmlformats.org/officeDocument/2006/relationships/tags" Target="../tags/tag164.xml"/><Relationship Id="rId80" Type="http://schemas.openxmlformats.org/officeDocument/2006/relationships/tags" Target="../tags/tag110.xml"/><Relationship Id="rId155" Type="http://schemas.openxmlformats.org/officeDocument/2006/relationships/tags" Target="../tags/tag185.xml"/><Relationship Id="rId176" Type="http://schemas.openxmlformats.org/officeDocument/2006/relationships/tags" Target="../tags/tag206.xml"/><Relationship Id="rId197" Type="http://schemas.openxmlformats.org/officeDocument/2006/relationships/tags" Target="../tags/tag227.xml"/><Relationship Id="rId201" Type="http://schemas.openxmlformats.org/officeDocument/2006/relationships/tags" Target="../tags/tag231.xml"/><Relationship Id="rId222" Type="http://schemas.openxmlformats.org/officeDocument/2006/relationships/tags" Target="../tags/tag252.xml"/><Relationship Id="rId17" Type="http://schemas.openxmlformats.org/officeDocument/2006/relationships/tags" Target="../tags/tag47.xml"/><Relationship Id="rId38" Type="http://schemas.openxmlformats.org/officeDocument/2006/relationships/tags" Target="../tags/tag68.xml"/><Relationship Id="rId59" Type="http://schemas.openxmlformats.org/officeDocument/2006/relationships/tags" Target="../tags/tag89.xml"/><Relationship Id="rId103" Type="http://schemas.openxmlformats.org/officeDocument/2006/relationships/tags" Target="../tags/tag133.xml"/><Relationship Id="rId124" Type="http://schemas.openxmlformats.org/officeDocument/2006/relationships/tags" Target="../tags/tag154.xml"/><Relationship Id="rId70" Type="http://schemas.openxmlformats.org/officeDocument/2006/relationships/tags" Target="../tags/tag100.xml"/><Relationship Id="rId91" Type="http://schemas.openxmlformats.org/officeDocument/2006/relationships/tags" Target="../tags/tag121.xml"/><Relationship Id="rId145" Type="http://schemas.openxmlformats.org/officeDocument/2006/relationships/tags" Target="../tags/tag175.xml"/><Relationship Id="rId166" Type="http://schemas.openxmlformats.org/officeDocument/2006/relationships/tags" Target="../tags/tag196.xml"/><Relationship Id="rId187" Type="http://schemas.openxmlformats.org/officeDocument/2006/relationships/tags" Target="../tags/tag217.xml"/><Relationship Id="rId1" Type="http://schemas.openxmlformats.org/officeDocument/2006/relationships/tags" Target="../tags/tag31.xml"/><Relationship Id="rId212" Type="http://schemas.openxmlformats.org/officeDocument/2006/relationships/tags" Target="../tags/tag242.xml"/><Relationship Id="rId233" Type="http://schemas.openxmlformats.org/officeDocument/2006/relationships/tags" Target="../tags/tag263.xml"/><Relationship Id="rId28" Type="http://schemas.openxmlformats.org/officeDocument/2006/relationships/tags" Target="../tags/tag58.xml"/><Relationship Id="rId49" Type="http://schemas.openxmlformats.org/officeDocument/2006/relationships/tags" Target="../tags/tag79.xml"/><Relationship Id="rId114" Type="http://schemas.openxmlformats.org/officeDocument/2006/relationships/tags" Target="../tags/tag144.xml"/><Relationship Id="rId60" Type="http://schemas.openxmlformats.org/officeDocument/2006/relationships/tags" Target="../tags/tag90.xml"/><Relationship Id="rId81" Type="http://schemas.openxmlformats.org/officeDocument/2006/relationships/tags" Target="../tags/tag111.xml"/><Relationship Id="rId135" Type="http://schemas.openxmlformats.org/officeDocument/2006/relationships/tags" Target="../tags/tag165.xml"/><Relationship Id="rId156" Type="http://schemas.openxmlformats.org/officeDocument/2006/relationships/tags" Target="../tags/tag186.xml"/><Relationship Id="rId177" Type="http://schemas.openxmlformats.org/officeDocument/2006/relationships/tags" Target="../tags/tag207.xml"/><Relationship Id="rId198" Type="http://schemas.openxmlformats.org/officeDocument/2006/relationships/tags" Target="../tags/tag228.xml"/><Relationship Id="rId202" Type="http://schemas.openxmlformats.org/officeDocument/2006/relationships/tags" Target="../tags/tag232.xml"/><Relationship Id="rId223" Type="http://schemas.openxmlformats.org/officeDocument/2006/relationships/tags" Target="../tags/tag253.xml"/><Relationship Id="rId18" Type="http://schemas.openxmlformats.org/officeDocument/2006/relationships/tags" Target="../tags/tag48.xml"/><Relationship Id="rId39" Type="http://schemas.openxmlformats.org/officeDocument/2006/relationships/tags" Target="../tags/tag69.xml"/><Relationship Id="rId50" Type="http://schemas.openxmlformats.org/officeDocument/2006/relationships/tags" Target="../tags/tag80.xml"/><Relationship Id="rId104" Type="http://schemas.openxmlformats.org/officeDocument/2006/relationships/tags" Target="../tags/tag134.xml"/><Relationship Id="rId125" Type="http://schemas.openxmlformats.org/officeDocument/2006/relationships/tags" Target="../tags/tag155.xml"/><Relationship Id="rId146" Type="http://schemas.openxmlformats.org/officeDocument/2006/relationships/tags" Target="../tags/tag176.xml"/><Relationship Id="rId167" Type="http://schemas.openxmlformats.org/officeDocument/2006/relationships/tags" Target="../tags/tag197.xml"/><Relationship Id="rId188" Type="http://schemas.openxmlformats.org/officeDocument/2006/relationships/tags" Target="../tags/tag218.xml"/><Relationship Id="rId71" Type="http://schemas.openxmlformats.org/officeDocument/2006/relationships/tags" Target="../tags/tag101.xml"/><Relationship Id="rId92" Type="http://schemas.openxmlformats.org/officeDocument/2006/relationships/tags" Target="../tags/tag122.xml"/><Relationship Id="rId213" Type="http://schemas.openxmlformats.org/officeDocument/2006/relationships/tags" Target="../tags/tag243.xml"/><Relationship Id="rId234" Type="http://schemas.openxmlformats.org/officeDocument/2006/relationships/tags" Target="../tags/tag264.xml"/><Relationship Id="rId2" Type="http://schemas.openxmlformats.org/officeDocument/2006/relationships/tags" Target="../tags/tag32.xml"/><Relationship Id="rId29" Type="http://schemas.openxmlformats.org/officeDocument/2006/relationships/tags" Target="../tags/tag59.xml"/><Relationship Id="rId40" Type="http://schemas.openxmlformats.org/officeDocument/2006/relationships/tags" Target="../tags/tag70.xml"/><Relationship Id="rId115" Type="http://schemas.openxmlformats.org/officeDocument/2006/relationships/tags" Target="../tags/tag145.xml"/><Relationship Id="rId136" Type="http://schemas.openxmlformats.org/officeDocument/2006/relationships/tags" Target="../tags/tag166.xml"/><Relationship Id="rId157" Type="http://schemas.openxmlformats.org/officeDocument/2006/relationships/tags" Target="../tags/tag187.xml"/><Relationship Id="rId178" Type="http://schemas.openxmlformats.org/officeDocument/2006/relationships/tags" Target="../tags/tag208.xml"/><Relationship Id="rId61" Type="http://schemas.openxmlformats.org/officeDocument/2006/relationships/tags" Target="../tags/tag91.xml"/><Relationship Id="rId82" Type="http://schemas.openxmlformats.org/officeDocument/2006/relationships/tags" Target="../tags/tag112.xml"/><Relationship Id="rId199" Type="http://schemas.openxmlformats.org/officeDocument/2006/relationships/tags" Target="../tags/tag229.xml"/><Relationship Id="rId203" Type="http://schemas.openxmlformats.org/officeDocument/2006/relationships/tags" Target="../tags/tag233.xml"/><Relationship Id="rId19" Type="http://schemas.openxmlformats.org/officeDocument/2006/relationships/tags" Target="../tags/tag49.xml"/><Relationship Id="rId224" Type="http://schemas.openxmlformats.org/officeDocument/2006/relationships/tags" Target="../tags/tag254.xml"/><Relationship Id="rId30" Type="http://schemas.openxmlformats.org/officeDocument/2006/relationships/tags" Target="../tags/tag60.xml"/><Relationship Id="rId105" Type="http://schemas.openxmlformats.org/officeDocument/2006/relationships/tags" Target="../tags/tag135.xml"/><Relationship Id="rId126" Type="http://schemas.openxmlformats.org/officeDocument/2006/relationships/tags" Target="../tags/tag156.xml"/><Relationship Id="rId147" Type="http://schemas.openxmlformats.org/officeDocument/2006/relationships/tags" Target="../tags/tag177.xml"/><Relationship Id="rId168" Type="http://schemas.openxmlformats.org/officeDocument/2006/relationships/tags" Target="../tags/tag198.xml"/><Relationship Id="rId51" Type="http://schemas.openxmlformats.org/officeDocument/2006/relationships/tags" Target="../tags/tag81.xml"/><Relationship Id="rId72" Type="http://schemas.openxmlformats.org/officeDocument/2006/relationships/tags" Target="../tags/tag102.xml"/><Relationship Id="rId93" Type="http://schemas.openxmlformats.org/officeDocument/2006/relationships/tags" Target="../tags/tag123.xml"/><Relationship Id="rId189" Type="http://schemas.openxmlformats.org/officeDocument/2006/relationships/tags" Target="../tags/tag219.xml"/><Relationship Id="rId3" Type="http://schemas.openxmlformats.org/officeDocument/2006/relationships/tags" Target="../tags/tag33.xml"/><Relationship Id="rId214" Type="http://schemas.openxmlformats.org/officeDocument/2006/relationships/tags" Target="../tags/tag244.xml"/><Relationship Id="rId235" Type="http://schemas.openxmlformats.org/officeDocument/2006/relationships/tags" Target="../tags/tag265.xml"/><Relationship Id="rId116" Type="http://schemas.openxmlformats.org/officeDocument/2006/relationships/tags" Target="../tags/tag146.xml"/><Relationship Id="rId137" Type="http://schemas.openxmlformats.org/officeDocument/2006/relationships/tags" Target="../tags/tag167.xml"/><Relationship Id="rId158" Type="http://schemas.openxmlformats.org/officeDocument/2006/relationships/tags" Target="../tags/tag188.xml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62" Type="http://schemas.openxmlformats.org/officeDocument/2006/relationships/tags" Target="../tags/tag92.xml"/><Relationship Id="rId83" Type="http://schemas.openxmlformats.org/officeDocument/2006/relationships/tags" Target="../tags/tag113.xml"/><Relationship Id="rId179" Type="http://schemas.openxmlformats.org/officeDocument/2006/relationships/tags" Target="../tags/tag209.xml"/><Relationship Id="rId190" Type="http://schemas.openxmlformats.org/officeDocument/2006/relationships/tags" Target="../tags/tag220.xml"/><Relationship Id="rId204" Type="http://schemas.openxmlformats.org/officeDocument/2006/relationships/tags" Target="../tags/tag234.xml"/><Relationship Id="rId225" Type="http://schemas.openxmlformats.org/officeDocument/2006/relationships/tags" Target="../tags/tag2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02.xml"/><Relationship Id="rId21" Type="http://schemas.openxmlformats.org/officeDocument/2006/relationships/tags" Target="../tags/tag297.xml"/><Relationship Id="rId42" Type="http://schemas.openxmlformats.org/officeDocument/2006/relationships/tags" Target="../tags/tag318.xml"/><Relationship Id="rId47" Type="http://schemas.openxmlformats.org/officeDocument/2006/relationships/tags" Target="../tags/tag323.xml"/><Relationship Id="rId63" Type="http://schemas.openxmlformats.org/officeDocument/2006/relationships/tags" Target="../tags/tag339.xml"/><Relationship Id="rId68" Type="http://schemas.openxmlformats.org/officeDocument/2006/relationships/tags" Target="../tags/tag344.xml"/><Relationship Id="rId84" Type="http://schemas.openxmlformats.org/officeDocument/2006/relationships/tags" Target="../tags/tag360.xml"/><Relationship Id="rId89" Type="http://schemas.openxmlformats.org/officeDocument/2006/relationships/tags" Target="../tags/tag365.xml"/><Relationship Id="rId16" Type="http://schemas.openxmlformats.org/officeDocument/2006/relationships/tags" Target="../tags/tag292.xml"/><Relationship Id="rId11" Type="http://schemas.openxmlformats.org/officeDocument/2006/relationships/tags" Target="../tags/tag287.xml"/><Relationship Id="rId32" Type="http://schemas.openxmlformats.org/officeDocument/2006/relationships/tags" Target="../tags/tag308.xml"/><Relationship Id="rId37" Type="http://schemas.openxmlformats.org/officeDocument/2006/relationships/tags" Target="../tags/tag313.xml"/><Relationship Id="rId53" Type="http://schemas.openxmlformats.org/officeDocument/2006/relationships/tags" Target="../tags/tag329.xml"/><Relationship Id="rId58" Type="http://schemas.openxmlformats.org/officeDocument/2006/relationships/tags" Target="../tags/tag334.xml"/><Relationship Id="rId74" Type="http://schemas.openxmlformats.org/officeDocument/2006/relationships/tags" Target="../tags/tag350.xml"/><Relationship Id="rId79" Type="http://schemas.openxmlformats.org/officeDocument/2006/relationships/tags" Target="../tags/tag355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281.xml"/><Relationship Id="rId90" Type="http://schemas.openxmlformats.org/officeDocument/2006/relationships/tags" Target="../tags/tag366.xml"/><Relationship Id="rId95" Type="http://schemas.openxmlformats.org/officeDocument/2006/relationships/tags" Target="../tags/tag371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43" Type="http://schemas.openxmlformats.org/officeDocument/2006/relationships/tags" Target="../tags/tag319.xml"/><Relationship Id="rId48" Type="http://schemas.openxmlformats.org/officeDocument/2006/relationships/tags" Target="../tags/tag324.xml"/><Relationship Id="rId64" Type="http://schemas.openxmlformats.org/officeDocument/2006/relationships/tags" Target="../tags/tag340.xml"/><Relationship Id="rId69" Type="http://schemas.openxmlformats.org/officeDocument/2006/relationships/tags" Target="../tags/tag345.xml"/><Relationship Id="rId80" Type="http://schemas.openxmlformats.org/officeDocument/2006/relationships/tags" Target="../tags/tag356.xml"/><Relationship Id="rId85" Type="http://schemas.openxmlformats.org/officeDocument/2006/relationships/tags" Target="../tags/tag361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tags" Target="../tags/tag314.xml"/><Relationship Id="rId46" Type="http://schemas.openxmlformats.org/officeDocument/2006/relationships/tags" Target="../tags/tag322.xml"/><Relationship Id="rId59" Type="http://schemas.openxmlformats.org/officeDocument/2006/relationships/tags" Target="../tags/tag335.xml"/><Relationship Id="rId67" Type="http://schemas.openxmlformats.org/officeDocument/2006/relationships/tags" Target="../tags/tag343.xml"/><Relationship Id="rId20" Type="http://schemas.openxmlformats.org/officeDocument/2006/relationships/tags" Target="../tags/tag296.xml"/><Relationship Id="rId41" Type="http://schemas.openxmlformats.org/officeDocument/2006/relationships/tags" Target="../tags/tag317.xml"/><Relationship Id="rId54" Type="http://schemas.openxmlformats.org/officeDocument/2006/relationships/tags" Target="../tags/tag330.xml"/><Relationship Id="rId62" Type="http://schemas.openxmlformats.org/officeDocument/2006/relationships/tags" Target="../tags/tag338.xml"/><Relationship Id="rId70" Type="http://schemas.openxmlformats.org/officeDocument/2006/relationships/tags" Target="../tags/tag346.xml"/><Relationship Id="rId75" Type="http://schemas.openxmlformats.org/officeDocument/2006/relationships/tags" Target="../tags/tag351.xml"/><Relationship Id="rId83" Type="http://schemas.openxmlformats.org/officeDocument/2006/relationships/tags" Target="../tags/tag359.xml"/><Relationship Id="rId88" Type="http://schemas.openxmlformats.org/officeDocument/2006/relationships/tags" Target="../tags/tag364.xml"/><Relationship Id="rId91" Type="http://schemas.openxmlformats.org/officeDocument/2006/relationships/tags" Target="../tags/tag367.xml"/><Relationship Id="rId96" Type="http://schemas.openxmlformats.org/officeDocument/2006/relationships/tags" Target="../tags/tag372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tags" Target="../tags/tag312.xml"/><Relationship Id="rId49" Type="http://schemas.openxmlformats.org/officeDocument/2006/relationships/tags" Target="../tags/tag325.xml"/><Relationship Id="rId57" Type="http://schemas.openxmlformats.org/officeDocument/2006/relationships/tags" Target="../tags/tag333.xml"/><Relationship Id="rId10" Type="http://schemas.openxmlformats.org/officeDocument/2006/relationships/tags" Target="../tags/tag286.xml"/><Relationship Id="rId31" Type="http://schemas.openxmlformats.org/officeDocument/2006/relationships/tags" Target="../tags/tag307.xml"/><Relationship Id="rId44" Type="http://schemas.openxmlformats.org/officeDocument/2006/relationships/tags" Target="../tags/tag320.xml"/><Relationship Id="rId52" Type="http://schemas.openxmlformats.org/officeDocument/2006/relationships/tags" Target="../tags/tag328.xml"/><Relationship Id="rId60" Type="http://schemas.openxmlformats.org/officeDocument/2006/relationships/tags" Target="../tags/tag336.xml"/><Relationship Id="rId65" Type="http://schemas.openxmlformats.org/officeDocument/2006/relationships/tags" Target="../tags/tag341.xml"/><Relationship Id="rId73" Type="http://schemas.openxmlformats.org/officeDocument/2006/relationships/tags" Target="../tags/tag349.xml"/><Relationship Id="rId78" Type="http://schemas.openxmlformats.org/officeDocument/2006/relationships/tags" Target="../tags/tag354.xml"/><Relationship Id="rId81" Type="http://schemas.openxmlformats.org/officeDocument/2006/relationships/tags" Target="../tags/tag357.xml"/><Relationship Id="rId86" Type="http://schemas.openxmlformats.org/officeDocument/2006/relationships/tags" Target="../tags/tag362.xml"/><Relationship Id="rId94" Type="http://schemas.openxmlformats.org/officeDocument/2006/relationships/tags" Target="../tags/tag370.xml"/><Relationship Id="rId99" Type="http://schemas.openxmlformats.org/officeDocument/2006/relationships/tags" Target="../tags/tag375.xml"/><Relationship Id="rId101" Type="http://schemas.openxmlformats.org/officeDocument/2006/relationships/tags" Target="../tags/tag377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39" Type="http://schemas.openxmlformats.org/officeDocument/2006/relationships/tags" Target="../tags/tag315.xml"/><Relationship Id="rId34" Type="http://schemas.openxmlformats.org/officeDocument/2006/relationships/tags" Target="../tags/tag310.xml"/><Relationship Id="rId50" Type="http://schemas.openxmlformats.org/officeDocument/2006/relationships/tags" Target="../tags/tag326.xml"/><Relationship Id="rId55" Type="http://schemas.openxmlformats.org/officeDocument/2006/relationships/tags" Target="../tags/tag331.xml"/><Relationship Id="rId76" Type="http://schemas.openxmlformats.org/officeDocument/2006/relationships/tags" Target="../tags/tag352.xml"/><Relationship Id="rId97" Type="http://schemas.openxmlformats.org/officeDocument/2006/relationships/tags" Target="../tags/tag373.xml"/><Relationship Id="rId7" Type="http://schemas.openxmlformats.org/officeDocument/2006/relationships/tags" Target="../tags/tag283.xml"/><Relationship Id="rId71" Type="http://schemas.openxmlformats.org/officeDocument/2006/relationships/tags" Target="../tags/tag347.xml"/><Relationship Id="rId92" Type="http://schemas.openxmlformats.org/officeDocument/2006/relationships/tags" Target="../tags/tag368.xml"/><Relationship Id="rId2" Type="http://schemas.openxmlformats.org/officeDocument/2006/relationships/tags" Target="../tags/tag278.xml"/><Relationship Id="rId29" Type="http://schemas.openxmlformats.org/officeDocument/2006/relationships/tags" Target="../tags/tag305.xml"/><Relationship Id="rId24" Type="http://schemas.openxmlformats.org/officeDocument/2006/relationships/tags" Target="../tags/tag300.xml"/><Relationship Id="rId40" Type="http://schemas.openxmlformats.org/officeDocument/2006/relationships/tags" Target="../tags/tag316.xml"/><Relationship Id="rId45" Type="http://schemas.openxmlformats.org/officeDocument/2006/relationships/tags" Target="../tags/tag321.xml"/><Relationship Id="rId66" Type="http://schemas.openxmlformats.org/officeDocument/2006/relationships/tags" Target="../tags/tag342.xml"/><Relationship Id="rId87" Type="http://schemas.openxmlformats.org/officeDocument/2006/relationships/tags" Target="../tags/tag363.xml"/><Relationship Id="rId61" Type="http://schemas.openxmlformats.org/officeDocument/2006/relationships/tags" Target="../tags/tag337.xml"/><Relationship Id="rId82" Type="http://schemas.openxmlformats.org/officeDocument/2006/relationships/tags" Target="../tags/tag358.xml"/><Relationship Id="rId19" Type="http://schemas.openxmlformats.org/officeDocument/2006/relationships/tags" Target="../tags/tag295.xml"/><Relationship Id="rId14" Type="http://schemas.openxmlformats.org/officeDocument/2006/relationships/tags" Target="../tags/tag290.xml"/><Relationship Id="rId30" Type="http://schemas.openxmlformats.org/officeDocument/2006/relationships/tags" Target="../tags/tag306.xml"/><Relationship Id="rId35" Type="http://schemas.openxmlformats.org/officeDocument/2006/relationships/tags" Target="../tags/tag311.xml"/><Relationship Id="rId56" Type="http://schemas.openxmlformats.org/officeDocument/2006/relationships/tags" Target="../tags/tag332.xml"/><Relationship Id="rId77" Type="http://schemas.openxmlformats.org/officeDocument/2006/relationships/tags" Target="../tags/tag353.xml"/><Relationship Id="rId100" Type="http://schemas.openxmlformats.org/officeDocument/2006/relationships/tags" Target="../tags/tag376.xml"/><Relationship Id="rId8" Type="http://schemas.openxmlformats.org/officeDocument/2006/relationships/tags" Target="../tags/tag284.xml"/><Relationship Id="rId51" Type="http://schemas.openxmlformats.org/officeDocument/2006/relationships/tags" Target="../tags/tag327.xml"/><Relationship Id="rId72" Type="http://schemas.openxmlformats.org/officeDocument/2006/relationships/tags" Target="../tags/tag348.xml"/><Relationship Id="rId93" Type="http://schemas.openxmlformats.org/officeDocument/2006/relationships/tags" Target="../tags/tag369.xml"/><Relationship Id="rId98" Type="http://schemas.openxmlformats.org/officeDocument/2006/relationships/tags" Target="../tags/tag374.xml"/><Relationship Id="rId3" Type="http://schemas.openxmlformats.org/officeDocument/2006/relationships/tags" Target="../tags/tag2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494.xml"/><Relationship Id="rId21" Type="http://schemas.openxmlformats.org/officeDocument/2006/relationships/tags" Target="../tags/tag398.xml"/><Relationship Id="rId42" Type="http://schemas.openxmlformats.org/officeDocument/2006/relationships/tags" Target="../tags/tag419.xml"/><Relationship Id="rId63" Type="http://schemas.openxmlformats.org/officeDocument/2006/relationships/tags" Target="../tags/tag440.xml"/><Relationship Id="rId84" Type="http://schemas.openxmlformats.org/officeDocument/2006/relationships/tags" Target="../tags/tag461.xml"/><Relationship Id="rId138" Type="http://schemas.openxmlformats.org/officeDocument/2006/relationships/tags" Target="../tags/tag515.xml"/><Relationship Id="rId107" Type="http://schemas.openxmlformats.org/officeDocument/2006/relationships/tags" Target="../tags/tag484.xml"/><Relationship Id="rId11" Type="http://schemas.openxmlformats.org/officeDocument/2006/relationships/tags" Target="../tags/tag388.xml"/><Relationship Id="rId32" Type="http://schemas.openxmlformats.org/officeDocument/2006/relationships/tags" Target="../tags/tag409.xml"/><Relationship Id="rId53" Type="http://schemas.openxmlformats.org/officeDocument/2006/relationships/tags" Target="../tags/tag430.xml"/><Relationship Id="rId74" Type="http://schemas.openxmlformats.org/officeDocument/2006/relationships/tags" Target="../tags/tag451.xml"/><Relationship Id="rId128" Type="http://schemas.openxmlformats.org/officeDocument/2006/relationships/tags" Target="../tags/tag505.xml"/><Relationship Id="rId149" Type="http://schemas.openxmlformats.org/officeDocument/2006/relationships/tags" Target="../tags/tag526.xml"/><Relationship Id="rId5" Type="http://schemas.openxmlformats.org/officeDocument/2006/relationships/tags" Target="../tags/tag382.xml"/><Relationship Id="rId95" Type="http://schemas.openxmlformats.org/officeDocument/2006/relationships/tags" Target="../tags/tag472.xml"/><Relationship Id="rId22" Type="http://schemas.openxmlformats.org/officeDocument/2006/relationships/tags" Target="../tags/tag399.xml"/><Relationship Id="rId43" Type="http://schemas.openxmlformats.org/officeDocument/2006/relationships/tags" Target="../tags/tag420.xml"/><Relationship Id="rId64" Type="http://schemas.openxmlformats.org/officeDocument/2006/relationships/tags" Target="../tags/tag441.xml"/><Relationship Id="rId118" Type="http://schemas.openxmlformats.org/officeDocument/2006/relationships/tags" Target="../tags/tag495.xml"/><Relationship Id="rId139" Type="http://schemas.openxmlformats.org/officeDocument/2006/relationships/tags" Target="../tags/tag516.xml"/><Relationship Id="rId80" Type="http://schemas.openxmlformats.org/officeDocument/2006/relationships/tags" Target="../tags/tag457.xml"/><Relationship Id="rId85" Type="http://schemas.openxmlformats.org/officeDocument/2006/relationships/tags" Target="../tags/tag462.xml"/><Relationship Id="rId150" Type="http://schemas.openxmlformats.org/officeDocument/2006/relationships/tags" Target="../tags/tag527.xml"/><Relationship Id="rId155" Type="http://schemas.openxmlformats.org/officeDocument/2006/relationships/tags" Target="../tags/tag532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33" Type="http://schemas.openxmlformats.org/officeDocument/2006/relationships/tags" Target="../tags/tag410.xml"/><Relationship Id="rId38" Type="http://schemas.openxmlformats.org/officeDocument/2006/relationships/tags" Target="../tags/tag415.xml"/><Relationship Id="rId59" Type="http://schemas.openxmlformats.org/officeDocument/2006/relationships/tags" Target="../tags/tag436.xml"/><Relationship Id="rId103" Type="http://schemas.openxmlformats.org/officeDocument/2006/relationships/tags" Target="../tags/tag480.xml"/><Relationship Id="rId108" Type="http://schemas.openxmlformats.org/officeDocument/2006/relationships/tags" Target="../tags/tag485.xml"/><Relationship Id="rId124" Type="http://schemas.openxmlformats.org/officeDocument/2006/relationships/tags" Target="../tags/tag501.xml"/><Relationship Id="rId129" Type="http://schemas.openxmlformats.org/officeDocument/2006/relationships/tags" Target="../tags/tag506.xml"/><Relationship Id="rId54" Type="http://schemas.openxmlformats.org/officeDocument/2006/relationships/tags" Target="../tags/tag431.xml"/><Relationship Id="rId70" Type="http://schemas.openxmlformats.org/officeDocument/2006/relationships/tags" Target="../tags/tag447.xml"/><Relationship Id="rId75" Type="http://schemas.openxmlformats.org/officeDocument/2006/relationships/tags" Target="../tags/tag452.xml"/><Relationship Id="rId91" Type="http://schemas.openxmlformats.org/officeDocument/2006/relationships/tags" Target="../tags/tag468.xml"/><Relationship Id="rId96" Type="http://schemas.openxmlformats.org/officeDocument/2006/relationships/tags" Target="../tags/tag473.xml"/><Relationship Id="rId140" Type="http://schemas.openxmlformats.org/officeDocument/2006/relationships/tags" Target="../tags/tag517.xml"/><Relationship Id="rId145" Type="http://schemas.openxmlformats.org/officeDocument/2006/relationships/tags" Target="../tags/tag522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23" Type="http://schemas.openxmlformats.org/officeDocument/2006/relationships/tags" Target="../tags/tag400.xml"/><Relationship Id="rId28" Type="http://schemas.openxmlformats.org/officeDocument/2006/relationships/tags" Target="../tags/tag405.xml"/><Relationship Id="rId49" Type="http://schemas.openxmlformats.org/officeDocument/2006/relationships/tags" Target="../tags/tag426.xml"/><Relationship Id="rId114" Type="http://schemas.openxmlformats.org/officeDocument/2006/relationships/tags" Target="../tags/tag491.xml"/><Relationship Id="rId119" Type="http://schemas.openxmlformats.org/officeDocument/2006/relationships/tags" Target="../tags/tag496.xml"/><Relationship Id="rId44" Type="http://schemas.openxmlformats.org/officeDocument/2006/relationships/tags" Target="../tags/tag421.xml"/><Relationship Id="rId60" Type="http://schemas.openxmlformats.org/officeDocument/2006/relationships/tags" Target="../tags/tag437.xml"/><Relationship Id="rId65" Type="http://schemas.openxmlformats.org/officeDocument/2006/relationships/tags" Target="../tags/tag442.xml"/><Relationship Id="rId81" Type="http://schemas.openxmlformats.org/officeDocument/2006/relationships/tags" Target="../tags/tag458.xml"/><Relationship Id="rId86" Type="http://schemas.openxmlformats.org/officeDocument/2006/relationships/tags" Target="../tags/tag463.xml"/><Relationship Id="rId130" Type="http://schemas.openxmlformats.org/officeDocument/2006/relationships/tags" Target="../tags/tag507.xml"/><Relationship Id="rId135" Type="http://schemas.openxmlformats.org/officeDocument/2006/relationships/tags" Target="../tags/tag512.xml"/><Relationship Id="rId151" Type="http://schemas.openxmlformats.org/officeDocument/2006/relationships/tags" Target="../tags/tag528.xml"/><Relationship Id="rId156" Type="http://schemas.openxmlformats.org/officeDocument/2006/relationships/tags" Target="../tags/tag533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39" Type="http://schemas.openxmlformats.org/officeDocument/2006/relationships/tags" Target="../tags/tag416.xml"/><Relationship Id="rId109" Type="http://schemas.openxmlformats.org/officeDocument/2006/relationships/tags" Target="../tags/tag486.xml"/><Relationship Id="rId34" Type="http://schemas.openxmlformats.org/officeDocument/2006/relationships/tags" Target="../tags/tag411.xml"/><Relationship Id="rId50" Type="http://schemas.openxmlformats.org/officeDocument/2006/relationships/tags" Target="../tags/tag427.xml"/><Relationship Id="rId55" Type="http://schemas.openxmlformats.org/officeDocument/2006/relationships/tags" Target="../tags/tag432.xml"/><Relationship Id="rId76" Type="http://schemas.openxmlformats.org/officeDocument/2006/relationships/tags" Target="../tags/tag453.xml"/><Relationship Id="rId97" Type="http://schemas.openxmlformats.org/officeDocument/2006/relationships/tags" Target="../tags/tag474.xml"/><Relationship Id="rId104" Type="http://schemas.openxmlformats.org/officeDocument/2006/relationships/tags" Target="../tags/tag481.xml"/><Relationship Id="rId120" Type="http://schemas.openxmlformats.org/officeDocument/2006/relationships/tags" Target="../tags/tag497.xml"/><Relationship Id="rId125" Type="http://schemas.openxmlformats.org/officeDocument/2006/relationships/tags" Target="../tags/tag502.xml"/><Relationship Id="rId141" Type="http://schemas.openxmlformats.org/officeDocument/2006/relationships/tags" Target="../tags/tag518.xml"/><Relationship Id="rId146" Type="http://schemas.openxmlformats.org/officeDocument/2006/relationships/tags" Target="../tags/tag523.xml"/><Relationship Id="rId7" Type="http://schemas.openxmlformats.org/officeDocument/2006/relationships/tags" Target="../tags/tag384.xml"/><Relationship Id="rId71" Type="http://schemas.openxmlformats.org/officeDocument/2006/relationships/tags" Target="../tags/tag448.xml"/><Relationship Id="rId92" Type="http://schemas.openxmlformats.org/officeDocument/2006/relationships/tags" Target="../tags/tag469.xml"/><Relationship Id="rId2" Type="http://schemas.openxmlformats.org/officeDocument/2006/relationships/tags" Target="../tags/tag379.xml"/><Relationship Id="rId29" Type="http://schemas.openxmlformats.org/officeDocument/2006/relationships/tags" Target="../tags/tag406.xml"/><Relationship Id="rId24" Type="http://schemas.openxmlformats.org/officeDocument/2006/relationships/tags" Target="../tags/tag401.xml"/><Relationship Id="rId40" Type="http://schemas.openxmlformats.org/officeDocument/2006/relationships/tags" Target="../tags/tag417.xml"/><Relationship Id="rId45" Type="http://schemas.openxmlformats.org/officeDocument/2006/relationships/tags" Target="../tags/tag422.xml"/><Relationship Id="rId66" Type="http://schemas.openxmlformats.org/officeDocument/2006/relationships/tags" Target="../tags/tag443.xml"/><Relationship Id="rId87" Type="http://schemas.openxmlformats.org/officeDocument/2006/relationships/tags" Target="../tags/tag464.xml"/><Relationship Id="rId110" Type="http://schemas.openxmlformats.org/officeDocument/2006/relationships/tags" Target="../tags/tag487.xml"/><Relationship Id="rId115" Type="http://schemas.openxmlformats.org/officeDocument/2006/relationships/tags" Target="../tags/tag492.xml"/><Relationship Id="rId131" Type="http://schemas.openxmlformats.org/officeDocument/2006/relationships/tags" Target="../tags/tag508.xml"/><Relationship Id="rId136" Type="http://schemas.openxmlformats.org/officeDocument/2006/relationships/tags" Target="../tags/tag513.xml"/><Relationship Id="rId157" Type="http://schemas.openxmlformats.org/officeDocument/2006/relationships/tags" Target="../tags/tag534.xml"/><Relationship Id="rId61" Type="http://schemas.openxmlformats.org/officeDocument/2006/relationships/tags" Target="../tags/tag438.xml"/><Relationship Id="rId82" Type="http://schemas.openxmlformats.org/officeDocument/2006/relationships/tags" Target="../tags/tag459.xml"/><Relationship Id="rId152" Type="http://schemas.openxmlformats.org/officeDocument/2006/relationships/tags" Target="../tags/tag529.xml"/><Relationship Id="rId19" Type="http://schemas.openxmlformats.org/officeDocument/2006/relationships/tags" Target="../tags/tag396.xml"/><Relationship Id="rId14" Type="http://schemas.openxmlformats.org/officeDocument/2006/relationships/tags" Target="../tags/tag391.xml"/><Relationship Id="rId30" Type="http://schemas.openxmlformats.org/officeDocument/2006/relationships/tags" Target="../tags/tag407.xml"/><Relationship Id="rId35" Type="http://schemas.openxmlformats.org/officeDocument/2006/relationships/tags" Target="../tags/tag412.xml"/><Relationship Id="rId56" Type="http://schemas.openxmlformats.org/officeDocument/2006/relationships/tags" Target="../tags/tag433.xml"/><Relationship Id="rId77" Type="http://schemas.openxmlformats.org/officeDocument/2006/relationships/tags" Target="../tags/tag454.xml"/><Relationship Id="rId100" Type="http://schemas.openxmlformats.org/officeDocument/2006/relationships/tags" Target="../tags/tag477.xml"/><Relationship Id="rId105" Type="http://schemas.openxmlformats.org/officeDocument/2006/relationships/tags" Target="../tags/tag482.xml"/><Relationship Id="rId126" Type="http://schemas.openxmlformats.org/officeDocument/2006/relationships/tags" Target="../tags/tag503.xml"/><Relationship Id="rId147" Type="http://schemas.openxmlformats.org/officeDocument/2006/relationships/tags" Target="../tags/tag524.xml"/><Relationship Id="rId8" Type="http://schemas.openxmlformats.org/officeDocument/2006/relationships/tags" Target="../tags/tag385.xml"/><Relationship Id="rId51" Type="http://schemas.openxmlformats.org/officeDocument/2006/relationships/tags" Target="../tags/tag428.xml"/><Relationship Id="rId72" Type="http://schemas.openxmlformats.org/officeDocument/2006/relationships/tags" Target="../tags/tag449.xml"/><Relationship Id="rId93" Type="http://schemas.openxmlformats.org/officeDocument/2006/relationships/tags" Target="../tags/tag470.xml"/><Relationship Id="rId98" Type="http://schemas.openxmlformats.org/officeDocument/2006/relationships/tags" Target="../tags/tag475.xml"/><Relationship Id="rId121" Type="http://schemas.openxmlformats.org/officeDocument/2006/relationships/tags" Target="../tags/tag498.xml"/><Relationship Id="rId142" Type="http://schemas.openxmlformats.org/officeDocument/2006/relationships/tags" Target="../tags/tag519.xml"/><Relationship Id="rId3" Type="http://schemas.openxmlformats.org/officeDocument/2006/relationships/tags" Target="../tags/tag380.xml"/><Relationship Id="rId25" Type="http://schemas.openxmlformats.org/officeDocument/2006/relationships/tags" Target="../tags/tag402.xml"/><Relationship Id="rId46" Type="http://schemas.openxmlformats.org/officeDocument/2006/relationships/tags" Target="../tags/tag423.xml"/><Relationship Id="rId67" Type="http://schemas.openxmlformats.org/officeDocument/2006/relationships/tags" Target="../tags/tag444.xml"/><Relationship Id="rId116" Type="http://schemas.openxmlformats.org/officeDocument/2006/relationships/tags" Target="../tags/tag493.xml"/><Relationship Id="rId137" Type="http://schemas.openxmlformats.org/officeDocument/2006/relationships/tags" Target="../tags/tag514.xml"/><Relationship Id="rId158" Type="http://schemas.openxmlformats.org/officeDocument/2006/relationships/slideLayout" Target="../slideLayouts/slideLayout2.xml"/><Relationship Id="rId20" Type="http://schemas.openxmlformats.org/officeDocument/2006/relationships/tags" Target="../tags/tag397.xml"/><Relationship Id="rId41" Type="http://schemas.openxmlformats.org/officeDocument/2006/relationships/tags" Target="../tags/tag418.xml"/><Relationship Id="rId62" Type="http://schemas.openxmlformats.org/officeDocument/2006/relationships/tags" Target="../tags/tag439.xml"/><Relationship Id="rId83" Type="http://schemas.openxmlformats.org/officeDocument/2006/relationships/tags" Target="../tags/tag460.xml"/><Relationship Id="rId88" Type="http://schemas.openxmlformats.org/officeDocument/2006/relationships/tags" Target="../tags/tag465.xml"/><Relationship Id="rId111" Type="http://schemas.openxmlformats.org/officeDocument/2006/relationships/tags" Target="../tags/tag488.xml"/><Relationship Id="rId132" Type="http://schemas.openxmlformats.org/officeDocument/2006/relationships/tags" Target="../tags/tag509.xml"/><Relationship Id="rId153" Type="http://schemas.openxmlformats.org/officeDocument/2006/relationships/tags" Target="../tags/tag530.xml"/><Relationship Id="rId15" Type="http://schemas.openxmlformats.org/officeDocument/2006/relationships/tags" Target="../tags/tag392.xml"/><Relationship Id="rId36" Type="http://schemas.openxmlformats.org/officeDocument/2006/relationships/tags" Target="../tags/tag413.xml"/><Relationship Id="rId57" Type="http://schemas.openxmlformats.org/officeDocument/2006/relationships/tags" Target="../tags/tag434.xml"/><Relationship Id="rId106" Type="http://schemas.openxmlformats.org/officeDocument/2006/relationships/tags" Target="../tags/tag483.xml"/><Relationship Id="rId127" Type="http://schemas.openxmlformats.org/officeDocument/2006/relationships/tags" Target="../tags/tag504.xml"/><Relationship Id="rId10" Type="http://schemas.openxmlformats.org/officeDocument/2006/relationships/tags" Target="../tags/tag387.xml"/><Relationship Id="rId31" Type="http://schemas.openxmlformats.org/officeDocument/2006/relationships/tags" Target="../tags/tag408.xml"/><Relationship Id="rId52" Type="http://schemas.openxmlformats.org/officeDocument/2006/relationships/tags" Target="../tags/tag429.xml"/><Relationship Id="rId73" Type="http://schemas.openxmlformats.org/officeDocument/2006/relationships/tags" Target="../tags/tag450.xml"/><Relationship Id="rId78" Type="http://schemas.openxmlformats.org/officeDocument/2006/relationships/tags" Target="../tags/tag455.xml"/><Relationship Id="rId94" Type="http://schemas.openxmlformats.org/officeDocument/2006/relationships/tags" Target="../tags/tag471.xml"/><Relationship Id="rId99" Type="http://schemas.openxmlformats.org/officeDocument/2006/relationships/tags" Target="../tags/tag476.xml"/><Relationship Id="rId101" Type="http://schemas.openxmlformats.org/officeDocument/2006/relationships/tags" Target="../tags/tag478.xml"/><Relationship Id="rId122" Type="http://schemas.openxmlformats.org/officeDocument/2006/relationships/tags" Target="../tags/tag499.xml"/><Relationship Id="rId143" Type="http://schemas.openxmlformats.org/officeDocument/2006/relationships/tags" Target="../tags/tag520.xml"/><Relationship Id="rId148" Type="http://schemas.openxmlformats.org/officeDocument/2006/relationships/tags" Target="../tags/tag525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26" Type="http://schemas.openxmlformats.org/officeDocument/2006/relationships/tags" Target="../tags/tag403.xml"/><Relationship Id="rId47" Type="http://schemas.openxmlformats.org/officeDocument/2006/relationships/tags" Target="../tags/tag424.xml"/><Relationship Id="rId68" Type="http://schemas.openxmlformats.org/officeDocument/2006/relationships/tags" Target="../tags/tag445.xml"/><Relationship Id="rId89" Type="http://schemas.openxmlformats.org/officeDocument/2006/relationships/tags" Target="../tags/tag466.xml"/><Relationship Id="rId112" Type="http://schemas.openxmlformats.org/officeDocument/2006/relationships/tags" Target="../tags/tag489.xml"/><Relationship Id="rId133" Type="http://schemas.openxmlformats.org/officeDocument/2006/relationships/tags" Target="../tags/tag510.xml"/><Relationship Id="rId154" Type="http://schemas.openxmlformats.org/officeDocument/2006/relationships/tags" Target="../tags/tag531.xml"/><Relationship Id="rId16" Type="http://schemas.openxmlformats.org/officeDocument/2006/relationships/tags" Target="../tags/tag393.xml"/><Relationship Id="rId37" Type="http://schemas.openxmlformats.org/officeDocument/2006/relationships/tags" Target="../tags/tag414.xml"/><Relationship Id="rId58" Type="http://schemas.openxmlformats.org/officeDocument/2006/relationships/tags" Target="../tags/tag435.xml"/><Relationship Id="rId79" Type="http://schemas.openxmlformats.org/officeDocument/2006/relationships/tags" Target="../tags/tag456.xml"/><Relationship Id="rId102" Type="http://schemas.openxmlformats.org/officeDocument/2006/relationships/tags" Target="../tags/tag479.xml"/><Relationship Id="rId123" Type="http://schemas.openxmlformats.org/officeDocument/2006/relationships/tags" Target="../tags/tag500.xml"/><Relationship Id="rId144" Type="http://schemas.openxmlformats.org/officeDocument/2006/relationships/tags" Target="../tags/tag521.xml"/><Relationship Id="rId90" Type="http://schemas.openxmlformats.org/officeDocument/2006/relationships/tags" Target="../tags/tag467.xml"/><Relationship Id="rId27" Type="http://schemas.openxmlformats.org/officeDocument/2006/relationships/tags" Target="../tags/tag404.xml"/><Relationship Id="rId48" Type="http://schemas.openxmlformats.org/officeDocument/2006/relationships/tags" Target="../tags/tag425.xml"/><Relationship Id="rId69" Type="http://schemas.openxmlformats.org/officeDocument/2006/relationships/tags" Target="../tags/tag446.xml"/><Relationship Id="rId113" Type="http://schemas.openxmlformats.org/officeDocument/2006/relationships/tags" Target="../tags/tag490.xml"/><Relationship Id="rId134" Type="http://schemas.openxmlformats.org/officeDocument/2006/relationships/tags" Target="../tags/tag5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0553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Section 9.3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/>
              <a:t>The Distribution of the Sample Mean and the Central Limit Theorem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 (cont.)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58FE67-368C-4F52-9C0D-1FCFAD081983}"/>
              </a:ext>
            </a:extLst>
          </p:cNvPr>
          <p:cNvSpPr/>
          <p:nvPr/>
        </p:nvSpPr>
        <p:spPr>
          <a:xfrm>
            <a:off x="1981200" y="5269468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Dcss10"/>
              </a:rPr>
              <a:t>http://onlinestatbook.com/stat_sim/sampling_dist/index.html</a:t>
            </a:r>
            <a:endParaRPr lang="en-US" dirty="0"/>
          </a:p>
        </p:txBody>
      </p:sp>
      <p:grpSp>
        <p:nvGrpSpPr>
          <p:cNvPr id="788" name="SMARTInkShape-Group660">
            <a:extLst>
              <a:ext uri="{FF2B5EF4-FFF2-40B4-BE49-F238E27FC236}">
                <a16:creationId xmlns:a16="http://schemas.microsoft.com/office/drawing/2014/main" id="{1E8DFB3E-2ECA-5A79-CBF6-79DF91694AD7}"/>
              </a:ext>
            </a:extLst>
          </p:cNvPr>
          <p:cNvGrpSpPr/>
          <p:nvPr/>
        </p:nvGrpSpPr>
        <p:grpSpPr>
          <a:xfrm>
            <a:off x="6781800" y="5038725"/>
            <a:ext cx="1047751" cy="236861"/>
            <a:chOff x="6781800" y="5038725"/>
            <a:chExt cx="1047751" cy="236861"/>
          </a:xfrm>
        </p:grpSpPr>
        <p:sp>
          <p:nvSpPr>
            <p:cNvPr id="779" name="SMARTInkShape-3091">
              <a:extLst>
                <a:ext uri="{FF2B5EF4-FFF2-40B4-BE49-F238E27FC236}">
                  <a16:creationId xmlns:a16="http://schemas.microsoft.com/office/drawing/2014/main" id="{972D7F83-C636-817F-838A-C27E3F7A509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781800" y="5115042"/>
              <a:ext cx="122867" cy="95134"/>
            </a:xfrm>
            <a:custGeom>
              <a:avLst/>
              <a:gdLst/>
              <a:ahLst/>
              <a:cxnLst/>
              <a:rect l="0" t="0" r="0" b="0"/>
              <a:pathLst>
                <a:path w="122867" h="95134">
                  <a:moveTo>
                    <a:pt x="85725" y="18933"/>
                  </a:moveTo>
                  <a:lnTo>
                    <a:pt x="85725" y="18933"/>
                  </a:lnTo>
                  <a:lnTo>
                    <a:pt x="90781" y="18933"/>
                  </a:lnTo>
                  <a:lnTo>
                    <a:pt x="92270" y="17875"/>
                  </a:lnTo>
                  <a:lnTo>
                    <a:pt x="93263" y="16111"/>
                  </a:lnTo>
                  <a:lnTo>
                    <a:pt x="93925" y="13877"/>
                  </a:lnTo>
                  <a:lnTo>
                    <a:pt x="95426" y="12388"/>
                  </a:lnTo>
                  <a:lnTo>
                    <a:pt x="99914" y="10732"/>
                  </a:lnTo>
                  <a:lnTo>
                    <a:pt x="112549" y="9524"/>
                  </a:lnTo>
                  <a:lnTo>
                    <a:pt x="112075" y="8427"/>
                  </a:lnTo>
                  <a:lnTo>
                    <a:pt x="108724" y="4386"/>
                  </a:lnTo>
                  <a:lnTo>
                    <a:pt x="100886" y="1884"/>
                  </a:lnTo>
                  <a:lnTo>
                    <a:pt x="55040" y="0"/>
                  </a:lnTo>
                  <a:lnTo>
                    <a:pt x="42807" y="2757"/>
                  </a:lnTo>
                  <a:lnTo>
                    <a:pt x="29390" y="9591"/>
                  </a:lnTo>
                  <a:lnTo>
                    <a:pt x="24351" y="14076"/>
                  </a:lnTo>
                  <a:lnTo>
                    <a:pt x="23643" y="16753"/>
                  </a:lnTo>
                  <a:lnTo>
                    <a:pt x="24229" y="19597"/>
                  </a:lnTo>
                  <a:lnTo>
                    <a:pt x="25677" y="22550"/>
                  </a:lnTo>
                  <a:lnTo>
                    <a:pt x="29818" y="24519"/>
                  </a:lnTo>
                  <a:lnTo>
                    <a:pt x="71658" y="35717"/>
                  </a:lnTo>
                  <a:lnTo>
                    <a:pt x="107445" y="47687"/>
                  </a:lnTo>
                  <a:lnTo>
                    <a:pt x="116545" y="53937"/>
                  </a:lnTo>
                  <a:lnTo>
                    <a:pt x="120589" y="60243"/>
                  </a:lnTo>
                  <a:lnTo>
                    <a:pt x="122866" y="69744"/>
                  </a:lnTo>
                  <a:lnTo>
                    <a:pt x="121069" y="72915"/>
                  </a:lnTo>
                  <a:lnTo>
                    <a:pt x="113428" y="79261"/>
                  </a:lnTo>
                  <a:lnTo>
                    <a:pt x="92170" y="88784"/>
                  </a:lnTo>
                  <a:lnTo>
                    <a:pt x="51053" y="93879"/>
                  </a:lnTo>
                  <a:lnTo>
                    <a:pt x="0" y="95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092">
              <a:extLst>
                <a:ext uri="{FF2B5EF4-FFF2-40B4-BE49-F238E27FC236}">
                  <a16:creationId xmlns:a16="http://schemas.microsoft.com/office/drawing/2014/main" id="{743FD3B0-5DBA-7053-07F6-8AC826B0F7C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963286" y="5058167"/>
              <a:ext cx="104265" cy="179449"/>
            </a:xfrm>
            <a:custGeom>
              <a:avLst/>
              <a:gdLst/>
              <a:ahLst/>
              <a:cxnLst/>
              <a:rect l="0" t="0" r="0" b="0"/>
              <a:pathLst>
                <a:path w="104265" h="179449">
                  <a:moveTo>
                    <a:pt x="18539" y="9133"/>
                  </a:moveTo>
                  <a:lnTo>
                    <a:pt x="18539" y="9133"/>
                  </a:lnTo>
                  <a:lnTo>
                    <a:pt x="27671" y="0"/>
                  </a:lnTo>
                  <a:lnTo>
                    <a:pt x="28030" y="17956"/>
                  </a:lnTo>
                  <a:lnTo>
                    <a:pt x="19420" y="62174"/>
                  </a:lnTo>
                  <a:lnTo>
                    <a:pt x="13599" y="102091"/>
                  </a:lnTo>
                  <a:lnTo>
                    <a:pt x="1215" y="148075"/>
                  </a:lnTo>
                  <a:lnTo>
                    <a:pt x="0" y="167658"/>
                  </a:lnTo>
                  <a:lnTo>
                    <a:pt x="888" y="171966"/>
                  </a:lnTo>
                  <a:lnTo>
                    <a:pt x="2538" y="174839"/>
                  </a:lnTo>
                  <a:lnTo>
                    <a:pt x="4697" y="176754"/>
                  </a:lnTo>
                  <a:lnTo>
                    <a:pt x="9917" y="178881"/>
                  </a:lnTo>
                  <a:lnTo>
                    <a:pt x="12791" y="179448"/>
                  </a:lnTo>
                  <a:lnTo>
                    <a:pt x="59338" y="171873"/>
                  </a:lnTo>
                  <a:lnTo>
                    <a:pt x="77665" y="170241"/>
                  </a:lnTo>
                  <a:lnTo>
                    <a:pt x="90268" y="163525"/>
                  </a:lnTo>
                  <a:lnTo>
                    <a:pt x="104264" y="152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093">
              <a:extLst>
                <a:ext uri="{FF2B5EF4-FFF2-40B4-BE49-F238E27FC236}">
                  <a16:creationId xmlns:a16="http://schemas.microsoft.com/office/drawing/2014/main" id="{77B2FC5A-E290-177B-21DA-DBDD73A5362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962775" y="51530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31084" y="19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094">
              <a:extLst>
                <a:ext uri="{FF2B5EF4-FFF2-40B4-BE49-F238E27FC236}">
                  <a16:creationId xmlns:a16="http://schemas.microsoft.com/office/drawing/2014/main" id="{EA1073D2-CDC3-BA05-1B15-C81C9AE3418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080624" y="5057775"/>
              <a:ext cx="91702" cy="200982"/>
            </a:xfrm>
            <a:custGeom>
              <a:avLst/>
              <a:gdLst/>
              <a:ahLst/>
              <a:cxnLst/>
              <a:rect l="0" t="0" r="0" b="0"/>
              <a:pathLst>
                <a:path w="91702" h="200982">
                  <a:moveTo>
                    <a:pt x="82176" y="123825"/>
                  </a:moveTo>
                  <a:lnTo>
                    <a:pt x="82176" y="123825"/>
                  </a:lnTo>
                  <a:lnTo>
                    <a:pt x="82176" y="118769"/>
                  </a:lnTo>
                  <a:lnTo>
                    <a:pt x="79354" y="113464"/>
                  </a:lnTo>
                  <a:lnTo>
                    <a:pt x="73976" y="106492"/>
                  </a:lnTo>
                  <a:lnTo>
                    <a:pt x="46252" y="104925"/>
                  </a:lnTo>
                  <a:lnTo>
                    <a:pt x="34107" y="110486"/>
                  </a:lnTo>
                  <a:lnTo>
                    <a:pt x="21653" y="121072"/>
                  </a:lnTo>
                  <a:lnTo>
                    <a:pt x="9063" y="136360"/>
                  </a:lnTo>
                  <a:lnTo>
                    <a:pt x="2056" y="153738"/>
                  </a:lnTo>
                  <a:lnTo>
                    <a:pt x="0" y="169928"/>
                  </a:lnTo>
                  <a:lnTo>
                    <a:pt x="2615" y="180651"/>
                  </a:lnTo>
                  <a:lnTo>
                    <a:pt x="20149" y="197695"/>
                  </a:lnTo>
                  <a:lnTo>
                    <a:pt x="27067" y="200588"/>
                  </a:lnTo>
                  <a:lnTo>
                    <a:pt x="40396" y="200981"/>
                  </a:lnTo>
                  <a:lnTo>
                    <a:pt x="50555" y="197627"/>
                  </a:lnTo>
                  <a:lnTo>
                    <a:pt x="54744" y="195252"/>
                  </a:lnTo>
                  <a:lnTo>
                    <a:pt x="70756" y="176738"/>
                  </a:lnTo>
                  <a:lnTo>
                    <a:pt x="77100" y="157220"/>
                  </a:lnTo>
                  <a:lnTo>
                    <a:pt x="80671" y="119609"/>
                  </a:lnTo>
                  <a:lnTo>
                    <a:pt x="84553" y="77773"/>
                  </a:lnTo>
                  <a:lnTo>
                    <a:pt x="90289" y="35824"/>
                  </a:lnTo>
                  <a:lnTo>
                    <a:pt x="917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095">
              <a:extLst>
                <a:ext uri="{FF2B5EF4-FFF2-40B4-BE49-F238E27FC236}">
                  <a16:creationId xmlns:a16="http://schemas.microsoft.com/office/drawing/2014/main" id="{0296DA35-8E39-2D4F-B7A5-FFE67D45555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239000" y="52006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096">
              <a:extLst>
                <a:ext uri="{FF2B5EF4-FFF2-40B4-BE49-F238E27FC236}">
                  <a16:creationId xmlns:a16="http://schemas.microsoft.com/office/drawing/2014/main" id="{7DC9825B-67C4-35C0-D429-78A7796C75B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397250" y="5038725"/>
              <a:ext cx="108451" cy="236861"/>
            </a:xfrm>
            <a:custGeom>
              <a:avLst/>
              <a:gdLst/>
              <a:ahLst/>
              <a:cxnLst/>
              <a:rect l="0" t="0" r="0" b="0"/>
              <a:pathLst>
                <a:path w="108451" h="236861">
                  <a:moveTo>
                    <a:pt x="98925" y="142875"/>
                  </a:moveTo>
                  <a:lnTo>
                    <a:pt x="98925" y="142875"/>
                  </a:lnTo>
                  <a:lnTo>
                    <a:pt x="98925" y="116132"/>
                  </a:lnTo>
                  <a:lnTo>
                    <a:pt x="88812" y="109787"/>
                  </a:lnTo>
                  <a:lnTo>
                    <a:pt x="77467" y="106260"/>
                  </a:lnTo>
                  <a:lnTo>
                    <a:pt x="57290" y="105214"/>
                  </a:lnTo>
                  <a:lnTo>
                    <a:pt x="51059" y="107185"/>
                  </a:lnTo>
                  <a:lnTo>
                    <a:pt x="24823" y="131328"/>
                  </a:lnTo>
                  <a:lnTo>
                    <a:pt x="7892" y="156861"/>
                  </a:lnTo>
                  <a:lnTo>
                    <a:pt x="963" y="173432"/>
                  </a:lnTo>
                  <a:lnTo>
                    <a:pt x="0" y="191382"/>
                  </a:lnTo>
                  <a:lnTo>
                    <a:pt x="4158" y="208882"/>
                  </a:lnTo>
                  <a:lnTo>
                    <a:pt x="13062" y="223718"/>
                  </a:lnTo>
                  <a:lnTo>
                    <a:pt x="21253" y="231722"/>
                  </a:lnTo>
                  <a:lnTo>
                    <a:pt x="24919" y="233856"/>
                  </a:lnTo>
                  <a:lnTo>
                    <a:pt x="40190" y="236860"/>
                  </a:lnTo>
                  <a:lnTo>
                    <a:pt x="49185" y="234741"/>
                  </a:lnTo>
                  <a:lnTo>
                    <a:pt x="63020" y="224775"/>
                  </a:lnTo>
                  <a:lnTo>
                    <a:pt x="68638" y="219700"/>
                  </a:lnTo>
                  <a:lnTo>
                    <a:pt x="74881" y="208417"/>
                  </a:lnTo>
                  <a:lnTo>
                    <a:pt x="82259" y="160989"/>
                  </a:lnTo>
                  <a:lnTo>
                    <a:pt x="89517" y="120723"/>
                  </a:lnTo>
                  <a:lnTo>
                    <a:pt x="99575" y="79468"/>
                  </a:lnTo>
                  <a:lnTo>
                    <a:pt x="106697" y="36158"/>
                  </a:lnTo>
                  <a:lnTo>
                    <a:pt x="108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097">
              <a:extLst>
                <a:ext uri="{FF2B5EF4-FFF2-40B4-BE49-F238E27FC236}">
                  <a16:creationId xmlns:a16="http://schemas.microsoft.com/office/drawing/2014/main" id="{7DA89232-8926-E2A8-B64D-EBF980069296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518075" y="5153189"/>
              <a:ext cx="130501" cy="111770"/>
            </a:xfrm>
            <a:custGeom>
              <a:avLst/>
              <a:gdLst/>
              <a:ahLst/>
              <a:cxnLst/>
              <a:rect l="0" t="0" r="0" b="0"/>
              <a:pathLst>
                <a:path w="130501" h="111770">
                  <a:moveTo>
                    <a:pt x="6675" y="37936"/>
                  </a:moveTo>
                  <a:lnTo>
                    <a:pt x="6675" y="37936"/>
                  </a:lnTo>
                  <a:lnTo>
                    <a:pt x="36334" y="46137"/>
                  </a:lnTo>
                  <a:lnTo>
                    <a:pt x="68637" y="39144"/>
                  </a:lnTo>
                  <a:lnTo>
                    <a:pt x="86569" y="30570"/>
                  </a:lnTo>
                  <a:lnTo>
                    <a:pt x="94394" y="24784"/>
                  </a:lnTo>
                  <a:lnTo>
                    <a:pt x="98579" y="18685"/>
                  </a:lnTo>
                  <a:lnTo>
                    <a:pt x="100934" y="9302"/>
                  </a:lnTo>
                  <a:lnTo>
                    <a:pt x="101729" y="1706"/>
                  </a:lnTo>
                  <a:lnTo>
                    <a:pt x="100736" y="1082"/>
                  </a:lnTo>
                  <a:lnTo>
                    <a:pt x="88651" y="0"/>
                  </a:lnTo>
                  <a:lnTo>
                    <a:pt x="69417" y="9998"/>
                  </a:lnTo>
                  <a:lnTo>
                    <a:pt x="24056" y="44621"/>
                  </a:lnTo>
                  <a:lnTo>
                    <a:pt x="11578" y="59958"/>
                  </a:lnTo>
                  <a:lnTo>
                    <a:pt x="0" y="85560"/>
                  </a:lnTo>
                  <a:lnTo>
                    <a:pt x="108" y="89793"/>
                  </a:lnTo>
                  <a:lnTo>
                    <a:pt x="3051" y="97320"/>
                  </a:lnTo>
                  <a:lnTo>
                    <a:pt x="13531" y="104193"/>
                  </a:lnTo>
                  <a:lnTo>
                    <a:pt x="34459" y="111189"/>
                  </a:lnTo>
                  <a:lnTo>
                    <a:pt x="48657" y="111769"/>
                  </a:lnTo>
                  <a:lnTo>
                    <a:pt x="95720" y="104321"/>
                  </a:lnTo>
                  <a:lnTo>
                    <a:pt x="130500" y="95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098">
              <a:extLst>
                <a:ext uri="{FF2B5EF4-FFF2-40B4-BE49-F238E27FC236}">
                  <a16:creationId xmlns:a16="http://schemas.microsoft.com/office/drawing/2014/main" id="{2428FC4E-4200-1680-E920-E4C702D50E18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667625" y="5133975"/>
              <a:ext cx="123826" cy="132630"/>
            </a:xfrm>
            <a:custGeom>
              <a:avLst/>
              <a:gdLst/>
              <a:ahLst/>
              <a:cxnLst/>
              <a:rect l="0" t="0" r="0" b="0"/>
              <a:pathLst>
                <a:path w="123826" h="132630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80"/>
                  </a:lnTo>
                  <a:lnTo>
                    <a:pt x="2822" y="40086"/>
                  </a:lnTo>
                  <a:lnTo>
                    <a:pt x="13257" y="38492"/>
                  </a:lnTo>
                  <a:lnTo>
                    <a:pt x="15188" y="39420"/>
                  </a:lnTo>
                  <a:lnTo>
                    <a:pt x="16475" y="41097"/>
                  </a:lnTo>
                  <a:lnTo>
                    <a:pt x="17905" y="46840"/>
                  </a:lnTo>
                  <a:lnTo>
                    <a:pt x="19006" y="92292"/>
                  </a:lnTo>
                  <a:lnTo>
                    <a:pt x="24094" y="111189"/>
                  </a:lnTo>
                  <a:lnTo>
                    <a:pt x="32227" y="121031"/>
                  </a:lnTo>
                  <a:lnTo>
                    <a:pt x="41840" y="127876"/>
                  </a:lnTo>
                  <a:lnTo>
                    <a:pt x="53201" y="131727"/>
                  </a:lnTo>
                  <a:lnTo>
                    <a:pt x="59982" y="132629"/>
                  </a:lnTo>
                  <a:lnTo>
                    <a:pt x="69344" y="127386"/>
                  </a:lnTo>
                  <a:lnTo>
                    <a:pt x="78445" y="119057"/>
                  </a:lnTo>
                  <a:lnTo>
                    <a:pt x="84627" y="106302"/>
                  </a:lnTo>
                  <a:lnTo>
                    <a:pt x="98699" y="65622"/>
                  </a:lnTo>
                  <a:lnTo>
                    <a:pt x="116297" y="20093"/>
                  </a:lnTo>
                  <a:lnTo>
                    <a:pt x="122337" y="1161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099">
              <a:extLst>
                <a:ext uri="{FF2B5EF4-FFF2-40B4-BE49-F238E27FC236}">
                  <a16:creationId xmlns:a16="http://schemas.microsoft.com/office/drawing/2014/main" id="{5A43454A-5308-97A4-D9CB-5CD540E0639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820025" y="5257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661">
            <a:extLst>
              <a:ext uri="{FF2B5EF4-FFF2-40B4-BE49-F238E27FC236}">
                <a16:creationId xmlns:a16="http://schemas.microsoft.com/office/drawing/2014/main" id="{9359B01C-B607-4E30-283A-9513AAD42D5D}"/>
              </a:ext>
            </a:extLst>
          </p:cNvPr>
          <p:cNvGrpSpPr/>
          <p:nvPr/>
        </p:nvGrpSpPr>
        <p:grpSpPr>
          <a:xfrm>
            <a:off x="5310896" y="5182030"/>
            <a:ext cx="518405" cy="207422"/>
            <a:chOff x="5310896" y="5182030"/>
            <a:chExt cx="518405" cy="207422"/>
          </a:xfrm>
        </p:grpSpPr>
        <p:sp>
          <p:nvSpPr>
            <p:cNvPr id="789" name="SMARTInkShape-3100">
              <a:extLst>
                <a:ext uri="{FF2B5EF4-FFF2-40B4-BE49-F238E27FC236}">
                  <a16:creationId xmlns:a16="http://schemas.microsoft.com/office/drawing/2014/main" id="{3F6E8214-3CE9-4DDB-EB33-79487612BD2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310896" y="5200650"/>
              <a:ext cx="165980" cy="99139"/>
            </a:xfrm>
            <a:custGeom>
              <a:avLst/>
              <a:gdLst/>
              <a:ahLst/>
              <a:cxnLst/>
              <a:rect l="0" t="0" r="0" b="0"/>
              <a:pathLst>
                <a:path w="165980" h="99139">
                  <a:moveTo>
                    <a:pt x="99304" y="9525"/>
                  </a:moveTo>
                  <a:lnTo>
                    <a:pt x="99304" y="9525"/>
                  </a:lnTo>
                  <a:lnTo>
                    <a:pt x="107505" y="9525"/>
                  </a:lnTo>
                  <a:lnTo>
                    <a:pt x="107946" y="8467"/>
                  </a:lnTo>
                  <a:lnTo>
                    <a:pt x="108829" y="10"/>
                  </a:lnTo>
                  <a:lnTo>
                    <a:pt x="90515" y="0"/>
                  </a:lnTo>
                  <a:lnTo>
                    <a:pt x="81992" y="2822"/>
                  </a:lnTo>
                  <a:lnTo>
                    <a:pt x="39817" y="27446"/>
                  </a:lnTo>
                  <a:lnTo>
                    <a:pt x="23000" y="39999"/>
                  </a:lnTo>
                  <a:lnTo>
                    <a:pt x="4458" y="67343"/>
                  </a:lnTo>
                  <a:lnTo>
                    <a:pt x="1148" y="73470"/>
                  </a:lnTo>
                  <a:lnTo>
                    <a:pt x="0" y="78613"/>
                  </a:lnTo>
                  <a:lnTo>
                    <a:pt x="294" y="83100"/>
                  </a:lnTo>
                  <a:lnTo>
                    <a:pt x="3311" y="97906"/>
                  </a:lnTo>
                  <a:lnTo>
                    <a:pt x="5676" y="99138"/>
                  </a:lnTo>
                  <a:lnTo>
                    <a:pt x="13947" y="97684"/>
                  </a:lnTo>
                  <a:lnTo>
                    <a:pt x="49583" y="76047"/>
                  </a:lnTo>
                  <a:lnTo>
                    <a:pt x="53457" y="72924"/>
                  </a:lnTo>
                  <a:lnTo>
                    <a:pt x="83393" y="26183"/>
                  </a:lnTo>
                  <a:lnTo>
                    <a:pt x="99265" y="9564"/>
                  </a:lnTo>
                  <a:lnTo>
                    <a:pt x="99304" y="55167"/>
                  </a:lnTo>
                  <a:lnTo>
                    <a:pt x="106843" y="67250"/>
                  </a:lnTo>
                  <a:lnTo>
                    <a:pt x="108713" y="83877"/>
                  </a:lnTo>
                  <a:lnTo>
                    <a:pt x="109810" y="84493"/>
                  </a:lnTo>
                  <a:lnTo>
                    <a:pt x="123015" y="85677"/>
                  </a:lnTo>
                  <a:lnTo>
                    <a:pt x="128539" y="82881"/>
                  </a:lnTo>
                  <a:lnTo>
                    <a:pt x="143841" y="70534"/>
                  </a:lnTo>
                  <a:lnTo>
                    <a:pt x="154584" y="67182"/>
                  </a:lnTo>
                  <a:lnTo>
                    <a:pt x="165979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101">
              <a:extLst>
                <a:ext uri="{FF2B5EF4-FFF2-40B4-BE49-F238E27FC236}">
                  <a16:creationId xmlns:a16="http://schemas.microsoft.com/office/drawing/2014/main" id="{CCD9FF41-A380-BF24-8AD8-5F8B917934B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514975" y="5191517"/>
              <a:ext cx="114301" cy="88678"/>
            </a:xfrm>
            <a:custGeom>
              <a:avLst/>
              <a:gdLst/>
              <a:ahLst/>
              <a:cxnLst/>
              <a:rect l="0" t="0" r="0" b="0"/>
              <a:pathLst>
                <a:path w="114301" h="88678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2822" y="10021"/>
                  </a:lnTo>
                  <a:lnTo>
                    <a:pt x="5056" y="12900"/>
                  </a:lnTo>
                  <a:lnTo>
                    <a:pt x="7539" y="21744"/>
                  </a:lnTo>
                  <a:lnTo>
                    <a:pt x="10321" y="43210"/>
                  </a:lnTo>
                  <a:lnTo>
                    <a:pt x="17013" y="56590"/>
                  </a:lnTo>
                  <a:lnTo>
                    <a:pt x="17692" y="59820"/>
                  </a:lnTo>
                  <a:lnTo>
                    <a:pt x="28761" y="74481"/>
                  </a:lnTo>
                  <a:lnTo>
                    <a:pt x="45445" y="87174"/>
                  </a:lnTo>
                  <a:lnTo>
                    <a:pt x="50405" y="88677"/>
                  </a:lnTo>
                  <a:lnTo>
                    <a:pt x="54770" y="88621"/>
                  </a:lnTo>
                  <a:lnTo>
                    <a:pt x="62442" y="85736"/>
                  </a:lnTo>
                  <a:lnTo>
                    <a:pt x="69380" y="80926"/>
                  </a:lnTo>
                  <a:lnTo>
                    <a:pt x="73169" y="75260"/>
                  </a:lnTo>
                  <a:lnTo>
                    <a:pt x="84223" y="32093"/>
                  </a:lnTo>
                  <a:lnTo>
                    <a:pt x="87880" y="21807"/>
                  </a:lnTo>
                  <a:lnTo>
                    <a:pt x="90337" y="17582"/>
                  </a:lnTo>
                  <a:lnTo>
                    <a:pt x="93032" y="14765"/>
                  </a:lnTo>
                  <a:lnTo>
                    <a:pt x="98850" y="11636"/>
                  </a:lnTo>
                  <a:lnTo>
                    <a:pt x="114300" y="9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102">
              <a:extLst>
                <a:ext uri="{FF2B5EF4-FFF2-40B4-BE49-F238E27FC236}">
                  <a16:creationId xmlns:a16="http://schemas.microsoft.com/office/drawing/2014/main" id="{092EE86E-4374-8A7E-2098-CC3310E2771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639425" y="5182030"/>
              <a:ext cx="75576" cy="207422"/>
            </a:xfrm>
            <a:custGeom>
              <a:avLst/>
              <a:gdLst/>
              <a:ahLst/>
              <a:cxnLst/>
              <a:rect l="0" t="0" r="0" b="0"/>
              <a:pathLst>
                <a:path w="75576" h="207422">
                  <a:moveTo>
                    <a:pt x="66050" y="37670"/>
                  </a:moveTo>
                  <a:lnTo>
                    <a:pt x="66050" y="37670"/>
                  </a:lnTo>
                  <a:lnTo>
                    <a:pt x="66050" y="29469"/>
                  </a:lnTo>
                  <a:lnTo>
                    <a:pt x="67108" y="29028"/>
                  </a:lnTo>
                  <a:lnTo>
                    <a:pt x="71106" y="28537"/>
                  </a:lnTo>
                  <a:lnTo>
                    <a:pt x="72595" y="27349"/>
                  </a:lnTo>
                  <a:lnTo>
                    <a:pt x="75183" y="19978"/>
                  </a:lnTo>
                  <a:lnTo>
                    <a:pt x="75541" y="10538"/>
                  </a:lnTo>
                  <a:lnTo>
                    <a:pt x="70509" y="4467"/>
                  </a:lnTo>
                  <a:lnTo>
                    <a:pt x="65209" y="1745"/>
                  </a:lnTo>
                  <a:lnTo>
                    <a:pt x="53184" y="0"/>
                  </a:lnTo>
                  <a:lnTo>
                    <a:pt x="33663" y="4754"/>
                  </a:lnTo>
                  <a:lnTo>
                    <a:pt x="22375" y="12810"/>
                  </a:lnTo>
                  <a:lnTo>
                    <a:pt x="6505" y="35229"/>
                  </a:lnTo>
                  <a:lnTo>
                    <a:pt x="0" y="62547"/>
                  </a:lnTo>
                  <a:lnTo>
                    <a:pt x="1909" y="64837"/>
                  </a:lnTo>
                  <a:lnTo>
                    <a:pt x="9673" y="70206"/>
                  </a:lnTo>
                  <a:lnTo>
                    <a:pt x="25945" y="74122"/>
                  </a:lnTo>
                  <a:lnTo>
                    <a:pt x="39114" y="75282"/>
                  </a:lnTo>
                  <a:lnTo>
                    <a:pt x="46318" y="72730"/>
                  </a:lnTo>
                  <a:lnTo>
                    <a:pt x="60984" y="61568"/>
                  </a:lnTo>
                  <a:lnTo>
                    <a:pt x="63799" y="53230"/>
                  </a:lnTo>
                  <a:lnTo>
                    <a:pt x="66108" y="43528"/>
                  </a:lnTo>
                  <a:lnTo>
                    <a:pt x="73391" y="28675"/>
                  </a:lnTo>
                  <a:lnTo>
                    <a:pt x="75564" y="9263"/>
                  </a:lnTo>
                  <a:lnTo>
                    <a:pt x="74515" y="25395"/>
                  </a:lnTo>
                  <a:lnTo>
                    <a:pt x="67374" y="72193"/>
                  </a:lnTo>
                  <a:lnTo>
                    <a:pt x="69046" y="118207"/>
                  </a:lnTo>
                  <a:lnTo>
                    <a:pt x="74286" y="160470"/>
                  </a:lnTo>
                  <a:lnTo>
                    <a:pt x="67260" y="203385"/>
                  </a:lnTo>
                  <a:lnTo>
                    <a:pt x="64740" y="205297"/>
                  </a:lnTo>
                  <a:lnTo>
                    <a:pt x="56296" y="207421"/>
                  </a:lnTo>
                  <a:lnTo>
                    <a:pt x="52139" y="206929"/>
                  </a:lnTo>
                  <a:lnTo>
                    <a:pt x="44698" y="203559"/>
                  </a:lnTo>
                  <a:lnTo>
                    <a:pt x="34559" y="190656"/>
                  </a:lnTo>
                  <a:lnTo>
                    <a:pt x="29908" y="173428"/>
                  </a:lnTo>
                  <a:lnTo>
                    <a:pt x="28530" y="154917"/>
                  </a:lnTo>
                  <a:lnTo>
                    <a:pt x="33178" y="136027"/>
                  </a:lnTo>
                  <a:lnTo>
                    <a:pt x="46315" y="117025"/>
                  </a:lnTo>
                  <a:lnTo>
                    <a:pt x="75575" y="94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103">
              <a:extLst>
                <a:ext uri="{FF2B5EF4-FFF2-40B4-BE49-F238E27FC236}">
                  <a16:creationId xmlns:a16="http://schemas.microsoft.com/office/drawing/2014/main" id="{9E3BC68B-8EED-88DB-A282-41BF62F9995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810250" y="52673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SMARTInkShape-Group662">
            <a:extLst>
              <a:ext uri="{FF2B5EF4-FFF2-40B4-BE49-F238E27FC236}">
                <a16:creationId xmlns:a16="http://schemas.microsoft.com/office/drawing/2014/main" id="{A44749CD-B181-B0DB-F403-557DBAB41DAB}"/>
              </a:ext>
            </a:extLst>
          </p:cNvPr>
          <p:cNvGrpSpPr/>
          <p:nvPr/>
        </p:nvGrpSpPr>
        <p:grpSpPr>
          <a:xfrm>
            <a:off x="4669258" y="4076700"/>
            <a:ext cx="1797825" cy="304801"/>
            <a:chOff x="4669258" y="4076700"/>
            <a:chExt cx="1797825" cy="304801"/>
          </a:xfrm>
        </p:grpSpPr>
        <p:sp>
          <p:nvSpPr>
            <p:cNvPr id="794" name="SMARTInkShape-3104">
              <a:extLst>
                <a:ext uri="{FF2B5EF4-FFF2-40B4-BE49-F238E27FC236}">
                  <a16:creationId xmlns:a16="http://schemas.microsoft.com/office/drawing/2014/main" id="{D4BB5E4B-BA6B-E6AE-386B-F9764550AAF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669258" y="4114800"/>
              <a:ext cx="102768" cy="244289"/>
            </a:xfrm>
            <a:custGeom>
              <a:avLst/>
              <a:gdLst/>
              <a:ahLst/>
              <a:cxnLst/>
              <a:rect l="0" t="0" r="0" b="0"/>
              <a:pathLst>
                <a:path w="102768" h="244289">
                  <a:moveTo>
                    <a:pt x="93242" y="152400"/>
                  </a:moveTo>
                  <a:lnTo>
                    <a:pt x="93242" y="152400"/>
                  </a:lnTo>
                  <a:lnTo>
                    <a:pt x="93242" y="135067"/>
                  </a:lnTo>
                  <a:lnTo>
                    <a:pt x="70852" y="111004"/>
                  </a:lnTo>
                  <a:lnTo>
                    <a:pt x="61771" y="107543"/>
                  </a:lnTo>
                  <a:lnTo>
                    <a:pt x="56386" y="106621"/>
                  </a:lnTo>
                  <a:lnTo>
                    <a:pt x="47581" y="108418"/>
                  </a:lnTo>
                  <a:lnTo>
                    <a:pt x="39081" y="113802"/>
                  </a:lnTo>
                  <a:lnTo>
                    <a:pt x="15306" y="135415"/>
                  </a:lnTo>
                  <a:lnTo>
                    <a:pt x="4768" y="155834"/>
                  </a:lnTo>
                  <a:lnTo>
                    <a:pt x="0" y="181993"/>
                  </a:lnTo>
                  <a:lnTo>
                    <a:pt x="5993" y="223705"/>
                  </a:lnTo>
                  <a:lnTo>
                    <a:pt x="11426" y="236302"/>
                  </a:lnTo>
                  <a:lnTo>
                    <a:pt x="15415" y="240085"/>
                  </a:lnTo>
                  <a:lnTo>
                    <a:pt x="25491" y="244288"/>
                  </a:lnTo>
                  <a:lnTo>
                    <a:pt x="48120" y="241596"/>
                  </a:lnTo>
                  <a:lnTo>
                    <a:pt x="60135" y="234024"/>
                  </a:lnTo>
                  <a:lnTo>
                    <a:pt x="69003" y="222544"/>
                  </a:lnTo>
                  <a:lnTo>
                    <a:pt x="76471" y="206859"/>
                  </a:lnTo>
                  <a:lnTo>
                    <a:pt x="81570" y="170064"/>
                  </a:lnTo>
                  <a:lnTo>
                    <a:pt x="83081" y="135761"/>
                  </a:lnTo>
                  <a:lnTo>
                    <a:pt x="88585" y="90320"/>
                  </a:lnTo>
                  <a:lnTo>
                    <a:pt x="91862" y="51809"/>
                  </a:lnTo>
                  <a:lnTo>
                    <a:pt x="93121" y="6012"/>
                  </a:lnTo>
                  <a:lnTo>
                    <a:pt x="93231" y="528"/>
                  </a:lnTo>
                  <a:lnTo>
                    <a:pt x="1027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105">
              <a:extLst>
                <a:ext uri="{FF2B5EF4-FFF2-40B4-BE49-F238E27FC236}">
                  <a16:creationId xmlns:a16="http://schemas.microsoft.com/office/drawing/2014/main" id="{6467EAAE-4701-25C9-244C-C295975633C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848617" y="4276842"/>
              <a:ext cx="9134" cy="104659"/>
            </a:xfrm>
            <a:custGeom>
              <a:avLst/>
              <a:gdLst/>
              <a:ahLst/>
              <a:cxnLst/>
              <a:rect l="0" t="0" r="0" b="0"/>
              <a:pathLst>
                <a:path w="9134" h="104659">
                  <a:moveTo>
                    <a:pt x="9133" y="9408"/>
                  </a:moveTo>
                  <a:lnTo>
                    <a:pt x="9133" y="9408"/>
                  </a:lnTo>
                  <a:lnTo>
                    <a:pt x="9133" y="0"/>
                  </a:lnTo>
                  <a:lnTo>
                    <a:pt x="2587" y="45475"/>
                  </a:lnTo>
                  <a:lnTo>
                    <a:pt x="0" y="81747"/>
                  </a:lnTo>
                  <a:lnTo>
                    <a:pt x="2605" y="92006"/>
                  </a:lnTo>
                  <a:lnTo>
                    <a:pt x="9133" y="104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106">
              <a:extLst>
                <a:ext uri="{FF2B5EF4-FFF2-40B4-BE49-F238E27FC236}">
                  <a16:creationId xmlns:a16="http://schemas.microsoft.com/office/drawing/2014/main" id="{35434AB2-67D3-B8D6-D856-FFC1AB6359B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881099" y="4200525"/>
              <a:ext cx="14752" cy="19051"/>
            </a:xfrm>
            <a:custGeom>
              <a:avLst/>
              <a:gdLst/>
              <a:ahLst/>
              <a:cxnLst/>
              <a:rect l="0" t="0" r="0" b="0"/>
              <a:pathLst>
                <a:path w="14752" h="19051">
                  <a:moveTo>
                    <a:pt x="14751" y="19050"/>
                  </a:moveTo>
                  <a:lnTo>
                    <a:pt x="14751" y="19050"/>
                  </a:lnTo>
                  <a:lnTo>
                    <a:pt x="9695" y="13993"/>
                  </a:lnTo>
                  <a:lnTo>
                    <a:pt x="7212" y="8689"/>
                  </a:lnTo>
                  <a:lnTo>
                    <a:pt x="6550" y="5793"/>
                  </a:lnTo>
                  <a:lnTo>
                    <a:pt x="5050" y="3862"/>
                  </a:lnTo>
                  <a:lnTo>
                    <a:pt x="562" y="1717"/>
                  </a:lnTo>
                  <a:lnTo>
                    <a:pt x="0" y="1144"/>
                  </a:lnTo>
                  <a:lnTo>
                    <a:pt x="685" y="763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107">
              <a:extLst>
                <a:ext uri="{FF2B5EF4-FFF2-40B4-BE49-F238E27FC236}">
                  <a16:creationId xmlns:a16="http://schemas.microsoft.com/office/drawing/2014/main" id="{3485BFF5-1BA6-0A72-1532-FAEBFDAE98A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953000" y="42576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47625" y="9525"/>
                  </a:moveTo>
                  <a:lnTo>
                    <a:pt x="47625" y="9525"/>
                  </a:lnTo>
                  <a:lnTo>
                    <a:pt x="42569" y="4468"/>
                  </a:lnTo>
                  <a:lnTo>
                    <a:pt x="37264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108">
              <a:extLst>
                <a:ext uri="{FF2B5EF4-FFF2-40B4-BE49-F238E27FC236}">
                  <a16:creationId xmlns:a16="http://schemas.microsoft.com/office/drawing/2014/main" id="{C603714C-375B-272F-52D8-BA1BA15B248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905375" y="4286250"/>
              <a:ext cx="79040" cy="95251"/>
            </a:xfrm>
            <a:custGeom>
              <a:avLst/>
              <a:gdLst/>
              <a:ahLst/>
              <a:cxnLst/>
              <a:rect l="0" t="0" r="0" b="0"/>
              <a:pathLst>
                <a:path w="79040" h="95251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7129" y="13092"/>
                  </a:lnTo>
                  <a:lnTo>
                    <a:pt x="64122" y="45783"/>
                  </a:lnTo>
                  <a:lnTo>
                    <a:pt x="78871" y="59961"/>
                  </a:lnTo>
                  <a:lnTo>
                    <a:pt x="79039" y="63258"/>
                  </a:lnTo>
                  <a:lnTo>
                    <a:pt x="77034" y="66513"/>
                  </a:lnTo>
                  <a:lnTo>
                    <a:pt x="48968" y="888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109">
              <a:extLst>
                <a:ext uri="{FF2B5EF4-FFF2-40B4-BE49-F238E27FC236}">
                  <a16:creationId xmlns:a16="http://schemas.microsoft.com/office/drawing/2014/main" id="{4C102D5C-6307-2B5C-D153-568BFA64422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005001" y="4163749"/>
              <a:ext cx="100400" cy="217507"/>
            </a:xfrm>
            <a:custGeom>
              <a:avLst/>
              <a:gdLst/>
              <a:ahLst/>
              <a:cxnLst/>
              <a:rect l="0" t="0" r="0" b="0"/>
              <a:pathLst>
                <a:path w="100400" h="217507">
                  <a:moveTo>
                    <a:pt x="24199" y="8201"/>
                  </a:moveTo>
                  <a:lnTo>
                    <a:pt x="24199" y="8201"/>
                  </a:lnTo>
                  <a:lnTo>
                    <a:pt x="24199" y="0"/>
                  </a:lnTo>
                  <a:lnTo>
                    <a:pt x="24199" y="44392"/>
                  </a:lnTo>
                  <a:lnTo>
                    <a:pt x="21377" y="78191"/>
                  </a:lnTo>
                  <a:lnTo>
                    <a:pt x="10942" y="123744"/>
                  </a:lnTo>
                  <a:lnTo>
                    <a:pt x="6865" y="163204"/>
                  </a:lnTo>
                  <a:lnTo>
                    <a:pt x="0" y="198196"/>
                  </a:lnTo>
                  <a:lnTo>
                    <a:pt x="4887" y="216926"/>
                  </a:lnTo>
                  <a:lnTo>
                    <a:pt x="10127" y="217506"/>
                  </a:lnTo>
                  <a:lnTo>
                    <a:pt x="15476" y="214820"/>
                  </a:lnTo>
                  <a:lnTo>
                    <a:pt x="32589" y="204472"/>
                  </a:lnTo>
                  <a:lnTo>
                    <a:pt x="79548" y="191434"/>
                  </a:lnTo>
                  <a:lnTo>
                    <a:pt x="100399" y="17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110">
              <a:extLst>
                <a:ext uri="{FF2B5EF4-FFF2-40B4-BE49-F238E27FC236}">
                  <a16:creationId xmlns:a16="http://schemas.microsoft.com/office/drawing/2014/main" id="{D0978D0E-4025-EC9F-B9BE-C1972D7C4CD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010150" y="42291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52610" y="47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111">
              <a:extLst>
                <a:ext uri="{FF2B5EF4-FFF2-40B4-BE49-F238E27FC236}">
                  <a16:creationId xmlns:a16="http://schemas.microsoft.com/office/drawing/2014/main" id="{896ECA25-6B81-BD26-5ED3-2E234890A94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105400" y="4240574"/>
              <a:ext cx="209551" cy="112124"/>
            </a:xfrm>
            <a:custGeom>
              <a:avLst/>
              <a:gdLst/>
              <a:ahLst/>
              <a:cxnLst/>
              <a:rect l="0" t="0" r="0" b="0"/>
              <a:pathLst>
                <a:path w="209551" h="112124">
                  <a:moveTo>
                    <a:pt x="0" y="36151"/>
                  </a:moveTo>
                  <a:lnTo>
                    <a:pt x="0" y="36151"/>
                  </a:lnTo>
                  <a:lnTo>
                    <a:pt x="5056" y="36151"/>
                  </a:lnTo>
                  <a:lnTo>
                    <a:pt x="26837" y="18251"/>
                  </a:lnTo>
                  <a:lnTo>
                    <a:pt x="36269" y="11262"/>
                  </a:lnTo>
                  <a:lnTo>
                    <a:pt x="62551" y="974"/>
                  </a:lnTo>
                  <a:lnTo>
                    <a:pt x="67101" y="0"/>
                  </a:lnTo>
                  <a:lnTo>
                    <a:pt x="77800" y="1739"/>
                  </a:lnTo>
                  <a:lnTo>
                    <a:pt x="83617" y="3685"/>
                  </a:lnTo>
                  <a:lnTo>
                    <a:pt x="92902" y="11491"/>
                  </a:lnTo>
                  <a:lnTo>
                    <a:pt x="96860" y="16536"/>
                  </a:lnTo>
                  <a:lnTo>
                    <a:pt x="101257" y="30608"/>
                  </a:lnTo>
                  <a:lnTo>
                    <a:pt x="104079" y="65513"/>
                  </a:lnTo>
                  <a:lnTo>
                    <a:pt x="99512" y="88478"/>
                  </a:lnTo>
                  <a:lnTo>
                    <a:pt x="91456" y="103631"/>
                  </a:lnTo>
                  <a:lnTo>
                    <a:pt x="85450" y="108475"/>
                  </a:lnTo>
                  <a:lnTo>
                    <a:pt x="78027" y="111586"/>
                  </a:lnTo>
                  <a:lnTo>
                    <a:pt x="71684" y="112123"/>
                  </a:lnTo>
                  <a:lnTo>
                    <a:pt x="66080" y="109428"/>
                  </a:lnTo>
                  <a:lnTo>
                    <a:pt x="63103" y="107227"/>
                  </a:lnTo>
                  <a:lnTo>
                    <a:pt x="62177" y="103643"/>
                  </a:lnTo>
                  <a:lnTo>
                    <a:pt x="65873" y="76698"/>
                  </a:lnTo>
                  <a:lnTo>
                    <a:pt x="68257" y="71649"/>
                  </a:lnTo>
                  <a:lnTo>
                    <a:pt x="105667" y="36088"/>
                  </a:lnTo>
                  <a:lnTo>
                    <a:pt x="135722" y="18343"/>
                  </a:lnTo>
                  <a:lnTo>
                    <a:pt x="159805" y="10766"/>
                  </a:lnTo>
                  <a:lnTo>
                    <a:pt x="209550" y="75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112">
              <a:extLst>
                <a:ext uri="{FF2B5EF4-FFF2-40B4-BE49-F238E27FC236}">
                  <a16:creationId xmlns:a16="http://schemas.microsoft.com/office/drawing/2014/main" id="{49FC295A-4CB8-0E35-BD77-3A5FA123BB5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343525" y="4240457"/>
              <a:ext cx="9526" cy="121994"/>
            </a:xfrm>
            <a:custGeom>
              <a:avLst/>
              <a:gdLst/>
              <a:ahLst/>
              <a:cxnLst/>
              <a:rect l="0" t="0" r="0" b="0"/>
              <a:pathLst>
                <a:path w="9526" h="121994">
                  <a:moveTo>
                    <a:pt x="0" y="26743"/>
                  </a:moveTo>
                  <a:lnTo>
                    <a:pt x="0" y="26743"/>
                  </a:lnTo>
                  <a:lnTo>
                    <a:pt x="0" y="21686"/>
                  </a:lnTo>
                  <a:lnTo>
                    <a:pt x="2822" y="16382"/>
                  </a:lnTo>
                  <a:lnTo>
                    <a:pt x="6545" y="10496"/>
                  </a:lnTo>
                  <a:lnTo>
                    <a:pt x="9133" y="0"/>
                  </a:lnTo>
                  <a:lnTo>
                    <a:pt x="9350" y="1805"/>
                  </a:lnTo>
                  <a:lnTo>
                    <a:pt x="8460" y="32373"/>
                  </a:lnTo>
                  <a:lnTo>
                    <a:pt x="882" y="76783"/>
                  </a:lnTo>
                  <a:lnTo>
                    <a:pt x="116" y="109193"/>
                  </a:lnTo>
                  <a:lnTo>
                    <a:pt x="1135" y="113460"/>
                  </a:lnTo>
                  <a:lnTo>
                    <a:pt x="9525" y="121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113">
              <a:extLst>
                <a:ext uri="{FF2B5EF4-FFF2-40B4-BE49-F238E27FC236}">
                  <a16:creationId xmlns:a16="http://schemas.microsoft.com/office/drawing/2014/main" id="{95B2F541-861A-7848-2FBF-1D34FF43B5C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391150" y="4171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114">
              <a:extLst>
                <a:ext uri="{FF2B5EF4-FFF2-40B4-BE49-F238E27FC236}">
                  <a16:creationId xmlns:a16="http://schemas.microsoft.com/office/drawing/2014/main" id="{069BF199-0539-BEA9-3B61-2255D210EBA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431391" y="4133850"/>
              <a:ext cx="78179" cy="203510"/>
            </a:xfrm>
            <a:custGeom>
              <a:avLst/>
              <a:gdLst/>
              <a:ahLst/>
              <a:cxnLst/>
              <a:rect l="0" t="0" r="0" b="0"/>
              <a:pathLst>
                <a:path w="78179" h="203510">
                  <a:moveTo>
                    <a:pt x="26434" y="0"/>
                  </a:moveTo>
                  <a:lnTo>
                    <a:pt x="26434" y="0"/>
                  </a:lnTo>
                  <a:lnTo>
                    <a:pt x="31490" y="0"/>
                  </a:lnTo>
                  <a:lnTo>
                    <a:pt x="32979" y="2117"/>
                  </a:lnTo>
                  <a:lnTo>
                    <a:pt x="34635" y="10113"/>
                  </a:lnTo>
                  <a:lnTo>
                    <a:pt x="28246" y="56496"/>
                  </a:lnTo>
                  <a:lnTo>
                    <a:pt x="25122" y="76968"/>
                  </a:lnTo>
                  <a:lnTo>
                    <a:pt x="8694" y="121781"/>
                  </a:lnTo>
                  <a:lnTo>
                    <a:pt x="0" y="151409"/>
                  </a:lnTo>
                  <a:lnTo>
                    <a:pt x="6248" y="190661"/>
                  </a:lnTo>
                  <a:lnTo>
                    <a:pt x="9802" y="194841"/>
                  </a:lnTo>
                  <a:lnTo>
                    <a:pt x="22217" y="202307"/>
                  </a:lnTo>
                  <a:lnTo>
                    <a:pt x="35496" y="203509"/>
                  </a:lnTo>
                  <a:lnTo>
                    <a:pt x="47395" y="200515"/>
                  </a:lnTo>
                  <a:lnTo>
                    <a:pt x="56211" y="195657"/>
                  </a:lnTo>
                  <a:lnTo>
                    <a:pt x="63658" y="184325"/>
                  </a:lnTo>
                  <a:lnTo>
                    <a:pt x="78178" y="156212"/>
                  </a:lnTo>
                  <a:lnTo>
                    <a:pt x="76594" y="144922"/>
                  </a:lnTo>
                  <a:lnTo>
                    <a:pt x="69753" y="126666"/>
                  </a:lnTo>
                  <a:lnTo>
                    <a:pt x="65897" y="122544"/>
                  </a:lnTo>
                  <a:lnTo>
                    <a:pt x="55967" y="117965"/>
                  </a:lnTo>
                  <a:lnTo>
                    <a:pt x="7384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115">
              <a:extLst>
                <a:ext uri="{FF2B5EF4-FFF2-40B4-BE49-F238E27FC236}">
                  <a16:creationId xmlns:a16="http://schemas.microsoft.com/office/drawing/2014/main" id="{13467AEA-3CF9-1482-4505-391D6549923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534025" y="4229100"/>
              <a:ext cx="85726" cy="103656"/>
            </a:xfrm>
            <a:custGeom>
              <a:avLst/>
              <a:gdLst/>
              <a:ahLst/>
              <a:cxnLst/>
              <a:rect l="0" t="0" r="0" b="0"/>
              <a:pathLst>
                <a:path w="85726" h="103656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0" y="53377"/>
                  </a:lnTo>
                  <a:lnTo>
                    <a:pt x="1058" y="79257"/>
                  </a:lnTo>
                  <a:lnTo>
                    <a:pt x="5056" y="92023"/>
                  </a:lnTo>
                  <a:lnTo>
                    <a:pt x="8662" y="96274"/>
                  </a:lnTo>
                  <a:lnTo>
                    <a:pt x="18314" y="100997"/>
                  </a:lnTo>
                  <a:lnTo>
                    <a:pt x="30592" y="103655"/>
                  </a:lnTo>
                  <a:lnTo>
                    <a:pt x="40407" y="98633"/>
                  </a:lnTo>
                  <a:lnTo>
                    <a:pt x="45988" y="94330"/>
                  </a:lnTo>
                  <a:lnTo>
                    <a:pt x="58899" y="73105"/>
                  </a:lnTo>
                  <a:lnTo>
                    <a:pt x="76012" y="30990"/>
                  </a:lnTo>
                  <a:lnTo>
                    <a:pt x="84446" y="1129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116">
              <a:extLst>
                <a:ext uri="{FF2B5EF4-FFF2-40B4-BE49-F238E27FC236}">
                  <a16:creationId xmlns:a16="http://schemas.microsoft.com/office/drawing/2014/main" id="{C0F83F84-97CC-2329-DD7F-6E35A90B83E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648764" y="4116124"/>
              <a:ext cx="94812" cy="206643"/>
            </a:xfrm>
            <a:custGeom>
              <a:avLst/>
              <a:gdLst/>
              <a:ahLst/>
              <a:cxnLst/>
              <a:rect l="0" t="0" r="0" b="0"/>
              <a:pathLst>
                <a:path w="94812" h="206643">
                  <a:moveTo>
                    <a:pt x="18611" y="8201"/>
                  </a:moveTo>
                  <a:lnTo>
                    <a:pt x="18611" y="8201"/>
                  </a:lnTo>
                  <a:lnTo>
                    <a:pt x="23667" y="8201"/>
                  </a:lnTo>
                  <a:lnTo>
                    <a:pt x="28972" y="5379"/>
                  </a:lnTo>
                  <a:lnTo>
                    <a:pt x="35944" y="0"/>
                  </a:lnTo>
                  <a:lnTo>
                    <a:pt x="37153" y="14238"/>
                  </a:lnTo>
                  <a:lnTo>
                    <a:pt x="29956" y="55098"/>
                  </a:lnTo>
                  <a:lnTo>
                    <a:pt x="18343" y="98290"/>
                  </a:lnTo>
                  <a:lnTo>
                    <a:pt x="13199" y="115974"/>
                  </a:lnTo>
                  <a:lnTo>
                    <a:pt x="7076" y="156176"/>
                  </a:lnTo>
                  <a:lnTo>
                    <a:pt x="1788" y="181162"/>
                  </a:lnTo>
                  <a:lnTo>
                    <a:pt x="0" y="202880"/>
                  </a:lnTo>
                  <a:lnTo>
                    <a:pt x="1971" y="204662"/>
                  </a:lnTo>
                  <a:lnTo>
                    <a:pt x="9804" y="206642"/>
                  </a:lnTo>
                  <a:lnTo>
                    <a:pt x="20341" y="204700"/>
                  </a:lnTo>
                  <a:lnTo>
                    <a:pt x="38174" y="200478"/>
                  </a:lnTo>
                  <a:lnTo>
                    <a:pt x="49530" y="198433"/>
                  </a:lnTo>
                  <a:lnTo>
                    <a:pt x="62932" y="192389"/>
                  </a:lnTo>
                  <a:lnTo>
                    <a:pt x="78780" y="189069"/>
                  </a:lnTo>
                  <a:lnTo>
                    <a:pt x="94811" y="17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117">
              <a:extLst>
                <a:ext uri="{FF2B5EF4-FFF2-40B4-BE49-F238E27FC236}">
                  <a16:creationId xmlns:a16="http://schemas.microsoft.com/office/drawing/2014/main" id="{BC319907-4C9F-A451-EA25-7EAFAF768E5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638800" y="42100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8937"/>
                  </a:lnTo>
                  <a:lnTo>
                    <a:pt x="23545" y="3972"/>
                  </a:lnTo>
                  <a:lnTo>
                    <a:pt x="66208" y="52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118">
              <a:extLst>
                <a:ext uri="{FF2B5EF4-FFF2-40B4-BE49-F238E27FC236}">
                  <a16:creationId xmlns:a16="http://schemas.microsoft.com/office/drawing/2014/main" id="{012D9DB7-39F8-C17E-2EC1-6785D064688E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755041" y="4211950"/>
              <a:ext cx="112360" cy="92333"/>
            </a:xfrm>
            <a:custGeom>
              <a:avLst/>
              <a:gdLst/>
              <a:ahLst/>
              <a:cxnLst/>
              <a:rect l="0" t="0" r="0" b="0"/>
              <a:pathLst>
                <a:path w="112360" h="92333">
                  <a:moveTo>
                    <a:pt x="17109" y="26675"/>
                  </a:moveTo>
                  <a:lnTo>
                    <a:pt x="17109" y="26675"/>
                  </a:lnTo>
                  <a:lnTo>
                    <a:pt x="25771" y="34280"/>
                  </a:lnTo>
                  <a:lnTo>
                    <a:pt x="40960" y="41863"/>
                  </a:lnTo>
                  <a:lnTo>
                    <a:pt x="71298" y="45217"/>
                  </a:lnTo>
                  <a:lnTo>
                    <a:pt x="83879" y="39854"/>
                  </a:lnTo>
                  <a:lnTo>
                    <a:pt x="94410" y="31474"/>
                  </a:lnTo>
                  <a:lnTo>
                    <a:pt x="99090" y="24222"/>
                  </a:lnTo>
                  <a:lnTo>
                    <a:pt x="101725" y="14189"/>
                  </a:lnTo>
                  <a:lnTo>
                    <a:pt x="102505" y="4513"/>
                  </a:lnTo>
                  <a:lnTo>
                    <a:pt x="99440" y="2376"/>
                  </a:lnTo>
                  <a:lnTo>
                    <a:pt x="87568" y="0"/>
                  </a:lnTo>
                  <a:lnTo>
                    <a:pt x="63033" y="3720"/>
                  </a:lnTo>
                  <a:lnTo>
                    <a:pt x="34961" y="14458"/>
                  </a:lnTo>
                  <a:lnTo>
                    <a:pt x="14613" y="29914"/>
                  </a:lnTo>
                  <a:lnTo>
                    <a:pt x="4609" y="49507"/>
                  </a:lnTo>
                  <a:lnTo>
                    <a:pt x="0" y="65308"/>
                  </a:lnTo>
                  <a:lnTo>
                    <a:pt x="1744" y="75948"/>
                  </a:lnTo>
                  <a:lnTo>
                    <a:pt x="6046" y="85616"/>
                  </a:lnTo>
                  <a:lnTo>
                    <a:pt x="8674" y="88194"/>
                  </a:lnTo>
                  <a:lnTo>
                    <a:pt x="11486" y="89913"/>
                  </a:lnTo>
                  <a:lnTo>
                    <a:pt x="30612" y="92332"/>
                  </a:lnTo>
                  <a:lnTo>
                    <a:pt x="72066" y="86603"/>
                  </a:lnTo>
                  <a:lnTo>
                    <a:pt x="112359" y="8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119">
              <a:extLst>
                <a:ext uri="{FF2B5EF4-FFF2-40B4-BE49-F238E27FC236}">
                  <a16:creationId xmlns:a16="http://schemas.microsoft.com/office/drawing/2014/main" id="{072E04DA-5F4E-80F3-2171-81759C9353C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892339" y="4076700"/>
              <a:ext cx="127462" cy="256339"/>
            </a:xfrm>
            <a:custGeom>
              <a:avLst/>
              <a:gdLst/>
              <a:ahLst/>
              <a:cxnLst/>
              <a:rect l="0" t="0" r="0" b="0"/>
              <a:pathLst>
                <a:path w="127462" h="256339">
                  <a:moveTo>
                    <a:pt x="89361" y="180975"/>
                  </a:moveTo>
                  <a:lnTo>
                    <a:pt x="89361" y="180975"/>
                  </a:lnTo>
                  <a:lnTo>
                    <a:pt x="94417" y="175918"/>
                  </a:lnTo>
                  <a:lnTo>
                    <a:pt x="94849" y="173370"/>
                  </a:lnTo>
                  <a:lnTo>
                    <a:pt x="94077" y="170614"/>
                  </a:lnTo>
                  <a:lnTo>
                    <a:pt x="91457" y="164728"/>
                  </a:lnTo>
                  <a:lnTo>
                    <a:pt x="90292" y="158585"/>
                  </a:lnTo>
                  <a:lnTo>
                    <a:pt x="87865" y="156523"/>
                  </a:lnTo>
                  <a:lnTo>
                    <a:pt x="79524" y="154232"/>
                  </a:lnTo>
                  <a:lnTo>
                    <a:pt x="62927" y="152943"/>
                  </a:lnTo>
                  <a:lnTo>
                    <a:pt x="44605" y="157617"/>
                  </a:lnTo>
                  <a:lnTo>
                    <a:pt x="25770" y="170762"/>
                  </a:lnTo>
                  <a:lnTo>
                    <a:pt x="8047" y="194166"/>
                  </a:lnTo>
                  <a:lnTo>
                    <a:pt x="1011" y="206594"/>
                  </a:lnTo>
                  <a:lnTo>
                    <a:pt x="0" y="221994"/>
                  </a:lnTo>
                  <a:lnTo>
                    <a:pt x="3078" y="237306"/>
                  </a:lnTo>
                  <a:lnTo>
                    <a:pt x="7974" y="247639"/>
                  </a:lnTo>
                  <a:lnTo>
                    <a:pt x="11820" y="250818"/>
                  </a:lnTo>
                  <a:lnTo>
                    <a:pt x="21737" y="254349"/>
                  </a:lnTo>
                  <a:lnTo>
                    <a:pt x="39221" y="256338"/>
                  </a:lnTo>
                  <a:lnTo>
                    <a:pt x="44293" y="254500"/>
                  </a:lnTo>
                  <a:lnTo>
                    <a:pt x="52750" y="246814"/>
                  </a:lnTo>
                  <a:lnTo>
                    <a:pt x="63461" y="225530"/>
                  </a:lnTo>
                  <a:lnTo>
                    <a:pt x="73338" y="189002"/>
                  </a:lnTo>
                  <a:lnTo>
                    <a:pt x="86157" y="147831"/>
                  </a:lnTo>
                  <a:lnTo>
                    <a:pt x="95703" y="101657"/>
                  </a:lnTo>
                  <a:lnTo>
                    <a:pt x="104174" y="56109"/>
                  </a:lnTo>
                  <a:lnTo>
                    <a:pt x="107853" y="11230"/>
                  </a:lnTo>
                  <a:lnTo>
                    <a:pt x="108246" y="3327"/>
                  </a:lnTo>
                  <a:lnTo>
                    <a:pt x="109359" y="2218"/>
                  </a:lnTo>
                  <a:lnTo>
                    <a:pt x="113419" y="986"/>
                  </a:lnTo>
                  <a:lnTo>
                    <a:pt x="1274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120">
              <a:extLst>
                <a:ext uri="{FF2B5EF4-FFF2-40B4-BE49-F238E27FC236}">
                  <a16:creationId xmlns:a16="http://schemas.microsoft.com/office/drawing/2014/main" id="{6C422558-9916-015E-7FEE-FC9FC8A50EA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174634" y="4192451"/>
              <a:ext cx="188067" cy="121844"/>
            </a:xfrm>
            <a:custGeom>
              <a:avLst/>
              <a:gdLst/>
              <a:ahLst/>
              <a:cxnLst/>
              <a:rect l="0" t="0" r="0" b="0"/>
              <a:pathLst>
                <a:path w="188067" h="121844">
                  <a:moveTo>
                    <a:pt x="83291" y="46174"/>
                  </a:moveTo>
                  <a:lnTo>
                    <a:pt x="83291" y="46174"/>
                  </a:lnTo>
                  <a:lnTo>
                    <a:pt x="83291" y="41117"/>
                  </a:lnTo>
                  <a:lnTo>
                    <a:pt x="84349" y="39628"/>
                  </a:lnTo>
                  <a:lnTo>
                    <a:pt x="86113" y="38635"/>
                  </a:lnTo>
                  <a:lnTo>
                    <a:pt x="88347" y="37973"/>
                  </a:lnTo>
                  <a:lnTo>
                    <a:pt x="89836" y="36473"/>
                  </a:lnTo>
                  <a:lnTo>
                    <a:pt x="92700" y="27550"/>
                  </a:lnTo>
                  <a:lnTo>
                    <a:pt x="97839" y="22194"/>
                  </a:lnTo>
                  <a:lnTo>
                    <a:pt x="98281" y="20662"/>
                  </a:lnTo>
                  <a:lnTo>
                    <a:pt x="97517" y="19641"/>
                  </a:lnTo>
                  <a:lnTo>
                    <a:pt x="95950" y="18961"/>
                  </a:lnTo>
                  <a:lnTo>
                    <a:pt x="94905" y="17448"/>
                  </a:lnTo>
                  <a:lnTo>
                    <a:pt x="93092" y="9518"/>
                  </a:lnTo>
                  <a:lnTo>
                    <a:pt x="87841" y="3445"/>
                  </a:lnTo>
                  <a:lnTo>
                    <a:pt x="79669" y="725"/>
                  </a:lnTo>
                  <a:lnTo>
                    <a:pt x="74527" y="0"/>
                  </a:lnTo>
                  <a:lnTo>
                    <a:pt x="63168" y="4838"/>
                  </a:lnTo>
                  <a:lnTo>
                    <a:pt x="51065" y="15102"/>
                  </a:lnTo>
                  <a:lnTo>
                    <a:pt x="14457" y="59295"/>
                  </a:lnTo>
                  <a:lnTo>
                    <a:pt x="1217" y="88865"/>
                  </a:lnTo>
                  <a:lnTo>
                    <a:pt x="0" y="93685"/>
                  </a:lnTo>
                  <a:lnTo>
                    <a:pt x="246" y="96898"/>
                  </a:lnTo>
                  <a:lnTo>
                    <a:pt x="1471" y="99040"/>
                  </a:lnTo>
                  <a:lnTo>
                    <a:pt x="3344" y="100468"/>
                  </a:lnTo>
                  <a:lnTo>
                    <a:pt x="5425" y="104877"/>
                  </a:lnTo>
                  <a:lnTo>
                    <a:pt x="5980" y="107534"/>
                  </a:lnTo>
                  <a:lnTo>
                    <a:pt x="11818" y="116331"/>
                  </a:lnTo>
                  <a:lnTo>
                    <a:pt x="20128" y="119688"/>
                  </a:lnTo>
                  <a:lnTo>
                    <a:pt x="37653" y="121843"/>
                  </a:lnTo>
                  <a:lnTo>
                    <a:pt x="44663" y="119316"/>
                  </a:lnTo>
                  <a:lnTo>
                    <a:pt x="79213" y="93700"/>
                  </a:lnTo>
                  <a:lnTo>
                    <a:pt x="109973" y="48539"/>
                  </a:lnTo>
                  <a:lnTo>
                    <a:pt x="109546" y="47750"/>
                  </a:lnTo>
                  <a:lnTo>
                    <a:pt x="106249" y="46875"/>
                  </a:lnTo>
                  <a:lnTo>
                    <a:pt x="101256" y="54952"/>
                  </a:lnTo>
                  <a:lnTo>
                    <a:pt x="95317" y="74528"/>
                  </a:lnTo>
                  <a:lnTo>
                    <a:pt x="92963" y="105928"/>
                  </a:lnTo>
                  <a:lnTo>
                    <a:pt x="95703" y="112596"/>
                  </a:lnTo>
                  <a:lnTo>
                    <a:pt x="97915" y="115855"/>
                  </a:lnTo>
                  <a:lnTo>
                    <a:pt x="103197" y="119477"/>
                  </a:lnTo>
                  <a:lnTo>
                    <a:pt x="106088" y="120443"/>
                  </a:lnTo>
                  <a:lnTo>
                    <a:pt x="152664" y="112561"/>
                  </a:lnTo>
                  <a:lnTo>
                    <a:pt x="188066" y="103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121">
              <a:extLst>
                <a:ext uri="{FF2B5EF4-FFF2-40B4-BE49-F238E27FC236}">
                  <a16:creationId xmlns:a16="http://schemas.microsoft.com/office/drawing/2014/main" id="{15548F46-BC4C-2466-8AEC-CB262265F88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324600" y="4181592"/>
              <a:ext cx="142483" cy="133234"/>
            </a:xfrm>
            <a:custGeom>
              <a:avLst/>
              <a:gdLst/>
              <a:ahLst/>
              <a:cxnLst/>
              <a:rect l="0" t="0" r="0" b="0"/>
              <a:pathLst>
                <a:path w="142483" h="133234">
                  <a:moveTo>
                    <a:pt x="133350" y="9408"/>
                  </a:moveTo>
                  <a:lnTo>
                    <a:pt x="133350" y="9408"/>
                  </a:lnTo>
                  <a:lnTo>
                    <a:pt x="138406" y="9408"/>
                  </a:lnTo>
                  <a:lnTo>
                    <a:pt x="139895" y="8350"/>
                  </a:lnTo>
                  <a:lnTo>
                    <a:pt x="140889" y="6586"/>
                  </a:lnTo>
                  <a:lnTo>
                    <a:pt x="142482" y="1207"/>
                  </a:lnTo>
                  <a:lnTo>
                    <a:pt x="141555" y="766"/>
                  </a:lnTo>
                  <a:lnTo>
                    <a:pt x="124527" y="0"/>
                  </a:lnTo>
                  <a:lnTo>
                    <a:pt x="101111" y="7510"/>
                  </a:lnTo>
                  <a:lnTo>
                    <a:pt x="59028" y="25395"/>
                  </a:lnTo>
                  <a:lnTo>
                    <a:pt x="52693" y="31683"/>
                  </a:lnTo>
                  <a:lnTo>
                    <a:pt x="49878" y="38005"/>
                  </a:lnTo>
                  <a:lnTo>
                    <a:pt x="47757" y="52008"/>
                  </a:lnTo>
                  <a:lnTo>
                    <a:pt x="49830" y="53684"/>
                  </a:lnTo>
                  <a:lnTo>
                    <a:pt x="92408" y="70160"/>
                  </a:lnTo>
                  <a:lnTo>
                    <a:pt x="116483" y="83576"/>
                  </a:lnTo>
                  <a:lnTo>
                    <a:pt x="125148" y="93877"/>
                  </a:lnTo>
                  <a:lnTo>
                    <a:pt x="126824" y="98529"/>
                  </a:lnTo>
                  <a:lnTo>
                    <a:pt x="126882" y="102689"/>
                  </a:lnTo>
                  <a:lnTo>
                    <a:pt x="125863" y="106520"/>
                  </a:lnTo>
                  <a:lnTo>
                    <a:pt x="116264" y="113599"/>
                  </a:lnTo>
                  <a:lnTo>
                    <a:pt x="82809" y="128922"/>
                  </a:lnTo>
                  <a:lnTo>
                    <a:pt x="37928" y="132854"/>
                  </a:lnTo>
                  <a:lnTo>
                    <a:pt x="0" y="133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7" name="SMARTInkShape-Group663">
            <a:extLst>
              <a:ext uri="{FF2B5EF4-FFF2-40B4-BE49-F238E27FC236}">
                <a16:creationId xmlns:a16="http://schemas.microsoft.com/office/drawing/2014/main" id="{A3FBFA09-7316-260B-54E0-84EAE72C53AD}"/>
              </a:ext>
            </a:extLst>
          </p:cNvPr>
          <p:cNvGrpSpPr/>
          <p:nvPr/>
        </p:nvGrpSpPr>
        <p:grpSpPr>
          <a:xfrm>
            <a:off x="4171950" y="4171950"/>
            <a:ext cx="140664" cy="161926"/>
            <a:chOff x="4171950" y="4171950"/>
            <a:chExt cx="140664" cy="161926"/>
          </a:xfrm>
        </p:grpSpPr>
        <p:sp>
          <p:nvSpPr>
            <p:cNvPr id="813" name="SMARTInkShape-3122">
              <a:extLst>
                <a:ext uri="{FF2B5EF4-FFF2-40B4-BE49-F238E27FC236}">
                  <a16:creationId xmlns:a16="http://schemas.microsoft.com/office/drawing/2014/main" id="{318DEFBB-6BFF-5D7B-5D1A-ADEA7A8C1A1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171950" y="4233161"/>
              <a:ext cx="9526" cy="100715"/>
            </a:xfrm>
            <a:custGeom>
              <a:avLst/>
              <a:gdLst/>
              <a:ahLst/>
              <a:cxnLst/>
              <a:rect l="0" t="0" r="0" b="0"/>
              <a:pathLst>
                <a:path w="9526" h="100715">
                  <a:moveTo>
                    <a:pt x="0" y="14989"/>
                  </a:moveTo>
                  <a:lnTo>
                    <a:pt x="0" y="14989"/>
                  </a:lnTo>
                  <a:lnTo>
                    <a:pt x="9408" y="5581"/>
                  </a:lnTo>
                  <a:lnTo>
                    <a:pt x="9502" y="0"/>
                  </a:lnTo>
                  <a:lnTo>
                    <a:pt x="8467" y="39582"/>
                  </a:lnTo>
                  <a:lnTo>
                    <a:pt x="393" y="83941"/>
                  </a:lnTo>
                  <a:lnTo>
                    <a:pt x="34" y="98754"/>
                  </a:lnTo>
                  <a:lnTo>
                    <a:pt x="1081" y="99407"/>
                  </a:lnTo>
                  <a:lnTo>
                    <a:pt x="9525" y="1007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123">
              <a:extLst>
                <a:ext uri="{FF2B5EF4-FFF2-40B4-BE49-F238E27FC236}">
                  <a16:creationId xmlns:a16="http://schemas.microsoft.com/office/drawing/2014/main" id="{0C583198-2A6D-515B-BF34-FEB1B16BCAD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181475" y="4171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124">
              <a:extLst>
                <a:ext uri="{FF2B5EF4-FFF2-40B4-BE49-F238E27FC236}">
                  <a16:creationId xmlns:a16="http://schemas.microsoft.com/office/drawing/2014/main" id="{078E6657-9E44-C90F-AF4E-177A9B45670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257675" y="4200918"/>
              <a:ext cx="38101" cy="9133"/>
            </a:xfrm>
            <a:custGeom>
              <a:avLst/>
              <a:gdLst/>
              <a:ahLst/>
              <a:cxnLst/>
              <a:rect l="0" t="0" r="0" b="0"/>
              <a:pathLst>
                <a:path w="38101" h="9133">
                  <a:moveTo>
                    <a:pt x="38100" y="9132"/>
                  </a:moveTo>
                  <a:lnTo>
                    <a:pt x="38100" y="9132"/>
                  </a:lnTo>
                  <a:lnTo>
                    <a:pt x="38100" y="4075"/>
                  </a:lnTo>
                  <a:lnTo>
                    <a:pt x="37042" y="2586"/>
                  </a:lnTo>
                  <a:lnTo>
                    <a:pt x="35278" y="1593"/>
                  </a:lnTo>
                  <a:lnTo>
                    <a:pt x="29899" y="0"/>
                  </a:lnTo>
                  <a:lnTo>
                    <a:pt x="0" y="9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125">
              <a:extLst>
                <a:ext uri="{FF2B5EF4-FFF2-40B4-BE49-F238E27FC236}">
                  <a16:creationId xmlns:a16="http://schemas.microsoft.com/office/drawing/2014/main" id="{9090BED5-E8ED-7B9C-B68D-BB2CB44BBB6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238625" y="4257675"/>
              <a:ext cx="73989" cy="66676"/>
            </a:xfrm>
            <a:custGeom>
              <a:avLst/>
              <a:gdLst/>
              <a:ahLst/>
              <a:cxnLst/>
              <a:rect l="0" t="0" r="0" b="0"/>
              <a:pathLst>
                <a:path w="73989" h="66676">
                  <a:moveTo>
                    <a:pt x="19050" y="0"/>
                  </a:moveTo>
                  <a:lnTo>
                    <a:pt x="19050" y="0"/>
                  </a:lnTo>
                  <a:lnTo>
                    <a:pt x="60990" y="16868"/>
                  </a:lnTo>
                  <a:lnTo>
                    <a:pt x="68735" y="22666"/>
                  </a:lnTo>
                  <a:lnTo>
                    <a:pt x="72882" y="28771"/>
                  </a:lnTo>
                  <a:lnTo>
                    <a:pt x="73988" y="31881"/>
                  </a:lnTo>
                  <a:lnTo>
                    <a:pt x="73667" y="35012"/>
                  </a:lnTo>
                  <a:lnTo>
                    <a:pt x="70488" y="41313"/>
                  </a:lnTo>
                  <a:lnTo>
                    <a:pt x="62748" y="50811"/>
                  </a:lnTo>
                  <a:lnTo>
                    <a:pt x="43640" y="6032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SMARTInkShape-Group664">
            <a:extLst>
              <a:ext uri="{FF2B5EF4-FFF2-40B4-BE49-F238E27FC236}">
                <a16:creationId xmlns:a16="http://schemas.microsoft.com/office/drawing/2014/main" id="{1FFF4949-BE61-355F-94CD-AA0B9618DEE9}"/>
              </a:ext>
            </a:extLst>
          </p:cNvPr>
          <p:cNvGrpSpPr/>
          <p:nvPr/>
        </p:nvGrpSpPr>
        <p:grpSpPr>
          <a:xfrm>
            <a:off x="4525984" y="4402091"/>
            <a:ext cx="169842" cy="274685"/>
            <a:chOff x="4525984" y="4402091"/>
            <a:chExt cx="169842" cy="274685"/>
          </a:xfrm>
        </p:grpSpPr>
        <p:sp>
          <p:nvSpPr>
            <p:cNvPr id="818" name="SMARTInkShape-3126">
              <a:extLst>
                <a:ext uri="{FF2B5EF4-FFF2-40B4-BE49-F238E27FC236}">
                  <a16:creationId xmlns:a16="http://schemas.microsoft.com/office/drawing/2014/main" id="{12DDE901-EA43-99E8-699D-135C9FC9AAF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619625" y="4429125"/>
              <a:ext cx="9526" cy="247651"/>
            </a:xfrm>
            <a:custGeom>
              <a:avLst/>
              <a:gdLst/>
              <a:ahLst/>
              <a:cxnLst/>
              <a:rect l="0" t="0" r="0" b="0"/>
              <a:pathLst>
                <a:path w="9526" h="247651">
                  <a:moveTo>
                    <a:pt x="0" y="247650"/>
                  </a:moveTo>
                  <a:lnTo>
                    <a:pt x="0" y="247650"/>
                  </a:lnTo>
                  <a:lnTo>
                    <a:pt x="0" y="238125"/>
                  </a:lnTo>
                  <a:lnTo>
                    <a:pt x="0" y="243613"/>
                  </a:lnTo>
                  <a:lnTo>
                    <a:pt x="0" y="197145"/>
                  </a:lnTo>
                  <a:lnTo>
                    <a:pt x="0" y="155406"/>
                  </a:lnTo>
                  <a:lnTo>
                    <a:pt x="0" y="111115"/>
                  </a:lnTo>
                  <a:lnTo>
                    <a:pt x="0" y="65381"/>
                  </a:lnTo>
                  <a:lnTo>
                    <a:pt x="0" y="19660"/>
                  </a:lnTo>
                  <a:lnTo>
                    <a:pt x="0" y="13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127">
              <a:extLst>
                <a:ext uri="{FF2B5EF4-FFF2-40B4-BE49-F238E27FC236}">
                  <a16:creationId xmlns:a16="http://schemas.microsoft.com/office/drawing/2014/main" id="{5BE0834E-186E-BB05-20EC-84B37E50A41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525984" y="4402091"/>
              <a:ext cx="169842" cy="121725"/>
            </a:xfrm>
            <a:custGeom>
              <a:avLst/>
              <a:gdLst/>
              <a:ahLst/>
              <a:cxnLst/>
              <a:rect l="0" t="0" r="0" b="0"/>
              <a:pathLst>
                <a:path w="169842" h="121725">
                  <a:moveTo>
                    <a:pt x="84116" y="55609"/>
                  </a:moveTo>
                  <a:lnTo>
                    <a:pt x="84116" y="55609"/>
                  </a:lnTo>
                  <a:lnTo>
                    <a:pt x="63393" y="68792"/>
                  </a:lnTo>
                  <a:lnTo>
                    <a:pt x="18872" y="106307"/>
                  </a:lnTo>
                  <a:lnTo>
                    <a:pt x="12785" y="112714"/>
                  </a:lnTo>
                  <a:lnTo>
                    <a:pt x="11162" y="115903"/>
                  </a:lnTo>
                  <a:lnTo>
                    <a:pt x="9022" y="118030"/>
                  </a:lnTo>
                  <a:lnTo>
                    <a:pt x="0" y="121724"/>
                  </a:lnTo>
                  <a:lnTo>
                    <a:pt x="5255" y="114569"/>
                  </a:lnTo>
                  <a:lnTo>
                    <a:pt x="16345" y="88101"/>
                  </a:lnTo>
                  <a:lnTo>
                    <a:pt x="40990" y="43671"/>
                  </a:lnTo>
                  <a:lnTo>
                    <a:pt x="47845" y="20482"/>
                  </a:lnTo>
                  <a:lnTo>
                    <a:pt x="54021" y="10452"/>
                  </a:lnTo>
                  <a:lnTo>
                    <a:pt x="55407" y="0"/>
                  </a:lnTo>
                  <a:lnTo>
                    <a:pt x="58304" y="1966"/>
                  </a:lnTo>
                  <a:lnTo>
                    <a:pt x="60558" y="3972"/>
                  </a:lnTo>
                  <a:lnTo>
                    <a:pt x="65885" y="6201"/>
                  </a:lnTo>
                  <a:lnTo>
                    <a:pt x="68787" y="6795"/>
                  </a:lnTo>
                  <a:lnTo>
                    <a:pt x="115345" y="37033"/>
                  </a:lnTo>
                  <a:lnTo>
                    <a:pt x="147183" y="53755"/>
                  </a:lnTo>
                  <a:lnTo>
                    <a:pt x="158675" y="55447"/>
                  </a:lnTo>
                  <a:lnTo>
                    <a:pt x="159222" y="56559"/>
                  </a:lnTo>
                  <a:lnTo>
                    <a:pt x="159830" y="60617"/>
                  </a:lnTo>
                  <a:lnTo>
                    <a:pt x="161050" y="62122"/>
                  </a:lnTo>
                  <a:lnTo>
                    <a:pt x="169841" y="65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SMARTInkShape-Group665">
            <a:extLst>
              <a:ext uri="{FF2B5EF4-FFF2-40B4-BE49-F238E27FC236}">
                <a16:creationId xmlns:a16="http://schemas.microsoft.com/office/drawing/2014/main" id="{8FBE8665-6535-8A7A-B747-E0A49C12BC00}"/>
              </a:ext>
            </a:extLst>
          </p:cNvPr>
          <p:cNvGrpSpPr/>
          <p:nvPr/>
        </p:nvGrpSpPr>
        <p:grpSpPr>
          <a:xfrm>
            <a:off x="10992616" y="5020999"/>
            <a:ext cx="597903" cy="560090"/>
            <a:chOff x="10992616" y="5020999"/>
            <a:chExt cx="597903" cy="560090"/>
          </a:xfrm>
        </p:grpSpPr>
        <p:sp>
          <p:nvSpPr>
            <p:cNvPr id="821" name="SMARTInkShape-3128">
              <a:extLst>
                <a:ext uri="{FF2B5EF4-FFF2-40B4-BE49-F238E27FC236}">
                  <a16:creationId xmlns:a16="http://schemas.microsoft.com/office/drawing/2014/main" id="{A6CB0B61-9169-B136-ED25-5F894150EED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992616" y="5248850"/>
              <a:ext cx="168639" cy="170514"/>
            </a:xfrm>
            <a:custGeom>
              <a:avLst/>
              <a:gdLst/>
              <a:ahLst/>
              <a:cxnLst/>
              <a:rect l="0" t="0" r="0" b="0"/>
              <a:pathLst>
                <a:path w="168639" h="170514">
                  <a:moveTo>
                    <a:pt x="84959" y="28000"/>
                  </a:moveTo>
                  <a:lnTo>
                    <a:pt x="84959" y="28000"/>
                  </a:lnTo>
                  <a:lnTo>
                    <a:pt x="113015" y="28000"/>
                  </a:lnTo>
                  <a:lnTo>
                    <a:pt x="113488" y="19799"/>
                  </a:lnTo>
                  <a:lnTo>
                    <a:pt x="108465" y="13811"/>
                  </a:lnTo>
                  <a:lnTo>
                    <a:pt x="104862" y="13249"/>
                  </a:lnTo>
                  <a:lnTo>
                    <a:pt x="72829" y="22634"/>
                  </a:lnTo>
                  <a:lnTo>
                    <a:pt x="37877" y="42148"/>
                  </a:lnTo>
                  <a:lnTo>
                    <a:pt x="23112" y="54044"/>
                  </a:lnTo>
                  <a:lnTo>
                    <a:pt x="7956" y="77697"/>
                  </a:lnTo>
                  <a:lnTo>
                    <a:pt x="1818" y="94701"/>
                  </a:lnTo>
                  <a:lnTo>
                    <a:pt x="0" y="111498"/>
                  </a:lnTo>
                  <a:lnTo>
                    <a:pt x="4517" y="134938"/>
                  </a:lnTo>
                  <a:lnTo>
                    <a:pt x="15341" y="149963"/>
                  </a:lnTo>
                  <a:lnTo>
                    <a:pt x="29676" y="161581"/>
                  </a:lnTo>
                  <a:lnTo>
                    <a:pt x="43102" y="166745"/>
                  </a:lnTo>
                  <a:lnTo>
                    <a:pt x="84876" y="170513"/>
                  </a:lnTo>
                  <a:lnTo>
                    <a:pt x="126416" y="160095"/>
                  </a:lnTo>
                  <a:lnTo>
                    <a:pt x="139014" y="151620"/>
                  </a:lnTo>
                  <a:lnTo>
                    <a:pt x="152952" y="134950"/>
                  </a:lnTo>
                  <a:lnTo>
                    <a:pt x="163783" y="116604"/>
                  </a:lnTo>
                  <a:lnTo>
                    <a:pt x="168638" y="87649"/>
                  </a:lnTo>
                  <a:lnTo>
                    <a:pt x="165022" y="62372"/>
                  </a:lnTo>
                  <a:lnTo>
                    <a:pt x="154319" y="35926"/>
                  </a:lnTo>
                  <a:lnTo>
                    <a:pt x="148241" y="26936"/>
                  </a:lnTo>
                  <a:lnTo>
                    <a:pt x="108937" y="3782"/>
                  </a:lnTo>
                  <a:lnTo>
                    <a:pt x="98179" y="716"/>
                  </a:lnTo>
                  <a:lnTo>
                    <a:pt x="91541" y="0"/>
                  </a:lnTo>
                  <a:lnTo>
                    <a:pt x="85062" y="2502"/>
                  </a:lnTo>
                  <a:lnTo>
                    <a:pt x="81853" y="4651"/>
                  </a:lnTo>
                  <a:lnTo>
                    <a:pt x="79713" y="7142"/>
                  </a:lnTo>
                  <a:lnTo>
                    <a:pt x="75434" y="18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129">
              <a:extLst>
                <a:ext uri="{FF2B5EF4-FFF2-40B4-BE49-F238E27FC236}">
                  <a16:creationId xmlns:a16="http://schemas.microsoft.com/office/drawing/2014/main" id="{C7A42A3F-1253-C654-48CD-8BE62C69B74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439676" y="5267441"/>
              <a:ext cx="28298" cy="161810"/>
            </a:xfrm>
            <a:custGeom>
              <a:avLst/>
              <a:gdLst/>
              <a:ahLst/>
              <a:cxnLst/>
              <a:rect l="0" t="0" r="0" b="0"/>
              <a:pathLst>
                <a:path w="28298" h="161810">
                  <a:moveTo>
                    <a:pt x="9374" y="9409"/>
                  </a:moveTo>
                  <a:lnTo>
                    <a:pt x="9374" y="9409"/>
                  </a:lnTo>
                  <a:lnTo>
                    <a:pt x="17576" y="1208"/>
                  </a:lnTo>
                  <a:lnTo>
                    <a:pt x="26983" y="0"/>
                  </a:lnTo>
                  <a:lnTo>
                    <a:pt x="27465" y="1020"/>
                  </a:lnTo>
                  <a:lnTo>
                    <a:pt x="28297" y="18208"/>
                  </a:lnTo>
                  <a:lnTo>
                    <a:pt x="20869" y="58192"/>
                  </a:lnTo>
                  <a:lnTo>
                    <a:pt x="16249" y="99208"/>
                  </a:lnTo>
                  <a:lnTo>
                    <a:pt x="8589" y="119272"/>
                  </a:lnTo>
                  <a:lnTo>
                    <a:pt x="3734" y="129145"/>
                  </a:lnTo>
                  <a:lnTo>
                    <a:pt x="0" y="159459"/>
                  </a:lnTo>
                  <a:lnTo>
                    <a:pt x="1009" y="160242"/>
                  </a:lnTo>
                  <a:lnTo>
                    <a:pt x="9374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130">
              <a:extLst>
                <a:ext uri="{FF2B5EF4-FFF2-40B4-BE49-F238E27FC236}">
                  <a16:creationId xmlns:a16="http://schemas.microsoft.com/office/drawing/2014/main" id="{325A67D6-360E-E68D-C060-C50072A0C59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201400" y="5421165"/>
              <a:ext cx="85170" cy="131911"/>
            </a:xfrm>
            <a:custGeom>
              <a:avLst/>
              <a:gdLst/>
              <a:ahLst/>
              <a:cxnLst/>
              <a:rect l="0" t="0" r="0" b="0"/>
              <a:pathLst>
                <a:path w="85170" h="131911">
                  <a:moveTo>
                    <a:pt x="57150" y="17610"/>
                  </a:moveTo>
                  <a:lnTo>
                    <a:pt x="57150" y="17610"/>
                  </a:lnTo>
                  <a:lnTo>
                    <a:pt x="62207" y="17610"/>
                  </a:lnTo>
                  <a:lnTo>
                    <a:pt x="63696" y="18668"/>
                  </a:lnTo>
                  <a:lnTo>
                    <a:pt x="64688" y="20432"/>
                  </a:lnTo>
                  <a:lnTo>
                    <a:pt x="66640" y="27019"/>
                  </a:lnTo>
                  <a:lnTo>
                    <a:pt x="58472" y="35326"/>
                  </a:lnTo>
                  <a:lnTo>
                    <a:pt x="40863" y="28342"/>
                  </a:lnTo>
                  <a:lnTo>
                    <a:pt x="33862" y="22436"/>
                  </a:lnTo>
                  <a:lnTo>
                    <a:pt x="33158" y="20827"/>
                  </a:lnTo>
                  <a:lnTo>
                    <a:pt x="33747" y="19754"/>
                  </a:lnTo>
                  <a:lnTo>
                    <a:pt x="35198" y="19041"/>
                  </a:lnTo>
                  <a:lnTo>
                    <a:pt x="36165" y="17506"/>
                  </a:lnTo>
                  <a:lnTo>
                    <a:pt x="37240" y="12977"/>
                  </a:lnTo>
                  <a:lnTo>
                    <a:pt x="38584" y="11346"/>
                  </a:lnTo>
                  <a:lnTo>
                    <a:pt x="47212" y="8212"/>
                  </a:lnTo>
                  <a:lnTo>
                    <a:pt x="47615" y="17221"/>
                  </a:lnTo>
                  <a:lnTo>
                    <a:pt x="39423" y="17576"/>
                  </a:lnTo>
                  <a:lnTo>
                    <a:pt x="38983" y="16529"/>
                  </a:lnTo>
                  <a:lnTo>
                    <a:pt x="38215" y="9406"/>
                  </a:lnTo>
                  <a:lnTo>
                    <a:pt x="43190" y="3420"/>
                  </a:lnTo>
                  <a:lnTo>
                    <a:pt x="48477" y="720"/>
                  </a:lnTo>
                  <a:lnTo>
                    <a:pt x="51367" y="0"/>
                  </a:lnTo>
                  <a:lnTo>
                    <a:pt x="54353" y="578"/>
                  </a:lnTo>
                  <a:lnTo>
                    <a:pt x="66749" y="6289"/>
                  </a:lnTo>
                  <a:lnTo>
                    <a:pt x="69900" y="6887"/>
                  </a:lnTo>
                  <a:lnTo>
                    <a:pt x="79390" y="12787"/>
                  </a:lnTo>
                  <a:lnTo>
                    <a:pt x="82909" y="21111"/>
                  </a:lnTo>
                  <a:lnTo>
                    <a:pt x="85169" y="53814"/>
                  </a:lnTo>
                  <a:lnTo>
                    <a:pt x="80504" y="78667"/>
                  </a:lnTo>
                  <a:lnTo>
                    <a:pt x="67363" y="99436"/>
                  </a:lnTo>
                  <a:lnTo>
                    <a:pt x="53222" y="109716"/>
                  </a:lnTo>
                  <a:lnTo>
                    <a:pt x="0" y="131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131">
              <a:extLst>
                <a:ext uri="{FF2B5EF4-FFF2-40B4-BE49-F238E27FC236}">
                  <a16:creationId xmlns:a16="http://schemas.microsoft.com/office/drawing/2014/main" id="{A3EB80A6-4F82-C321-6AA7-FC42A575E34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430000" y="5020999"/>
              <a:ext cx="160519" cy="560090"/>
            </a:xfrm>
            <a:custGeom>
              <a:avLst/>
              <a:gdLst/>
              <a:ahLst/>
              <a:cxnLst/>
              <a:rect l="0" t="0" r="0" b="0"/>
              <a:pathLst>
                <a:path w="160519" h="560090">
                  <a:moveTo>
                    <a:pt x="57150" y="8201"/>
                  </a:moveTo>
                  <a:lnTo>
                    <a:pt x="57150" y="8201"/>
                  </a:lnTo>
                  <a:lnTo>
                    <a:pt x="57150" y="3145"/>
                  </a:lnTo>
                  <a:lnTo>
                    <a:pt x="58208" y="1656"/>
                  </a:lnTo>
                  <a:lnTo>
                    <a:pt x="59974" y="662"/>
                  </a:lnTo>
                  <a:lnTo>
                    <a:pt x="62207" y="0"/>
                  </a:lnTo>
                  <a:lnTo>
                    <a:pt x="64756" y="617"/>
                  </a:lnTo>
                  <a:lnTo>
                    <a:pt x="76446" y="6389"/>
                  </a:lnTo>
                  <a:lnTo>
                    <a:pt x="79539" y="6993"/>
                  </a:lnTo>
                  <a:lnTo>
                    <a:pt x="85799" y="16131"/>
                  </a:lnTo>
                  <a:lnTo>
                    <a:pt x="103495" y="52924"/>
                  </a:lnTo>
                  <a:lnTo>
                    <a:pt x="116156" y="98711"/>
                  </a:lnTo>
                  <a:lnTo>
                    <a:pt x="126609" y="142380"/>
                  </a:lnTo>
                  <a:lnTo>
                    <a:pt x="136410" y="182131"/>
                  </a:lnTo>
                  <a:lnTo>
                    <a:pt x="140960" y="220720"/>
                  </a:lnTo>
                  <a:lnTo>
                    <a:pt x="147365" y="258965"/>
                  </a:lnTo>
                  <a:lnTo>
                    <a:pt x="155963" y="297109"/>
                  </a:lnTo>
                  <a:lnTo>
                    <a:pt x="160158" y="340277"/>
                  </a:lnTo>
                  <a:lnTo>
                    <a:pt x="160518" y="386005"/>
                  </a:lnTo>
                  <a:lnTo>
                    <a:pt x="148621" y="428343"/>
                  </a:lnTo>
                  <a:lnTo>
                    <a:pt x="129408" y="466298"/>
                  </a:lnTo>
                  <a:lnTo>
                    <a:pt x="89112" y="509860"/>
                  </a:lnTo>
                  <a:lnTo>
                    <a:pt x="69029" y="527648"/>
                  </a:lnTo>
                  <a:lnTo>
                    <a:pt x="27630" y="544611"/>
                  </a:lnTo>
                  <a:lnTo>
                    <a:pt x="864" y="560089"/>
                  </a:lnTo>
                  <a:lnTo>
                    <a:pt x="0" y="551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6" name="SMARTInkShape-3132">
            <a:extLst>
              <a:ext uri="{FF2B5EF4-FFF2-40B4-BE49-F238E27FC236}">
                <a16:creationId xmlns:a16="http://schemas.microsoft.com/office/drawing/2014/main" id="{2C096CE5-F639-5775-2B83-AF4CB1841E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96550" y="5238866"/>
            <a:ext cx="17088" cy="199910"/>
          </a:xfrm>
          <a:custGeom>
            <a:avLst/>
            <a:gdLst/>
            <a:ahLst/>
            <a:cxnLst/>
            <a:rect l="0" t="0" r="0" b="0"/>
            <a:pathLst>
              <a:path w="17088" h="199910">
                <a:moveTo>
                  <a:pt x="0" y="9409"/>
                </a:moveTo>
                <a:lnTo>
                  <a:pt x="0" y="9409"/>
                </a:lnTo>
                <a:lnTo>
                  <a:pt x="0" y="4353"/>
                </a:lnTo>
                <a:lnTo>
                  <a:pt x="1058" y="2864"/>
                </a:lnTo>
                <a:lnTo>
                  <a:pt x="2824" y="1870"/>
                </a:lnTo>
                <a:lnTo>
                  <a:pt x="9134" y="0"/>
                </a:lnTo>
                <a:lnTo>
                  <a:pt x="14465" y="4975"/>
                </a:lnTo>
                <a:lnTo>
                  <a:pt x="17012" y="15905"/>
                </a:lnTo>
                <a:lnTo>
                  <a:pt x="17087" y="32404"/>
                </a:lnTo>
                <a:lnTo>
                  <a:pt x="11332" y="77490"/>
                </a:lnTo>
                <a:lnTo>
                  <a:pt x="9882" y="117049"/>
                </a:lnTo>
                <a:lnTo>
                  <a:pt x="9572" y="159364"/>
                </a:lnTo>
                <a:lnTo>
                  <a:pt x="9525" y="1999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0" name="SMARTInkShape-Group667">
            <a:extLst>
              <a:ext uri="{FF2B5EF4-FFF2-40B4-BE49-F238E27FC236}">
                <a16:creationId xmlns:a16="http://schemas.microsoft.com/office/drawing/2014/main" id="{6A0EE63A-7634-AEE9-0AE6-FF183812F811}"/>
              </a:ext>
            </a:extLst>
          </p:cNvPr>
          <p:cNvGrpSpPr/>
          <p:nvPr/>
        </p:nvGrpSpPr>
        <p:grpSpPr>
          <a:xfrm>
            <a:off x="9991725" y="5029743"/>
            <a:ext cx="999583" cy="532858"/>
            <a:chOff x="9991725" y="5029743"/>
            <a:chExt cx="999583" cy="532858"/>
          </a:xfrm>
        </p:grpSpPr>
        <p:sp>
          <p:nvSpPr>
            <p:cNvPr id="827" name="SMARTInkShape-3133">
              <a:extLst>
                <a:ext uri="{FF2B5EF4-FFF2-40B4-BE49-F238E27FC236}">
                  <a16:creationId xmlns:a16="http://schemas.microsoft.com/office/drawing/2014/main" id="{79105F73-5639-1DCF-721A-64951C62DEB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991725" y="5314950"/>
              <a:ext cx="266701" cy="123816"/>
            </a:xfrm>
            <a:custGeom>
              <a:avLst/>
              <a:gdLst/>
              <a:ahLst/>
              <a:cxnLst/>
              <a:rect l="0" t="0" r="0" b="0"/>
              <a:pathLst>
                <a:path w="266701" h="123816">
                  <a:moveTo>
                    <a:pt x="0" y="114300"/>
                  </a:moveTo>
                  <a:lnTo>
                    <a:pt x="0" y="114300"/>
                  </a:lnTo>
                  <a:lnTo>
                    <a:pt x="0" y="123815"/>
                  </a:lnTo>
                  <a:lnTo>
                    <a:pt x="0" y="109635"/>
                  </a:lnTo>
                  <a:lnTo>
                    <a:pt x="1058" y="108015"/>
                  </a:lnTo>
                  <a:lnTo>
                    <a:pt x="2824" y="106935"/>
                  </a:lnTo>
                  <a:lnTo>
                    <a:pt x="5057" y="106215"/>
                  </a:lnTo>
                  <a:lnTo>
                    <a:pt x="6546" y="104677"/>
                  </a:lnTo>
                  <a:lnTo>
                    <a:pt x="10760" y="96396"/>
                  </a:lnTo>
                  <a:lnTo>
                    <a:pt x="30867" y="74222"/>
                  </a:lnTo>
                  <a:lnTo>
                    <a:pt x="40530" y="70029"/>
                  </a:lnTo>
                  <a:lnTo>
                    <a:pt x="50822" y="67108"/>
                  </a:lnTo>
                  <a:lnTo>
                    <a:pt x="66203" y="58164"/>
                  </a:lnTo>
                  <a:lnTo>
                    <a:pt x="83948" y="57189"/>
                  </a:lnTo>
                  <a:lnTo>
                    <a:pt x="90255" y="52105"/>
                  </a:lnTo>
                  <a:lnTo>
                    <a:pt x="91921" y="51670"/>
                  </a:lnTo>
                  <a:lnTo>
                    <a:pt x="93030" y="52438"/>
                  </a:lnTo>
                  <a:lnTo>
                    <a:pt x="93770" y="54009"/>
                  </a:lnTo>
                  <a:lnTo>
                    <a:pt x="95322" y="55056"/>
                  </a:lnTo>
                  <a:lnTo>
                    <a:pt x="103322" y="56874"/>
                  </a:lnTo>
                  <a:lnTo>
                    <a:pt x="109400" y="57068"/>
                  </a:lnTo>
                  <a:lnTo>
                    <a:pt x="114944" y="59936"/>
                  </a:lnTo>
                  <a:lnTo>
                    <a:pt x="127127" y="70400"/>
                  </a:lnTo>
                  <a:lnTo>
                    <a:pt x="130584" y="76445"/>
                  </a:lnTo>
                  <a:lnTo>
                    <a:pt x="133179" y="82659"/>
                  </a:lnTo>
                  <a:lnTo>
                    <a:pt x="139533" y="92107"/>
                  </a:lnTo>
                  <a:lnTo>
                    <a:pt x="141389" y="98439"/>
                  </a:lnTo>
                  <a:lnTo>
                    <a:pt x="142941" y="100551"/>
                  </a:lnTo>
                  <a:lnTo>
                    <a:pt x="145037" y="101959"/>
                  </a:lnTo>
                  <a:lnTo>
                    <a:pt x="173428" y="112811"/>
                  </a:lnTo>
                  <a:lnTo>
                    <a:pt x="193570" y="114169"/>
                  </a:lnTo>
                  <a:lnTo>
                    <a:pt x="199978" y="111420"/>
                  </a:lnTo>
                  <a:lnTo>
                    <a:pt x="219103" y="95050"/>
                  </a:lnTo>
                  <a:lnTo>
                    <a:pt x="230842" y="78375"/>
                  </a:lnTo>
                  <a:lnTo>
                    <a:pt x="244246" y="34866"/>
                  </a:lnTo>
                  <a:lnTo>
                    <a:pt x="247201" y="8224"/>
                  </a:lnTo>
                  <a:lnTo>
                    <a:pt x="248410" y="5483"/>
                  </a:lnTo>
                  <a:lnTo>
                    <a:pt x="250272" y="3654"/>
                  </a:lnTo>
                  <a:lnTo>
                    <a:pt x="257055" y="64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134">
              <a:extLst>
                <a:ext uri="{FF2B5EF4-FFF2-40B4-BE49-F238E27FC236}">
                  <a16:creationId xmlns:a16="http://schemas.microsoft.com/office/drawing/2014/main" id="{0E96592E-456A-4232-1C16-756209F240A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477500" y="5153025"/>
              <a:ext cx="228601" cy="266126"/>
            </a:xfrm>
            <a:custGeom>
              <a:avLst/>
              <a:gdLst/>
              <a:ahLst/>
              <a:cxnLst/>
              <a:rect l="0" t="0" r="0" b="0"/>
              <a:pathLst>
                <a:path w="228601" h="266126">
                  <a:moveTo>
                    <a:pt x="0" y="76200"/>
                  </a:moveTo>
                  <a:lnTo>
                    <a:pt x="0" y="76200"/>
                  </a:lnTo>
                  <a:lnTo>
                    <a:pt x="9410" y="66791"/>
                  </a:lnTo>
                  <a:lnTo>
                    <a:pt x="22771" y="66685"/>
                  </a:lnTo>
                  <a:lnTo>
                    <a:pt x="28818" y="69502"/>
                  </a:lnTo>
                  <a:lnTo>
                    <a:pt x="31912" y="71735"/>
                  </a:lnTo>
                  <a:lnTo>
                    <a:pt x="55870" y="115582"/>
                  </a:lnTo>
                  <a:lnTo>
                    <a:pt x="83154" y="154555"/>
                  </a:lnTo>
                  <a:lnTo>
                    <a:pt x="107373" y="194661"/>
                  </a:lnTo>
                  <a:lnTo>
                    <a:pt x="139264" y="239105"/>
                  </a:lnTo>
                  <a:lnTo>
                    <a:pt x="146915" y="246674"/>
                  </a:lnTo>
                  <a:lnTo>
                    <a:pt x="170969" y="263792"/>
                  </a:lnTo>
                  <a:lnTo>
                    <a:pt x="178999" y="266125"/>
                  </a:lnTo>
                  <a:lnTo>
                    <a:pt x="180097" y="260801"/>
                  </a:lnTo>
                  <a:lnTo>
                    <a:pt x="181642" y="251378"/>
                  </a:lnTo>
                  <a:lnTo>
                    <a:pt x="187406" y="232056"/>
                  </a:lnTo>
                  <a:lnTo>
                    <a:pt x="189889" y="185851"/>
                  </a:lnTo>
                  <a:lnTo>
                    <a:pt x="190379" y="141252"/>
                  </a:lnTo>
                  <a:lnTo>
                    <a:pt x="190465" y="103706"/>
                  </a:lnTo>
                  <a:lnTo>
                    <a:pt x="190490" y="64124"/>
                  </a:lnTo>
                  <a:lnTo>
                    <a:pt x="191557" y="22544"/>
                  </a:lnTo>
                  <a:lnTo>
                    <a:pt x="195556" y="10725"/>
                  </a:lnTo>
                  <a:lnTo>
                    <a:pt x="198103" y="7150"/>
                  </a:lnTo>
                  <a:lnTo>
                    <a:pt x="203756" y="317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135">
              <a:extLst>
                <a:ext uri="{FF2B5EF4-FFF2-40B4-BE49-F238E27FC236}">
                  <a16:creationId xmlns:a16="http://schemas.microsoft.com/office/drawing/2014/main" id="{FE9FBF98-9D70-6A12-2D88-2D912C8D553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811181" y="5029743"/>
              <a:ext cx="180127" cy="532858"/>
            </a:xfrm>
            <a:custGeom>
              <a:avLst/>
              <a:gdLst/>
              <a:ahLst/>
              <a:cxnLst/>
              <a:rect l="0" t="0" r="0" b="0"/>
              <a:pathLst>
                <a:path w="180127" h="532858">
                  <a:moveTo>
                    <a:pt x="152094" y="28032"/>
                  </a:moveTo>
                  <a:lnTo>
                    <a:pt x="152094" y="28032"/>
                  </a:lnTo>
                  <a:lnTo>
                    <a:pt x="180126" y="0"/>
                  </a:lnTo>
                  <a:lnTo>
                    <a:pt x="149202" y="38528"/>
                  </a:lnTo>
                  <a:lnTo>
                    <a:pt x="125270" y="77248"/>
                  </a:lnTo>
                  <a:lnTo>
                    <a:pt x="94757" y="123491"/>
                  </a:lnTo>
                  <a:lnTo>
                    <a:pt x="69507" y="166481"/>
                  </a:lnTo>
                  <a:lnTo>
                    <a:pt x="50484" y="203226"/>
                  </a:lnTo>
                  <a:lnTo>
                    <a:pt x="31637" y="245965"/>
                  </a:lnTo>
                  <a:lnTo>
                    <a:pt x="11454" y="284982"/>
                  </a:lnTo>
                  <a:lnTo>
                    <a:pt x="3177" y="313715"/>
                  </a:lnTo>
                  <a:lnTo>
                    <a:pt x="726" y="347983"/>
                  </a:lnTo>
                  <a:lnTo>
                    <a:pt x="0" y="388827"/>
                  </a:lnTo>
                  <a:lnTo>
                    <a:pt x="2606" y="427739"/>
                  </a:lnTo>
                  <a:lnTo>
                    <a:pt x="12903" y="463258"/>
                  </a:lnTo>
                  <a:lnTo>
                    <a:pt x="35347" y="498647"/>
                  </a:lnTo>
                  <a:lnTo>
                    <a:pt x="60162" y="518417"/>
                  </a:lnTo>
                  <a:lnTo>
                    <a:pt x="82625" y="529691"/>
                  </a:lnTo>
                  <a:lnTo>
                    <a:pt x="94944" y="532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5" name="SMARTInkShape-Group668">
            <a:extLst>
              <a:ext uri="{FF2B5EF4-FFF2-40B4-BE49-F238E27FC236}">
                <a16:creationId xmlns:a16="http://schemas.microsoft.com/office/drawing/2014/main" id="{461623B1-E135-A60F-23ED-E6CE2CB7E06D}"/>
              </a:ext>
            </a:extLst>
          </p:cNvPr>
          <p:cNvGrpSpPr/>
          <p:nvPr/>
        </p:nvGrpSpPr>
        <p:grpSpPr>
          <a:xfrm>
            <a:off x="8915992" y="5591175"/>
            <a:ext cx="628056" cy="419101"/>
            <a:chOff x="8915992" y="5591175"/>
            <a:chExt cx="628056" cy="419101"/>
          </a:xfrm>
        </p:grpSpPr>
        <p:sp>
          <p:nvSpPr>
            <p:cNvPr id="831" name="SMARTInkShape-3136">
              <a:extLst>
                <a:ext uri="{FF2B5EF4-FFF2-40B4-BE49-F238E27FC236}">
                  <a16:creationId xmlns:a16="http://schemas.microsoft.com/office/drawing/2014/main" id="{3CFFAD57-9A1A-4180-74CD-D6B2ED84631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915992" y="5591175"/>
              <a:ext cx="266109" cy="207586"/>
            </a:xfrm>
            <a:custGeom>
              <a:avLst/>
              <a:gdLst/>
              <a:ahLst/>
              <a:cxnLst/>
              <a:rect l="0" t="0" r="0" b="0"/>
              <a:pathLst>
                <a:path w="266109" h="207586">
                  <a:moveTo>
                    <a:pt x="27983" y="76200"/>
                  </a:moveTo>
                  <a:lnTo>
                    <a:pt x="27983" y="76200"/>
                  </a:lnTo>
                  <a:lnTo>
                    <a:pt x="27983" y="71144"/>
                  </a:lnTo>
                  <a:lnTo>
                    <a:pt x="29041" y="69655"/>
                  </a:lnTo>
                  <a:lnTo>
                    <a:pt x="30805" y="68661"/>
                  </a:lnTo>
                  <a:lnTo>
                    <a:pt x="33040" y="67999"/>
                  </a:lnTo>
                  <a:lnTo>
                    <a:pt x="34529" y="66499"/>
                  </a:lnTo>
                  <a:lnTo>
                    <a:pt x="37117" y="58591"/>
                  </a:lnTo>
                  <a:lnTo>
                    <a:pt x="40156" y="57790"/>
                  </a:lnTo>
                  <a:lnTo>
                    <a:pt x="42448" y="57577"/>
                  </a:lnTo>
                  <a:lnTo>
                    <a:pt x="43978" y="56376"/>
                  </a:lnTo>
                  <a:lnTo>
                    <a:pt x="45674" y="52220"/>
                  </a:lnTo>
                  <a:lnTo>
                    <a:pt x="47185" y="50687"/>
                  </a:lnTo>
                  <a:lnTo>
                    <a:pt x="51687" y="48986"/>
                  </a:lnTo>
                  <a:lnTo>
                    <a:pt x="69386" y="47745"/>
                  </a:lnTo>
                  <a:lnTo>
                    <a:pt x="75666" y="50500"/>
                  </a:lnTo>
                  <a:lnTo>
                    <a:pt x="88320" y="60894"/>
                  </a:lnTo>
                  <a:lnTo>
                    <a:pt x="91840" y="69750"/>
                  </a:lnTo>
                  <a:lnTo>
                    <a:pt x="101950" y="112584"/>
                  </a:lnTo>
                  <a:lnTo>
                    <a:pt x="103742" y="139361"/>
                  </a:lnTo>
                  <a:lnTo>
                    <a:pt x="98996" y="163706"/>
                  </a:lnTo>
                  <a:lnTo>
                    <a:pt x="90887" y="180915"/>
                  </a:lnTo>
                  <a:lnTo>
                    <a:pt x="81781" y="192716"/>
                  </a:lnTo>
                  <a:lnTo>
                    <a:pt x="67324" y="202916"/>
                  </a:lnTo>
                  <a:lnTo>
                    <a:pt x="54691" y="207585"/>
                  </a:lnTo>
                  <a:lnTo>
                    <a:pt x="51082" y="207182"/>
                  </a:lnTo>
                  <a:lnTo>
                    <a:pt x="29391" y="196119"/>
                  </a:lnTo>
                  <a:lnTo>
                    <a:pt x="20495" y="184530"/>
                  </a:lnTo>
                  <a:lnTo>
                    <a:pt x="3909" y="143147"/>
                  </a:lnTo>
                  <a:lnTo>
                    <a:pt x="0" y="103348"/>
                  </a:lnTo>
                  <a:lnTo>
                    <a:pt x="2493" y="90735"/>
                  </a:lnTo>
                  <a:lnTo>
                    <a:pt x="12716" y="68959"/>
                  </a:lnTo>
                  <a:lnTo>
                    <a:pt x="31926" y="50536"/>
                  </a:lnTo>
                  <a:lnTo>
                    <a:pt x="64746" y="34011"/>
                  </a:lnTo>
                  <a:lnTo>
                    <a:pt x="110214" y="21355"/>
                  </a:lnTo>
                  <a:lnTo>
                    <a:pt x="156174" y="14449"/>
                  </a:lnTo>
                  <a:lnTo>
                    <a:pt x="201759" y="3267"/>
                  </a:lnTo>
                  <a:lnTo>
                    <a:pt x="247428" y="127"/>
                  </a:lnTo>
                  <a:lnTo>
                    <a:pt x="2661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137">
              <a:extLst>
                <a:ext uri="{FF2B5EF4-FFF2-40B4-BE49-F238E27FC236}">
                  <a16:creationId xmlns:a16="http://schemas.microsoft.com/office/drawing/2014/main" id="{5F820F66-3792-F0D2-37BF-AE516E87CAD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048750" y="5638834"/>
              <a:ext cx="218961" cy="371442"/>
            </a:xfrm>
            <a:custGeom>
              <a:avLst/>
              <a:gdLst/>
              <a:ahLst/>
              <a:cxnLst/>
              <a:rect l="0" t="0" r="0" b="0"/>
              <a:pathLst>
                <a:path w="218961" h="371442">
                  <a:moveTo>
                    <a:pt x="209550" y="9491"/>
                  </a:moveTo>
                  <a:lnTo>
                    <a:pt x="209550" y="9491"/>
                  </a:lnTo>
                  <a:lnTo>
                    <a:pt x="209550" y="4435"/>
                  </a:lnTo>
                  <a:lnTo>
                    <a:pt x="210608" y="2946"/>
                  </a:lnTo>
                  <a:lnTo>
                    <a:pt x="212372" y="1952"/>
                  </a:lnTo>
                  <a:lnTo>
                    <a:pt x="218960" y="0"/>
                  </a:lnTo>
                  <a:lnTo>
                    <a:pt x="196276" y="40065"/>
                  </a:lnTo>
                  <a:lnTo>
                    <a:pt x="173086" y="85955"/>
                  </a:lnTo>
                  <a:lnTo>
                    <a:pt x="145495" y="133350"/>
                  </a:lnTo>
                  <a:lnTo>
                    <a:pt x="131304" y="159080"/>
                  </a:lnTo>
                  <a:lnTo>
                    <a:pt x="116516" y="182930"/>
                  </a:lnTo>
                  <a:lnTo>
                    <a:pt x="97658" y="228828"/>
                  </a:lnTo>
                  <a:lnTo>
                    <a:pt x="72599" y="272362"/>
                  </a:lnTo>
                  <a:lnTo>
                    <a:pt x="49380" y="310336"/>
                  </a:lnTo>
                  <a:lnTo>
                    <a:pt x="0" y="371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138">
              <a:extLst>
                <a:ext uri="{FF2B5EF4-FFF2-40B4-BE49-F238E27FC236}">
                  <a16:creationId xmlns:a16="http://schemas.microsoft.com/office/drawing/2014/main" id="{DA1ACBC5-B1BB-974F-6E59-B39E65CECC3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191625" y="5662867"/>
              <a:ext cx="333376" cy="279625"/>
            </a:xfrm>
            <a:custGeom>
              <a:avLst/>
              <a:gdLst/>
              <a:ahLst/>
              <a:cxnLst/>
              <a:rect l="0" t="0" r="0" b="0"/>
              <a:pathLst>
                <a:path w="333376" h="279625">
                  <a:moveTo>
                    <a:pt x="0" y="233108"/>
                  </a:moveTo>
                  <a:lnTo>
                    <a:pt x="0" y="233108"/>
                  </a:lnTo>
                  <a:lnTo>
                    <a:pt x="22120" y="213810"/>
                  </a:lnTo>
                  <a:lnTo>
                    <a:pt x="47058" y="197808"/>
                  </a:lnTo>
                  <a:lnTo>
                    <a:pt x="59087" y="195254"/>
                  </a:lnTo>
                  <a:lnTo>
                    <a:pt x="74432" y="195022"/>
                  </a:lnTo>
                  <a:lnTo>
                    <a:pt x="75022" y="196076"/>
                  </a:lnTo>
                  <a:lnTo>
                    <a:pt x="87939" y="242954"/>
                  </a:lnTo>
                  <a:lnTo>
                    <a:pt x="104256" y="279624"/>
                  </a:lnTo>
                  <a:lnTo>
                    <a:pt x="104729" y="240864"/>
                  </a:lnTo>
                  <a:lnTo>
                    <a:pt x="112371" y="194461"/>
                  </a:lnTo>
                  <a:lnTo>
                    <a:pt x="118029" y="161957"/>
                  </a:lnTo>
                  <a:lnTo>
                    <a:pt x="122108" y="118069"/>
                  </a:lnTo>
                  <a:lnTo>
                    <a:pt x="123599" y="77893"/>
                  </a:lnTo>
                  <a:lnTo>
                    <a:pt x="124782" y="62523"/>
                  </a:lnTo>
                  <a:lnTo>
                    <a:pt x="128836" y="52165"/>
                  </a:lnTo>
                  <a:lnTo>
                    <a:pt x="137068" y="40383"/>
                  </a:lnTo>
                  <a:lnTo>
                    <a:pt x="143116" y="36328"/>
                  </a:lnTo>
                  <a:lnTo>
                    <a:pt x="182669" y="23007"/>
                  </a:lnTo>
                  <a:lnTo>
                    <a:pt x="228823" y="8669"/>
                  </a:lnTo>
                  <a:lnTo>
                    <a:pt x="271198" y="0"/>
                  </a:lnTo>
                  <a:lnTo>
                    <a:pt x="333375" y="4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139">
              <a:extLst>
                <a:ext uri="{FF2B5EF4-FFF2-40B4-BE49-F238E27FC236}">
                  <a16:creationId xmlns:a16="http://schemas.microsoft.com/office/drawing/2014/main" id="{1BAF5ED0-91D0-3D18-0464-A084A4A9E64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372600" y="5801018"/>
              <a:ext cx="171448" cy="142583"/>
            </a:xfrm>
            <a:custGeom>
              <a:avLst/>
              <a:gdLst/>
              <a:ahLst/>
              <a:cxnLst/>
              <a:rect l="0" t="0" r="0" b="0"/>
              <a:pathLst>
                <a:path w="171448" h="142583">
                  <a:moveTo>
                    <a:pt x="0" y="37807"/>
                  </a:moveTo>
                  <a:lnTo>
                    <a:pt x="0" y="37807"/>
                  </a:lnTo>
                  <a:lnTo>
                    <a:pt x="5057" y="37807"/>
                  </a:lnTo>
                  <a:lnTo>
                    <a:pt x="6546" y="36749"/>
                  </a:lnTo>
                  <a:lnTo>
                    <a:pt x="7540" y="34985"/>
                  </a:lnTo>
                  <a:lnTo>
                    <a:pt x="8201" y="32751"/>
                  </a:lnTo>
                  <a:lnTo>
                    <a:pt x="9701" y="31262"/>
                  </a:lnTo>
                  <a:lnTo>
                    <a:pt x="27722" y="23618"/>
                  </a:lnTo>
                  <a:lnTo>
                    <a:pt x="31183" y="23056"/>
                  </a:lnTo>
                  <a:lnTo>
                    <a:pt x="33489" y="23741"/>
                  </a:lnTo>
                  <a:lnTo>
                    <a:pt x="42245" y="32441"/>
                  </a:lnTo>
                  <a:lnTo>
                    <a:pt x="45234" y="41067"/>
                  </a:lnTo>
                  <a:lnTo>
                    <a:pt x="47485" y="87505"/>
                  </a:lnTo>
                  <a:lnTo>
                    <a:pt x="38974" y="133865"/>
                  </a:lnTo>
                  <a:lnTo>
                    <a:pt x="38215" y="141434"/>
                  </a:lnTo>
                  <a:lnTo>
                    <a:pt x="38134" y="132129"/>
                  </a:lnTo>
                  <a:lnTo>
                    <a:pt x="43166" y="115968"/>
                  </a:lnTo>
                  <a:lnTo>
                    <a:pt x="56416" y="92715"/>
                  </a:lnTo>
                  <a:lnTo>
                    <a:pt x="100664" y="50943"/>
                  </a:lnTo>
                  <a:lnTo>
                    <a:pt x="147381" y="4716"/>
                  </a:lnTo>
                  <a:lnTo>
                    <a:pt x="149054" y="3046"/>
                  </a:lnTo>
                  <a:lnTo>
                    <a:pt x="153736" y="1191"/>
                  </a:lnTo>
                  <a:lnTo>
                    <a:pt x="160307" y="0"/>
                  </a:lnTo>
                  <a:lnTo>
                    <a:pt x="166502" y="14963"/>
                  </a:lnTo>
                  <a:lnTo>
                    <a:pt x="171015" y="53628"/>
                  </a:lnTo>
                  <a:lnTo>
                    <a:pt x="171392" y="95786"/>
                  </a:lnTo>
                  <a:lnTo>
                    <a:pt x="171447" y="135165"/>
                  </a:lnTo>
                  <a:lnTo>
                    <a:pt x="170390" y="137638"/>
                  </a:lnTo>
                  <a:lnTo>
                    <a:pt x="168626" y="139286"/>
                  </a:lnTo>
                  <a:lnTo>
                    <a:pt x="161925" y="142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" name="SMARTInkShape-Group669">
            <a:extLst>
              <a:ext uri="{FF2B5EF4-FFF2-40B4-BE49-F238E27FC236}">
                <a16:creationId xmlns:a16="http://schemas.microsoft.com/office/drawing/2014/main" id="{87A28AAD-3563-D9E2-C354-4053D86664A0}"/>
              </a:ext>
            </a:extLst>
          </p:cNvPr>
          <p:cNvGrpSpPr/>
          <p:nvPr/>
        </p:nvGrpSpPr>
        <p:grpSpPr>
          <a:xfrm>
            <a:off x="8591550" y="5125056"/>
            <a:ext cx="1171576" cy="323245"/>
            <a:chOff x="8591550" y="5125056"/>
            <a:chExt cx="1171576" cy="323245"/>
          </a:xfrm>
        </p:grpSpPr>
        <p:sp>
          <p:nvSpPr>
            <p:cNvPr id="836" name="SMARTInkShape-3140">
              <a:extLst>
                <a:ext uri="{FF2B5EF4-FFF2-40B4-BE49-F238E27FC236}">
                  <a16:creationId xmlns:a16="http://schemas.microsoft.com/office/drawing/2014/main" id="{80DA2768-CDE0-EA2E-F29B-839A8FA112C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001125" y="5219700"/>
              <a:ext cx="200026" cy="19017"/>
            </a:xfrm>
            <a:custGeom>
              <a:avLst/>
              <a:gdLst/>
              <a:ahLst/>
              <a:cxnLst/>
              <a:rect l="0" t="0" r="0" b="0"/>
              <a:pathLst>
                <a:path w="200026" h="19017">
                  <a:moveTo>
                    <a:pt x="0" y="9525"/>
                  </a:moveTo>
                  <a:lnTo>
                    <a:pt x="0" y="9525"/>
                  </a:lnTo>
                  <a:lnTo>
                    <a:pt x="0" y="19016"/>
                  </a:lnTo>
                  <a:lnTo>
                    <a:pt x="18362" y="17990"/>
                  </a:lnTo>
                  <a:lnTo>
                    <a:pt x="55418" y="10408"/>
                  </a:lnTo>
                  <a:lnTo>
                    <a:pt x="97417" y="9700"/>
                  </a:lnTo>
                  <a:lnTo>
                    <a:pt x="141421" y="4502"/>
                  </a:lnTo>
                  <a:lnTo>
                    <a:pt x="185614" y="26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141">
              <a:extLst>
                <a:ext uri="{FF2B5EF4-FFF2-40B4-BE49-F238E27FC236}">
                  <a16:creationId xmlns:a16="http://schemas.microsoft.com/office/drawing/2014/main" id="{DB3085C5-328E-ABCD-1E74-E2E00BA7763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296400" y="5125056"/>
              <a:ext cx="390526" cy="170845"/>
            </a:xfrm>
            <a:custGeom>
              <a:avLst/>
              <a:gdLst/>
              <a:ahLst/>
              <a:cxnLst/>
              <a:rect l="0" t="0" r="0" b="0"/>
              <a:pathLst>
                <a:path w="390526" h="170845">
                  <a:moveTo>
                    <a:pt x="0" y="170844"/>
                  </a:moveTo>
                  <a:lnTo>
                    <a:pt x="0" y="170844"/>
                  </a:lnTo>
                  <a:lnTo>
                    <a:pt x="22792" y="149110"/>
                  </a:lnTo>
                  <a:lnTo>
                    <a:pt x="30591" y="145310"/>
                  </a:lnTo>
                  <a:lnTo>
                    <a:pt x="33093" y="142179"/>
                  </a:lnTo>
                  <a:lnTo>
                    <a:pt x="35876" y="133057"/>
                  </a:lnTo>
                  <a:lnTo>
                    <a:pt x="45579" y="121947"/>
                  </a:lnTo>
                  <a:lnTo>
                    <a:pt x="90761" y="81012"/>
                  </a:lnTo>
                  <a:lnTo>
                    <a:pt x="119175" y="56360"/>
                  </a:lnTo>
                  <a:lnTo>
                    <a:pt x="137616" y="37440"/>
                  </a:lnTo>
                  <a:lnTo>
                    <a:pt x="180342" y="0"/>
                  </a:lnTo>
                  <a:lnTo>
                    <a:pt x="180919" y="7649"/>
                  </a:lnTo>
                  <a:lnTo>
                    <a:pt x="174418" y="16272"/>
                  </a:lnTo>
                  <a:lnTo>
                    <a:pt x="158309" y="59023"/>
                  </a:lnTo>
                  <a:lnTo>
                    <a:pt x="147021" y="101680"/>
                  </a:lnTo>
                  <a:lnTo>
                    <a:pt x="143421" y="146409"/>
                  </a:lnTo>
                  <a:lnTo>
                    <a:pt x="145355" y="152438"/>
                  </a:lnTo>
                  <a:lnTo>
                    <a:pt x="153150" y="161959"/>
                  </a:lnTo>
                  <a:lnTo>
                    <a:pt x="158192" y="163862"/>
                  </a:lnTo>
                  <a:lnTo>
                    <a:pt x="169438" y="163155"/>
                  </a:lnTo>
                  <a:lnTo>
                    <a:pt x="192726" y="156806"/>
                  </a:lnTo>
                  <a:lnTo>
                    <a:pt x="207718" y="145554"/>
                  </a:lnTo>
                  <a:lnTo>
                    <a:pt x="239645" y="107406"/>
                  </a:lnTo>
                  <a:lnTo>
                    <a:pt x="265227" y="64508"/>
                  </a:lnTo>
                  <a:lnTo>
                    <a:pt x="285498" y="23360"/>
                  </a:lnTo>
                  <a:lnTo>
                    <a:pt x="287697" y="21720"/>
                  </a:lnTo>
                  <a:lnTo>
                    <a:pt x="294832" y="18636"/>
                  </a:lnTo>
                  <a:lnTo>
                    <a:pt x="279003" y="36818"/>
                  </a:lnTo>
                  <a:lnTo>
                    <a:pt x="269444" y="62173"/>
                  </a:lnTo>
                  <a:lnTo>
                    <a:pt x="268529" y="66646"/>
                  </a:lnTo>
                  <a:lnTo>
                    <a:pt x="270336" y="77261"/>
                  </a:lnTo>
                  <a:lnTo>
                    <a:pt x="274480" y="97960"/>
                  </a:lnTo>
                  <a:lnTo>
                    <a:pt x="275062" y="106381"/>
                  </a:lnTo>
                  <a:lnTo>
                    <a:pt x="277567" y="113052"/>
                  </a:lnTo>
                  <a:lnTo>
                    <a:pt x="297581" y="134998"/>
                  </a:lnTo>
                  <a:lnTo>
                    <a:pt x="304415" y="139038"/>
                  </a:lnTo>
                  <a:lnTo>
                    <a:pt x="317425" y="141631"/>
                  </a:lnTo>
                  <a:lnTo>
                    <a:pt x="363593" y="133307"/>
                  </a:lnTo>
                  <a:lnTo>
                    <a:pt x="390525" y="132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142">
              <a:extLst>
                <a:ext uri="{FF2B5EF4-FFF2-40B4-BE49-F238E27FC236}">
                  <a16:creationId xmlns:a16="http://schemas.microsoft.com/office/drawing/2014/main" id="{39BFA8D9-979D-37BF-1E69-8BC797CB6B3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591550" y="5411107"/>
              <a:ext cx="1171576" cy="37194"/>
            </a:xfrm>
            <a:custGeom>
              <a:avLst/>
              <a:gdLst/>
              <a:ahLst/>
              <a:cxnLst/>
              <a:rect l="0" t="0" r="0" b="0"/>
              <a:pathLst>
                <a:path w="1171576" h="37194">
                  <a:moveTo>
                    <a:pt x="0" y="27668"/>
                  </a:moveTo>
                  <a:lnTo>
                    <a:pt x="0" y="27668"/>
                  </a:lnTo>
                  <a:lnTo>
                    <a:pt x="0" y="35869"/>
                  </a:lnTo>
                  <a:lnTo>
                    <a:pt x="1058" y="36310"/>
                  </a:lnTo>
                  <a:lnTo>
                    <a:pt x="45761" y="37159"/>
                  </a:lnTo>
                  <a:lnTo>
                    <a:pt x="91353" y="37190"/>
                  </a:lnTo>
                  <a:lnTo>
                    <a:pt x="129374" y="37193"/>
                  </a:lnTo>
                  <a:lnTo>
                    <a:pt x="166391" y="37193"/>
                  </a:lnTo>
                  <a:lnTo>
                    <a:pt x="211138" y="37193"/>
                  </a:lnTo>
                  <a:lnTo>
                    <a:pt x="248708" y="32137"/>
                  </a:lnTo>
                  <a:lnTo>
                    <a:pt x="293355" y="28992"/>
                  </a:lnTo>
                  <a:lnTo>
                    <a:pt x="327230" y="25434"/>
                  </a:lnTo>
                  <a:lnTo>
                    <a:pt x="373536" y="20303"/>
                  </a:lnTo>
                  <a:lnTo>
                    <a:pt x="413007" y="18783"/>
                  </a:lnTo>
                  <a:lnTo>
                    <a:pt x="458217" y="18333"/>
                  </a:lnTo>
                  <a:lnTo>
                    <a:pt x="505127" y="15377"/>
                  </a:lnTo>
                  <a:lnTo>
                    <a:pt x="546896" y="10621"/>
                  </a:lnTo>
                  <a:lnTo>
                    <a:pt x="590668" y="9211"/>
                  </a:lnTo>
                  <a:lnTo>
                    <a:pt x="629761" y="7823"/>
                  </a:lnTo>
                  <a:lnTo>
                    <a:pt x="671831" y="3679"/>
                  </a:lnTo>
                  <a:lnTo>
                    <a:pt x="715221" y="1131"/>
                  </a:lnTo>
                  <a:lnTo>
                    <a:pt x="754969" y="0"/>
                  </a:lnTo>
                  <a:lnTo>
                    <a:pt x="795194" y="420"/>
                  </a:lnTo>
                  <a:lnTo>
                    <a:pt x="837232" y="6685"/>
                  </a:lnTo>
                  <a:lnTo>
                    <a:pt x="877777" y="10867"/>
                  </a:lnTo>
                  <a:lnTo>
                    <a:pt x="913998" y="14909"/>
                  </a:lnTo>
                  <a:lnTo>
                    <a:pt x="960965" y="17185"/>
                  </a:lnTo>
                  <a:lnTo>
                    <a:pt x="1003051" y="20777"/>
                  </a:lnTo>
                  <a:lnTo>
                    <a:pt x="1039091" y="25626"/>
                  </a:lnTo>
                  <a:lnTo>
                    <a:pt x="1086631" y="27399"/>
                  </a:lnTo>
                  <a:lnTo>
                    <a:pt x="1131530" y="27658"/>
                  </a:lnTo>
                  <a:lnTo>
                    <a:pt x="1163449" y="27668"/>
                  </a:lnTo>
                  <a:lnTo>
                    <a:pt x="1166159" y="28726"/>
                  </a:lnTo>
                  <a:lnTo>
                    <a:pt x="1167965" y="30490"/>
                  </a:lnTo>
                  <a:lnTo>
                    <a:pt x="1169168" y="32724"/>
                  </a:lnTo>
                  <a:lnTo>
                    <a:pt x="1169971" y="33156"/>
                  </a:lnTo>
                  <a:lnTo>
                    <a:pt x="1170505" y="32384"/>
                  </a:lnTo>
                  <a:lnTo>
                    <a:pt x="1171575" y="27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SMARTInkShape-Group670">
            <a:extLst>
              <a:ext uri="{FF2B5EF4-FFF2-40B4-BE49-F238E27FC236}">
                <a16:creationId xmlns:a16="http://schemas.microsoft.com/office/drawing/2014/main" id="{4EB90A5F-A431-674F-8F89-C1E174622F45}"/>
              </a:ext>
            </a:extLst>
          </p:cNvPr>
          <p:cNvGrpSpPr/>
          <p:nvPr/>
        </p:nvGrpSpPr>
        <p:grpSpPr>
          <a:xfrm>
            <a:off x="8620125" y="5014213"/>
            <a:ext cx="266701" cy="310263"/>
            <a:chOff x="8620125" y="5014213"/>
            <a:chExt cx="266701" cy="310263"/>
          </a:xfrm>
        </p:grpSpPr>
        <p:sp>
          <p:nvSpPr>
            <p:cNvPr id="840" name="SMARTInkShape-3143">
              <a:extLst>
                <a:ext uri="{FF2B5EF4-FFF2-40B4-BE49-F238E27FC236}">
                  <a16:creationId xmlns:a16="http://schemas.microsoft.com/office/drawing/2014/main" id="{DE507C39-F583-1133-7376-A591FEE6BB8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696325" y="5162942"/>
              <a:ext cx="180976" cy="149661"/>
            </a:xfrm>
            <a:custGeom>
              <a:avLst/>
              <a:gdLst/>
              <a:ahLst/>
              <a:cxnLst/>
              <a:rect l="0" t="0" r="0" b="0"/>
              <a:pathLst>
                <a:path w="180976" h="149661">
                  <a:moveTo>
                    <a:pt x="0" y="9133"/>
                  </a:moveTo>
                  <a:lnTo>
                    <a:pt x="0" y="9133"/>
                  </a:lnTo>
                  <a:lnTo>
                    <a:pt x="9525" y="9133"/>
                  </a:lnTo>
                  <a:lnTo>
                    <a:pt x="9525" y="0"/>
                  </a:lnTo>
                  <a:lnTo>
                    <a:pt x="14582" y="9837"/>
                  </a:lnTo>
                  <a:lnTo>
                    <a:pt x="22709" y="17560"/>
                  </a:lnTo>
                  <a:lnTo>
                    <a:pt x="33375" y="26637"/>
                  </a:lnTo>
                  <a:lnTo>
                    <a:pt x="75480" y="67846"/>
                  </a:lnTo>
                  <a:lnTo>
                    <a:pt x="120931" y="114248"/>
                  </a:lnTo>
                  <a:lnTo>
                    <a:pt x="158775" y="144085"/>
                  </a:lnTo>
                  <a:lnTo>
                    <a:pt x="172750" y="149660"/>
                  </a:lnTo>
                  <a:lnTo>
                    <a:pt x="175491" y="149385"/>
                  </a:lnTo>
                  <a:lnTo>
                    <a:pt x="180975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144">
              <a:extLst>
                <a:ext uri="{FF2B5EF4-FFF2-40B4-BE49-F238E27FC236}">
                  <a16:creationId xmlns:a16="http://schemas.microsoft.com/office/drawing/2014/main" id="{02DD1D2D-9A54-17E3-313C-E3782F045B0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667750" y="5172075"/>
              <a:ext cx="199635" cy="152401"/>
            </a:xfrm>
            <a:custGeom>
              <a:avLst/>
              <a:gdLst/>
              <a:ahLst/>
              <a:cxnLst/>
              <a:rect l="0" t="0" r="0" b="0"/>
              <a:pathLst>
                <a:path w="199635" h="152401">
                  <a:moveTo>
                    <a:pt x="190500" y="0"/>
                  </a:moveTo>
                  <a:lnTo>
                    <a:pt x="190500" y="0"/>
                  </a:lnTo>
                  <a:lnTo>
                    <a:pt x="199634" y="0"/>
                  </a:lnTo>
                  <a:lnTo>
                    <a:pt x="194851" y="0"/>
                  </a:lnTo>
                  <a:lnTo>
                    <a:pt x="181678" y="5056"/>
                  </a:lnTo>
                  <a:lnTo>
                    <a:pt x="134650" y="39010"/>
                  </a:lnTo>
                  <a:lnTo>
                    <a:pt x="88977" y="77547"/>
                  </a:lnTo>
                  <a:lnTo>
                    <a:pt x="46798" y="11291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145">
              <a:extLst>
                <a:ext uri="{FF2B5EF4-FFF2-40B4-BE49-F238E27FC236}">
                  <a16:creationId xmlns:a16="http://schemas.microsoft.com/office/drawing/2014/main" id="{54BBEA05-90D8-C009-4867-CA6BC0AEE9A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620125" y="5014213"/>
              <a:ext cx="266701" cy="43563"/>
            </a:xfrm>
            <a:custGeom>
              <a:avLst/>
              <a:gdLst/>
              <a:ahLst/>
              <a:cxnLst/>
              <a:rect l="0" t="0" r="0" b="0"/>
              <a:pathLst>
                <a:path w="266701" h="43563">
                  <a:moveTo>
                    <a:pt x="0" y="43562"/>
                  </a:moveTo>
                  <a:lnTo>
                    <a:pt x="0" y="43562"/>
                  </a:lnTo>
                  <a:lnTo>
                    <a:pt x="18828" y="40740"/>
                  </a:lnTo>
                  <a:lnTo>
                    <a:pt x="62163" y="30305"/>
                  </a:lnTo>
                  <a:lnTo>
                    <a:pt x="98970" y="21172"/>
                  </a:lnTo>
                  <a:lnTo>
                    <a:pt x="136687" y="16819"/>
                  </a:lnTo>
                  <a:lnTo>
                    <a:pt x="184182" y="8803"/>
                  </a:lnTo>
                  <a:lnTo>
                    <a:pt x="227880" y="5755"/>
                  </a:lnTo>
                  <a:lnTo>
                    <a:pt x="238158" y="5593"/>
                  </a:lnTo>
                  <a:lnTo>
                    <a:pt x="246254" y="2698"/>
                  </a:lnTo>
                  <a:lnTo>
                    <a:pt x="249894" y="444"/>
                  </a:lnTo>
                  <a:lnTo>
                    <a:pt x="252320" y="0"/>
                  </a:lnTo>
                  <a:lnTo>
                    <a:pt x="253939" y="763"/>
                  </a:lnTo>
                  <a:lnTo>
                    <a:pt x="255018" y="2329"/>
                  </a:lnTo>
                  <a:lnTo>
                    <a:pt x="256794" y="3373"/>
                  </a:lnTo>
                  <a:lnTo>
                    <a:pt x="266700" y="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671">
            <a:extLst>
              <a:ext uri="{FF2B5EF4-FFF2-40B4-BE49-F238E27FC236}">
                <a16:creationId xmlns:a16="http://schemas.microsoft.com/office/drawing/2014/main" id="{0FACB912-CC62-7754-03F4-9D9E75F77D99}"/>
              </a:ext>
            </a:extLst>
          </p:cNvPr>
          <p:cNvGrpSpPr/>
          <p:nvPr/>
        </p:nvGrpSpPr>
        <p:grpSpPr>
          <a:xfrm>
            <a:off x="6373741" y="4582849"/>
            <a:ext cx="779092" cy="455877"/>
            <a:chOff x="6373741" y="4582849"/>
            <a:chExt cx="779092" cy="455877"/>
          </a:xfrm>
        </p:grpSpPr>
        <p:sp>
          <p:nvSpPr>
            <p:cNvPr id="844" name="SMARTInkShape-3146">
              <a:extLst>
                <a:ext uri="{FF2B5EF4-FFF2-40B4-BE49-F238E27FC236}">
                  <a16:creationId xmlns:a16="http://schemas.microsoft.com/office/drawing/2014/main" id="{AC9701AC-6AA3-B0A9-4F4F-05BAC96047B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848475" y="4848667"/>
              <a:ext cx="137860" cy="123384"/>
            </a:xfrm>
            <a:custGeom>
              <a:avLst/>
              <a:gdLst/>
              <a:ahLst/>
              <a:cxnLst/>
              <a:rect l="0" t="0" r="0" b="0"/>
              <a:pathLst>
                <a:path w="137860" h="123384">
                  <a:moveTo>
                    <a:pt x="0" y="28133"/>
                  </a:moveTo>
                  <a:lnTo>
                    <a:pt x="0" y="28133"/>
                  </a:lnTo>
                  <a:lnTo>
                    <a:pt x="5056" y="28133"/>
                  </a:lnTo>
                  <a:lnTo>
                    <a:pt x="6545" y="27075"/>
                  </a:lnTo>
                  <a:lnTo>
                    <a:pt x="7538" y="25311"/>
                  </a:lnTo>
                  <a:lnTo>
                    <a:pt x="8200" y="23076"/>
                  </a:lnTo>
                  <a:lnTo>
                    <a:pt x="9701" y="21587"/>
                  </a:lnTo>
                  <a:lnTo>
                    <a:pt x="19711" y="16374"/>
                  </a:lnTo>
                  <a:lnTo>
                    <a:pt x="25694" y="12323"/>
                  </a:lnTo>
                  <a:lnTo>
                    <a:pt x="35013" y="10043"/>
                  </a:lnTo>
                  <a:lnTo>
                    <a:pt x="50811" y="9210"/>
                  </a:lnTo>
                  <a:lnTo>
                    <a:pt x="52924" y="10226"/>
                  </a:lnTo>
                  <a:lnTo>
                    <a:pt x="54332" y="11962"/>
                  </a:lnTo>
                  <a:lnTo>
                    <a:pt x="55898" y="16712"/>
                  </a:lnTo>
                  <a:lnTo>
                    <a:pt x="56985" y="31477"/>
                  </a:lnTo>
                  <a:lnTo>
                    <a:pt x="54254" y="37734"/>
                  </a:lnTo>
                  <a:lnTo>
                    <a:pt x="50571" y="44041"/>
                  </a:lnTo>
                  <a:lnTo>
                    <a:pt x="48207" y="56715"/>
                  </a:lnTo>
                  <a:lnTo>
                    <a:pt x="46825" y="64120"/>
                  </a:lnTo>
                  <a:lnTo>
                    <a:pt x="38135" y="85200"/>
                  </a:lnTo>
                  <a:lnTo>
                    <a:pt x="38111" y="80202"/>
                  </a:lnTo>
                  <a:lnTo>
                    <a:pt x="64048" y="44583"/>
                  </a:lnTo>
                  <a:lnTo>
                    <a:pt x="109238" y="4597"/>
                  </a:lnTo>
                  <a:lnTo>
                    <a:pt x="114872" y="1798"/>
                  </a:lnTo>
                  <a:lnTo>
                    <a:pt x="127113" y="0"/>
                  </a:lnTo>
                  <a:lnTo>
                    <a:pt x="129192" y="911"/>
                  </a:lnTo>
                  <a:lnTo>
                    <a:pt x="130578" y="2577"/>
                  </a:lnTo>
                  <a:lnTo>
                    <a:pt x="137859" y="17912"/>
                  </a:lnTo>
                  <a:lnTo>
                    <a:pt x="137823" y="32056"/>
                  </a:lnTo>
                  <a:lnTo>
                    <a:pt x="133611" y="76724"/>
                  </a:lnTo>
                  <a:lnTo>
                    <a:pt x="123944" y="122300"/>
                  </a:lnTo>
                  <a:lnTo>
                    <a:pt x="133350" y="123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147">
              <a:extLst>
                <a:ext uri="{FF2B5EF4-FFF2-40B4-BE49-F238E27FC236}">
                  <a16:creationId xmlns:a16="http://schemas.microsoft.com/office/drawing/2014/main" id="{0F583FD9-2DE8-C9FC-3D14-82C7F9F7658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638925" y="4695955"/>
              <a:ext cx="371476" cy="266004"/>
            </a:xfrm>
            <a:custGeom>
              <a:avLst/>
              <a:gdLst/>
              <a:ahLst/>
              <a:cxnLst/>
              <a:rect l="0" t="0" r="0" b="0"/>
              <a:pathLst>
                <a:path w="371476" h="266004">
                  <a:moveTo>
                    <a:pt x="0" y="237995"/>
                  </a:moveTo>
                  <a:lnTo>
                    <a:pt x="0" y="237995"/>
                  </a:lnTo>
                  <a:lnTo>
                    <a:pt x="22120" y="218697"/>
                  </a:lnTo>
                  <a:lnTo>
                    <a:pt x="36188" y="212169"/>
                  </a:lnTo>
                  <a:lnTo>
                    <a:pt x="43600" y="209583"/>
                  </a:lnTo>
                  <a:lnTo>
                    <a:pt x="72962" y="192134"/>
                  </a:lnTo>
                  <a:lnTo>
                    <a:pt x="80297" y="190892"/>
                  </a:lnTo>
                  <a:lnTo>
                    <a:pt x="86135" y="193424"/>
                  </a:lnTo>
                  <a:lnTo>
                    <a:pt x="89173" y="195581"/>
                  </a:lnTo>
                  <a:lnTo>
                    <a:pt x="92549" y="200799"/>
                  </a:lnTo>
                  <a:lnTo>
                    <a:pt x="104166" y="246939"/>
                  </a:lnTo>
                  <a:lnTo>
                    <a:pt x="104369" y="250307"/>
                  </a:lnTo>
                  <a:lnTo>
                    <a:pt x="107417" y="256873"/>
                  </a:lnTo>
                  <a:lnTo>
                    <a:pt x="109711" y="260105"/>
                  </a:lnTo>
                  <a:lnTo>
                    <a:pt x="115083" y="263697"/>
                  </a:lnTo>
                  <a:lnTo>
                    <a:pt x="122099" y="266003"/>
                  </a:lnTo>
                  <a:lnTo>
                    <a:pt x="122674" y="265133"/>
                  </a:lnTo>
                  <a:lnTo>
                    <a:pt x="131297" y="223706"/>
                  </a:lnTo>
                  <a:lnTo>
                    <a:pt x="138001" y="176729"/>
                  </a:lnTo>
                  <a:lnTo>
                    <a:pt x="141431" y="134234"/>
                  </a:lnTo>
                  <a:lnTo>
                    <a:pt x="148078" y="89793"/>
                  </a:lnTo>
                  <a:lnTo>
                    <a:pt x="145945" y="71787"/>
                  </a:lnTo>
                  <a:lnTo>
                    <a:pt x="151340" y="46055"/>
                  </a:lnTo>
                  <a:lnTo>
                    <a:pt x="152753" y="43360"/>
                  </a:lnTo>
                  <a:lnTo>
                    <a:pt x="154752" y="41564"/>
                  </a:lnTo>
                  <a:lnTo>
                    <a:pt x="160508" y="38680"/>
                  </a:lnTo>
                  <a:lnTo>
                    <a:pt x="166562" y="38180"/>
                  </a:lnTo>
                  <a:lnTo>
                    <a:pt x="172100" y="35241"/>
                  </a:lnTo>
                  <a:lnTo>
                    <a:pt x="175058" y="32975"/>
                  </a:lnTo>
                  <a:lnTo>
                    <a:pt x="183990" y="30459"/>
                  </a:lnTo>
                  <a:lnTo>
                    <a:pt x="227273" y="21106"/>
                  </a:lnTo>
                  <a:lnTo>
                    <a:pt x="270994" y="11146"/>
                  </a:lnTo>
                  <a:lnTo>
                    <a:pt x="314114" y="1347"/>
                  </a:lnTo>
                  <a:lnTo>
                    <a:pt x="352655" y="0"/>
                  </a:lnTo>
                  <a:lnTo>
                    <a:pt x="371475" y="9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148">
              <a:extLst>
                <a:ext uri="{FF2B5EF4-FFF2-40B4-BE49-F238E27FC236}">
                  <a16:creationId xmlns:a16="http://schemas.microsoft.com/office/drawing/2014/main" id="{3267B274-9DBF-2C27-FD04-424C1C32934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524625" y="4648200"/>
              <a:ext cx="209551" cy="361951"/>
            </a:xfrm>
            <a:custGeom>
              <a:avLst/>
              <a:gdLst/>
              <a:ahLst/>
              <a:cxnLst/>
              <a:rect l="0" t="0" r="0" b="0"/>
              <a:pathLst>
                <a:path w="209551" h="361951">
                  <a:moveTo>
                    <a:pt x="209550" y="0"/>
                  </a:moveTo>
                  <a:lnTo>
                    <a:pt x="209550" y="0"/>
                  </a:lnTo>
                  <a:lnTo>
                    <a:pt x="208492" y="9721"/>
                  </a:lnTo>
                  <a:lnTo>
                    <a:pt x="191187" y="53574"/>
                  </a:lnTo>
                  <a:lnTo>
                    <a:pt x="170948" y="90427"/>
                  </a:lnTo>
                  <a:lnTo>
                    <a:pt x="153555" y="132398"/>
                  </a:lnTo>
                  <a:lnTo>
                    <a:pt x="134872" y="171262"/>
                  </a:lnTo>
                  <a:lnTo>
                    <a:pt x="107379" y="211511"/>
                  </a:lnTo>
                  <a:lnTo>
                    <a:pt x="93200" y="235884"/>
                  </a:lnTo>
                  <a:lnTo>
                    <a:pt x="64509" y="281674"/>
                  </a:lnTo>
                  <a:lnTo>
                    <a:pt x="40847" y="323045"/>
                  </a:lnTo>
                  <a:lnTo>
                    <a:pt x="27155" y="342073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149">
              <a:extLst>
                <a:ext uri="{FF2B5EF4-FFF2-40B4-BE49-F238E27FC236}">
                  <a16:creationId xmlns:a16="http://schemas.microsoft.com/office/drawing/2014/main" id="{A870BA63-24E9-9ECE-C6BC-C931EADFDFB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373741" y="4638675"/>
              <a:ext cx="274710" cy="226633"/>
            </a:xfrm>
            <a:custGeom>
              <a:avLst/>
              <a:gdLst/>
              <a:ahLst/>
              <a:cxnLst/>
              <a:rect l="0" t="0" r="0" b="0"/>
              <a:pathLst>
                <a:path w="274710" h="226633">
                  <a:moveTo>
                    <a:pt x="8009" y="104775"/>
                  </a:moveTo>
                  <a:lnTo>
                    <a:pt x="8009" y="104775"/>
                  </a:lnTo>
                  <a:lnTo>
                    <a:pt x="16210" y="104775"/>
                  </a:lnTo>
                  <a:lnTo>
                    <a:pt x="16651" y="103717"/>
                  </a:lnTo>
                  <a:lnTo>
                    <a:pt x="17141" y="99718"/>
                  </a:lnTo>
                  <a:lnTo>
                    <a:pt x="18330" y="98229"/>
                  </a:lnTo>
                  <a:lnTo>
                    <a:pt x="27211" y="94454"/>
                  </a:lnTo>
                  <a:lnTo>
                    <a:pt x="31713" y="90310"/>
                  </a:lnTo>
                  <a:lnTo>
                    <a:pt x="40063" y="87762"/>
                  </a:lnTo>
                  <a:lnTo>
                    <a:pt x="73036" y="85844"/>
                  </a:lnTo>
                  <a:lnTo>
                    <a:pt x="82065" y="88600"/>
                  </a:lnTo>
                  <a:lnTo>
                    <a:pt x="96486" y="98994"/>
                  </a:lnTo>
                  <a:lnTo>
                    <a:pt x="100249" y="107850"/>
                  </a:lnTo>
                  <a:lnTo>
                    <a:pt x="102664" y="135839"/>
                  </a:lnTo>
                  <a:lnTo>
                    <a:pt x="89950" y="182518"/>
                  </a:lnTo>
                  <a:lnTo>
                    <a:pt x="80853" y="199894"/>
                  </a:lnTo>
                  <a:lnTo>
                    <a:pt x="66398" y="211746"/>
                  </a:lnTo>
                  <a:lnTo>
                    <a:pt x="43610" y="224174"/>
                  </a:lnTo>
                  <a:lnTo>
                    <a:pt x="35122" y="226632"/>
                  </a:lnTo>
                  <a:lnTo>
                    <a:pt x="24997" y="224903"/>
                  </a:lnTo>
                  <a:lnTo>
                    <a:pt x="19335" y="222960"/>
                  </a:lnTo>
                  <a:lnTo>
                    <a:pt x="10221" y="215157"/>
                  </a:lnTo>
                  <a:lnTo>
                    <a:pt x="3701" y="204634"/>
                  </a:lnTo>
                  <a:lnTo>
                    <a:pt x="29" y="185751"/>
                  </a:lnTo>
                  <a:lnTo>
                    <a:pt x="0" y="160517"/>
                  </a:lnTo>
                  <a:lnTo>
                    <a:pt x="11801" y="119171"/>
                  </a:lnTo>
                  <a:lnTo>
                    <a:pt x="25948" y="98928"/>
                  </a:lnTo>
                  <a:lnTo>
                    <a:pt x="34679" y="91593"/>
                  </a:lnTo>
                  <a:lnTo>
                    <a:pt x="38489" y="89637"/>
                  </a:lnTo>
                  <a:lnTo>
                    <a:pt x="54324" y="72348"/>
                  </a:lnTo>
                  <a:lnTo>
                    <a:pt x="99873" y="49247"/>
                  </a:lnTo>
                  <a:lnTo>
                    <a:pt x="144794" y="29207"/>
                  </a:lnTo>
                  <a:lnTo>
                    <a:pt x="150000" y="25821"/>
                  </a:lnTo>
                  <a:lnTo>
                    <a:pt x="194211" y="14588"/>
                  </a:lnTo>
                  <a:lnTo>
                    <a:pt x="236480" y="1768"/>
                  </a:lnTo>
                  <a:lnTo>
                    <a:pt x="274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150">
              <a:extLst>
                <a:ext uri="{FF2B5EF4-FFF2-40B4-BE49-F238E27FC236}">
                  <a16:creationId xmlns:a16="http://schemas.microsoft.com/office/drawing/2014/main" id="{BB10B868-2734-A91C-DCB1-AECDB05D32D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048500" y="4582849"/>
              <a:ext cx="104333" cy="455877"/>
            </a:xfrm>
            <a:custGeom>
              <a:avLst/>
              <a:gdLst/>
              <a:ahLst/>
              <a:cxnLst/>
              <a:rect l="0" t="0" r="0" b="0"/>
              <a:pathLst>
                <a:path w="104333" h="45587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4"/>
                  </a:lnTo>
                  <a:lnTo>
                    <a:pt x="29633" y="1655"/>
                  </a:lnTo>
                  <a:lnTo>
                    <a:pt x="31397" y="662"/>
                  </a:lnTo>
                  <a:lnTo>
                    <a:pt x="33631" y="0"/>
                  </a:lnTo>
                  <a:lnTo>
                    <a:pt x="36179" y="617"/>
                  </a:lnTo>
                  <a:lnTo>
                    <a:pt x="56021" y="12050"/>
                  </a:lnTo>
                  <a:lnTo>
                    <a:pt x="64763" y="23670"/>
                  </a:lnTo>
                  <a:lnTo>
                    <a:pt x="88788" y="68347"/>
                  </a:lnTo>
                  <a:lnTo>
                    <a:pt x="97221" y="114298"/>
                  </a:lnTo>
                  <a:lnTo>
                    <a:pt x="101418" y="147431"/>
                  </a:lnTo>
                  <a:lnTo>
                    <a:pt x="103283" y="186850"/>
                  </a:lnTo>
                  <a:lnTo>
                    <a:pt x="104332" y="230467"/>
                  </a:lnTo>
                  <a:lnTo>
                    <a:pt x="98142" y="273650"/>
                  </a:lnTo>
                  <a:lnTo>
                    <a:pt x="92999" y="312754"/>
                  </a:lnTo>
                  <a:lnTo>
                    <a:pt x="78019" y="355105"/>
                  </a:lnTo>
                  <a:lnTo>
                    <a:pt x="55260" y="397202"/>
                  </a:lnTo>
                  <a:lnTo>
                    <a:pt x="11533" y="444317"/>
                  </a:lnTo>
                  <a:lnTo>
                    <a:pt x="7595" y="445447"/>
                  </a:lnTo>
                  <a:lnTo>
                    <a:pt x="5063" y="445748"/>
                  </a:lnTo>
                  <a:lnTo>
                    <a:pt x="3376" y="447008"/>
                  </a:lnTo>
                  <a:lnTo>
                    <a:pt x="0" y="455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SMARTInkShape-Group672">
            <a:extLst>
              <a:ext uri="{FF2B5EF4-FFF2-40B4-BE49-F238E27FC236}">
                <a16:creationId xmlns:a16="http://schemas.microsoft.com/office/drawing/2014/main" id="{7B2D6CBB-83F6-8E9E-4449-BB7722B2A56E}"/>
              </a:ext>
            </a:extLst>
          </p:cNvPr>
          <p:cNvGrpSpPr/>
          <p:nvPr/>
        </p:nvGrpSpPr>
        <p:grpSpPr>
          <a:xfrm>
            <a:off x="5619750" y="4763213"/>
            <a:ext cx="465204" cy="304088"/>
            <a:chOff x="5619750" y="4763213"/>
            <a:chExt cx="465204" cy="304088"/>
          </a:xfrm>
        </p:grpSpPr>
        <p:sp>
          <p:nvSpPr>
            <p:cNvPr id="850" name="SMARTInkShape-3151">
              <a:extLst>
                <a:ext uri="{FF2B5EF4-FFF2-40B4-BE49-F238E27FC236}">
                  <a16:creationId xmlns:a16="http://schemas.microsoft.com/office/drawing/2014/main" id="{1BE7E9A9-02FE-3236-3E0A-FA7AACDDC86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019800" y="4916626"/>
              <a:ext cx="65154" cy="150675"/>
            </a:xfrm>
            <a:custGeom>
              <a:avLst/>
              <a:gdLst/>
              <a:ahLst/>
              <a:cxnLst/>
              <a:rect l="0" t="0" r="0" b="0"/>
              <a:pathLst>
                <a:path w="65154" h="150675">
                  <a:moveTo>
                    <a:pt x="19050" y="17324"/>
                  </a:moveTo>
                  <a:lnTo>
                    <a:pt x="19050" y="17324"/>
                  </a:lnTo>
                  <a:lnTo>
                    <a:pt x="27251" y="17324"/>
                  </a:lnTo>
                  <a:lnTo>
                    <a:pt x="36660" y="25525"/>
                  </a:lnTo>
                  <a:lnTo>
                    <a:pt x="37673" y="31513"/>
                  </a:lnTo>
                  <a:lnTo>
                    <a:pt x="36757" y="33134"/>
                  </a:lnTo>
                  <a:lnTo>
                    <a:pt x="35088" y="34214"/>
                  </a:lnTo>
                  <a:lnTo>
                    <a:pt x="28958" y="36248"/>
                  </a:lnTo>
                  <a:lnTo>
                    <a:pt x="23632" y="31280"/>
                  </a:lnTo>
                  <a:lnTo>
                    <a:pt x="21087" y="25995"/>
                  </a:lnTo>
                  <a:lnTo>
                    <a:pt x="19452" y="19037"/>
                  </a:lnTo>
                  <a:lnTo>
                    <a:pt x="27287" y="9273"/>
                  </a:lnTo>
                  <a:lnTo>
                    <a:pt x="30824" y="8454"/>
                  </a:lnTo>
                  <a:lnTo>
                    <a:pt x="33249" y="8236"/>
                  </a:lnTo>
                  <a:lnTo>
                    <a:pt x="34866" y="9148"/>
                  </a:lnTo>
                  <a:lnTo>
                    <a:pt x="35944" y="10815"/>
                  </a:lnTo>
                  <a:lnTo>
                    <a:pt x="37460" y="18217"/>
                  </a:lnTo>
                  <a:lnTo>
                    <a:pt x="37674" y="21095"/>
                  </a:lnTo>
                  <a:lnTo>
                    <a:pt x="36757" y="23012"/>
                  </a:lnTo>
                  <a:lnTo>
                    <a:pt x="35088" y="24291"/>
                  </a:lnTo>
                  <a:lnTo>
                    <a:pt x="30412" y="25713"/>
                  </a:lnTo>
                  <a:lnTo>
                    <a:pt x="24806" y="26345"/>
                  </a:lnTo>
                  <a:lnTo>
                    <a:pt x="18785" y="23802"/>
                  </a:lnTo>
                  <a:lnTo>
                    <a:pt x="10068" y="17703"/>
                  </a:lnTo>
                  <a:lnTo>
                    <a:pt x="9685" y="12380"/>
                  </a:lnTo>
                  <a:lnTo>
                    <a:pt x="12419" y="7013"/>
                  </a:lnTo>
                  <a:lnTo>
                    <a:pt x="14630" y="4100"/>
                  </a:lnTo>
                  <a:lnTo>
                    <a:pt x="19907" y="863"/>
                  </a:lnTo>
                  <a:lnTo>
                    <a:pt x="22797" y="0"/>
                  </a:lnTo>
                  <a:lnTo>
                    <a:pt x="31652" y="1863"/>
                  </a:lnTo>
                  <a:lnTo>
                    <a:pt x="45714" y="8863"/>
                  </a:lnTo>
                  <a:lnTo>
                    <a:pt x="49526" y="11683"/>
                  </a:lnTo>
                  <a:lnTo>
                    <a:pt x="53762" y="23283"/>
                  </a:lnTo>
                  <a:lnTo>
                    <a:pt x="63250" y="64675"/>
                  </a:lnTo>
                  <a:lnTo>
                    <a:pt x="65153" y="79291"/>
                  </a:lnTo>
                  <a:lnTo>
                    <a:pt x="61168" y="99420"/>
                  </a:lnTo>
                  <a:lnTo>
                    <a:pt x="53285" y="113732"/>
                  </a:lnTo>
                  <a:lnTo>
                    <a:pt x="34593" y="133539"/>
                  </a:lnTo>
                  <a:lnTo>
                    <a:pt x="0" y="150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152">
              <a:extLst>
                <a:ext uri="{FF2B5EF4-FFF2-40B4-BE49-F238E27FC236}">
                  <a16:creationId xmlns:a16="http://schemas.microsoft.com/office/drawing/2014/main" id="{25CEE478-BFC7-02CE-AA1E-DC9AED17EAE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619750" y="4763213"/>
              <a:ext cx="333376" cy="199313"/>
            </a:xfrm>
            <a:custGeom>
              <a:avLst/>
              <a:gdLst/>
              <a:ahLst/>
              <a:cxnLst/>
              <a:rect l="0" t="0" r="0" b="0"/>
              <a:pathLst>
                <a:path w="333376" h="199313">
                  <a:moveTo>
                    <a:pt x="0" y="199312"/>
                  </a:moveTo>
                  <a:lnTo>
                    <a:pt x="0" y="199312"/>
                  </a:lnTo>
                  <a:lnTo>
                    <a:pt x="5056" y="199312"/>
                  </a:lnTo>
                  <a:lnTo>
                    <a:pt x="6545" y="197195"/>
                  </a:lnTo>
                  <a:lnTo>
                    <a:pt x="8201" y="189199"/>
                  </a:lnTo>
                  <a:lnTo>
                    <a:pt x="10759" y="185161"/>
                  </a:lnTo>
                  <a:lnTo>
                    <a:pt x="48070" y="143413"/>
                  </a:lnTo>
                  <a:lnTo>
                    <a:pt x="82942" y="96633"/>
                  </a:lnTo>
                  <a:lnTo>
                    <a:pt x="112070" y="59443"/>
                  </a:lnTo>
                  <a:lnTo>
                    <a:pt x="126559" y="39274"/>
                  </a:lnTo>
                  <a:lnTo>
                    <a:pt x="142430" y="0"/>
                  </a:lnTo>
                  <a:lnTo>
                    <a:pt x="142743" y="9611"/>
                  </a:lnTo>
                  <a:lnTo>
                    <a:pt x="129606" y="54200"/>
                  </a:lnTo>
                  <a:lnTo>
                    <a:pt x="120481" y="94461"/>
                  </a:lnTo>
                  <a:lnTo>
                    <a:pt x="119870" y="116023"/>
                  </a:lnTo>
                  <a:lnTo>
                    <a:pt x="128100" y="147112"/>
                  </a:lnTo>
                  <a:lnTo>
                    <a:pt x="136851" y="162091"/>
                  </a:lnTo>
                  <a:lnTo>
                    <a:pt x="140976" y="164973"/>
                  </a:lnTo>
                  <a:lnTo>
                    <a:pt x="151203" y="168175"/>
                  </a:lnTo>
                  <a:lnTo>
                    <a:pt x="155834" y="167971"/>
                  </a:lnTo>
                  <a:lnTo>
                    <a:pt x="177544" y="160887"/>
                  </a:lnTo>
                  <a:lnTo>
                    <a:pt x="211391" y="130650"/>
                  </a:lnTo>
                  <a:lnTo>
                    <a:pt x="226911" y="110176"/>
                  </a:lnTo>
                  <a:lnTo>
                    <a:pt x="233141" y="93021"/>
                  </a:lnTo>
                  <a:lnTo>
                    <a:pt x="238027" y="74814"/>
                  </a:lnTo>
                  <a:lnTo>
                    <a:pt x="255214" y="33486"/>
                  </a:lnTo>
                  <a:lnTo>
                    <a:pt x="256304" y="25776"/>
                  </a:lnTo>
                  <a:lnTo>
                    <a:pt x="255536" y="23296"/>
                  </a:lnTo>
                  <a:lnTo>
                    <a:pt x="253966" y="21643"/>
                  </a:lnTo>
                  <a:lnTo>
                    <a:pt x="251862" y="20541"/>
                  </a:lnTo>
                  <a:lnTo>
                    <a:pt x="250457" y="20865"/>
                  </a:lnTo>
                  <a:lnTo>
                    <a:pt x="249522" y="22139"/>
                  </a:lnTo>
                  <a:lnTo>
                    <a:pt x="232535" y="66678"/>
                  </a:lnTo>
                  <a:lnTo>
                    <a:pt x="223458" y="108079"/>
                  </a:lnTo>
                  <a:lnTo>
                    <a:pt x="227665" y="132769"/>
                  </a:lnTo>
                  <a:lnTo>
                    <a:pt x="238125" y="164981"/>
                  </a:lnTo>
                  <a:lnTo>
                    <a:pt x="240242" y="166900"/>
                  </a:lnTo>
                  <a:lnTo>
                    <a:pt x="242711" y="168179"/>
                  </a:lnTo>
                  <a:lnTo>
                    <a:pt x="261356" y="169979"/>
                  </a:lnTo>
                  <a:lnTo>
                    <a:pt x="281933" y="165456"/>
                  </a:lnTo>
                  <a:lnTo>
                    <a:pt x="306701" y="154231"/>
                  </a:lnTo>
                  <a:lnTo>
                    <a:pt x="317287" y="151760"/>
                  </a:lnTo>
                  <a:lnTo>
                    <a:pt x="333375" y="142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6" name="SMARTInkShape-Group673">
            <a:extLst>
              <a:ext uri="{FF2B5EF4-FFF2-40B4-BE49-F238E27FC236}">
                <a16:creationId xmlns:a16="http://schemas.microsoft.com/office/drawing/2014/main" id="{F5318569-9EB6-5DB2-EF12-BF5E070738E7}"/>
              </a:ext>
            </a:extLst>
          </p:cNvPr>
          <p:cNvGrpSpPr/>
          <p:nvPr/>
        </p:nvGrpSpPr>
        <p:grpSpPr>
          <a:xfrm>
            <a:off x="5057775" y="4572000"/>
            <a:ext cx="447665" cy="523876"/>
            <a:chOff x="5057775" y="4572000"/>
            <a:chExt cx="447665" cy="523876"/>
          </a:xfrm>
        </p:grpSpPr>
        <p:sp>
          <p:nvSpPr>
            <p:cNvPr id="853" name="SMARTInkShape-3153">
              <a:extLst>
                <a:ext uri="{FF2B5EF4-FFF2-40B4-BE49-F238E27FC236}">
                  <a16:creationId xmlns:a16="http://schemas.microsoft.com/office/drawing/2014/main" id="{7817AA90-376D-7EE1-4C5D-5E19E10545B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382626" y="4572000"/>
              <a:ext cx="122814" cy="523876"/>
            </a:xfrm>
            <a:custGeom>
              <a:avLst/>
              <a:gdLst/>
              <a:ahLst/>
              <a:cxnLst/>
              <a:rect l="0" t="0" r="0" b="0"/>
              <a:pathLst>
                <a:path w="122814" h="523876">
                  <a:moveTo>
                    <a:pt x="103774" y="0"/>
                  </a:moveTo>
                  <a:lnTo>
                    <a:pt x="103774" y="0"/>
                  </a:lnTo>
                  <a:lnTo>
                    <a:pt x="122813" y="0"/>
                  </a:lnTo>
                  <a:lnTo>
                    <a:pt x="88651" y="41777"/>
                  </a:lnTo>
                  <a:lnTo>
                    <a:pt x="60688" y="84256"/>
                  </a:lnTo>
                  <a:lnTo>
                    <a:pt x="39289" y="123535"/>
                  </a:lnTo>
                  <a:lnTo>
                    <a:pt x="22283" y="162926"/>
                  </a:lnTo>
                  <a:lnTo>
                    <a:pt x="11556" y="207553"/>
                  </a:lnTo>
                  <a:lnTo>
                    <a:pt x="4067" y="252312"/>
                  </a:lnTo>
                  <a:lnTo>
                    <a:pt x="0" y="297489"/>
                  </a:lnTo>
                  <a:lnTo>
                    <a:pt x="354" y="343203"/>
                  </a:lnTo>
                  <a:lnTo>
                    <a:pt x="6691" y="380385"/>
                  </a:lnTo>
                  <a:lnTo>
                    <a:pt x="16330" y="422916"/>
                  </a:lnTo>
                  <a:lnTo>
                    <a:pt x="35192" y="470105"/>
                  </a:lnTo>
                  <a:lnTo>
                    <a:pt x="44718" y="486218"/>
                  </a:lnTo>
                  <a:lnTo>
                    <a:pt x="70558" y="510227"/>
                  </a:lnTo>
                  <a:lnTo>
                    <a:pt x="75960" y="512518"/>
                  </a:lnTo>
                  <a:lnTo>
                    <a:pt x="89628" y="514318"/>
                  </a:lnTo>
                  <a:lnTo>
                    <a:pt x="91169" y="515387"/>
                  </a:lnTo>
                  <a:lnTo>
                    <a:pt x="94249" y="523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154">
              <a:extLst>
                <a:ext uri="{FF2B5EF4-FFF2-40B4-BE49-F238E27FC236}">
                  <a16:creationId xmlns:a16="http://schemas.microsoft.com/office/drawing/2014/main" id="{94EDDCE9-CC3A-CB2E-3DF4-9EEC5ACE21F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057775" y="4695825"/>
              <a:ext cx="200026" cy="218467"/>
            </a:xfrm>
            <a:custGeom>
              <a:avLst/>
              <a:gdLst/>
              <a:ahLst/>
              <a:cxnLst/>
              <a:rect l="0" t="0" r="0" b="0"/>
              <a:pathLst>
                <a:path w="200026" h="218467">
                  <a:moveTo>
                    <a:pt x="0" y="57150"/>
                  </a:moveTo>
                  <a:lnTo>
                    <a:pt x="0" y="57150"/>
                  </a:lnTo>
                  <a:lnTo>
                    <a:pt x="0" y="38503"/>
                  </a:lnTo>
                  <a:lnTo>
                    <a:pt x="8201" y="38136"/>
                  </a:lnTo>
                  <a:lnTo>
                    <a:pt x="27724" y="56417"/>
                  </a:lnTo>
                  <a:lnTo>
                    <a:pt x="33488" y="64938"/>
                  </a:lnTo>
                  <a:lnTo>
                    <a:pt x="58417" y="109117"/>
                  </a:lnTo>
                  <a:lnTo>
                    <a:pt x="89066" y="153638"/>
                  </a:lnTo>
                  <a:lnTo>
                    <a:pt x="134650" y="201243"/>
                  </a:lnTo>
                  <a:lnTo>
                    <a:pt x="145495" y="212145"/>
                  </a:lnTo>
                  <a:lnTo>
                    <a:pt x="154975" y="215995"/>
                  </a:lnTo>
                  <a:lnTo>
                    <a:pt x="173253" y="218466"/>
                  </a:lnTo>
                  <a:lnTo>
                    <a:pt x="175826" y="217611"/>
                  </a:lnTo>
                  <a:lnTo>
                    <a:pt x="177543" y="215982"/>
                  </a:lnTo>
                  <a:lnTo>
                    <a:pt x="178687" y="213838"/>
                  </a:lnTo>
                  <a:lnTo>
                    <a:pt x="180775" y="178355"/>
                  </a:lnTo>
                  <a:lnTo>
                    <a:pt x="175448" y="136870"/>
                  </a:lnTo>
                  <a:lnTo>
                    <a:pt x="176748" y="100453"/>
                  </a:lnTo>
                  <a:lnTo>
                    <a:pt x="174863" y="78513"/>
                  </a:lnTo>
                  <a:lnTo>
                    <a:pt x="179961" y="33936"/>
                  </a:lnTo>
                  <a:lnTo>
                    <a:pt x="180674" y="1840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155">
              <a:extLst>
                <a:ext uri="{FF2B5EF4-FFF2-40B4-BE49-F238E27FC236}">
                  <a16:creationId xmlns:a16="http://schemas.microsoft.com/office/drawing/2014/main" id="{AA6F1D20-ED11-BB8B-805A-776DC6CD7EE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067300" y="4725724"/>
              <a:ext cx="18935" cy="208227"/>
            </a:xfrm>
            <a:custGeom>
              <a:avLst/>
              <a:gdLst/>
              <a:ahLst/>
              <a:cxnLst/>
              <a:rect l="0" t="0" r="0" b="0"/>
              <a:pathLst>
                <a:path w="18935" h="208227">
                  <a:moveTo>
                    <a:pt x="9525" y="8201"/>
                  </a:moveTo>
                  <a:lnTo>
                    <a:pt x="9525" y="8201"/>
                  </a:lnTo>
                  <a:lnTo>
                    <a:pt x="17726" y="0"/>
                  </a:lnTo>
                  <a:lnTo>
                    <a:pt x="18167" y="617"/>
                  </a:lnTo>
                  <a:lnTo>
                    <a:pt x="18934" y="22163"/>
                  </a:lnTo>
                  <a:lnTo>
                    <a:pt x="16176" y="33103"/>
                  </a:lnTo>
                  <a:lnTo>
                    <a:pt x="12481" y="42552"/>
                  </a:lnTo>
                  <a:lnTo>
                    <a:pt x="9915" y="82157"/>
                  </a:lnTo>
                  <a:lnTo>
                    <a:pt x="9577" y="124191"/>
                  </a:lnTo>
                  <a:lnTo>
                    <a:pt x="6718" y="151577"/>
                  </a:lnTo>
                  <a:lnTo>
                    <a:pt x="589" y="195086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7" name="SMARTInkShape-3156">
            <a:extLst>
              <a:ext uri="{FF2B5EF4-FFF2-40B4-BE49-F238E27FC236}">
                <a16:creationId xmlns:a16="http://schemas.microsoft.com/office/drawing/2014/main" id="{929E86AC-2584-58BA-B6EB-FECD6A058B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77142" y="4753371"/>
            <a:ext cx="285359" cy="123430"/>
          </a:xfrm>
          <a:custGeom>
            <a:avLst/>
            <a:gdLst/>
            <a:ahLst/>
            <a:cxnLst/>
            <a:rect l="0" t="0" r="0" b="0"/>
            <a:pathLst>
              <a:path w="285359" h="123430">
                <a:moveTo>
                  <a:pt x="9133" y="123429"/>
                </a:moveTo>
                <a:lnTo>
                  <a:pt x="9133" y="123429"/>
                </a:lnTo>
                <a:lnTo>
                  <a:pt x="4076" y="123429"/>
                </a:lnTo>
                <a:lnTo>
                  <a:pt x="2587" y="122371"/>
                </a:lnTo>
                <a:lnTo>
                  <a:pt x="1594" y="120607"/>
                </a:lnTo>
                <a:lnTo>
                  <a:pt x="0" y="110172"/>
                </a:lnTo>
                <a:lnTo>
                  <a:pt x="2605" y="104131"/>
                </a:lnTo>
                <a:lnTo>
                  <a:pt x="12900" y="91631"/>
                </a:lnTo>
                <a:lnTo>
                  <a:pt x="43210" y="70510"/>
                </a:lnTo>
                <a:lnTo>
                  <a:pt x="84730" y="54593"/>
                </a:lnTo>
                <a:lnTo>
                  <a:pt x="91415" y="50502"/>
                </a:lnTo>
                <a:lnTo>
                  <a:pt x="104330" y="47876"/>
                </a:lnTo>
                <a:lnTo>
                  <a:pt x="122875" y="47240"/>
                </a:lnTo>
                <a:lnTo>
                  <a:pt x="136641" y="60487"/>
                </a:lnTo>
                <a:lnTo>
                  <a:pt x="139887" y="66527"/>
                </a:lnTo>
                <a:lnTo>
                  <a:pt x="150639" y="92045"/>
                </a:lnTo>
                <a:lnTo>
                  <a:pt x="178740" y="121575"/>
                </a:lnTo>
                <a:lnTo>
                  <a:pt x="182586" y="122605"/>
                </a:lnTo>
                <a:lnTo>
                  <a:pt x="193678" y="123266"/>
                </a:lnTo>
                <a:lnTo>
                  <a:pt x="199809" y="120535"/>
                </a:lnTo>
                <a:lnTo>
                  <a:pt x="239977" y="91272"/>
                </a:lnTo>
                <a:lnTo>
                  <a:pt x="255214" y="71920"/>
                </a:lnTo>
                <a:lnTo>
                  <a:pt x="261377" y="57850"/>
                </a:lnTo>
                <a:lnTo>
                  <a:pt x="265175" y="45599"/>
                </a:lnTo>
                <a:lnTo>
                  <a:pt x="276236" y="29111"/>
                </a:lnTo>
                <a:lnTo>
                  <a:pt x="281304" y="22243"/>
                </a:lnTo>
                <a:lnTo>
                  <a:pt x="285311" y="9298"/>
                </a:lnTo>
                <a:lnTo>
                  <a:pt x="285356" y="0"/>
                </a:lnTo>
                <a:lnTo>
                  <a:pt x="285358" y="91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1" name="SMARTInkShape-Group675">
            <a:extLst>
              <a:ext uri="{FF2B5EF4-FFF2-40B4-BE49-F238E27FC236}">
                <a16:creationId xmlns:a16="http://schemas.microsoft.com/office/drawing/2014/main" id="{76794E53-F049-CAD3-3C1A-2873B09924D1}"/>
              </a:ext>
            </a:extLst>
          </p:cNvPr>
          <p:cNvGrpSpPr/>
          <p:nvPr/>
        </p:nvGrpSpPr>
        <p:grpSpPr>
          <a:xfrm>
            <a:off x="3895725" y="4619625"/>
            <a:ext cx="295276" cy="295276"/>
            <a:chOff x="3895725" y="4619625"/>
            <a:chExt cx="295276" cy="295276"/>
          </a:xfrm>
        </p:grpSpPr>
        <p:sp>
          <p:nvSpPr>
            <p:cNvPr id="858" name="SMARTInkShape-3157">
              <a:extLst>
                <a:ext uri="{FF2B5EF4-FFF2-40B4-BE49-F238E27FC236}">
                  <a16:creationId xmlns:a16="http://schemas.microsoft.com/office/drawing/2014/main" id="{F078430A-5AD1-DDA8-C722-3525947DF3E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895725" y="4619625"/>
              <a:ext cx="295276" cy="28576"/>
            </a:xfrm>
            <a:custGeom>
              <a:avLst/>
              <a:gdLst/>
              <a:ahLst/>
              <a:cxnLst/>
              <a:rect l="0" t="0" r="0" b="0"/>
              <a:pathLst>
                <a:path w="2952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41777" y="19073"/>
                  </a:lnTo>
                  <a:lnTo>
                    <a:pt x="89214" y="19053"/>
                  </a:lnTo>
                  <a:lnTo>
                    <a:pt x="130503" y="19050"/>
                  </a:lnTo>
                  <a:lnTo>
                    <a:pt x="177897" y="13993"/>
                  </a:lnTo>
                  <a:lnTo>
                    <a:pt x="220397" y="10849"/>
                  </a:lnTo>
                  <a:lnTo>
                    <a:pt x="250929" y="8729"/>
                  </a:lnTo>
                  <a:lnTo>
                    <a:pt x="284920" y="603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158">
              <a:extLst>
                <a:ext uri="{FF2B5EF4-FFF2-40B4-BE49-F238E27FC236}">
                  <a16:creationId xmlns:a16="http://schemas.microsoft.com/office/drawing/2014/main" id="{CA5D13B7-110B-45E7-3C98-4F00D63FD7F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952875" y="4738844"/>
              <a:ext cx="200026" cy="176057"/>
            </a:xfrm>
            <a:custGeom>
              <a:avLst/>
              <a:gdLst/>
              <a:ahLst/>
              <a:cxnLst/>
              <a:rect l="0" t="0" r="0" b="0"/>
              <a:pathLst>
                <a:path w="200026" h="176057">
                  <a:moveTo>
                    <a:pt x="200025" y="14131"/>
                  </a:moveTo>
                  <a:lnTo>
                    <a:pt x="200025" y="14131"/>
                  </a:lnTo>
                  <a:lnTo>
                    <a:pt x="200025" y="874"/>
                  </a:lnTo>
                  <a:lnTo>
                    <a:pt x="198967" y="0"/>
                  </a:lnTo>
                  <a:lnTo>
                    <a:pt x="197203" y="478"/>
                  </a:lnTo>
                  <a:lnTo>
                    <a:pt x="151722" y="34842"/>
                  </a:lnTo>
                  <a:lnTo>
                    <a:pt x="104799" y="80870"/>
                  </a:lnTo>
                  <a:lnTo>
                    <a:pt x="62722" y="116320"/>
                  </a:lnTo>
                  <a:lnTo>
                    <a:pt x="17669" y="158561"/>
                  </a:lnTo>
                  <a:lnTo>
                    <a:pt x="0" y="176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159">
              <a:extLst>
                <a:ext uri="{FF2B5EF4-FFF2-40B4-BE49-F238E27FC236}">
                  <a16:creationId xmlns:a16="http://schemas.microsoft.com/office/drawing/2014/main" id="{BFEDF396-AEFC-64E2-2BC4-7533603B47F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971925" y="4714909"/>
              <a:ext cx="171451" cy="190467"/>
            </a:xfrm>
            <a:custGeom>
              <a:avLst/>
              <a:gdLst/>
              <a:ahLst/>
              <a:cxnLst/>
              <a:rect l="0" t="0" r="0" b="0"/>
              <a:pathLst>
                <a:path w="171451" h="190467">
                  <a:moveTo>
                    <a:pt x="0" y="9491"/>
                  </a:moveTo>
                  <a:lnTo>
                    <a:pt x="0" y="9491"/>
                  </a:lnTo>
                  <a:lnTo>
                    <a:pt x="9491" y="0"/>
                  </a:lnTo>
                  <a:lnTo>
                    <a:pt x="19628" y="5034"/>
                  </a:lnTo>
                  <a:lnTo>
                    <a:pt x="27420" y="15976"/>
                  </a:lnTo>
                  <a:lnTo>
                    <a:pt x="36528" y="31423"/>
                  </a:lnTo>
                  <a:lnTo>
                    <a:pt x="72191" y="76546"/>
                  </a:lnTo>
                  <a:lnTo>
                    <a:pt x="97201" y="118770"/>
                  </a:lnTo>
                  <a:lnTo>
                    <a:pt x="133929" y="162062"/>
                  </a:lnTo>
                  <a:lnTo>
                    <a:pt x="171450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6" name="SMARTInkShape-Group676">
            <a:extLst>
              <a:ext uri="{FF2B5EF4-FFF2-40B4-BE49-F238E27FC236}">
                <a16:creationId xmlns:a16="http://schemas.microsoft.com/office/drawing/2014/main" id="{13D4EF26-F886-74C5-280C-A6E29D360DB9}"/>
              </a:ext>
            </a:extLst>
          </p:cNvPr>
          <p:cNvGrpSpPr/>
          <p:nvPr/>
        </p:nvGrpSpPr>
        <p:grpSpPr>
          <a:xfrm>
            <a:off x="9965230" y="4125815"/>
            <a:ext cx="798021" cy="436661"/>
            <a:chOff x="9965230" y="4125815"/>
            <a:chExt cx="798021" cy="436661"/>
          </a:xfrm>
        </p:grpSpPr>
        <p:sp>
          <p:nvSpPr>
            <p:cNvPr id="862" name="SMARTInkShape-3160">
              <a:extLst>
                <a:ext uri="{FF2B5EF4-FFF2-40B4-BE49-F238E27FC236}">
                  <a16:creationId xmlns:a16="http://schemas.microsoft.com/office/drawing/2014/main" id="{2BE2DC6E-1937-35B4-26B9-AAA30F714A4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506075" y="4424781"/>
              <a:ext cx="171451" cy="137695"/>
            </a:xfrm>
            <a:custGeom>
              <a:avLst/>
              <a:gdLst/>
              <a:ahLst/>
              <a:cxnLst/>
              <a:rect l="0" t="0" r="0" b="0"/>
              <a:pathLst>
                <a:path w="171451" h="137695">
                  <a:moveTo>
                    <a:pt x="0" y="23394"/>
                  </a:moveTo>
                  <a:lnTo>
                    <a:pt x="0" y="23394"/>
                  </a:lnTo>
                  <a:lnTo>
                    <a:pt x="8663" y="15790"/>
                  </a:lnTo>
                  <a:lnTo>
                    <a:pt x="35647" y="1004"/>
                  </a:lnTo>
                  <a:lnTo>
                    <a:pt x="40698" y="0"/>
                  </a:lnTo>
                  <a:lnTo>
                    <a:pt x="45124" y="390"/>
                  </a:lnTo>
                  <a:lnTo>
                    <a:pt x="59831" y="3563"/>
                  </a:lnTo>
                  <a:lnTo>
                    <a:pt x="61054" y="5940"/>
                  </a:lnTo>
                  <a:lnTo>
                    <a:pt x="56574" y="45455"/>
                  </a:lnTo>
                  <a:lnTo>
                    <a:pt x="46884" y="85646"/>
                  </a:lnTo>
                  <a:lnTo>
                    <a:pt x="38253" y="117844"/>
                  </a:lnTo>
                  <a:lnTo>
                    <a:pt x="38146" y="113351"/>
                  </a:lnTo>
                  <a:lnTo>
                    <a:pt x="54376" y="93689"/>
                  </a:lnTo>
                  <a:lnTo>
                    <a:pt x="91082" y="51191"/>
                  </a:lnTo>
                  <a:lnTo>
                    <a:pt x="110830" y="33277"/>
                  </a:lnTo>
                  <a:lnTo>
                    <a:pt x="156595" y="8784"/>
                  </a:lnTo>
                  <a:lnTo>
                    <a:pt x="164143" y="6318"/>
                  </a:lnTo>
                  <a:lnTo>
                    <a:pt x="166579" y="8835"/>
                  </a:lnTo>
                  <a:lnTo>
                    <a:pt x="170007" y="26488"/>
                  </a:lnTo>
                  <a:lnTo>
                    <a:pt x="170266" y="65720"/>
                  </a:lnTo>
                  <a:lnTo>
                    <a:pt x="162313" y="111344"/>
                  </a:lnTo>
                  <a:lnTo>
                    <a:pt x="162039" y="121537"/>
                  </a:lnTo>
                  <a:lnTo>
                    <a:pt x="163060" y="123749"/>
                  </a:lnTo>
                  <a:lnTo>
                    <a:pt x="164798" y="125222"/>
                  </a:lnTo>
                  <a:lnTo>
                    <a:pt x="167015" y="126204"/>
                  </a:lnTo>
                  <a:lnTo>
                    <a:pt x="168493" y="127917"/>
                  </a:lnTo>
                  <a:lnTo>
                    <a:pt x="171450" y="137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161">
              <a:extLst>
                <a:ext uri="{FF2B5EF4-FFF2-40B4-BE49-F238E27FC236}">
                  <a16:creationId xmlns:a16="http://schemas.microsoft.com/office/drawing/2014/main" id="{F0B59F9F-39B6-D4F1-0575-9B2226613E1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277475" y="4278049"/>
              <a:ext cx="485776" cy="235152"/>
            </a:xfrm>
            <a:custGeom>
              <a:avLst/>
              <a:gdLst/>
              <a:ahLst/>
              <a:cxnLst/>
              <a:rect l="0" t="0" r="0" b="0"/>
              <a:pathLst>
                <a:path w="485776" h="235152">
                  <a:moveTo>
                    <a:pt x="0" y="217751"/>
                  </a:moveTo>
                  <a:lnTo>
                    <a:pt x="0" y="217751"/>
                  </a:lnTo>
                  <a:lnTo>
                    <a:pt x="24909" y="194957"/>
                  </a:lnTo>
                  <a:lnTo>
                    <a:pt x="69110" y="174588"/>
                  </a:lnTo>
                  <a:lnTo>
                    <a:pt x="101503" y="165657"/>
                  </a:lnTo>
                  <a:lnTo>
                    <a:pt x="118318" y="156113"/>
                  </a:lnTo>
                  <a:lnTo>
                    <a:pt x="120154" y="156550"/>
                  </a:lnTo>
                  <a:lnTo>
                    <a:pt x="128157" y="164857"/>
                  </a:lnTo>
                  <a:lnTo>
                    <a:pt x="131041" y="173429"/>
                  </a:lnTo>
                  <a:lnTo>
                    <a:pt x="134318" y="218938"/>
                  </a:lnTo>
                  <a:lnTo>
                    <a:pt x="136113" y="221717"/>
                  </a:lnTo>
                  <a:lnTo>
                    <a:pt x="138367" y="223570"/>
                  </a:lnTo>
                  <a:lnTo>
                    <a:pt x="140870" y="228451"/>
                  </a:lnTo>
                  <a:lnTo>
                    <a:pt x="142478" y="235151"/>
                  </a:lnTo>
                  <a:lnTo>
                    <a:pt x="143669" y="234643"/>
                  </a:lnTo>
                  <a:lnTo>
                    <a:pt x="147814" y="231256"/>
                  </a:lnTo>
                  <a:lnTo>
                    <a:pt x="150362" y="226222"/>
                  </a:lnTo>
                  <a:lnTo>
                    <a:pt x="165537" y="181619"/>
                  </a:lnTo>
                  <a:lnTo>
                    <a:pt x="174753" y="141546"/>
                  </a:lnTo>
                  <a:lnTo>
                    <a:pt x="181862" y="101294"/>
                  </a:lnTo>
                  <a:lnTo>
                    <a:pt x="198632" y="57595"/>
                  </a:lnTo>
                  <a:lnTo>
                    <a:pt x="209171" y="18155"/>
                  </a:lnTo>
                  <a:lnTo>
                    <a:pt x="211414" y="14837"/>
                  </a:lnTo>
                  <a:lnTo>
                    <a:pt x="216729" y="11150"/>
                  </a:lnTo>
                  <a:lnTo>
                    <a:pt x="226829" y="8589"/>
                  </a:lnTo>
                  <a:lnTo>
                    <a:pt x="269949" y="8216"/>
                  </a:lnTo>
                  <a:lnTo>
                    <a:pt x="316595" y="5380"/>
                  </a:lnTo>
                  <a:lnTo>
                    <a:pt x="357929" y="0"/>
                  </a:lnTo>
                  <a:lnTo>
                    <a:pt x="394391" y="4125"/>
                  </a:lnTo>
                  <a:lnTo>
                    <a:pt x="432004" y="6993"/>
                  </a:lnTo>
                  <a:lnTo>
                    <a:pt x="459848" y="12900"/>
                  </a:lnTo>
                  <a:lnTo>
                    <a:pt x="485775" y="2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162">
              <a:extLst>
                <a:ext uri="{FF2B5EF4-FFF2-40B4-BE49-F238E27FC236}">
                  <a16:creationId xmlns:a16="http://schemas.microsoft.com/office/drawing/2014/main" id="{A065DECC-9981-4B8D-BCD3-A40B26E98FA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153650" y="4171950"/>
              <a:ext cx="255853" cy="361951"/>
            </a:xfrm>
            <a:custGeom>
              <a:avLst/>
              <a:gdLst/>
              <a:ahLst/>
              <a:cxnLst/>
              <a:rect l="0" t="0" r="0" b="0"/>
              <a:pathLst>
                <a:path w="255853" h="361951">
                  <a:moveTo>
                    <a:pt x="247650" y="0"/>
                  </a:moveTo>
                  <a:lnTo>
                    <a:pt x="247650" y="0"/>
                  </a:lnTo>
                  <a:lnTo>
                    <a:pt x="255852" y="0"/>
                  </a:lnTo>
                  <a:lnTo>
                    <a:pt x="240647" y="10780"/>
                  </a:lnTo>
                  <a:lnTo>
                    <a:pt x="204158" y="57106"/>
                  </a:lnTo>
                  <a:lnTo>
                    <a:pt x="171576" y="101947"/>
                  </a:lnTo>
                  <a:lnTo>
                    <a:pt x="139716" y="143757"/>
                  </a:lnTo>
                  <a:lnTo>
                    <a:pt x="107953" y="190616"/>
                  </a:lnTo>
                  <a:lnTo>
                    <a:pt x="76200" y="235318"/>
                  </a:lnTo>
                  <a:lnTo>
                    <a:pt x="55857" y="262970"/>
                  </a:lnTo>
                  <a:lnTo>
                    <a:pt x="35102" y="30739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163">
              <a:extLst>
                <a:ext uri="{FF2B5EF4-FFF2-40B4-BE49-F238E27FC236}">
                  <a16:creationId xmlns:a16="http://schemas.microsoft.com/office/drawing/2014/main" id="{0828F766-6EFE-9D07-EBE0-161C7882C78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965230" y="4125815"/>
              <a:ext cx="264621" cy="225087"/>
            </a:xfrm>
            <a:custGeom>
              <a:avLst/>
              <a:gdLst/>
              <a:ahLst/>
              <a:cxnLst/>
              <a:rect l="0" t="0" r="0" b="0"/>
              <a:pathLst>
                <a:path w="264621" h="225087">
                  <a:moveTo>
                    <a:pt x="7445" y="103285"/>
                  </a:moveTo>
                  <a:lnTo>
                    <a:pt x="7445" y="103285"/>
                  </a:lnTo>
                  <a:lnTo>
                    <a:pt x="16108" y="95680"/>
                  </a:lnTo>
                  <a:lnTo>
                    <a:pt x="48149" y="80895"/>
                  </a:lnTo>
                  <a:lnTo>
                    <a:pt x="62930" y="80281"/>
                  </a:lnTo>
                  <a:lnTo>
                    <a:pt x="96126" y="85831"/>
                  </a:lnTo>
                  <a:lnTo>
                    <a:pt x="108948" y="94116"/>
                  </a:lnTo>
                  <a:lnTo>
                    <a:pt x="118879" y="107677"/>
                  </a:lnTo>
                  <a:lnTo>
                    <a:pt x="127599" y="130339"/>
                  </a:lnTo>
                  <a:lnTo>
                    <a:pt x="128581" y="144942"/>
                  </a:lnTo>
                  <a:lnTo>
                    <a:pt x="122853" y="179365"/>
                  </a:lnTo>
                  <a:lnTo>
                    <a:pt x="116594" y="190368"/>
                  </a:lnTo>
                  <a:lnTo>
                    <a:pt x="106754" y="201255"/>
                  </a:lnTo>
                  <a:lnTo>
                    <a:pt x="76994" y="220282"/>
                  </a:lnTo>
                  <a:lnTo>
                    <a:pt x="53099" y="225086"/>
                  </a:lnTo>
                  <a:lnTo>
                    <a:pt x="30968" y="221454"/>
                  </a:lnTo>
                  <a:lnTo>
                    <a:pt x="16061" y="213675"/>
                  </a:lnTo>
                  <a:lnTo>
                    <a:pt x="8452" y="202089"/>
                  </a:lnTo>
                  <a:lnTo>
                    <a:pt x="0" y="178894"/>
                  </a:lnTo>
                  <a:lnTo>
                    <a:pt x="3593" y="157438"/>
                  </a:lnTo>
                  <a:lnTo>
                    <a:pt x="24524" y="117416"/>
                  </a:lnTo>
                  <a:lnTo>
                    <a:pt x="58627" y="72357"/>
                  </a:lnTo>
                  <a:lnTo>
                    <a:pt x="84988" y="44950"/>
                  </a:lnTo>
                  <a:lnTo>
                    <a:pt x="129398" y="20852"/>
                  </a:lnTo>
                  <a:lnTo>
                    <a:pt x="173382" y="9932"/>
                  </a:lnTo>
                  <a:lnTo>
                    <a:pt x="214703" y="746"/>
                  </a:lnTo>
                  <a:lnTo>
                    <a:pt x="221816" y="0"/>
                  </a:lnTo>
                  <a:lnTo>
                    <a:pt x="264620" y="17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SMARTInkShape-Group677">
            <a:extLst>
              <a:ext uri="{FF2B5EF4-FFF2-40B4-BE49-F238E27FC236}">
                <a16:creationId xmlns:a16="http://schemas.microsoft.com/office/drawing/2014/main" id="{FD90222F-33A8-6FCF-3B6B-7FAFD59F2C0B}"/>
              </a:ext>
            </a:extLst>
          </p:cNvPr>
          <p:cNvGrpSpPr/>
          <p:nvPr/>
        </p:nvGrpSpPr>
        <p:grpSpPr>
          <a:xfrm>
            <a:off x="9535849" y="4267245"/>
            <a:ext cx="160602" cy="76156"/>
            <a:chOff x="9535849" y="4267245"/>
            <a:chExt cx="160602" cy="76156"/>
          </a:xfrm>
        </p:grpSpPr>
        <p:sp>
          <p:nvSpPr>
            <p:cNvPr id="867" name="SMARTInkShape-3164">
              <a:extLst>
                <a:ext uri="{FF2B5EF4-FFF2-40B4-BE49-F238E27FC236}">
                  <a16:creationId xmlns:a16="http://schemas.microsoft.com/office/drawing/2014/main" id="{E690D572-5B33-6D64-A216-47CF1155F84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553575" y="4326314"/>
              <a:ext cx="142876" cy="17087"/>
            </a:xfrm>
            <a:custGeom>
              <a:avLst/>
              <a:gdLst/>
              <a:ahLst/>
              <a:cxnLst/>
              <a:rect l="0" t="0" r="0" b="0"/>
              <a:pathLst>
                <a:path w="142876" h="17087">
                  <a:moveTo>
                    <a:pt x="0" y="17086"/>
                  </a:moveTo>
                  <a:lnTo>
                    <a:pt x="0" y="17086"/>
                  </a:lnTo>
                  <a:lnTo>
                    <a:pt x="0" y="12029"/>
                  </a:lnTo>
                  <a:lnTo>
                    <a:pt x="1058" y="10540"/>
                  </a:lnTo>
                  <a:lnTo>
                    <a:pt x="2822" y="9547"/>
                  </a:lnTo>
                  <a:lnTo>
                    <a:pt x="13184" y="8150"/>
                  </a:lnTo>
                  <a:lnTo>
                    <a:pt x="56965" y="1092"/>
                  </a:lnTo>
                  <a:lnTo>
                    <a:pt x="89786" y="0"/>
                  </a:lnTo>
                  <a:lnTo>
                    <a:pt x="142875" y="7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165">
              <a:extLst>
                <a:ext uri="{FF2B5EF4-FFF2-40B4-BE49-F238E27FC236}">
                  <a16:creationId xmlns:a16="http://schemas.microsoft.com/office/drawing/2014/main" id="{024EC9FB-76E6-17DF-16F5-7B88ED569A6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535849" y="4267245"/>
              <a:ext cx="132027" cy="19006"/>
            </a:xfrm>
            <a:custGeom>
              <a:avLst/>
              <a:gdLst/>
              <a:ahLst/>
              <a:cxnLst/>
              <a:rect l="0" t="0" r="0" b="0"/>
              <a:pathLst>
                <a:path w="132027" h="19006">
                  <a:moveTo>
                    <a:pt x="8201" y="19005"/>
                  </a:moveTo>
                  <a:lnTo>
                    <a:pt x="8201" y="19005"/>
                  </a:lnTo>
                  <a:lnTo>
                    <a:pt x="0" y="19005"/>
                  </a:lnTo>
                  <a:lnTo>
                    <a:pt x="25308" y="5748"/>
                  </a:lnTo>
                  <a:lnTo>
                    <a:pt x="65429" y="463"/>
                  </a:lnTo>
                  <a:lnTo>
                    <a:pt x="87304" y="0"/>
                  </a:lnTo>
                  <a:lnTo>
                    <a:pt x="132026" y="19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678">
            <a:extLst>
              <a:ext uri="{FF2B5EF4-FFF2-40B4-BE49-F238E27FC236}">
                <a16:creationId xmlns:a16="http://schemas.microsoft.com/office/drawing/2014/main" id="{FE05C2C2-84DB-AF7F-CF34-2E0F4A34AD36}"/>
              </a:ext>
            </a:extLst>
          </p:cNvPr>
          <p:cNvGrpSpPr/>
          <p:nvPr/>
        </p:nvGrpSpPr>
        <p:grpSpPr>
          <a:xfrm>
            <a:off x="8020050" y="4162425"/>
            <a:ext cx="1200151" cy="276207"/>
            <a:chOff x="8020050" y="4162425"/>
            <a:chExt cx="1200151" cy="276207"/>
          </a:xfrm>
        </p:grpSpPr>
        <p:sp>
          <p:nvSpPr>
            <p:cNvPr id="870" name="SMARTInkShape-3166">
              <a:extLst>
                <a:ext uri="{FF2B5EF4-FFF2-40B4-BE49-F238E27FC236}">
                  <a16:creationId xmlns:a16="http://schemas.microsoft.com/office/drawing/2014/main" id="{7676D9FF-F1A3-22F7-95AA-6E5FBD407F3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201150" y="44100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1" y="1058"/>
                  </a:lnTo>
                  <a:lnTo>
                    <a:pt x="15077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167">
              <a:extLst>
                <a:ext uri="{FF2B5EF4-FFF2-40B4-BE49-F238E27FC236}">
                  <a16:creationId xmlns:a16="http://schemas.microsoft.com/office/drawing/2014/main" id="{1BAB4AEF-5706-895B-02DA-4E943F4CD2D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020175" y="4267200"/>
              <a:ext cx="142876" cy="156098"/>
            </a:xfrm>
            <a:custGeom>
              <a:avLst/>
              <a:gdLst/>
              <a:ahLst/>
              <a:cxnLst/>
              <a:rect l="0" t="0" r="0" b="0"/>
              <a:pathLst>
                <a:path w="142876" h="156098">
                  <a:moveTo>
                    <a:pt x="0" y="76200"/>
                  </a:moveTo>
                  <a:lnTo>
                    <a:pt x="0" y="76200"/>
                  </a:lnTo>
                  <a:lnTo>
                    <a:pt x="5057" y="71143"/>
                  </a:lnTo>
                  <a:lnTo>
                    <a:pt x="7540" y="65839"/>
                  </a:lnTo>
                  <a:lnTo>
                    <a:pt x="8201" y="62943"/>
                  </a:lnTo>
                  <a:lnTo>
                    <a:pt x="18623" y="48168"/>
                  </a:lnTo>
                  <a:lnTo>
                    <a:pt x="19032" y="90489"/>
                  </a:lnTo>
                  <a:lnTo>
                    <a:pt x="21868" y="119592"/>
                  </a:lnTo>
                  <a:lnTo>
                    <a:pt x="29410" y="138798"/>
                  </a:lnTo>
                  <a:lnTo>
                    <a:pt x="36354" y="147413"/>
                  </a:lnTo>
                  <a:lnTo>
                    <a:pt x="46496" y="154770"/>
                  </a:lnTo>
                  <a:lnTo>
                    <a:pt x="51106" y="156097"/>
                  </a:lnTo>
                  <a:lnTo>
                    <a:pt x="55237" y="155923"/>
                  </a:lnTo>
                  <a:lnTo>
                    <a:pt x="62650" y="152907"/>
                  </a:lnTo>
                  <a:lnTo>
                    <a:pt x="69472" y="148039"/>
                  </a:lnTo>
                  <a:lnTo>
                    <a:pt x="90079" y="106932"/>
                  </a:lnTo>
                  <a:lnTo>
                    <a:pt x="111711" y="59771"/>
                  </a:lnTo>
                  <a:lnTo>
                    <a:pt x="133123" y="1341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168">
              <a:extLst>
                <a:ext uri="{FF2B5EF4-FFF2-40B4-BE49-F238E27FC236}">
                  <a16:creationId xmlns:a16="http://schemas.microsoft.com/office/drawing/2014/main" id="{59885C7B-3F6C-251A-69DE-CAC647331C9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864604" y="4299000"/>
              <a:ext cx="117472" cy="139632"/>
            </a:xfrm>
            <a:custGeom>
              <a:avLst/>
              <a:gdLst/>
              <a:ahLst/>
              <a:cxnLst/>
              <a:rect l="0" t="0" r="0" b="0"/>
              <a:pathLst>
                <a:path w="117472" h="139632">
                  <a:moveTo>
                    <a:pt x="22221" y="25350"/>
                  </a:moveTo>
                  <a:lnTo>
                    <a:pt x="22221" y="25350"/>
                  </a:lnTo>
                  <a:lnTo>
                    <a:pt x="22221" y="35463"/>
                  </a:lnTo>
                  <a:lnTo>
                    <a:pt x="24338" y="39500"/>
                  </a:lnTo>
                  <a:lnTo>
                    <a:pt x="32334" y="46809"/>
                  </a:lnTo>
                  <a:lnTo>
                    <a:pt x="40121" y="50762"/>
                  </a:lnTo>
                  <a:lnTo>
                    <a:pt x="53277" y="52987"/>
                  </a:lnTo>
                  <a:lnTo>
                    <a:pt x="71629" y="53740"/>
                  </a:lnTo>
                  <a:lnTo>
                    <a:pt x="81575" y="48199"/>
                  </a:lnTo>
                  <a:lnTo>
                    <a:pt x="90934" y="39739"/>
                  </a:lnTo>
                  <a:lnTo>
                    <a:pt x="102492" y="22397"/>
                  </a:lnTo>
                  <a:lnTo>
                    <a:pt x="103252" y="18090"/>
                  </a:lnTo>
                  <a:lnTo>
                    <a:pt x="101274" y="7660"/>
                  </a:lnTo>
                  <a:lnTo>
                    <a:pt x="98206" y="4031"/>
                  </a:lnTo>
                  <a:lnTo>
                    <a:pt x="89153" y="0"/>
                  </a:lnTo>
                  <a:lnTo>
                    <a:pt x="78074" y="1030"/>
                  </a:lnTo>
                  <a:lnTo>
                    <a:pt x="57114" y="10383"/>
                  </a:lnTo>
                  <a:lnTo>
                    <a:pt x="41962" y="20815"/>
                  </a:lnTo>
                  <a:lnTo>
                    <a:pt x="9943" y="58317"/>
                  </a:lnTo>
                  <a:lnTo>
                    <a:pt x="1595" y="74927"/>
                  </a:lnTo>
                  <a:lnTo>
                    <a:pt x="0" y="90070"/>
                  </a:lnTo>
                  <a:lnTo>
                    <a:pt x="1057" y="97072"/>
                  </a:lnTo>
                  <a:lnTo>
                    <a:pt x="7875" y="110496"/>
                  </a:lnTo>
                  <a:lnTo>
                    <a:pt x="17963" y="122459"/>
                  </a:lnTo>
                  <a:lnTo>
                    <a:pt x="29499" y="131304"/>
                  </a:lnTo>
                  <a:lnTo>
                    <a:pt x="44506" y="135941"/>
                  </a:lnTo>
                  <a:lnTo>
                    <a:pt x="89822" y="139433"/>
                  </a:lnTo>
                  <a:lnTo>
                    <a:pt x="105866" y="139631"/>
                  </a:lnTo>
                  <a:lnTo>
                    <a:pt x="117471" y="130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169">
              <a:extLst>
                <a:ext uri="{FF2B5EF4-FFF2-40B4-BE49-F238E27FC236}">
                  <a16:creationId xmlns:a16="http://schemas.microsoft.com/office/drawing/2014/main" id="{A3879C8E-62DF-D146-A552-B279AF2147E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717416" y="4162425"/>
              <a:ext cx="131310" cy="253867"/>
            </a:xfrm>
            <a:custGeom>
              <a:avLst/>
              <a:gdLst/>
              <a:ahLst/>
              <a:cxnLst/>
              <a:rect l="0" t="0" r="0" b="0"/>
              <a:pathLst>
                <a:path w="131310" h="253867">
                  <a:moveTo>
                    <a:pt x="74159" y="190500"/>
                  </a:moveTo>
                  <a:lnTo>
                    <a:pt x="74159" y="190500"/>
                  </a:lnTo>
                  <a:lnTo>
                    <a:pt x="74159" y="177243"/>
                  </a:lnTo>
                  <a:lnTo>
                    <a:pt x="82360" y="155556"/>
                  </a:lnTo>
                  <a:lnTo>
                    <a:pt x="78235" y="143222"/>
                  </a:lnTo>
                  <a:lnTo>
                    <a:pt x="74760" y="139931"/>
                  </a:lnTo>
                  <a:lnTo>
                    <a:pt x="65254" y="136275"/>
                  </a:lnTo>
                  <a:lnTo>
                    <a:pt x="53972" y="137472"/>
                  </a:lnTo>
                  <a:lnTo>
                    <a:pt x="48002" y="139273"/>
                  </a:lnTo>
                  <a:lnTo>
                    <a:pt x="35722" y="149741"/>
                  </a:lnTo>
                  <a:lnTo>
                    <a:pt x="11869" y="178312"/>
                  </a:lnTo>
                  <a:lnTo>
                    <a:pt x="2551" y="203116"/>
                  </a:lnTo>
                  <a:lnTo>
                    <a:pt x="0" y="225035"/>
                  </a:lnTo>
                  <a:lnTo>
                    <a:pt x="1436" y="233632"/>
                  </a:lnTo>
                  <a:lnTo>
                    <a:pt x="8677" y="246006"/>
                  </a:lnTo>
                  <a:lnTo>
                    <a:pt x="18951" y="252211"/>
                  </a:lnTo>
                  <a:lnTo>
                    <a:pt x="24654" y="253866"/>
                  </a:lnTo>
                  <a:lnTo>
                    <a:pt x="36635" y="252882"/>
                  </a:lnTo>
                  <a:lnTo>
                    <a:pt x="49014" y="247858"/>
                  </a:lnTo>
                  <a:lnTo>
                    <a:pt x="61573" y="238570"/>
                  </a:lnTo>
                  <a:lnTo>
                    <a:pt x="75486" y="216385"/>
                  </a:lnTo>
                  <a:lnTo>
                    <a:pt x="89668" y="177269"/>
                  </a:lnTo>
                  <a:lnTo>
                    <a:pt x="96222" y="146519"/>
                  </a:lnTo>
                  <a:lnTo>
                    <a:pt x="102662" y="111687"/>
                  </a:lnTo>
                  <a:lnTo>
                    <a:pt x="109052" y="77155"/>
                  </a:lnTo>
                  <a:lnTo>
                    <a:pt x="117542" y="37089"/>
                  </a:lnTo>
                  <a:lnTo>
                    <a:pt x="121586" y="17104"/>
                  </a:lnTo>
                  <a:lnTo>
                    <a:pt x="1313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3170">
              <a:extLst>
                <a:ext uri="{FF2B5EF4-FFF2-40B4-BE49-F238E27FC236}">
                  <a16:creationId xmlns:a16="http://schemas.microsoft.com/office/drawing/2014/main" id="{192992C7-2A50-75FE-91FD-54BED52E1A8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573825" y="4391025"/>
              <a:ext cx="8201" cy="9526"/>
            </a:xfrm>
            <a:custGeom>
              <a:avLst/>
              <a:gdLst/>
              <a:ahLst/>
              <a:cxnLst/>
              <a:rect l="0" t="0" r="0" b="0"/>
              <a:pathLst>
                <a:path w="8201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1324"/>
                  </a:lnTo>
                  <a:lnTo>
                    <a:pt x="616" y="883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171">
              <a:extLst>
                <a:ext uri="{FF2B5EF4-FFF2-40B4-BE49-F238E27FC236}">
                  <a16:creationId xmlns:a16="http://schemas.microsoft.com/office/drawing/2014/main" id="{00BEFB78-21C2-19AC-38E0-C8939284517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374871" y="4165669"/>
              <a:ext cx="102380" cy="232022"/>
            </a:xfrm>
            <a:custGeom>
              <a:avLst/>
              <a:gdLst/>
              <a:ahLst/>
              <a:cxnLst/>
              <a:rect l="0" t="0" r="0" b="0"/>
              <a:pathLst>
                <a:path w="102380" h="232022">
                  <a:moveTo>
                    <a:pt x="83329" y="158681"/>
                  </a:moveTo>
                  <a:lnTo>
                    <a:pt x="83329" y="158681"/>
                  </a:lnTo>
                  <a:lnTo>
                    <a:pt x="83329" y="145424"/>
                  </a:lnTo>
                  <a:lnTo>
                    <a:pt x="80507" y="139383"/>
                  </a:lnTo>
                  <a:lnTo>
                    <a:pt x="75129" y="131938"/>
                  </a:lnTo>
                  <a:lnTo>
                    <a:pt x="59916" y="123922"/>
                  </a:lnTo>
                  <a:lnTo>
                    <a:pt x="52462" y="122066"/>
                  </a:lnTo>
                  <a:lnTo>
                    <a:pt x="42799" y="124063"/>
                  </a:lnTo>
                  <a:lnTo>
                    <a:pt x="31448" y="129537"/>
                  </a:lnTo>
                  <a:lnTo>
                    <a:pt x="19348" y="139025"/>
                  </a:lnTo>
                  <a:lnTo>
                    <a:pt x="5693" y="161324"/>
                  </a:lnTo>
                  <a:lnTo>
                    <a:pt x="0" y="182983"/>
                  </a:lnTo>
                  <a:lnTo>
                    <a:pt x="4314" y="199115"/>
                  </a:lnTo>
                  <a:lnTo>
                    <a:pt x="13286" y="214752"/>
                  </a:lnTo>
                  <a:lnTo>
                    <a:pt x="24330" y="225229"/>
                  </a:lnTo>
                  <a:lnTo>
                    <a:pt x="36293" y="230591"/>
                  </a:lnTo>
                  <a:lnTo>
                    <a:pt x="42447" y="232021"/>
                  </a:lnTo>
                  <a:lnTo>
                    <a:pt x="54928" y="230788"/>
                  </a:lnTo>
                  <a:lnTo>
                    <a:pt x="61220" y="228977"/>
                  </a:lnTo>
                  <a:lnTo>
                    <a:pt x="71033" y="221321"/>
                  </a:lnTo>
                  <a:lnTo>
                    <a:pt x="78923" y="208746"/>
                  </a:lnTo>
                  <a:lnTo>
                    <a:pt x="88256" y="176808"/>
                  </a:lnTo>
                  <a:lnTo>
                    <a:pt x="91491" y="136418"/>
                  </a:lnTo>
                  <a:lnTo>
                    <a:pt x="92585" y="93253"/>
                  </a:lnTo>
                  <a:lnTo>
                    <a:pt x="92819" y="50033"/>
                  </a:lnTo>
                  <a:lnTo>
                    <a:pt x="92851" y="4133"/>
                  </a:lnTo>
                  <a:lnTo>
                    <a:pt x="92853" y="35"/>
                  </a:lnTo>
                  <a:lnTo>
                    <a:pt x="93911" y="0"/>
                  </a:lnTo>
                  <a:lnTo>
                    <a:pt x="102379" y="6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172">
              <a:extLst>
                <a:ext uri="{FF2B5EF4-FFF2-40B4-BE49-F238E27FC236}">
                  <a16:creationId xmlns:a16="http://schemas.microsoft.com/office/drawing/2014/main" id="{07EC5406-A417-27B5-E790-A3DC1FC133D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210550" y="42862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0"/>
                  </a:lnTo>
                  <a:lnTo>
                    <a:pt x="40704" y="6185"/>
                  </a:lnTo>
                  <a:lnTo>
                    <a:pt x="62564" y="122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173">
              <a:extLst>
                <a:ext uri="{FF2B5EF4-FFF2-40B4-BE49-F238E27FC236}">
                  <a16:creationId xmlns:a16="http://schemas.microsoft.com/office/drawing/2014/main" id="{513382B2-067C-B5AB-6BC1-18B2A3B9FCE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214670" y="4172343"/>
              <a:ext cx="100656" cy="208953"/>
            </a:xfrm>
            <a:custGeom>
              <a:avLst/>
              <a:gdLst/>
              <a:ahLst/>
              <a:cxnLst/>
              <a:rect l="0" t="0" r="0" b="0"/>
              <a:pathLst>
                <a:path w="100656" h="208953">
                  <a:moveTo>
                    <a:pt x="5405" y="9132"/>
                  </a:moveTo>
                  <a:lnTo>
                    <a:pt x="5405" y="9132"/>
                  </a:lnTo>
                  <a:lnTo>
                    <a:pt x="5405" y="0"/>
                  </a:lnTo>
                  <a:lnTo>
                    <a:pt x="10461" y="4780"/>
                  </a:lnTo>
                  <a:lnTo>
                    <a:pt x="13605" y="23012"/>
                  </a:lnTo>
                  <a:lnTo>
                    <a:pt x="15726" y="63105"/>
                  </a:lnTo>
                  <a:lnTo>
                    <a:pt x="20340" y="87683"/>
                  </a:lnTo>
                  <a:lnTo>
                    <a:pt x="15852" y="133266"/>
                  </a:lnTo>
                  <a:lnTo>
                    <a:pt x="6342" y="176858"/>
                  </a:lnTo>
                  <a:lnTo>
                    <a:pt x="4624" y="193002"/>
                  </a:lnTo>
                  <a:lnTo>
                    <a:pt x="471" y="201271"/>
                  </a:lnTo>
                  <a:lnTo>
                    <a:pt x="0" y="203900"/>
                  </a:lnTo>
                  <a:lnTo>
                    <a:pt x="742" y="205652"/>
                  </a:lnTo>
                  <a:lnTo>
                    <a:pt x="2297" y="206821"/>
                  </a:lnTo>
                  <a:lnTo>
                    <a:pt x="26591" y="208952"/>
                  </a:lnTo>
                  <a:lnTo>
                    <a:pt x="47729" y="208058"/>
                  </a:lnTo>
                  <a:lnTo>
                    <a:pt x="100655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174">
              <a:extLst>
                <a:ext uri="{FF2B5EF4-FFF2-40B4-BE49-F238E27FC236}">
                  <a16:creationId xmlns:a16="http://schemas.microsoft.com/office/drawing/2014/main" id="{073D4B5C-66D7-CC36-6756-5CA99635167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020050" y="4238625"/>
              <a:ext cx="147666" cy="161926"/>
            </a:xfrm>
            <a:custGeom>
              <a:avLst/>
              <a:gdLst/>
              <a:ahLst/>
              <a:cxnLst/>
              <a:rect l="0" t="0" r="0" b="0"/>
              <a:pathLst>
                <a:path w="147666" h="161926">
                  <a:moveTo>
                    <a:pt x="123825" y="0"/>
                  </a:moveTo>
                  <a:lnTo>
                    <a:pt x="123825" y="0"/>
                  </a:lnTo>
                  <a:lnTo>
                    <a:pt x="132957" y="0"/>
                  </a:lnTo>
                  <a:lnTo>
                    <a:pt x="102930" y="1058"/>
                  </a:lnTo>
                  <a:lnTo>
                    <a:pt x="57071" y="17305"/>
                  </a:lnTo>
                  <a:lnTo>
                    <a:pt x="22633" y="45056"/>
                  </a:lnTo>
                  <a:lnTo>
                    <a:pt x="19322" y="50146"/>
                  </a:lnTo>
                  <a:lnTo>
                    <a:pt x="18173" y="54597"/>
                  </a:lnTo>
                  <a:lnTo>
                    <a:pt x="18466" y="58623"/>
                  </a:lnTo>
                  <a:lnTo>
                    <a:pt x="21835" y="62366"/>
                  </a:lnTo>
                  <a:lnTo>
                    <a:pt x="66697" y="82450"/>
                  </a:lnTo>
                  <a:lnTo>
                    <a:pt x="106241" y="98411"/>
                  </a:lnTo>
                  <a:lnTo>
                    <a:pt x="139989" y="117668"/>
                  </a:lnTo>
                  <a:lnTo>
                    <a:pt x="146883" y="125674"/>
                  </a:lnTo>
                  <a:lnTo>
                    <a:pt x="147665" y="129291"/>
                  </a:lnTo>
                  <a:lnTo>
                    <a:pt x="147126" y="132761"/>
                  </a:lnTo>
                  <a:lnTo>
                    <a:pt x="145709" y="136132"/>
                  </a:lnTo>
                  <a:lnTo>
                    <a:pt x="132845" y="142700"/>
                  </a:lnTo>
                  <a:lnTo>
                    <a:pt x="95151" y="155541"/>
                  </a:lnTo>
                  <a:lnTo>
                    <a:pt x="49526" y="16066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679">
            <a:extLst>
              <a:ext uri="{FF2B5EF4-FFF2-40B4-BE49-F238E27FC236}">
                <a16:creationId xmlns:a16="http://schemas.microsoft.com/office/drawing/2014/main" id="{E0DCEDB8-5FDE-542D-242F-F59EF0A1A15D}"/>
              </a:ext>
            </a:extLst>
          </p:cNvPr>
          <p:cNvGrpSpPr/>
          <p:nvPr/>
        </p:nvGrpSpPr>
        <p:grpSpPr>
          <a:xfrm>
            <a:off x="8953500" y="3724733"/>
            <a:ext cx="628651" cy="199568"/>
            <a:chOff x="8953500" y="3724733"/>
            <a:chExt cx="628651" cy="199568"/>
          </a:xfrm>
        </p:grpSpPr>
        <p:sp>
          <p:nvSpPr>
            <p:cNvPr id="880" name="SMARTInkShape-3175">
              <a:extLst>
                <a:ext uri="{FF2B5EF4-FFF2-40B4-BE49-F238E27FC236}">
                  <a16:creationId xmlns:a16="http://schemas.microsoft.com/office/drawing/2014/main" id="{478562A5-5FAC-ED54-1C5C-9E64F9043CB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172575" y="3724733"/>
              <a:ext cx="409576" cy="199568"/>
            </a:xfrm>
            <a:custGeom>
              <a:avLst/>
              <a:gdLst/>
              <a:ahLst/>
              <a:cxnLst/>
              <a:rect l="0" t="0" r="0" b="0"/>
              <a:pathLst>
                <a:path w="409576" h="199568">
                  <a:moveTo>
                    <a:pt x="0" y="199567"/>
                  </a:moveTo>
                  <a:lnTo>
                    <a:pt x="0" y="199567"/>
                  </a:lnTo>
                  <a:lnTo>
                    <a:pt x="5057" y="199567"/>
                  </a:lnTo>
                  <a:lnTo>
                    <a:pt x="6546" y="198509"/>
                  </a:lnTo>
                  <a:lnTo>
                    <a:pt x="7540" y="196745"/>
                  </a:lnTo>
                  <a:lnTo>
                    <a:pt x="8201" y="194510"/>
                  </a:lnTo>
                  <a:lnTo>
                    <a:pt x="19246" y="181253"/>
                  </a:lnTo>
                  <a:lnTo>
                    <a:pt x="58431" y="148798"/>
                  </a:lnTo>
                  <a:lnTo>
                    <a:pt x="103885" y="110449"/>
                  </a:lnTo>
                  <a:lnTo>
                    <a:pt x="145693" y="69486"/>
                  </a:lnTo>
                  <a:lnTo>
                    <a:pt x="187657" y="21884"/>
                  </a:lnTo>
                  <a:lnTo>
                    <a:pt x="209095" y="0"/>
                  </a:lnTo>
                  <a:lnTo>
                    <a:pt x="191591" y="20325"/>
                  </a:lnTo>
                  <a:lnTo>
                    <a:pt x="168223" y="59233"/>
                  </a:lnTo>
                  <a:lnTo>
                    <a:pt x="149637" y="102600"/>
                  </a:lnTo>
                  <a:lnTo>
                    <a:pt x="144878" y="125681"/>
                  </a:lnTo>
                  <a:lnTo>
                    <a:pt x="144329" y="160865"/>
                  </a:lnTo>
                  <a:lnTo>
                    <a:pt x="150596" y="181515"/>
                  </a:lnTo>
                  <a:lnTo>
                    <a:pt x="156185" y="190838"/>
                  </a:lnTo>
                  <a:lnTo>
                    <a:pt x="160214" y="192690"/>
                  </a:lnTo>
                  <a:lnTo>
                    <a:pt x="170337" y="191924"/>
                  </a:lnTo>
                  <a:lnTo>
                    <a:pt x="200627" y="181751"/>
                  </a:lnTo>
                  <a:lnTo>
                    <a:pt x="220429" y="166301"/>
                  </a:lnTo>
                  <a:lnTo>
                    <a:pt x="250754" y="125754"/>
                  </a:lnTo>
                  <a:lnTo>
                    <a:pt x="277701" y="80251"/>
                  </a:lnTo>
                  <a:lnTo>
                    <a:pt x="291490" y="51507"/>
                  </a:lnTo>
                  <a:lnTo>
                    <a:pt x="294528" y="40381"/>
                  </a:lnTo>
                  <a:lnTo>
                    <a:pt x="284940" y="48567"/>
                  </a:lnTo>
                  <a:lnTo>
                    <a:pt x="273751" y="69454"/>
                  </a:lnTo>
                  <a:lnTo>
                    <a:pt x="267628" y="114268"/>
                  </a:lnTo>
                  <a:lnTo>
                    <a:pt x="266883" y="146970"/>
                  </a:lnTo>
                  <a:lnTo>
                    <a:pt x="268939" y="152861"/>
                  </a:lnTo>
                  <a:lnTo>
                    <a:pt x="276868" y="162228"/>
                  </a:lnTo>
                  <a:lnTo>
                    <a:pt x="284624" y="167097"/>
                  </a:lnTo>
                  <a:lnTo>
                    <a:pt x="325424" y="178189"/>
                  </a:lnTo>
                  <a:lnTo>
                    <a:pt x="365135" y="181269"/>
                  </a:lnTo>
                  <a:lnTo>
                    <a:pt x="409575" y="190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176">
              <a:extLst>
                <a:ext uri="{FF2B5EF4-FFF2-40B4-BE49-F238E27FC236}">
                  <a16:creationId xmlns:a16="http://schemas.microsoft.com/office/drawing/2014/main" id="{43F3BE11-73BD-9A81-91A5-1D6A9DFD57B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963025" y="38481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43873" y="934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177">
              <a:extLst>
                <a:ext uri="{FF2B5EF4-FFF2-40B4-BE49-F238E27FC236}">
                  <a16:creationId xmlns:a16="http://schemas.microsoft.com/office/drawing/2014/main" id="{138D2F21-6D78-BCE1-4599-BEAE77566FE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953500" y="3810000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2096"/>
                  </a:lnTo>
                  <a:lnTo>
                    <a:pt x="5057" y="932"/>
                  </a:lnTo>
                  <a:lnTo>
                    <a:pt x="50146" y="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7" name="SMARTInkShape-Group680">
            <a:extLst>
              <a:ext uri="{FF2B5EF4-FFF2-40B4-BE49-F238E27FC236}">
                <a16:creationId xmlns:a16="http://schemas.microsoft.com/office/drawing/2014/main" id="{7A0840A6-D328-88BA-D8A6-C1501216BB23}"/>
              </a:ext>
            </a:extLst>
          </p:cNvPr>
          <p:cNvGrpSpPr/>
          <p:nvPr/>
        </p:nvGrpSpPr>
        <p:grpSpPr>
          <a:xfrm>
            <a:off x="7867650" y="3782094"/>
            <a:ext cx="838201" cy="189832"/>
            <a:chOff x="7867650" y="3782094"/>
            <a:chExt cx="838201" cy="189832"/>
          </a:xfrm>
        </p:grpSpPr>
        <p:sp>
          <p:nvSpPr>
            <p:cNvPr id="884" name="SMARTInkShape-3178">
              <a:extLst>
                <a:ext uri="{FF2B5EF4-FFF2-40B4-BE49-F238E27FC236}">
                  <a16:creationId xmlns:a16="http://schemas.microsoft.com/office/drawing/2014/main" id="{78DF75B6-C9F5-AFD4-6ECF-9E049B49DD9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420746" y="3805940"/>
              <a:ext cx="285105" cy="165986"/>
            </a:xfrm>
            <a:custGeom>
              <a:avLst/>
              <a:gdLst/>
              <a:ahLst/>
              <a:cxnLst/>
              <a:rect l="0" t="0" r="0" b="0"/>
              <a:pathLst>
                <a:path w="285105" h="165986">
                  <a:moveTo>
                    <a:pt x="113654" y="42160"/>
                  </a:moveTo>
                  <a:lnTo>
                    <a:pt x="113654" y="42160"/>
                  </a:lnTo>
                  <a:lnTo>
                    <a:pt x="121854" y="33959"/>
                  </a:lnTo>
                  <a:lnTo>
                    <a:pt x="122786" y="27971"/>
                  </a:lnTo>
                  <a:lnTo>
                    <a:pt x="123145" y="15336"/>
                  </a:lnTo>
                  <a:lnTo>
                    <a:pt x="109919" y="481"/>
                  </a:lnTo>
                  <a:lnTo>
                    <a:pt x="95413" y="0"/>
                  </a:lnTo>
                  <a:lnTo>
                    <a:pt x="76973" y="4372"/>
                  </a:lnTo>
                  <a:lnTo>
                    <a:pt x="36178" y="30337"/>
                  </a:lnTo>
                  <a:lnTo>
                    <a:pt x="23481" y="45373"/>
                  </a:lnTo>
                  <a:lnTo>
                    <a:pt x="4256" y="76058"/>
                  </a:lnTo>
                  <a:lnTo>
                    <a:pt x="0" y="100886"/>
                  </a:lnTo>
                  <a:lnTo>
                    <a:pt x="842" y="103536"/>
                  </a:lnTo>
                  <a:lnTo>
                    <a:pt x="2463" y="105302"/>
                  </a:lnTo>
                  <a:lnTo>
                    <a:pt x="4601" y="106480"/>
                  </a:lnTo>
                  <a:lnTo>
                    <a:pt x="17724" y="108137"/>
                  </a:lnTo>
                  <a:lnTo>
                    <a:pt x="35018" y="103572"/>
                  </a:lnTo>
                  <a:lnTo>
                    <a:pt x="44485" y="95559"/>
                  </a:lnTo>
                  <a:lnTo>
                    <a:pt x="53279" y="86002"/>
                  </a:lnTo>
                  <a:lnTo>
                    <a:pt x="68013" y="74671"/>
                  </a:lnTo>
                  <a:lnTo>
                    <a:pt x="79618" y="53079"/>
                  </a:lnTo>
                  <a:lnTo>
                    <a:pt x="85037" y="32835"/>
                  </a:lnTo>
                  <a:lnTo>
                    <a:pt x="80010" y="32694"/>
                  </a:lnTo>
                  <a:lnTo>
                    <a:pt x="78525" y="35850"/>
                  </a:lnTo>
                  <a:lnTo>
                    <a:pt x="73318" y="58082"/>
                  </a:lnTo>
                  <a:lnTo>
                    <a:pt x="69268" y="67228"/>
                  </a:lnTo>
                  <a:lnTo>
                    <a:pt x="67469" y="78349"/>
                  </a:lnTo>
                  <a:lnTo>
                    <a:pt x="74356" y="118441"/>
                  </a:lnTo>
                  <a:lnTo>
                    <a:pt x="75814" y="121589"/>
                  </a:lnTo>
                  <a:lnTo>
                    <a:pt x="77844" y="123688"/>
                  </a:lnTo>
                  <a:lnTo>
                    <a:pt x="83650" y="127056"/>
                  </a:lnTo>
                  <a:lnTo>
                    <a:pt x="87266" y="124694"/>
                  </a:lnTo>
                  <a:lnTo>
                    <a:pt x="119409" y="92486"/>
                  </a:lnTo>
                  <a:lnTo>
                    <a:pt x="150660" y="46494"/>
                  </a:lnTo>
                  <a:lnTo>
                    <a:pt x="155854" y="39500"/>
                  </a:lnTo>
                  <a:lnTo>
                    <a:pt x="161690" y="35686"/>
                  </a:lnTo>
                  <a:lnTo>
                    <a:pt x="167812" y="32933"/>
                  </a:lnTo>
                  <a:lnTo>
                    <a:pt x="174060" y="28181"/>
                  </a:lnTo>
                  <a:lnTo>
                    <a:pt x="176149" y="27549"/>
                  </a:lnTo>
                  <a:lnTo>
                    <a:pt x="177543" y="28186"/>
                  </a:lnTo>
                  <a:lnTo>
                    <a:pt x="179779" y="31756"/>
                  </a:lnTo>
                  <a:lnTo>
                    <a:pt x="179238" y="74777"/>
                  </a:lnTo>
                  <a:lnTo>
                    <a:pt x="172124" y="118893"/>
                  </a:lnTo>
                  <a:lnTo>
                    <a:pt x="170919" y="143985"/>
                  </a:lnTo>
                  <a:lnTo>
                    <a:pt x="171940" y="144968"/>
                  </a:lnTo>
                  <a:lnTo>
                    <a:pt x="175894" y="146061"/>
                  </a:lnTo>
                  <a:lnTo>
                    <a:pt x="184002" y="140902"/>
                  </a:lnTo>
                  <a:lnTo>
                    <a:pt x="200467" y="123275"/>
                  </a:lnTo>
                  <a:lnTo>
                    <a:pt x="231272" y="78595"/>
                  </a:lnTo>
                  <a:lnTo>
                    <a:pt x="252786" y="34467"/>
                  </a:lnTo>
                  <a:lnTo>
                    <a:pt x="260509" y="25335"/>
                  </a:lnTo>
                  <a:lnTo>
                    <a:pt x="280141" y="9645"/>
                  </a:lnTo>
                  <a:lnTo>
                    <a:pt x="281796" y="9900"/>
                  </a:lnTo>
                  <a:lnTo>
                    <a:pt x="282899" y="11128"/>
                  </a:lnTo>
                  <a:lnTo>
                    <a:pt x="284124" y="15315"/>
                  </a:lnTo>
                  <a:lnTo>
                    <a:pt x="285018" y="56332"/>
                  </a:lnTo>
                  <a:lnTo>
                    <a:pt x="282255" y="85517"/>
                  </a:lnTo>
                  <a:lnTo>
                    <a:pt x="276898" y="114342"/>
                  </a:lnTo>
                  <a:lnTo>
                    <a:pt x="285104" y="165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179">
              <a:extLst>
                <a:ext uri="{FF2B5EF4-FFF2-40B4-BE49-F238E27FC236}">
                  <a16:creationId xmlns:a16="http://schemas.microsoft.com/office/drawing/2014/main" id="{2151BABD-5509-4CCD-D6A8-AD95BBA2A5D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255064" y="3782094"/>
              <a:ext cx="143562" cy="151732"/>
            </a:xfrm>
            <a:custGeom>
              <a:avLst/>
              <a:gdLst/>
              <a:ahLst/>
              <a:cxnLst/>
              <a:rect l="0" t="0" r="0" b="0"/>
              <a:pathLst>
                <a:path w="143562" h="151732">
                  <a:moveTo>
                    <a:pt x="41211" y="46956"/>
                  </a:moveTo>
                  <a:lnTo>
                    <a:pt x="41211" y="46956"/>
                  </a:lnTo>
                  <a:lnTo>
                    <a:pt x="87557" y="46956"/>
                  </a:lnTo>
                  <a:lnTo>
                    <a:pt x="111435" y="45898"/>
                  </a:lnTo>
                  <a:lnTo>
                    <a:pt x="129164" y="39351"/>
                  </a:lnTo>
                  <a:lnTo>
                    <a:pt x="137804" y="33699"/>
                  </a:lnTo>
                  <a:lnTo>
                    <a:pt x="140531" y="29651"/>
                  </a:lnTo>
                  <a:lnTo>
                    <a:pt x="143561" y="19510"/>
                  </a:lnTo>
                  <a:lnTo>
                    <a:pt x="143311" y="14900"/>
                  </a:lnTo>
                  <a:lnTo>
                    <a:pt x="140210" y="6957"/>
                  </a:lnTo>
                  <a:lnTo>
                    <a:pt x="136844" y="4415"/>
                  </a:lnTo>
                  <a:lnTo>
                    <a:pt x="127459" y="1590"/>
                  </a:lnTo>
                  <a:lnTo>
                    <a:pt x="105219" y="0"/>
                  </a:lnTo>
                  <a:lnTo>
                    <a:pt x="90472" y="5273"/>
                  </a:lnTo>
                  <a:lnTo>
                    <a:pt x="45267" y="31864"/>
                  </a:lnTo>
                  <a:lnTo>
                    <a:pt x="15300" y="67990"/>
                  </a:lnTo>
                  <a:lnTo>
                    <a:pt x="1666" y="95169"/>
                  </a:lnTo>
                  <a:lnTo>
                    <a:pt x="0" y="113892"/>
                  </a:lnTo>
                  <a:lnTo>
                    <a:pt x="1037" y="123330"/>
                  </a:lnTo>
                  <a:lnTo>
                    <a:pt x="3845" y="130681"/>
                  </a:lnTo>
                  <a:lnTo>
                    <a:pt x="12610" y="141670"/>
                  </a:lnTo>
                  <a:lnTo>
                    <a:pt x="23560" y="147260"/>
                  </a:lnTo>
                  <a:lnTo>
                    <a:pt x="63007" y="150848"/>
                  </a:lnTo>
                  <a:lnTo>
                    <a:pt x="126936" y="151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180">
              <a:extLst>
                <a:ext uri="{FF2B5EF4-FFF2-40B4-BE49-F238E27FC236}">
                  <a16:creationId xmlns:a16="http://schemas.microsoft.com/office/drawing/2014/main" id="{CE534997-9EC3-80B4-71F8-C452684445C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67650" y="3785759"/>
              <a:ext cx="319711" cy="167117"/>
            </a:xfrm>
            <a:custGeom>
              <a:avLst/>
              <a:gdLst/>
              <a:ahLst/>
              <a:cxnLst/>
              <a:rect l="0" t="0" r="0" b="0"/>
              <a:pathLst>
                <a:path w="319711" h="167117">
                  <a:moveTo>
                    <a:pt x="0" y="62341"/>
                  </a:moveTo>
                  <a:lnTo>
                    <a:pt x="0" y="62341"/>
                  </a:lnTo>
                  <a:lnTo>
                    <a:pt x="22120" y="43043"/>
                  </a:lnTo>
                  <a:lnTo>
                    <a:pt x="54597" y="27042"/>
                  </a:lnTo>
                  <a:lnTo>
                    <a:pt x="69345" y="24794"/>
                  </a:lnTo>
                  <a:lnTo>
                    <a:pt x="72689" y="26727"/>
                  </a:lnTo>
                  <a:lnTo>
                    <a:pt x="79225" y="34518"/>
                  </a:lnTo>
                  <a:lnTo>
                    <a:pt x="82837" y="45036"/>
                  </a:lnTo>
                  <a:lnTo>
                    <a:pt x="83800" y="50804"/>
                  </a:lnTo>
                  <a:lnTo>
                    <a:pt x="82047" y="62858"/>
                  </a:lnTo>
                  <a:lnTo>
                    <a:pt x="77354" y="87843"/>
                  </a:lnTo>
                  <a:lnTo>
                    <a:pt x="76542" y="101765"/>
                  </a:lnTo>
                  <a:lnTo>
                    <a:pt x="73530" y="109143"/>
                  </a:lnTo>
                  <a:lnTo>
                    <a:pt x="69721" y="115950"/>
                  </a:lnTo>
                  <a:lnTo>
                    <a:pt x="67277" y="128944"/>
                  </a:lnTo>
                  <a:lnTo>
                    <a:pt x="66686" y="138374"/>
                  </a:lnTo>
                  <a:lnTo>
                    <a:pt x="66678" y="128378"/>
                  </a:lnTo>
                  <a:lnTo>
                    <a:pt x="76788" y="106955"/>
                  </a:lnTo>
                  <a:lnTo>
                    <a:pt x="110788" y="63307"/>
                  </a:lnTo>
                  <a:lnTo>
                    <a:pt x="111959" y="59811"/>
                  </a:lnTo>
                  <a:lnTo>
                    <a:pt x="118904" y="53102"/>
                  </a:lnTo>
                  <a:lnTo>
                    <a:pt x="142442" y="36614"/>
                  </a:lnTo>
                  <a:lnTo>
                    <a:pt x="155489" y="34328"/>
                  </a:lnTo>
                  <a:lnTo>
                    <a:pt x="158693" y="36257"/>
                  </a:lnTo>
                  <a:lnTo>
                    <a:pt x="165075" y="44046"/>
                  </a:lnTo>
                  <a:lnTo>
                    <a:pt x="168617" y="54562"/>
                  </a:lnTo>
                  <a:lnTo>
                    <a:pt x="171201" y="93891"/>
                  </a:lnTo>
                  <a:lnTo>
                    <a:pt x="171446" y="137313"/>
                  </a:lnTo>
                  <a:lnTo>
                    <a:pt x="181811" y="128018"/>
                  </a:lnTo>
                  <a:lnTo>
                    <a:pt x="187696" y="121164"/>
                  </a:lnTo>
                  <a:lnTo>
                    <a:pt x="225610" y="75115"/>
                  </a:lnTo>
                  <a:lnTo>
                    <a:pt x="258528" y="40902"/>
                  </a:lnTo>
                  <a:lnTo>
                    <a:pt x="278317" y="12799"/>
                  </a:lnTo>
                  <a:lnTo>
                    <a:pt x="280794" y="10263"/>
                  </a:lnTo>
                  <a:lnTo>
                    <a:pt x="286369" y="7445"/>
                  </a:lnTo>
                  <a:lnTo>
                    <a:pt x="289338" y="6694"/>
                  </a:lnTo>
                  <a:lnTo>
                    <a:pt x="291317" y="5135"/>
                  </a:lnTo>
                  <a:lnTo>
                    <a:pt x="293516" y="580"/>
                  </a:lnTo>
                  <a:lnTo>
                    <a:pt x="295161" y="0"/>
                  </a:lnTo>
                  <a:lnTo>
                    <a:pt x="297316" y="672"/>
                  </a:lnTo>
                  <a:lnTo>
                    <a:pt x="308378" y="9355"/>
                  </a:lnTo>
                  <a:lnTo>
                    <a:pt x="311682" y="15156"/>
                  </a:lnTo>
                  <a:lnTo>
                    <a:pt x="313541" y="27193"/>
                  </a:lnTo>
                  <a:lnTo>
                    <a:pt x="315036" y="37195"/>
                  </a:lnTo>
                  <a:lnTo>
                    <a:pt x="319226" y="45168"/>
                  </a:lnTo>
                  <a:lnTo>
                    <a:pt x="319710" y="49834"/>
                  </a:lnTo>
                  <a:lnTo>
                    <a:pt x="308391" y="91407"/>
                  </a:lnTo>
                  <a:lnTo>
                    <a:pt x="297471" y="138384"/>
                  </a:lnTo>
                  <a:lnTo>
                    <a:pt x="295403" y="164668"/>
                  </a:lnTo>
                  <a:lnTo>
                    <a:pt x="296418" y="165484"/>
                  </a:lnTo>
                  <a:lnTo>
                    <a:pt x="304800" y="16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681">
            <a:extLst>
              <a:ext uri="{FF2B5EF4-FFF2-40B4-BE49-F238E27FC236}">
                <a16:creationId xmlns:a16="http://schemas.microsoft.com/office/drawing/2014/main" id="{4133B830-498B-C79B-5B68-D75400BE9B48}"/>
              </a:ext>
            </a:extLst>
          </p:cNvPr>
          <p:cNvGrpSpPr/>
          <p:nvPr/>
        </p:nvGrpSpPr>
        <p:grpSpPr>
          <a:xfrm>
            <a:off x="6705600" y="3743325"/>
            <a:ext cx="752476" cy="247651"/>
            <a:chOff x="6705600" y="3743325"/>
            <a:chExt cx="752476" cy="247651"/>
          </a:xfrm>
        </p:grpSpPr>
        <p:sp>
          <p:nvSpPr>
            <p:cNvPr id="888" name="SMARTInkShape-3181">
              <a:extLst>
                <a:ext uri="{FF2B5EF4-FFF2-40B4-BE49-F238E27FC236}">
                  <a16:creationId xmlns:a16="http://schemas.microsoft.com/office/drawing/2014/main" id="{059E08FA-EE23-6A99-68F0-5C8617B079A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315200" y="3745973"/>
              <a:ext cx="142876" cy="245003"/>
            </a:xfrm>
            <a:custGeom>
              <a:avLst/>
              <a:gdLst/>
              <a:ahLst/>
              <a:cxnLst/>
              <a:rect l="0" t="0" r="0" b="0"/>
              <a:pathLst>
                <a:path w="142876" h="245003">
                  <a:moveTo>
                    <a:pt x="0" y="16402"/>
                  </a:moveTo>
                  <a:lnTo>
                    <a:pt x="0" y="16402"/>
                  </a:lnTo>
                  <a:lnTo>
                    <a:pt x="5056" y="6289"/>
                  </a:lnTo>
                  <a:lnTo>
                    <a:pt x="7604" y="3310"/>
                  </a:lnTo>
                  <a:lnTo>
                    <a:pt x="13257" y="0"/>
                  </a:lnTo>
                  <a:lnTo>
                    <a:pt x="15188" y="175"/>
                  </a:lnTo>
                  <a:lnTo>
                    <a:pt x="16475" y="1351"/>
                  </a:lnTo>
                  <a:lnTo>
                    <a:pt x="17333" y="3193"/>
                  </a:lnTo>
                  <a:lnTo>
                    <a:pt x="18900" y="43181"/>
                  </a:lnTo>
                  <a:lnTo>
                    <a:pt x="19037" y="90624"/>
                  </a:lnTo>
                  <a:lnTo>
                    <a:pt x="12502" y="137916"/>
                  </a:lnTo>
                  <a:lnTo>
                    <a:pt x="10113" y="182378"/>
                  </a:lnTo>
                  <a:lnTo>
                    <a:pt x="9548" y="229775"/>
                  </a:lnTo>
                  <a:lnTo>
                    <a:pt x="9535" y="232943"/>
                  </a:lnTo>
                  <a:lnTo>
                    <a:pt x="45173" y="190631"/>
                  </a:lnTo>
                  <a:lnTo>
                    <a:pt x="83520" y="143034"/>
                  </a:lnTo>
                  <a:lnTo>
                    <a:pt x="107821" y="118166"/>
                  </a:lnTo>
                  <a:lnTo>
                    <a:pt x="111039" y="117053"/>
                  </a:lnTo>
                  <a:lnTo>
                    <a:pt x="114243" y="117369"/>
                  </a:lnTo>
                  <a:lnTo>
                    <a:pt x="117436" y="118639"/>
                  </a:lnTo>
                  <a:lnTo>
                    <a:pt x="119566" y="120543"/>
                  </a:lnTo>
                  <a:lnTo>
                    <a:pt x="121931" y="125481"/>
                  </a:lnTo>
                  <a:lnTo>
                    <a:pt x="123658" y="170016"/>
                  </a:lnTo>
                  <a:lnTo>
                    <a:pt x="124851" y="205025"/>
                  </a:lnTo>
                  <a:lnTo>
                    <a:pt x="128867" y="215945"/>
                  </a:lnTo>
                  <a:lnTo>
                    <a:pt x="142875" y="245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182">
              <a:extLst>
                <a:ext uri="{FF2B5EF4-FFF2-40B4-BE49-F238E27FC236}">
                  <a16:creationId xmlns:a16="http://schemas.microsoft.com/office/drawing/2014/main" id="{A77DCED9-A1F0-048C-CAD9-924535E2AB0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153275" y="385762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18314" y="23911"/>
                  </a:lnTo>
                  <a:lnTo>
                    <a:pt x="37585" y="12151"/>
                  </a:lnTo>
                  <a:lnTo>
                    <a:pt x="81754" y="147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183">
              <a:extLst>
                <a:ext uri="{FF2B5EF4-FFF2-40B4-BE49-F238E27FC236}">
                  <a16:creationId xmlns:a16="http://schemas.microsoft.com/office/drawing/2014/main" id="{B3330244-FE67-6C61-3892-26E544141B7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163240" y="3743325"/>
              <a:ext cx="113861" cy="226049"/>
            </a:xfrm>
            <a:custGeom>
              <a:avLst/>
              <a:gdLst/>
              <a:ahLst/>
              <a:cxnLst/>
              <a:rect l="0" t="0" r="0" b="0"/>
              <a:pathLst>
                <a:path w="113861" h="226049">
                  <a:moveTo>
                    <a:pt x="37660" y="0"/>
                  </a:moveTo>
                  <a:lnTo>
                    <a:pt x="37660" y="0"/>
                  </a:lnTo>
                  <a:lnTo>
                    <a:pt x="34838" y="41445"/>
                  </a:lnTo>
                  <a:lnTo>
                    <a:pt x="27299" y="80013"/>
                  </a:lnTo>
                  <a:lnTo>
                    <a:pt x="18363" y="122133"/>
                  </a:lnTo>
                  <a:lnTo>
                    <a:pt x="9249" y="166406"/>
                  </a:lnTo>
                  <a:lnTo>
                    <a:pt x="551" y="210806"/>
                  </a:lnTo>
                  <a:lnTo>
                    <a:pt x="0" y="219986"/>
                  </a:lnTo>
                  <a:lnTo>
                    <a:pt x="912" y="222857"/>
                  </a:lnTo>
                  <a:lnTo>
                    <a:pt x="2578" y="224772"/>
                  </a:lnTo>
                  <a:lnTo>
                    <a:pt x="4747" y="226048"/>
                  </a:lnTo>
                  <a:lnTo>
                    <a:pt x="12802" y="224643"/>
                  </a:lnTo>
                  <a:lnTo>
                    <a:pt x="29236" y="220725"/>
                  </a:lnTo>
                  <a:lnTo>
                    <a:pt x="73871" y="211681"/>
                  </a:lnTo>
                  <a:lnTo>
                    <a:pt x="11386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184">
              <a:extLst>
                <a:ext uri="{FF2B5EF4-FFF2-40B4-BE49-F238E27FC236}">
                  <a16:creationId xmlns:a16="http://schemas.microsoft.com/office/drawing/2014/main" id="{EDEEB0E9-4889-75A2-2088-B391B454C02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05650" y="37623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185">
              <a:extLst>
                <a:ext uri="{FF2B5EF4-FFF2-40B4-BE49-F238E27FC236}">
                  <a16:creationId xmlns:a16="http://schemas.microsoft.com/office/drawing/2014/main" id="{910A1FB0-62E5-AEED-11D7-4083FCECD87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38975" y="3842974"/>
              <a:ext cx="14936" cy="119427"/>
            </a:xfrm>
            <a:custGeom>
              <a:avLst/>
              <a:gdLst/>
              <a:ahLst/>
              <a:cxnLst/>
              <a:rect l="0" t="0" r="0" b="0"/>
              <a:pathLst>
                <a:path w="14936" h="119427">
                  <a:moveTo>
                    <a:pt x="0" y="33701"/>
                  </a:moveTo>
                  <a:lnTo>
                    <a:pt x="0" y="33701"/>
                  </a:lnTo>
                  <a:lnTo>
                    <a:pt x="0" y="20444"/>
                  </a:lnTo>
                  <a:lnTo>
                    <a:pt x="2822" y="14403"/>
                  </a:lnTo>
                  <a:lnTo>
                    <a:pt x="8200" y="6958"/>
                  </a:lnTo>
                  <a:lnTo>
                    <a:pt x="9132" y="613"/>
                  </a:lnTo>
                  <a:lnTo>
                    <a:pt x="10321" y="0"/>
                  </a:lnTo>
                  <a:lnTo>
                    <a:pt x="12173" y="651"/>
                  </a:lnTo>
                  <a:lnTo>
                    <a:pt x="14465" y="2142"/>
                  </a:lnTo>
                  <a:lnTo>
                    <a:pt x="14935" y="5254"/>
                  </a:lnTo>
                  <a:lnTo>
                    <a:pt x="9935" y="46427"/>
                  </a:lnTo>
                  <a:lnTo>
                    <a:pt x="4549" y="87015"/>
                  </a:lnTo>
                  <a:lnTo>
                    <a:pt x="9525" y="119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186">
              <a:extLst>
                <a:ext uri="{FF2B5EF4-FFF2-40B4-BE49-F238E27FC236}">
                  <a16:creationId xmlns:a16="http://schemas.microsoft.com/office/drawing/2014/main" id="{63C63147-6926-52DE-58BA-BF06B0F7727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705600" y="3838575"/>
              <a:ext cx="257176" cy="146024"/>
            </a:xfrm>
            <a:custGeom>
              <a:avLst/>
              <a:gdLst/>
              <a:ahLst/>
              <a:cxnLst/>
              <a:rect l="0" t="0" r="0" b="0"/>
              <a:pathLst>
                <a:path w="257176" h="146024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860" y="49361"/>
                  </a:lnTo>
                  <a:lnTo>
                    <a:pt x="2992" y="86068"/>
                  </a:lnTo>
                  <a:lnTo>
                    <a:pt x="10412" y="108757"/>
                  </a:lnTo>
                  <a:lnTo>
                    <a:pt x="31802" y="144402"/>
                  </a:lnTo>
                  <a:lnTo>
                    <a:pt x="34960" y="146010"/>
                  </a:lnTo>
                  <a:lnTo>
                    <a:pt x="38123" y="146023"/>
                  </a:lnTo>
                  <a:lnTo>
                    <a:pt x="44460" y="143216"/>
                  </a:lnTo>
                  <a:lnTo>
                    <a:pt x="50804" y="138440"/>
                  </a:lnTo>
                  <a:lnTo>
                    <a:pt x="54329" y="129968"/>
                  </a:lnTo>
                  <a:lnTo>
                    <a:pt x="61959" y="107654"/>
                  </a:lnTo>
                  <a:lnTo>
                    <a:pt x="81929" y="65134"/>
                  </a:lnTo>
                  <a:lnTo>
                    <a:pt x="90832" y="44934"/>
                  </a:lnTo>
                  <a:lnTo>
                    <a:pt x="95000" y="27660"/>
                  </a:lnTo>
                  <a:lnTo>
                    <a:pt x="97200" y="24790"/>
                  </a:lnTo>
                  <a:lnTo>
                    <a:pt x="99725" y="22877"/>
                  </a:lnTo>
                  <a:lnTo>
                    <a:pt x="102531" y="17929"/>
                  </a:lnTo>
                  <a:lnTo>
                    <a:pt x="104332" y="11185"/>
                  </a:lnTo>
                  <a:lnTo>
                    <a:pt x="104577" y="13085"/>
                  </a:lnTo>
                  <a:lnTo>
                    <a:pt x="104735" y="22928"/>
                  </a:lnTo>
                  <a:lnTo>
                    <a:pt x="123116" y="69380"/>
                  </a:lnTo>
                  <a:lnTo>
                    <a:pt x="131963" y="88761"/>
                  </a:lnTo>
                  <a:lnTo>
                    <a:pt x="147736" y="111450"/>
                  </a:lnTo>
                  <a:lnTo>
                    <a:pt x="149291" y="115576"/>
                  </a:lnTo>
                  <a:lnTo>
                    <a:pt x="156663" y="122980"/>
                  </a:lnTo>
                  <a:lnTo>
                    <a:pt x="165936" y="128741"/>
                  </a:lnTo>
                  <a:lnTo>
                    <a:pt x="173586" y="131302"/>
                  </a:lnTo>
                  <a:lnTo>
                    <a:pt x="183335" y="129617"/>
                  </a:lnTo>
                  <a:lnTo>
                    <a:pt x="188899" y="127687"/>
                  </a:lnTo>
                  <a:lnTo>
                    <a:pt x="192608" y="124283"/>
                  </a:lnTo>
                  <a:lnTo>
                    <a:pt x="206978" y="83953"/>
                  </a:lnTo>
                  <a:lnTo>
                    <a:pt x="222330" y="37866"/>
                  </a:lnTo>
                  <a:lnTo>
                    <a:pt x="228419" y="16221"/>
                  </a:lnTo>
                  <a:lnTo>
                    <a:pt x="230597" y="13989"/>
                  </a:lnTo>
                  <a:lnTo>
                    <a:pt x="235838" y="11509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682">
            <a:extLst>
              <a:ext uri="{FF2B5EF4-FFF2-40B4-BE49-F238E27FC236}">
                <a16:creationId xmlns:a16="http://schemas.microsoft.com/office/drawing/2014/main" id="{352FB452-74E8-B294-8177-B1F09F802262}"/>
              </a:ext>
            </a:extLst>
          </p:cNvPr>
          <p:cNvGrpSpPr/>
          <p:nvPr/>
        </p:nvGrpSpPr>
        <p:grpSpPr>
          <a:xfrm>
            <a:off x="4733925" y="3680687"/>
            <a:ext cx="1380733" cy="348389"/>
            <a:chOff x="4733925" y="3680687"/>
            <a:chExt cx="1380733" cy="348389"/>
          </a:xfrm>
        </p:grpSpPr>
        <p:sp>
          <p:nvSpPr>
            <p:cNvPr id="895" name="SMARTInkShape-3187">
              <a:extLst>
                <a:ext uri="{FF2B5EF4-FFF2-40B4-BE49-F238E27FC236}">
                  <a16:creationId xmlns:a16="http://schemas.microsoft.com/office/drawing/2014/main" id="{1886E654-609D-387A-31C9-661D0759809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058457" y="3680687"/>
              <a:ext cx="56201" cy="329339"/>
            </a:xfrm>
            <a:custGeom>
              <a:avLst/>
              <a:gdLst/>
              <a:ahLst/>
              <a:cxnLst/>
              <a:rect l="0" t="0" r="0" b="0"/>
              <a:pathLst>
                <a:path w="56201" h="329339">
                  <a:moveTo>
                    <a:pt x="47068" y="5488"/>
                  </a:moveTo>
                  <a:lnTo>
                    <a:pt x="47068" y="5488"/>
                  </a:lnTo>
                  <a:lnTo>
                    <a:pt x="52124" y="5488"/>
                  </a:lnTo>
                  <a:lnTo>
                    <a:pt x="53613" y="4430"/>
                  </a:lnTo>
                  <a:lnTo>
                    <a:pt x="54607" y="2666"/>
                  </a:lnTo>
                  <a:lnTo>
                    <a:pt x="55269" y="431"/>
                  </a:lnTo>
                  <a:lnTo>
                    <a:pt x="55710" y="0"/>
                  </a:lnTo>
                  <a:lnTo>
                    <a:pt x="56005" y="771"/>
                  </a:lnTo>
                  <a:lnTo>
                    <a:pt x="56200" y="2344"/>
                  </a:lnTo>
                  <a:lnTo>
                    <a:pt x="48358" y="44985"/>
                  </a:lnTo>
                  <a:lnTo>
                    <a:pt x="36878" y="91397"/>
                  </a:lnTo>
                  <a:lnTo>
                    <a:pt x="21580" y="138862"/>
                  </a:lnTo>
                  <a:lnTo>
                    <a:pt x="8951" y="182587"/>
                  </a:lnTo>
                  <a:lnTo>
                    <a:pt x="2260" y="220592"/>
                  </a:lnTo>
                  <a:lnTo>
                    <a:pt x="0" y="261879"/>
                  </a:lnTo>
                  <a:lnTo>
                    <a:pt x="612" y="299550"/>
                  </a:lnTo>
                  <a:lnTo>
                    <a:pt x="7658" y="324997"/>
                  </a:lnTo>
                  <a:lnTo>
                    <a:pt x="9154" y="326444"/>
                  </a:lnTo>
                  <a:lnTo>
                    <a:pt x="18493" y="329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188">
              <a:extLst>
                <a:ext uri="{FF2B5EF4-FFF2-40B4-BE49-F238E27FC236}">
                  <a16:creationId xmlns:a16="http://schemas.microsoft.com/office/drawing/2014/main" id="{2F4908B7-6A48-7991-EE51-1ECC7C6F1B4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764991" y="3869031"/>
              <a:ext cx="245285" cy="148863"/>
            </a:xfrm>
            <a:custGeom>
              <a:avLst/>
              <a:gdLst/>
              <a:ahLst/>
              <a:cxnLst/>
              <a:rect l="0" t="0" r="0" b="0"/>
              <a:pathLst>
                <a:path w="245285" h="148863">
                  <a:moveTo>
                    <a:pt x="111934" y="55269"/>
                  </a:moveTo>
                  <a:lnTo>
                    <a:pt x="111934" y="55269"/>
                  </a:lnTo>
                  <a:lnTo>
                    <a:pt x="116990" y="55269"/>
                  </a:lnTo>
                  <a:lnTo>
                    <a:pt x="122295" y="52447"/>
                  </a:lnTo>
                  <a:lnTo>
                    <a:pt x="125191" y="50212"/>
                  </a:lnTo>
                  <a:lnTo>
                    <a:pt x="128409" y="44908"/>
                  </a:lnTo>
                  <a:lnTo>
                    <a:pt x="130476" y="32879"/>
                  </a:lnTo>
                  <a:lnTo>
                    <a:pt x="130939" y="13980"/>
                  </a:lnTo>
                  <a:lnTo>
                    <a:pt x="128142" y="7637"/>
                  </a:lnTo>
                  <a:lnTo>
                    <a:pt x="125914" y="4465"/>
                  </a:lnTo>
                  <a:lnTo>
                    <a:pt x="120617" y="939"/>
                  </a:lnTo>
                  <a:lnTo>
                    <a:pt x="117723" y="0"/>
                  </a:lnTo>
                  <a:lnTo>
                    <a:pt x="108862" y="1777"/>
                  </a:lnTo>
                  <a:lnTo>
                    <a:pt x="63203" y="27851"/>
                  </a:lnTo>
                  <a:lnTo>
                    <a:pt x="46885" y="39909"/>
                  </a:lnTo>
                  <a:lnTo>
                    <a:pt x="19028" y="76268"/>
                  </a:lnTo>
                  <a:lnTo>
                    <a:pt x="5620" y="103471"/>
                  </a:lnTo>
                  <a:lnTo>
                    <a:pt x="0" y="131640"/>
                  </a:lnTo>
                  <a:lnTo>
                    <a:pt x="270" y="137933"/>
                  </a:lnTo>
                  <a:lnTo>
                    <a:pt x="1508" y="142128"/>
                  </a:lnTo>
                  <a:lnTo>
                    <a:pt x="3391" y="144925"/>
                  </a:lnTo>
                  <a:lnTo>
                    <a:pt x="6764" y="146790"/>
                  </a:lnTo>
                  <a:lnTo>
                    <a:pt x="16155" y="148862"/>
                  </a:lnTo>
                  <a:lnTo>
                    <a:pt x="27385" y="144138"/>
                  </a:lnTo>
                  <a:lnTo>
                    <a:pt x="46784" y="128915"/>
                  </a:lnTo>
                  <a:lnTo>
                    <a:pt x="80598" y="82784"/>
                  </a:lnTo>
                  <a:lnTo>
                    <a:pt x="104163" y="35864"/>
                  </a:lnTo>
                  <a:lnTo>
                    <a:pt x="110399" y="28506"/>
                  </a:lnTo>
                  <a:lnTo>
                    <a:pt x="106423" y="32287"/>
                  </a:lnTo>
                  <a:lnTo>
                    <a:pt x="104193" y="40116"/>
                  </a:lnTo>
                  <a:lnTo>
                    <a:pt x="102144" y="49593"/>
                  </a:lnTo>
                  <a:lnTo>
                    <a:pt x="96098" y="61936"/>
                  </a:lnTo>
                  <a:lnTo>
                    <a:pt x="93307" y="95710"/>
                  </a:lnTo>
                  <a:lnTo>
                    <a:pt x="95283" y="101280"/>
                  </a:lnTo>
                  <a:lnTo>
                    <a:pt x="98717" y="104993"/>
                  </a:lnTo>
                  <a:lnTo>
                    <a:pt x="124493" y="116009"/>
                  </a:lnTo>
                  <a:lnTo>
                    <a:pt x="167763" y="120772"/>
                  </a:lnTo>
                  <a:lnTo>
                    <a:pt x="245284" y="112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189">
              <a:extLst>
                <a:ext uri="{FF2B5EF4-FFF2-40B4-BE49-F238E27FC236}">
                  <a16:creationId xmlns:a16="http://schemas.microsoft.com/office/drawing/2014/main" id="{2742C807-9900-AB1C-8036-4DA85C3FCC8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438775" y="3896206"/>
              <a:ext cx="295145" cy="113820"/>
            </a:xfrm>
            <a:custGeom>
              <a:avLst/>
              <a:gdLst/>
              <a:ahLst/>
              <a:cxnLst/>
              <a:rect l="0" t="0" r="0" b="0"/>
              <a:pathLst>
                <a:path w="295145" h="113820">
                  <a:moveTo>
                    <a:pt x="0" y="28094"/>
                  </a:moveTo>
                  <a:lnTo>
                    <a:pt x="0" y="28094"/>
                  </a:lnTo>
                  <a:lnTo>
                    <a:pt x="22390" y="5704"/>
                  </a:lnTo>
                  <a:lnTo>
                    <a:pt x="31471" y="2268"/>
                  </a:lnTo>
                  <a:lnTo>
                    <a:pt x="49490" y="62"/>
                  </a:lnTo>
                  <a:lnTo>
                    <a:pt x="56568" y="2583"/>
                  </a:lnTo>
                  <a:lnTo>
                    <a:pt x="59937" y="4736"/>
                  </a:lnTo>
                  <a:lnTo>
                    <a:pt x="69735" y="17881"/>
                  </a:lnTo>
                  <a:lnTo>
                    <a:pt x="74284" y="35180"/>
                  </a:lnTo>
                  <a:lnTo>
                    <a:pt x="72526" y="47471"/>
                  </a:lnTo>
                  <a:lnTo>
                    <a:pt x="57204" y="93507"/>
                  </a:lnTo>
                  <a:lnTo>
                    <a:pt x="48061" y="112902"/>
                  </a:lnTo>
                  <a:lnTo>
                    <a:pt x="52811" y="108491"/>
                  </a:lnTo>
                  <a:lnTo>
                    <a:pt x="79101" y="63040"/>
                  </a:lnTo>
                  <a:lnTo>
                    <a:pt x="90189" y="47859"/>
                  </a:lnTo>
                  <a:lnTo>
                    <a:pt x="114555" y="29490"/>
                  </a:lnTo>
                  <a:lnTo>
                    <a:pt x="142061" y="11989"/>
                  </a:lnTo>
                  <a:lnTo>
                    <a:pt x="145507" y="11007"/>
                  </a:lnTo>
                  <a:lnTo>
                    <a:pt x="147805" y="11411"/>
                  </a:lnTo>
                  <a:lnTo>
                    <a:pt x="149338" y="12739"/>
                  </a:lnTo>
                  <a:lnTo>
                    <a:pt x="154315" y="19664"/>
                  </a:lnTo>
                  <a:lnTo>
                    <a:pt x="156851" y="22474"/>
                  </a:lnTo>
                  <a:lnTo>
                    <a:pt x="159670" y="31241"/>
                  </a:lnTo>
                  <a:lnTo>
                    <a:pt x="161793" y="72728"/>
                  </a:lnTo>
                  <a:lnTo>
                    <a:pt x="161922" y="103184"/>
                  </a:lnTo>
                  <a:lnTo>
                    <a:pt x="172037" y="98909"/>
                  </a:lnTo>
                  <a:lnTo>
                    <a:pt x="183383" y="90939"/>
                  </a:lnTo>
                  <a:lnTo>
                    <a:pt x="221518" y="45500"/>
                  </a:lnTo>
                  <a:lnTo>
                    <a:pt x="250678" y="16670"/>
                  </a:lnTo>
                  <a:lnTo>
                    <a:pt x="276030" y="1951"/>
                  </a:lnTo>
                  <a:lnTo>
                    <a:pt x="283830" y="0"/>
                  </a:lnTo>
                  <a:lnTo>
                    <a:pt x="290238" y="4718"/>
                  </a:lnTo>
                  <a:lnTo>
                    <a:pt x="293035" y="12766"/>
                  </a:lnTo>
                  <a:lnTo>
                    <a:pt x="295144" y="45511"/>
                  </a:lnTo>
                  <a:lnTo>
                    <a:pt x="285566" y="90606"/>
                  </a:lnTo>
                  <a:lnTo>
                    <a:pt x="276225" y="1138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190">
              <a:extLst>
                <a:ext uri="{FF2B5EF4-FFF2-40B4-BE49-F238E27FC236}">
                  <a16:creationId xmlns:a16="http://schemas.microsoft.com/office/drawing/2014/main" id="{32770960-2CB5-EA77-D908-D31205690D6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72075" y="3878587"/>
              <a:ext cx="228601" cy="136720"/>
            </a:xfrm>
            <a:custGeom>
              <a:avLst/>
              <a:gdLst/>
              <a:ahLst/>
              <a:cxnLst/>
              <a:rect l="0" t="0" r="0" b="0"/>
              <a:pathLst>
                <a:path w="228601" h="136720">
                  <a:moveTo>
                    <a:pt x="0" y="55238"/>
                  </a:moveTo>
                  <a:lnTo>
                    <a:pt x="0" y="55238"/>
                  </a:lnTo>
                  <a:lnTo>
                    <a:pt x="0" y="50181"/>
                  </a:lnTo>
                  <a:lnTo>
                    <a:pt x="5056" y="36924"/>
                  </a:lnTo>
                  <a:lnTo>
                    <a:pt x="19298" y="17653"/>
                  </a:lnTo>
                  <a:lnTo>
                    <a:pt x="26569" y="11017"/>
                  </a:lnTo>
                  <a:lnTo>
                    <a:pt x="41504" y="2389"/>
                  </a:lnTo>
                  <a:lnTo>
                    <a:pt x="49490" y="0"/>
                  </a:lnTo>
                  <a:lnTo>
                    <a:pt x="53102" y="420"/>
                  </a:lnTo>
                  <a:lnTo>
                    <a:pt x="59937" y="3711"/>
                  </a:lnTo>
                  <a:lnTo>
                    <a:pt x="62183" y="6069"/>
                  </a:lnTo>
                  <a:lnTo>
                    <a:pt x="71140" y="20528"/>
                  </a:lnTo>
                  <a:lnTo>
                    <a:pt x="75200" y="60298"/>
                  </a:lnTo>
                  <a:lnTo>
                    <a:pt x="76069" y="103739"/>
                  </a:lnTo>
                  <a:lnTo>
                    <a:pt x="71104" y="126641"/>
                  </a:lnTo>
                  <a:lnTo>
                    <a:pt x="65821" y="134598"/>
                  </a:lnTo>
                  <a:lnTo>
                    <a:pt x="62931" y="136719"/>
                  </a:lnTo>
                  <a:lnTo>
                    <a:pt x="61004" y="136017"/>
                  </a:lnTo>
                  <a:lnTo>
                    <a:pt x="59719" y="133432"/>
                  </a:lnTo>
                  <a:lnTo>
                    <a:pt x="58863" y="129593"/>
                  </a:lnTo>
                  <a:lnTo>
                    <a:pt x="70558" y="82815"/>
                  </a:lnTo>
                  <a:lnTo>
                    <a:pt x="84641" y="54942"/>
                  </a:lnTo>
                  <a:lnTo>
                    <a:pt x="102220" y="36688"/>
                  </a:lnTo>
                  <a:lnTo>
                    <a:pt x="125890" y="24577"/>
                  </a:lnTo>
                  <a:lnTo>
                    <a:pt x="172956" y="12734"/>
                  </a:lnTo>
                  <a:lnTo>
                    <a:pt x="228600" y="17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191">
              <a:extLst>
                <a:ext uri="{FF2B5EF4-FFF2-40B4-BE49-F238E27FC236}">
                  <a16:creationId xmlns:a16="http://schemas.microsoft.com/office/drawing/2014/main" id="{3374127D-BA44-3DBB-656A-CB962AC7A17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41374" y="3876675"/>
              <a:ext cx="63849" cy="139879"/>
            </a:xfrm>
            <a:custGeom>
              <a:avLst/>
              <a:gdLst/>
              <a:ahLst/>
              <a:cxnLst/>
              <a:rect l="0" t="0" r="0" b="0"/>
              <a:pathLst>
                <a:path w="63849" h="139879">
                  <a:moveTo>
                    <a:pt x="54501" y="57150"/>
                  </a:moveTo>
                  <a:lnTo>
                    <a:pt x="54501" y="57150"/>
                  </a:lnTo>
                  <a:lnTo>
                    <a:pt x="54501" y="42961"/>
                  </a:lnTo>
                  <a:lnTo>
                    <a:pt x="63634" y="6703"/>
                  </a:lnTo>
                  <a:lnTo>
                    <a:pt x="62706" y="4469"/>
                  </a:lnTo>
                  <a:lnTo>
                    <a:pt x="61029" y="2979"/>
                  </a:lnTo>
                  <a:lnTo>
                    <a:pt x="56344" y="1324"/>
                  </a:lnTo>
                  <a:lnTo>
                    <a:pt x="50734" y="588"/>
                  </a:lnTo>
                  <a:lnTo>
                    <a:pt x="36569" y="5231"/>
                  </a:lnTo>
                  <a:lnTo>
                    <a:pt x="18967" y="28478"/>
                  </a:lnTo>
                  <a:lnTo>
                    <a:pt x="2718" y="66656"/>
                  </a:lnTo>
                  <a:lnTo>
                    <a:pt x="0" y="95245"/>
                  </a:lnTo>
                  <a:lnTo>
                    <a:pt x="3114" y="114298"/>
                  </a:lnTo>
                  <a:lnTo>
                    <a:pt x="10848" y="127704"/>
                  </a:lnTo>
                  <a:lnTo>
                    <a:pt x="15874" y="132761"/>
                  </a:lnTo>
                  <a:lnTo>
                    <a:pt x="27103" y="138380"/>
                  </a:lnTo>
                  <a:lnTo>
                    <a:pt x="33061" y="139878"/>
                  </a:lnTo>
                  <a:lnTo>
                    <a:pt x="38091" y="138761"/>
                  </a:lnTo>
                  <a:lnTo>
                    <a:pt x="46502" y="131874"/>
                  </a:lnTo>
                  <a:lnTo>
                    <a:pt x="57188" y="111040"/>
                  </a:lnTo>
                  <a:lnTo>
                    <a:pt x="62676" y="81044"/>
                  </a:lnTo>
                  <a:lnTo>
                    <a:pt x="63848" y="34479"/>
                  </a:lnTo>
                  <a:lnTo>
                    <a:pt x="449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192">
              <a:extLst>
                <a:ext uri="{FF2B5EF4-FFF2-40B4-BE49-F238E27FC236}">
                  <a16:creationId xmlns:a16="http://schemas.microsoft.com/office/drawing/2014/main" id="{6D56BA8D-391C-C0A1-1FE0-21FE1EE0E14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33925" y="3843907"/>
              <a:ext cx="200026" cy="185169"/>
            </a:xfrm>
            <a:custGeom>
              <a:avLst/>
              <a:gdLst/>
              <a:ahLst/>
              <a:cxnLst/>
              <a:rect l="0" t="0" r="0" b="0"/>
              <a:pathLst>
                <a:path w="200026" h="185169">
                  <a:moveTo>
                    <a:pt x="0" y="42293"/>
                  </a:moveTo>
                  <a:lnTo>
                    <a:pt x="0" y="42293"/>
                  </a:lnTo>
                  <a:lnTo>
                    <a:pt x="26824" y="15469"/>
                  </a:lnTo>
                  <a:lnTo>
                    <a:pt x="38169" y="14237"/>
                  </a:lnTo>
                  <a:lnTo>
                    <a:pt x="46245" y="16771"/>
                  </a:lnTo>
                  <a:lnTo>
                    <a:pt x="49880" y="18929"/>
                  </a:lnTo>
                  <a:lnTo>
                    <a:pt x="52303" y="21425"/>
                  </a:lnTo>
                  <a:lnTo>
                    <a:pt x="54995" y="27021"/>
                  </a:lnTo>
                  <a:lnTo>
                    <a:pt x="62511" y="70412"/>
                  </a:lnTo>
                  <a:lnTo>
                    <a:pt x="57557" y="116945"/>
                  </a:lnTo>
                  <a:lnTo>
                    <a:pt x="56273" y="130505"/>
                  </a:lnTo>
                  <a:lnTo>
                    <a:pt x="48973" y="152739"/>
                  </a:lnTo>
                  <a:lnTo>
                    <a:pt x="48524" y="152966"/>
                  </a:lnTo>
                  <a:lnTo>
                    <a:pt x="48025" y="150395"/>
                  </a:lnTo>
                  <a:lnTo>
                    <a:pt x="56367" y="131458"/>
                  </a:lnTo>
                  <a:lnTo>
                    <a:pt x="82843" y="86405"/>
                  </a:lnTo>
                  <a:lnTo>
                    <a:pt x="116720" y="41122"/>
                  </a:lnTo>
                  <a:lnTo>
                    <a:pt x="140413" y="17348"/>
                  </a:lnTo>
                  <a:lnTo>
                    <a:pt x="166303" y="0"/>
                  </a:lnTo>
                  <a:lnTo>
                    <a:pt x="168019" y="339"/>
                  </a:lnTo>
                  <a:lnTo>
                    <a:pt x="169163" y="1624"/>
                  </a:lnTo>
                  <a:lnTo>
                    <a:pt x="170434" y="5873"/>
                  </a:lnTo>
                  <a:lnTo>
                    <a:pt x="170772" y="8488"/>
                  </a:lnTo>
                  <a:lnTo>
                    <a:pt x="173971" y="14216"/>
                  </a:lnTo>
                  <a:lnTo>
                    <a:pt x="177862" y="20289"/>
                  </a:lnTo>
                  <a:lnTo>
                    <a:pt x="181111" y="29658"/>
                  </a:lnTo>
                  <a:lnTo>
                    <a:pt x="187248" y="40196"/>
                  </a:lnTo>
                  <a:lnTo>
                    <a:pt x="190416" y="85599"/>
                  </a:lnTo>
                  <a:lnTo>
                    <a:pt x="190495" y="126801"/>
                  </a:lnTo>
                  <a:lnTo>
                    <a:pt x="191558" y="165095"/>
                  </a:lnTo>
                  <a:lnTo>
                    <a:pt x="200025" y="185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SMARTInkShape-Group683">
            <a:extLst>
              <a:ext uri="{FF2B5EF4-FFF2-40B4-BE49-F238E27FC236}">
                <a16:creationId xmlns:a16="http://schemas.microsoft.com/office/drawing/2014/main" id="{94210E9B-EAD9-469E-DA25-9EF8E81EC847}"/>
              </a:ext>
            </a:extLst>
          </p:cNvPr>
          <p:cNvGrpSpPr/>
          <p:nvPr/>
        </p:nvGrpSpPr>
        <p:grpSpPr>
          <a:xfrm>
            <a:off x="3934344" y="3810001"/>
            <a:ext cx="479648" cy="209550"/>
            <a:chOff x="3934344" y="3810001"/>
            <a:chExt cx="479648" cy="209550"/>
          </a:xfrm>
        </p:grpSpPr>
        <p:sp>
          <p:nvSpPr>
            <p:cNvPr id="902" name="SMARTInkShape-3193">
              <a:extLst>
                <a:ext uri="{FF2B5EF4-FFF2-40B4-BE49-F238E27FC236}">
                  <a16:creationId xmlns:a16="http://schemas.microsoft.com/office/drawing/2014/main" id="{E7C00B24-7D48-A989-9A35-37CC5FEAB87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229110" y="3810001"/>
              <a:ext cx="174102" cy="209550"/>
            </a:xfrm>
            <a:custGeom>
              <a:avLst/>
              <a:gdLst/>
              <a:ahLst/>
              <a:cxnLst/>
              <a:rect l="0" t="0" r="0" b="0"/>
              <a:pathLst>
                <a:path w="174102" h="209550">
                  <a:moveTo>
                    <a:pt x="19040" y="28574"/>
                  </a:moveTo>
                  <a:lnTo>
                    <a:pt x="19040" y="28574"/>
                  </a:lnTo>
                  <a:lnTo>
                    <a:pt x="19040" y="23517"/>
                  </a:lnTo>
                  <a:lnTo>
                    <a:pt x="17982" y="22028"/>
                  </a:lnTo>
                  <a:lnTo>
                    <a:pt x="16218" y="21035"/>
                  </a:lnTo>
                  <a:lnTo>
                    <a:pt x="13983" y="20373"/>
                  </a:lnTo>
                  <a:lnTo>
                    <a:pt x="12494" y="18873"/>
                  </a:lnTo>
                  <a:lnTo>
                    <a:pt x="9908" y="10964"/>
                  </a:lnTo>
                  <a:lnTo>
                    <a:pt x="9549" y="1450"/>
                  </a:lnTo>
                  <a:lnTo>
                    <a:pt x="8480" y="966"/>
                  </a:lnTo>
                  <a:lnTo>
                    <a:pt x="0" y="0"/>
                  </a:lnTo>
                  <a:lnTo>
                    <a:pt x="10106" y="5056"/>
                  </a:lnTo>
                  <a:lnTo>
                    <a:pt x="13084" y="7604"/>
                  </a:lnTo>
                  <a:lnTo>
                    <a:pt x="19392" y="16246"/>
                  </a:lnTo>
                  <a:lnTo>
                    <a:pt x="32667" y="24451"/>
                  </a:lnTo>
                  <a:lnTo>
                    <a:pt x="43774" y="28411"/>
                  </a:lnTo>
                  <a:lnTo>
                    <a:pt x="89243" y="52517"/>
                  </a:lnTo>
                  <a:lnTo>
                    <a:pt x="131021" y="70689"/>
                  </a:lnTo>
                  <a:lnTo>
                    <a:pt x="162485" y="88592"/>
                  </a:lnTo>
                  <a:lnTo>
                    <a:pt x="173843" y="103390"/>
                  </a:lnTo>
                  <a:lnTo>
                    <a:pt x="174101" y="108084"/>
                  </a:lnTo>
                  <a:lnTo>
                    <a:pt x="172155" y="112272"/>
                  </a:lnTo>
                  <a:lnTo>
                    <a:pt x="153824" y="131656"/>
                  </a:lnTo>
                  <a:lnTo>
                    <a:pt x="107858" y="158464"/>
                  </a:lnTo>
                  <a:lnTo>
                    <a:pt x="64179" y="177774"/>
                  </a:lnTo>
                  <a:lnTo>
                    <a:pt x="25974" y="198142"/>
                  </a:lnTo>
                  <a:lnTo>
                    <a:pt x="24721" y="199828"/>
                  </a:lnTo>
                  <a:lnTo>
                    <a:pt x="38090" y="209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194">
              <a:extLst>
                <a:ext uri="{FF2B5EF4-FFF2-40B4-BE49-F238E27FC236}">
                  <a16:creationId xmlns:a16="http://schemas.microsoft.com/office/drawing/2014/main" id="{588A7A98-388A-F79E-1332-631304F8246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934344" y="3905250"/>
              <a:ext cx="479648" cy="28576"/>
            </a:xfrm>
            <a:custGeom>
              <a:avLst/>
              <a:gdLst/>
              <a:ahLst/>
              <a:cxnLst/>
              <a:rect l="0" t="0" r="0" b="0"/>
              <a:pathLst>
                <a:path w="479648" h="28576">
                  <a:moveTo>
                    <a:pt x="28056" y="28575"/>
                  </a:moveTo>
                  <a:lnTo>
                    <a:pt x="28056" y="28575"/>
                  </a:lnTo>
                  <a:lnTo>
                    <a:pt x="0" y="28575"/>
                  </a:lnTo>
                  <a:lnTo>
                    <a:pt x="45255" y="23518"/>
                  </a:lnTo>
                  <a:lnTo>
                    <a:pt x="89074" y="18874"/>
                  </a:lnTo>
                  <a:lnTo>
                    <a:pt x="124320" y="14386"/>
                  </a:lnTo>
                  <a:lnTo>
                    <a:pt x="170643" y="10965"/>
                  </a:lnTo>
                  <a:lnTo>
                    <a:pt x="211180" y="9951"/>
                  </a:lnTo>
                  <a:lnTo>
                    <a:pt x="250002" y="9651"/>
                  </a:lnTo>
                  <a:lnTo>
                    <a:pt x="288316" y="9563"/>
                  </a:lnTo>
                  <a:lnTo>
                    <a:pt x="326479" y="4479"/>
                  </a:lnTo>
                  <a:lnTo>
                    <a:pt x="357539" y="1991"/>
                  </a:lnTo>
                  <a:lnTo>
                    <a:pt x="391451" y="885"/>
                  </a:lnTo>
                  <a:lnTo>
                    <a:pt x="438177" y="262"/>
                  </a:lnTo>
                  <a:lnTo>
                    <a:pt x="479647" y="23"/>
                  </a:lnTo>
                  <a:lnTo>
                    <a:pt x="4757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7" name="SMARTInkShape-Group684">
            <a:extLst>
              <a:ext uri="{FF2B5EF4-FFF2-40B4-BE49-F238E27FC236}">
                <a16:creationId xmlns:a16="http://schemas.microsoft.com/office/drawing/2014/main" id="{FADC7162-FE58-1865-1735-E143C33417FE}"/>
              </a:ext>
            </a:extLst>
          </p:cNvPr>
          <p:cNvGrpSpPr/>
          <p:nvPr/>
        </p:nvGrpSpPr>
        <p:grpSpPr>
          <a:xfrm>
            <a:off x="3095625" y="3705353"/>
            <a:ext cx="361951" cy="333200"/>
            <a:chOff x="3095625" y="3705353"/>
            <a:chExt cx="361951" cy="333200"/>
          </a:xfrm>
        </p:grpSpPr>
        <p:sp>
          <p:nvSpPr>
            <p:cNvPr id="905" name="SMARTInkShape-3195">
              <a:extLst>
                <a:ext uri="{FF2B5EF4-FFF2-40B4-BE49-F238E27FC236}">
                  <a16:creationId xmlns:a16="http://schemas.microsoft.com/office/drawing/2014/main" id="{BF757510-4315-AFDB-7FF3-78565DDF33A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95625" y="3705353"/>
              <a:ext cx="361951" cy="47498"/>
            </a:xfrm>
            <a:custGeom>
              <a:avLst/>
              <a:gdLst/>
              <a:ahLst/>
              <a:cxnLst/>
              <a:rect l="0" t="0" r="0" b="0"/>
              <a:pathLst>
                <a:path w="361951" h="47498">
                  <a:moveTo>
                    <a:pt x="0" y="47497"/>
                  </a:moveTo>
                  <a:lnTo>
                    <a:pt x="0" y="47497"/>
                  </a:lnTo>
                  <a:lnTo>
                    <a:pt x="16267" y="46439"/>
                  </a:lnTo>
                  <a:lnTo>
                    <a:pt x="54601" y="39958"/>
                  </a:lnTo>
                  <a:lnTo>
                    <a:pt x="91673" y="35738"/>
                  </a:lnTo>
                  <a:lnTo>
                    <a:pt x="131232" y="27785"/>
                  </a:lnTo>
                  <a:lnTo>
                    <a:pt x="165217" y="22861"/>
                  </a:lnTo>
                  <a:lnTo>
                    <a:pt x="201488" y="20673"/>
                  </a:lnTo>
                  <a:lnTo>
                    <a:pt x="242439" y="14384"/>
                  </a:lnTo>
                  <a:lnTo>
                    <a:pt x="279738" y="10874"/>
                  </a:lnTo>
                  <a:lnTo>
                    <a:pt x="321604" y="3143"/>
                  </a:lnTo>
                  <a:lnTo>
                    <a:pt x="359299" y="0"/>
                  </a:lnTo>
                  <a:lnTo>
                    <a:pt x="360183" y="1015"/>
                  </a:lnTo>
                  <a:lnTo>
                    <a:pt x="361950" y="9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196">
              <a:extLst>
                <a:ext uri="{FF2B5EF4-FFF2-40B4-BE49-F238E27FC236}">
                  <a16:creationId xmlns:a16="http://schemas.microsoft.com/office/drawing/2014/main" id="{572A47A0-3B29-812F-2878-01D934470AE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105150" y="3838575"/>
              <a:ext cx="276226" cy="199978"/>
            </a:xfrm>
            <a:custGeom>
              <a:avLst/>
              <a:gdLst/>
              <a:ahLst/>
              <a:cxnLst/>
              <a:rect l="0" t="0" r="0" b="0"/>
              <a:pathLst>
                <a:path w="276226" h="199978">
                  <a:moveTo>
                    <a:pt x="0" y="38100"/>
                  </a:moveTo>
                  <a:lnTo>
                    <a:pt x="0" y="38100"/>
                  </a:lnTo>
                  <a:lnTo>
                    <a:pt x="0" y="28968"/>
                  </a:lnTo>
                  <a:lnTo>
                    <a:pt x="17692" y="10885"/>
                  </a:lnTo>
                  <a:lnTo>
                    <a:pt x="23703" y="9928"/>
                  </a:lnTo>
                  <a:lnTo>
                    <a:pt x="25328" y="8735"/>
                  </a:lnTo>
                  <a:lnTo>
                    <a:pt x="27131" y="4588"/>
                  </a:lnTo>
                  <a:lnTo>
                    <a:pt x="28671" y="3058"/>
                  </a:lnTo>
                  <a:lnTo>
                    <a:pt x="36649" y="403"/>
                  </a:lnTo>
                  <a:lnTo>
                    <a:pt x="71302" y="0"/>
                  </a:lnTo>
                  <a:lnTo>
                    <a:pt x="72935" y="1058"/>
                  </a:lnTo>
                  <a:lnTo>
                    <a:pt x="74023" y="2822"/>
                  </a:lnTo>
                  <a:lnTo>
                    <a:pt x="75770" y="8201"/>
                  </a:lnTo>
                  <a:lnTo>
                    <a:pt x="82661" y="16868"/>
                  </a:lnTo>
                  <a:lnTo>
                    <a:pt x="84817" y="25694"/>
                  </a:lnTo>
                  <a:lnTo>
                    <a:pt x="85718" y="70048"/>
                  </a:lnTo>
                  <a:lnTo>
                    <a:pt x="84664" y="82726"/>
                  </a:lnTo>
                  <a:lnTo>
                    <a:pt x="78120" y="98360"/>
                  </a:lnTo>
                  <a:lnTo>
                    <a:pt x="70536" y="111223"/>
                  </a:lnTo>
                  <a:lnTo>
                    <a:pt x="66761" y="126912"/>
                  </a:lnTo>
                  <a:lnTo>
                    <a:pt x="56540" y="142230"/>
                  </a:lnTo>
                  <a:lnTo>
                    <a:pt x="31919" y="178414"/>
                  </a:lnTo>
                  <a:lnTo>
                    <a:pt x="28508" y="187507"/>
                  </a:lnTo>
                  <a:lnTo>
                    <a:pt x="19088" y="199977"/>
                  </a:lnTo>
                  <a:lnTo>
                    <a:pt x="19051" y="182690"/>
                  </a:lnTo>
                  <a:lnTo>
                    <a:pt x="25596" y="173710"/>
                  </a:lnTo>
                  <a:lnTo>
                    <a:pt x="28751" y="164829"/>
                  </a:lnTo>
                  <a:lnTo>
                    <a:pt x="50931" y="131488"/>
                  </a:lnTo>
                  <a:lnTo>
                    <a:pt x="97899" y="95265"/>
                  </a:lnTo>
                  <a:lnTo>
                    <a:pt x="123221" y="76201"/>
                  </a:lnTo>
                  <a:lnTo>
                    <a:pt x="135993" y="66675"/>
                  </a:lnTo>
                  <a:lnTo>
                    <a:pt x="150361" y="59972"/>
                  </a:lnTo>
                  <a:lnTo>
                    <a:pt x="157844" y="57346"/>
                  </a:lnTo>
                  <a:lnTo>
                    <a:pt x="189007" y="30054"/>
                  </a:lnTo>
                  <a:lnTo>
                    <a:pt x="199940" y="28582"/>
                  </a:lnTo>
                  <a:lnTo>
                    <a:pt x="200025" y="28575"/>
                  </a:lnTo>
                  <a:lnTo>
                    <a:pt x="186768" y="28575"/>
                  </a:lnTo>
                  <a:lnTo>
                    <a:pt x="184837" y="29633"/>
                  </a:lnTo>
                  <a:lnTo>
                    <a:pt x="183550" y="31397"/>
                  </a:lnTo>
                  <a:lnTo>
                    <a:pt x="182692" y="33632"/>
                  </a:lnTo>
                  <a:lnTo>
                    <a:pt x="181061" y="35121"/>
                  </a:lnTo>
                  <a:lnTo>
                    <a:pt x="170840" y="40334"/>
                  </a:lnTo>
                  <a:lnTo>
                    <a:pt x="158629" y="51241"/>
                  </a:lnTo>
                  <a:lnTo>
                    <a:pt x="123823" y="97903"/>
                  </a:lnTo>
                  <a:lnTo>
                    <a:pt x="104775" y="123222"/>
                  </a:lnTo>
                  <a:lnTo>
                    <a:pt x="99483" y="129906"/>
                  </a:lnTo>
                  <a:lnTo>
                    <a:pt x="96505" y="139621"/>
                  </a:lnTo>
                  <a:lnTo>
                    <a:pt x="95808" y="146015"/>
                  </a:lnTo>
                  <a:lnTo>
                    <a:pt x="98320" y="152384"/>
                  </a:lnTo>
                  <a:lnTo>
                    <a:pt x="103500" y="160041"/>
                  </a:lnTo>
                  <a:lnTo>
                    <a:pt x="107030" y="161087"/>
                  </a:lnTo>
                  <a:lnTo>
                    <a:pt x="109454" y="161367"/>
                  </a:lnTo>
                  <a:lnTo>
                    <a:pt x="114968" y="164499"/>
                  </a:lnTo>
                  <a:lnTo>
                    <a:pt x="120947" y="168361"/>
                  </a:lnTo>
                  <a:lnTo>
                    <a:pt x="130263" y="170535"/>
                  </a:lnTo>
                  <a:lnTo>
                    <a:pt x="136564" y="171043"/>
                  </a:lnTo>
                  <a:lnTo>
                    <a:pt x="184005" y="158157"/>
                  </a:lnTo>
                  <a:lnTo>
                    <a:pt x="227317" y="145933"/>
                  </a:lnTo>
                  <a:lnTo>
                    <a:pt x="27622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3" name="SMARTInkShape-Group685">
            <a:extLst>
              <a:ext uri="{FF2B5EF4-FFF2-40B4-BE49-F238E27FC236}">
                <a16:creationId xmlns:a16="http://schemas.microsoft.com/office/drawing/2014/main" id="{4C575DDA-0516-355B-524D-89E002BA6281}"/>
              </a:ext>
            </a:extLst>
          </p:cNvPr>
          <p:cNvGrpSpPr/>
          <p:nvPr/>
        </p:nvGrpSpPr>
        <p:grpSpPr>
          <a:xfrm>
            <a:off x="1238250" y="1543170"/>
            <a:ext cx="523876" cy="418981"/>
            <a:chOff x="1238250" y="1543170"/>
            <a:chExt cx="523876" cy="418981"/>
          </a:xfrm>
        </p:grpSpPr>
        <p:sp>
          <p:nvSpPr>
            <p:cNvPr id="908" name="SMARTInkShape-3197">
              <a:extLst>
                <a:ext uri="{FF2B5EF4-FFF2-40B4-BE49-F238E27FC236}">
                  <a16:creationId xmlns:a16="http://schemas.microsoft.com/office/drawing/2014/main" id="{EA45C4BD-744D-391D-7995-404F6EF9E35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533525" y="1733550"/>
              <a:ext cx="228601" cy="66676"/>
            </a:xfrm>
            <a:custGeom>
              <a:avLst/>
              <a:gdLst/>
              <a:ahLst/>
              <a:cxnLst/>
              <a:rect l="0" t="0" r="0" b="0"/>
              <a:pathLst>
                <a:path w="228601" h="66676">
                  <a:moveTo>
                    <a:pt x="0" y="66675"/>
                  </a:moveTo>
                  <a:lnTo>
                    <a:pt x="0" y="66675"/>
                  </a:lnTo>
                  <a:lnTo>
                    <a:pt x="0" y="58474"/>
                  </a:lnTo>
                  <a:lnTo>
                    <a:pt x="1058" y="58033"/>
                  </a:lnTo>
                  <a:lnTo>
                    <a:pt x="5056" y="57542"/>
                  </a:lnTo>
                  <a:lnTo>
                    <a:pt x="6546" y="56353"/>
                  </a:lnTo>
                  <a:lnTo>
                    <a:pt x="14189" y="43927"/>
                  </a:lnTo>
                  <a:lnTo>
                    <a:pt x="19712" y="40690"/>
                  </a:lnTo>
                  <a:lnTo>
                    <a:pt x="25694" y="38193"/>
                  </a:lnTo>
                  <a:lnTo>
                    <a:pt x="35012" y="31895"/>
                  </a:lnTo>
                  <a:lnTo>
                    <a:pt x="72145" y="20019"/>
                  </a:lnTo>
                  <a:lnTo>
                    <a:pt x="83347" y="18279"/>
                  </a:lnTo>
                  <a:lnTo>
                    <a:pt x="105560" y="11568"/>
                  </a:lnTo>
                  <a:lnTo>
                    <a:pt x="149271" y="9645"/>
                  </a:lnTo>
                  <a:lnTo>
                    <a:pt x="192386" y="133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198">
              <a:extLst>
                <a:ext uri="{FF2B5EF4-FFF2-40B4-BE49-F238E27FC236}">
                  <a16:creationId xmlns:a16="http://schemas.microsoft.com/office/drawing/2014/main" id="{CD876912-AF98-DCD5-690A-9AAF2E57E65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590675" y="1543170"/>
              <a:ext cx="104775" cy="418981"/>
            </a:xfrm>
            <a:custGeom>
              <a:avLst/>
              <a:gdLst/>
              <a:ahLst/>
              <a:cxnLst/>
              <a:rect l="0" t="0" r="0" b="0"/>
              <a:pathLst>
                <a:path w="104775" h="418981">
                  <a:moveTo>
                    <a:pt x="76200" y="76080"/>
                  </a:moveTo>
                  <a:lnTo>
                    <a:pt x="76200" y="76080"/>
                  </a:lnTo>
                  <a:lnTo>
                    <a:pt x="84401" y="76080"/>
                  </a:lnTo>
                  <a:lnTo>
                    <a:pt x="84842" y="75022"/>
                  </a:lnTo>
                  <a:lnTo>
                    <a:pt x="85333" y="71024"/>
                  </a:lnTo>
                  <a:lnTo>
                    <a:pt x="86522" y="69534"/>
                  </a:lnTo>
                  <a:lnTo>
                    <a:pt x="94848" y="66671"/>
                  </a:lnTo>
                  <a:lnTo>
                    <a:pt x="95250" y="48839"/>
                  </a:lnTo>
                  <a:lnTo>
                    <a:pt x="96308" y="48394"/>
                  </a:lnTo>
                  <a:lnTo>
                    <a:pt x="100306" y="47900"/>
                  </a:lnTo>
                  <a:lnTo>
                    <a:pt x="101796" y="46710"/>
                  </a:lnTo>
                  <a:lnTo>
                    <a:pt x="104383" y="39339"/>
                  </a:lnTo>
                  <a:lnTo>
                    <a:pt x="104774" y="14303"/>
                  </a:lnTo>
                  <a:lnTo>
                    <a:pt x="103716" y="12670"/>
                  </a:lnTo>
                  <a:lnTo>
                    <a:pt x="101952" y="11582"/>
                  </a:lnTo>
                  <a:lnTo>
                    <a:pt x="96574" y="9835"/>
                  </a:lnTo>
                  <a:lnTo>
                    <a:pt x="95839" y="6774"/>
                  </a:lnTo>
                  <a:lnTo>
                    <a:pt x="95284" y="283"/>
                  </a:lnTo>
                  <a:lnTo>
                    <a:pt x="90204" y="0"/>
                  </a:lnTo>
                  <a:lnTo>
                    <a:pt x="84893" y="2755"/>
                  </a:lnTo>
                  <a:lnTo>
                    <a:pt x="81996" y="4972"/>
                  </a:lnTo>
                  <a:lnTo>
                    <a:pt x="78776" y="10257"/>
                  </a:lnTo>
                  <a:lnTo>
                    <a:pt x="76286" y="16134"/>
                  </a:lnTo>
                  <a:lnTo>
                    <a:pt x="69993" y="25392"/>
                  </a:lnTo>
                  <a:lnTo>
                    <a:pt x="65542" y="35897"/>
                  </a:lnTo>
                  <a:lnTo>
                    <a:pt x="35191" y="82596"/>
                  </a:lnTo>
                  <a:lnTo>
                    <a:pt x="26624" y="124563"/>
                  </a:lnTo>
                  <a:lnTo>
                    <a:pt x="12443" y="171443"/>
                  </a:lnTo>
                  <a:lnTo>
                    <a:pt x="1848" y="218970"/>
                  </a:lnTo>
                  <a:lnTo>
                    <a:pt x="243" y="263760"/>
                  </a:lnTo>
                  <a:lnTo>
                    <a:pt x="32" y="304505"/>
                  </a:lnTo>
                  <a:lnTo>
                    <a:pt x="4" y="344220"/>
                  </a:lnTo>
                  <a:lnTo>
                    <a:pt x="0" y="386799"/>
                  </a:lnTo>
                  <a:lnTo>
                    <a:pt x="2823" y="396916"/>
                  </a:lnTo>
                  <a:lnTo>
                    <a:pt x="7539" y="408562"/>
                  </a:lnTo>
                  <a:lnTo>
                    <a:pt x="9525" y="4189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199">
              <a:extLst>
                <a:ext uri="{FF2B5EF4-FFF2-40B4-BE49-F238E27FC236}">
                  <a16:creationId xmlns:a16="http://schemas.microsoft.com/office/drawing/2014/main" id="{B0FD9904-CF31-33EF-798D-0C09826E0D8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85875" y="18383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16868" y="22029"/>
                  </a:lnTo>
                  <a:lnTo>
                    <a:pt x="25694" y="19933"/>
                  </a:lnTo>
                  <a:lnTo>
                    <a:pt x="41314" y="19166"/>
                  </a:lnTo>
                  <a:lnTo>
                    <a:pt x="47642" y="16279"/>
                  </a:lnTo>
                  <a:lnTo>
                    <a:pt x="53983" y="12527"/>
                  </a:lnTo>
                  <a:lnTo>
                    <a:pt x="64561" y="10414"/>
                  </a:lnTo>
                  <a:lnTo>
                    <a:pt x="79572" y="8730"/>
                  </a:lnTo>
                  <a:lnTo>
                    <a:pt x="98033" y="1359"/>
                  </a:lnTo>
                  <a:lnTo>
                    <a:pt x="141179" y="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200">
              <a:extLst>
                <a:ext uri="{FF2B5EF4-FFF2-40B4-BE49-F238E27FC236}">
                  <a16:creationId xmlns:a16="http://schemas.microsoft.com/office/drawing/2014/main" id="{E009D865-5A58-63AE-7E09-A9D139FA20A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343025" y="1647828"/>
              <a:ext cx="28575" cy="238123"/>
            </a:xfrm>
            <a:custGeom>
              <a:avLst/>
              <a:gdLst/>
              <a:ahLst/>
              <a:cxnLst/>
              <a:rect l="0" t="0" r="0" b="0"/>
              <a:pathLst>
                <a:path w="28575" h="238123">
                  <a:moveTo>
                    <a:pt x="19050" y="9522"/>
                  </a:moveTo>
                  <a:lnTo>
                    <a:pt x="19050" y="9522"/>
                  </a:lnTo>
                  <a:lnTo>
                    <a:pt x="24107" y="9522"/>
                  </a:lnTo>
                  <a:lnTo>
                    <a:pt x="25596" y="8464"/>
                  </a:lnTo>
                  <a:lnTo>
                    <a:pt x="26589" y="6700"/>
                  </a:lnTo>
                  <a:lnTo>
                    <a:pt x="28574" y="0"/>
                  </a:lnTo>
                  <a:lnTo>
                    <a:pt x="27517" y="42559"/>
                  </a:lnTo>
                  <a:lnTo>
                    <a:pt x="16816" y="85797"/>
                  </a:lnTo>
                  <a:lnTo>
                    <a:pt x="11685" y="104794"/>
                  </a:lnTo>
                  <a:lnTo>
                    <a:pt x="9651" y="149223"/>
                  </a:lnTo>
                  <a:lnTo>
                    <a:pt x="396" y="193114"/>
                  </a:lnTo>
                  <a:lnTo>
                    <a:pt x="0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201">
              <a:extLst>
                <a:ext uri="{FF2B5EF4-FFF2-40B4-BE49-F238E27FC236}">
                  <a16:creationId xmlns:a16="http://schemas.microsoft.com/office/drawing/2014/main" id="{0FC0EEE6-DCC9-63B6-2A83-31A75AA05BC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238250" y="1571625"/>
              <a:ext cx="209551" cy="95251"/>
            </a:xfrm>
            <a:custGeom>
              <a:avLst/>
              <a:gdLst/>
              <a:ahLst/>
              <a:cxnLst/>
              <a:rect l="0" t="0" r="0" b="0"/>
              <a:pathLst>
                <a:path w="209551" h="95251">
                  <a:moveTo>
                    <a:pt x="9525" y="95250"/>
                  </a:moveTo>
                  <a:lnTo>
                    <a:pt x="9525" y="95250"/>
                  </a:lnTo>
                  <a:lnTo>
                    <a:pt x="0" y="95250"/>
                  </a:lnTo>
                  <a:lnTo>
                    <a:pt x="0" y="90194"/>
                  </a:lnTo>
                  <a:lnTo>
                    <a:pt x="1058" y="88704"/>
                  </a:lnTo>
                  <a:lnTo>
                    <a:pt x="2822" y="87711"/>
                  </a:lnTo>
                  <a:lnTo>
                    <a:pt x="5057" y="87049"/>
                  </a:lnTo>
                  <a:lnTo>
                    <a:pt x="19298" y="75538"/>
                  </a:lnTo>
                  <a:lnTo>
                    <a:pt x="25510" y="70614"/>
                  </a:lnTo>
                  <a:lnTo>
                    <a:pt x="55171" y="56544"/>
                  </a:lnTo>
                  <a:lnTo>
                    <a:pt x="74516" y="44330"/>
                  </a:lnTo>
                  <a:lnTo>
                    <a:pt x="121081" y="25004"/>
                  </a:lnTo>
                  <a:lnTo>
                    <a:pt x="167290" y="9453"/>
                  </a:lnTo>
                  <a:lnTo>
                    <a:pt x="180780" y="218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SMARTInkShape-Group686">
            <a:extLst>
              <a:ext uri="{FF2B5EF4-FFF2-40B4-BE49-F238E27FC236}">
                <a16:creationId xmlns:a16="http://schemas.microsoft.com/office/drawing/2014/main" id="{4A7810E0-6A9B-C3EB-1CA9-FF27811BE30D}"/>
              </a:ext>
            </a:extLst>
          </p:cNvPr>
          <p:cNvGrpSpPr/>
          <p:nvPr/>
        </p:nvGrpSpPr>
        <p:grpSpPr>
          <a:xfrm>
            <a:off x="2209800" y="1581150"/>
            <a:ext cx="676276" cy="257176"/>
            <a:chOff x="2209800" y="1581150"/>
            <a:chExt cx="676276" cy="257176"/>
          </a:xfrm>
        </p:grpSpPr>
        <p:sp>
          <p:nvSpPr>
            <p:cNvPr id="914" name="SMARTInkShape-3202">
              <a:extLst>
                <a:ext uri="{FF2B5EF4-FFF2-40B4-BE49-F238E27FC236}">
                  <a16:creationId xmlns:a16="http://schemas.microsoft.com/office/drawing/2014/main" id="{1B566633-BE57-3D26-5AEF-0E23965BBEF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705100" y="1697327"/>
              <a:ext cx="180976" cy="112424"/>
            </a:xfrm>
            <a:custGeom>
              <a:avLst/>
              <a:gdLst/>
              <a:ahLst/>
              <a:cxnLst/>
              <a:rect l="0" t="0" r="0" b="0"/>
              <a:pathLst>
                <a:path w="180976" h="112424">
                  <a:moveTo>
                    <a:pt x="0" y="45748"/>
                  </a:moveTo>
                  <a:lnTo>
                    <a:pt x="0" y="45748"/>
                  </a:lnTo>
                  <a:lnTo>
                    <a:pt x="40980" y="45748"/>
                  </a:lnTo>
                  <a:lnTo>
                    <a:pt x="69165" y="38144"/>
                  </a:lnTo>
                  <a:lnTo>
                    <a:pt x="92292" y="26450"/>
                  </a:lnTo>
                  <a:lnTo>
                    <a:pt x="107366" y="13949"/>
                  </a:lnTo>
                  <a:lnTo>
                    <a:pt x="108619" y="10790"/>
                  </a:lnTo>
                  <a:lnTo>
                    <a:pt x="108396" y="7626"/>
                  </a:lnTo>
                  <a:lnTo>
                    <a:pt x="107189" y="4458"/>
                  </a:lnTo>
                  <a:lnTo>
                    <a:pt x="105326" y="2347"/>
                  </a:lnTo>
                  <a:lnTo>
                    <a:pt x="100434" y="0"/>
                  </a:lnTo>
                  <a:lnTo>
                    <a:pt x="81617" y="3736"/>
                  </a:lnTo>
                  <a:lnTo>
                    <a:pt x="36415" y="33819"/>
                  </a:lnTo>
                  <a:lnTo>
                    <a:pt x="23946" y="48913"/>
                  </a:lnTo>
                  <a:lnTo>
                    <a:pt x="13798" y="69617"/>
                  </a:lnTo>
                  <a:lnTo>
                    <a:pt x="10369" y="86093"/>
                  </a:lnTo>
                  <a:lnTo>
                    <a:pt x="12204" y="89578"/>
                  </a:lnTo>
                  <a:lnTo>
                    <a:pt x="24900" y="99539"/>
                  </a:lnTo>
                  <a:lnTo>
                    <a:pt x="36114" y="105991"/>
                  </a:lnTo>
                  <a:lnTo>
                    <a:pt x="59384" y="110517"/>
                  </a:lnTo>
                  <a:lnTo>
                    <a:pt x="96750" y="112046"/>
                  </a:lnTo>
                  <a:lnTo>
                    <a:pt x="141021" y="112373"/>
                  </a:lnTo>
                  <a:lnTo>
                    <a:pt x="180975" y="112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203">
              <a:extLst>
                <a:ext uri="{FF2B5EF4-FFF2-40B4-BE49-F238E27FC236}">
                  <a16:creationId xmlns:a16="http://schemas.microsoft.com/office/drawing/2014/main" id="{DD92D4B4-700B-48A6-F9D3-7218543E4F4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28875" y="1601524"/>
              <a:ext cx="152401" cy="236802"/>
            </a:xfrm>
            <a:custGeom>
              <a:avLst/>
              <a:gdLst/>
              <a:ahLst/>
              <a:cxnLst/>
              <a:rect l="0" t="0" r="0" b="0"/>
              <a:pathLst>
                <a:path w="152401" h="2368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4935" y="39909"/>
                  </a:lnTo>
                  <a:lnTo>
                    <a:pt x="10907" y="82825"/>
                  </a:lnTo>
                  <a:lnTo>
                    <a:pt x="9798" y="127246"/>
                  </a:lnTo>
                  <a:lnTo>
                    <a:pt x="9549" y="170442"/>
                  </a:lnTo>
                  <a:lnTo>
                    <a:pt x="10599" y="173512"/>
                  </a:lnTo>
                  <a:lnTo>
                    <a:pt x="12358" y="175558"/>
                  </a:lnTo>
                  <a:lnTo>
                    <a:pt x="14589" y="176922"/>
                  </a:lnTo>
                  <a:lnTo>
                    <a:pt x="27841" y="178843"/>
                  </a:lnTo>
                  <a:lnTo>
                    <a:pt x="32319" y="176995"/>
                  </a:lnTo>
                  <a:lnTo>
                    <a:pt x="78621" y="131771"/>
                  </a:lnTo>
                  <a:lnTo>
                    <a:pt x="91969" y="117957"/>
                  </a:lnTo>
                  <a:lnTo>
                    <a:pt x="118607" y="99376"/>
                  </a:lnTo>
                  <a:lnTo>
                    <a:pt x="120346" y="99676"/>
                  </a:lnTo>
                  <a:lnTo>
                    <a:pt x="128194" y="107762"/>
                  </a:lnTo>
                  <a:lnTo>
                    <a:pt x="128854" y="111617"/>
                  </a:lnTo>
                  <a:lnTo>
                    <a:pt x="124212" y="157013"/>
                  </a:lnTo>
                  <a:lnTo>
                    <a:pt x="126762" y="185291"/>
                  </a:lnTo>
                  <a:lnTo>
                    <a:pt x="140087" y="219356"/>
                  </a:lnTo>
                  <a:lnTo>
                    <a:pt x="152400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204">
              <a:extLst>
                <a:ext uri="{FF2B5EF4-FFF2-40B4-BE49-F238E27FC236}">
                  <a16:creationId xmlns:a16="http://schemas.microsoft.com/office/drawing/2014/main" id="{B07E9032-EBE3-8D17-DF0D-626E878BB61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209800" y="1714500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8663" y="49546"/>
                  </a:lnTo>
                  <a:lnTo>
                    <a:pt x="53591" y="20962"/>
                  </a:lnTo>
                  <a:lnTo>
                    <a:pt x="100804" y="299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205">
              <a:extLst>
                <a:ext uri="{FF2B5EF4-FFF2-40B4-BE49-F238E27FC236}">
                  <a16:creationId xmlns:a16="http://schemas.microsoft.com/office/drawing/2014/main" id="{46525840-DC63-1C05-CAAF-7259A2DAA73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229369" y="1581150"/>
              <a:ext cx="132832" cy="256899"/>
            </a:xfrm>
            <a:custGeom>
              <a:avLst/>
              <a:gdLst/>
              <a:ahLst/>
              <a:cxnLst/>
              <a:rect l="0" t="0" r="0" b="0"/>
              <a:pathLst>
                <a:path w="132832" h="256899">
                  <a:moveTo>
                    <a:pt x="28056" y="0"/>
                  </a:moveTo>
                  <a:lnTo>
                    <a:pt x="28056" y="0"/>
                  </a:lnTo>
                  <a:lnTo>
                    <a:pt x="28056" y="44240"/>
                  </a:lnTo>
                  <a:lnTo>
                    <a:pt x="28056" y="90113"/>
                  </a:lnTo>
                  <a:lnTo>
                    <a:pt x="21510" y="133394"/>
                  </a:lnTo>
                  <a:lnTo>
                    <a:pt x="18355" y="169229"/>
                  </a:lnTo>
                  <a:lnTo>
                    <a:pt x="8344" y="216441"/>
                  </a:lnTo>
                  <a:lnTo>
                    <a:pt x="0" y="254024"/>
                  </a:lnTo>
                  <a:lnTo>
                    <a:pt x="885" y="255075"/>
                  </a:lnTo>
                  <a:lnTo>
                    <a:pt x="4691" y="256241"/>
                  </a:lnTo>
                  <a:lnTo>
                    <a:pt x="12784" y="256898"/>
                  </a:lnTo>
                  <a:lnTo>
                    <a:pt x="51680" y="243955"/>
                  </a:lnTo>
                  <a:lnTo>
                    <a:pt x="96000" y="224076"/>
                  </a:lnTo>
                  <a:lnTo>
                    <a:pt x="132831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SMARTInkShape-Group687">
            <a:extLst>
              <a:ext uri="{FF2B5EF4-FFF2-40B4-BE49-F238E27FC236}">
                <a16:creationId xmlns:a16="http://schemas.microsoft.com/office/drawing/2014/main" id="{43066ED9-2339-A5B3-9C40-0494821FA095}"/>
              </a:ext>
            </a:extLst>
          </p:cNvPr>
          <p:cNvGrpSpPr/>
          <p:nvPr/>
        </p:nvGrpSpPr>
        <p:grpSpPr>
          <a:xfrm>
            <a:off x="3248025" y="1668386"/>
            <a:ext cx="619126" cy="389015"/>
            <a:chOff x="3248025" y="1668386"/>
            <a:chExt cx="619126" cy="389015"/>
          </a:xfrm>
        </p:grpSpPr>
        <p:sp>
          <p:nvSpPr>
            <p:cNvPr id="919" name="SMARTInkShape-3206">
              <a:extLst>
                <a:ext uri="{FF2B5EF4-FFF2-40B4-BE49-F238E27FC236}">
                  <a16:creationId xmlns:a16="http://schemas.microsoft.com/office/drawing/2014/main" id="{1958E2E4-3D83-8D67-B9B4-F6BF6DB3FF0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657600" y="1710156"/>
              <a:ext cx="28576" cy="347245"/>
            </a:xfrm>
            <a:custGeom>
              <a:avLst/>
              <a:gdLst/>
              <a:ahLst/>
              <a:cxnLst/>
              <a:rect l="0" t="0" r="0" b="0"/>
              <a:pathLst>
                <a:path w="28576" h="347245">
                  <a:moveTo>
                    <a:pt x="0" y="23394"/>
                  </a:moveTo>
                  <a:lnTo>
                    <a:pt x="0" y="23394"/>
                  </a:lnTo>
                  <a:lnTo>
                    <a:pt x="5057" y="18338"/>
                  </a:lnTo>
                  <a:lnTo>
                    <a:pt x="7539" y="13033"/>
                  </a:lnTo>
                  <a:lnTo>
                    <a:pt x="9263" y="0"/>
                  </a:lnTo>
                  <a:lnTo>
                    <a:pt x="9518" y="37762"/>
                  </a:lnTo>
                  <a:lnTo>
                    <a:pt x="8465" y="77510"/>
                  </a:lnTo>
                  <a:lnTo>
                    <a:pt x="2979" y="122802"/>
                  </a:lnTo>
                  <a:lnTo>
                    <a:pt x="1941" y="169735"/>
                  </a:lnTo>
                  <a:lnTo>
                    <a:pt x="6807" y="213980"/>
                  </a:lnTo>
                  <a:lnTo>
                    <a:pt x="9167" y="256683"/>
                  </a:lnTo>
                  <a:lnTo>
                    <a:pt x="28575" y="347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3207">
              <a:extLst>
                <a:ext uri="{FF2B5EF4-FFF2-40B4-BE49-F238E27FC236}">
                  <a16:creationId xmlns:a16="http://schemas.microsoft.com/office/drawing/2014/main" id="{FE44E6CC-C6B7-DB37-70F1-F48293C65D9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482853" y="1695686"/>
              <a:ext cx="85907" cy="144999"/>
            </a:xfrm>
            <a:custGeom>
              <a:avLst/>
              <a:gdLst/>
              <a:ahLst/>
              <a:cxnLst/>
              <a:rect l="0" t="0" r="0" b="0"/>
              <a:pathLst>
                <a:path w="85907" h="144999">
                  <a:moveTo>
                    <a:pt x="50922" y="37864"/>
                  </a:moveTo>
                  <a:lnTo>
                    <a:pt x="50922" y="37864"/>
                  </a:lnTo>
                  <a:lnTo>
                    <a:pt x="50922" y="29663"/>
                  </a:lnTo>
                  <a:lnTo>
                    <a:pt x="60054" y="19241"/>
                  </a:lnTo>
                  <a:lnTo>
                    <a:pt x="60330" y="8827"/>
                  </a:lnTo>
                  <a:lnTo>
                    <a:pt x="59311" y="5806"/>
                  </a:lnTo>
                  <a:lnTo>
                    <a:pt x="57573" y="3792"/>
                  </a:lnTo>
                  <a:lnTo>
                    <a:pt x="52236" y="560"/>
                  </a:lnTo>
                  <a:lnTo>
                    <a:pt x="46254" y="0"/>
                  </a:lnTo>
                  <a:lnTo>
                    <a:pt x="40734" y="2691"/>
                  </a:lnTo>
                  <a:lnTo>
                    <a:pt x="37780" y="4890"/>
                  </a:lnTo>
                  <a:lnTo>
                    <a:pt x="9425" y="49129"/>
                  </a:lnTo>
                  <a:lnTo>
                    <a:pt x="1435" y="67212"/>
                  </a:lnTo>
                  <a:lnTo>
                    <a:pt x="0" y="88655"/>
                  </a:lnTo>
                  <a:lnTo>
                    <a:pt x="3949" y="110179"/>
                  </a:lnTo>
                  <a:lnTo>
                    <a:pt x="12759" y="126801"/>
                  </a:lnTo>
                  <a:lnTo>
                    <a:pt x="29619" y="143003"/>
                  </a:lnTo>
                  <a:lnTo>
                    <a:pt x="36720" y="144998"/>
                  </a:lnTo>
                  <a:lnTo>
                    <a:pt x="53077" y="144393"/>
                  </a:lnTo>
                  <a:lnTo>
                    <a:pt x="58708" y="142750"/>
                  </a:lnTo>
                  <a:lnTo>
                    <a:pt x="62463" y="140596"/>
                  </a:lnTo>
                  <a:lnTo>
                    <a:pt x="78602" y="124479"/>
                  </a:lnTo>
                  <a:lnTo>
                    <a:pt x="84390" y="107404"/>
                  </a:lnTo>
                  <a:lnTo>
                    <a:pt x="85906" y="85704"/>
                  </a:lnTo>
                  <a:lnTo>
                    <a:pt x="78254" y="42924"/>
                  </a:lnTo>
                  <a:lnTo>
                    <a:pt x="72595" y="29529"/>
                  </a:lnTo>
                  <a:lnTo>
                    <a:pt x="60447" y="18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3208">
              <a:extLst>
                <a:ext uri="{FF2B5EF4-FFF2-40B4-BE49-F238E27FC236}">
                  <a16:creationId xmlns:a16="http://schemas.microsoft.com/office/drawing/2014/main" id="{2B2692DA-7858-5D53-6FCA-6A103CEAF2C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48025" y="1678803"/>
              <a:ext cx="133053" cy="111898"/>
            </a:xfrm>
            <a:custGeom>
              <a:avLst/>
              <a:gdLst/>
              <a:ahLst/>
              <a:cxnLst/>
              <a:rect l="0" t="0" r="0" b="0"/>
              <a:pathLst>
                <a:path w="133053" h="111898">
                  <a:moveTo>
                    <a:pt x="19050" y="54747"/>
                  </a:moveTo>
                  <a:lnTo>
                    <a:pt x="19050" y="54747"/>
                  </a:lnTo>
                  <a:lnTo>
                    <a:pt x="32307" y="28232"/>
                  </a:lnTo>
                  <a:lnTo>
                    <a:pt x="41170" y="18974"/>
                  </a:lnTo>
                  <a:lnTo>
                    <a:pt x="60882" y="7811"/>
                  </a:lnTo>
                  <a:lnTo>
                    <a:pt x="84008" y="623"/>
                  </a:lnTo>
                  <a:lnTo>
                    <a:pt x="96604" y="0"/>
                  </a:lnTo>
                  <a:lnTo>
                    <a:pt x="105729" y="3251"/>
                  </a:lnTo>
                  <a:lnTo>
                    <a:pt x="121874" y="16088"/>
                  </a:lnTo>
                  <a:lnTo>
                    <a:pt x="128250" y="24513"/>
                  </a:lnTo>
                  <a:lnTo>
                    <a:pt x="131083" y="32843"/>
                  </a:lnTo>
                  <a:lnTo>
                    <a:pt x="133052" y="66614"/>
                  </a:lnTo>
                  <a:lnTo>
                    <a:pt x="129976" y="73242"/>
                  </a:lnTo>
                  <a:lnTo>
                    <a:pt x="103664" y="95113"/>
                  </a:lnTo>
                  <a:lnTo>
                    <a:pt x="77517" y="105278"/>
                  </a:lnTo>
                  <a:lnTo>
                    <a:pt x="38360" y="110590"/>
                  </a:lnTo>
                  <a:lnTo>
                    <a:pt x="0" y="111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209">
              <a:extLst>
                <a:ext uri="{FF2B5EF4-FFF2-40B4-BE49-F238E27FC236}">
                  <a16:creationId xmlns:a16="http://schemas.microsoft.com/office/drawing/2014/main" id="{EB2BD057-05CF-9EC7-481A-E25FA36B50D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267075" y="1687249"/>
              <a:ext cx="8643" cy="303477"/>
            </a:xfrm>
            <a:custGeom>
              <a:avLst/>
              <a:gdLst/>
              <a:ahLst/>
              <a:cxnLst/>
              <a:rect l="0" t="0" r="0" b="0"/>
              <a:pathLst>
                <a:path w="8643" h="3034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8642" y="37813"/>
                  </a:lnTo>
                  <a:lnTo>
                    <a:pt x="6528" y="85233"/>
                  </a:lnTo>
                  <a:lnTo>
                    <a:pt x="1934" y="125570"/>
                  </a:lnTo>
                  <a:lnTo>
                    <a:pt x="383" y="171438"/>
                  </a:lnTo>
                  <a:lnTo>
                    <a:pt x="76" y="216089"/>
                  </a:lnTo>
                  <a:lnTo>
                    <a:pt x="15" y="262853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210">
              <a:extLst>
                <a:ext uri="{FF2B5EF4-FFF2-40B4-BE49-F238E27FC236}">
                  <a16:creationId xmlns:a16="http://schemas.microsoft.com/office/drawing/2014/main" id="{97B276A9-45A4-CA1F-7AF0-72F0C43768B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857625" y="1819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211">
              <a:extLst>
                <a:ext uri="{FF2B5EF4-FFF2-40B4-BE49-F238E27FC236}">
                  <a16:creationId xmlns:a16="http://schemas.microsoft.com/office/drawing/2014/main" id="{F16A2C08-F392-523F-FE1C-76969BB5054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68449" y="1668386"/>
              <a:ext cx="129778" cy="150890"/>
            </a:xfrm>
            <a:custGeom>
              <a:avLst/>
              <a:gdLst/>
              <a:ahLst/>
              <a:cxnLst/>
              <a:rect l="0" t="0" r="0" b="0"/>
              <a:pathLst>
                <a:path w="129778" h="150890">
                  <a:moveTo>
                    <a:pt x="8201" y="122314"/>
                  </a:moveTo>
                  <a:lnTo>
                    <a:pt x="8201" y="122314"/>
                  </a:lnTo>
                  <a:lnTo>
                    <a:pt x="1655" y="107105"/>
                  </a:lnTo>
                  <a:lnTo>
                    <a:pt x="0" y="95799"/>
                  </a:lnTo>
                  <a:lnTo>
                    <a:pt x="4125" y="77534"/>
                  </a:lnTo>
                  <a:lnTo>
                    <a:pt x="30755" y="36549"/>
                  </a:lnTo>
                  <a:lnTo>
                    <a:pt x="49101" y="15195"/>
                  </a:lnTo>
                  <a:lnTo>
                    <a:pt x="55659" y="11205"/>
                  </a:lnTo>
                  <a:lnTo>
                    <a:pt x="58890" y="10142"/>
                  </a:lnTo>
                  <a:lnTo>
                    <a:pt x="61044" y="8374"/>
                  </a:lnTo>
                  <a:lnTo>
                    <a:pt x="65133" y="1888"/>
                  </a:lnTo>
                  <a:lnTo>
                    <a:pt x="69840" y="0"/>
                  </a:lnTo>
                  <a:lnTo>
                    <a:pt x="90836" y="6823"/>
                  </a:lnTo>
                  <a:lnTo>
                    <a:pt x="124437" y="38574"/>
                  </a:lnTo>
                  <a:lnTo>
                    <a:pt x="128653" y="48407"/>
                  </a:lnTo>
                  <a:lnTo>
                    <a:pt x="129777" y="53993"/>
                  </a:lnTo>
                  <a:lnTo>
                    <a:pt x="126303" y="77024"/>
                  </a:lnTo>
                  <a:lnTo>
                    <a:pt x="113515" y="103956"/>
                  </a:lnTo>
                  <a:lnTo>
                    <a:pt x="102279" y="116977"/>
                  </a:lnTo>
                  <a:lnTo>
                    <a:pt x="89172" y="126292"/>
                  </a:lnTo>
                  <a:lnTo>
                    <a:pt x="27251" y="150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9" name="SMARTInkShape-Group688">
            <a:extLst>
              <a:ext uri="{FF2B5EF4-FFF2-40B4-BE49-F238E27FC236}">
                <a16:creationId xmlns:a16="http://schemas.microsoft.com/office/drawing/2014/main" id="{8CA5FF65-5433-4B0B-6839-41AC1F691BED}"/>
              </a:ext>
            </a:extLst>
          </p:cNvPr>
          <p:cNvGrpSpPr/>
          <p:nvPr/>
        </p:nvGrpSpPr>
        <p:grpSpPr>
          <a:xfrm>
            <a:off x="4362969" y="1562100"/>
            <a:ext cx="214903" cy="285751"/>
            <a:chOff x="4362969" y="1562100"/>
            <a:chExt cx="214903" cy="285751"/>
          </a:xfrm>
        </p:grpSpPr>
        <p:sp>
          <p:nvSpPr>
            <p:cNvPr id="926" name="SMARTInkShape-3212">
              <a:extLst>
                <a:ext uri="{FF2B5EF4-FFF2-40B4-BE49-F238E27FC236}">
                  <a16:creationId xmlns:a16="http://schemas.microsoft.com/office/drawing/2014/main" id="{F938EFBA-5E50-6BF5-8C69-F6EA759FBF5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476750" y="1657453"/>
              <a:ext cx="101122" cy="190398"/>
            </a:xfrm>
            <a:custGeom>
              <a:avLst/>
              <a:gdLst/>
              <a:ahLst/>
              <a:cxnLst/>
              <a:rect l="0" t="0" r="0" b="0"/>
              <a:pathLst>
                <a:path w="101122" h="190398">
                  <a:moveTo>
                    <a:pt x="95250" y="18947"/>
                  </a:moveTo>
                  <a:lnTo>
                    <a:pt x="95250" y="18947"/>
                  </a:lnTo>
                  <a:lnTo>
                    <a:pt x="95250" y="681"/>
                  </a:lnTo>
                  <a:lnTo>
                    <a:pt x="84889" y="0"/>
                  </a:lnTo>
                  <a:lnTo>
                    <a:pt x="62136" y="969"/>
                  </a:lnTo>
                  <a:lnTo>
                    <a:pt x="50194" y="4960"/>
                  </a:lnTo>
                  <a:lnTo>
                    <a:pt x="18971" y="29557"/>
                  </a:lnTo>
                  <a:lnTo>
                    <a:pt x="8431" y="40596"/>
                  </a:lnTo>
                  <a:lnTo>
                    <a:pt x="3747" y="49030"/>
                  </a:lnTo>
                  <a:lnTo>
                    <a:pt x="1110" y="64784"/>
                  </a:lnTo>
                  <a:lnTo>
                    <a:pt x="3316" y="73891"/>
                  </a:lnTo>
                  <a:lnTo>
                    <a:pt x="5386" y="77802"/>
                  </a:lnTo>
                  <a:lnTo>
                    <a:pt x="16152" y="84969"/>
                  </a:lnTo>
                  <a:lnTo>
                    <a:pt x="56964" y="102469"/>
                  </a:lnTo>
                  <a:lnTo>
                    <a:pt x="91632" y="130618"/>
                  </a:lnTo>
                  <a:lnTo>
                    <a:pt x="98934" y="143015"/>
                  </a:lnTo>
                  <a:lnTo>
                    <a:pt x="100881" y="149284"/>
                  </a:lnTo>
                  <a:lnTo>
                    <a:pt x="101121" y="154521"/>
                  </a:lnTo>
                  <a:lnTo>
                    <a:pt x="98565" y="163164"/>
                  </a:lnTo>
                  <a:lnTo>
                    <a:pt x="88256" y="170532"/>
                  </a:lnTo>
                  <a:lnTo>
                    <a:pt x="43666" y="187015"/>
                  </a:lnTo>
                  <a:lnTo>
                    <a:pt x="0" y="190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213">
              <a:extLst>
                <a:ext uri="{FF2B5EF4-FFF2-40B4-BE49-F238E27FC236}">
                  <a16:creationId xmlns:a16="http://schemas.microsoft.com/office/drawing/2014/main" id="{E0A1C4CC-1210-3858-FCCE-AFEFBBA7A64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91025" y="15621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97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214">
              <a:extLst>
                <a:ext uri="{FF2B5EF4-FFF2-40B4-BE49-F238E27FC236}">
                  <a16:creationId xmlns:a16="http://schemas.microsoft.com/office/drawing/2014/main" id="{35FA73FD-D763-59D0-0A23-ABA23CBFEF4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62969" y="1649934"/>
              <a:ext cx="27665" cy="178867"/>
            </a:xfrm>
            <a:custGeom>
              <a:avLst/>
              <a:gdLst/>
              <a:ahLst/>
              <a:cxnLst/>
              <a:rect l="0" t="0" r="0" b="0"/>
              <a:pathLst>
                <a:path w="27665" h="178867">
                  <a:moveTo>
                    <a:pt x="18531" y="26466"/>
                  </a:moveTo>
                  <a:lnTo>
                    <a:pt x="18531" y="26466"/>
                  </a:lnTo>
                  <a:lnTo>
                    <a:pt x="18531" y="16353"/>
                  </a:lnTo>
                  <a:lnTo>
                    <a:pt x="21353" y="8566"/>
                  </a:lnTo>
                  <a:lnTo>
                    <a:pt x="26732" y="0"/>
                  </a:lnTo>
                  <a:lnTo>
                    <a:pt x="27467" y="4473"/>
                  </a:lnTo>
                  <a:lnTo>
                    <a:pt x="27664" y="8629"/>
                  </a:lnTo>
                  <a:lnTo>
                    <a:pt x="19820" y="52839"/>
                  </a:lnTo>
                  <a:lnTo>
                    <a:pt x="13856" y="93077"/>
                  </a:lnTo>
                  <a:lnTo>
                    <a:pt x="3419" y="137813"/>
                  </a:lnTo>
                  <a:lnTo>
                    <a:pt x="0" y="169828"/>
                  </a:lnTo>
                  <a:lnTo>
                    <a:pt x="884" y="172840"/>
                  </a:lnTo>
                  <a:lnTo>
                    <a:pt x="9006" y="178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SMARTInkShape-Group689">
            <a:extLst>
              <a:ext uri="{FF2B5EF4-FFF2-40B4-BE49-F238E27FC236}">
                <a16:creationId xmlns:a16="http://schemas.microsoft.com/office/drawing/2014/main" id="{E136462A-7C8E-8CC8-6E65-FAAA2C80FE7A}"/>
              </a:ext>
            </a:extLst>
          </p:cNvPr>
          <p:cNvGrpSpPr/>
          <p:nvPr/>
        </p:nvGrpSpPr>
        <p:grpSpPr>
          <a:xfrm>
            <a:off x="5133975" y="1533525"/>
            <a:ext cx="1743076" cy="552451"/>
            <a:chOff x="5133975" y="1533525"/>
            <a:chExt cx="1743076" cy="552451"/>
          </a:xfrm>
        </p:grpSpPr>
        <p:sp>
          <p:nvSpPr>
            <p:cNvPr id="930" name="SMARTInkShape-3215">
              <a:extLst>
                <a:ext uri="{FF2B5EF4-FFF2-40B4-BE49-F238E27FC236}">
                  <a16:creationId xmlns:a16="http://schemas.microsoft.com/office/drawing/2014/main" id="{247680E4-3555-F3A5-91F4-91008AFE041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734342" y="1762125"/>
              <a:ext cx="142709" cy="323851"/>
            </a:xfrm>
            <a:custGeom>
              <a:avLst/>
              <a:gdLst/>
              <a:ahLst/>
              <a:cxnLst/>
              <a:rect l="0" t="0" r="0" b="0"/>
              <a:pathLst>
                <a:path w="142709" h="323851">
                  <a:moveTo>
                    <a:pt x="142708" y="0"/>
                  </a:moveTo>
                  <a:lnTo>
                    <a:pt x="142708" y="0"/>
                  </a:lnTo>
                  <a:lnTo>
                    <a:pt x="129451" y="0"/>
                  </a:lnTo>
                  <a:lnTo>
                    <a:pt x="115262" y="10113"/>
                  </a:lnTo>
                  <a:lnTo>
                    <a:pt x="75365" y="57297"/>
                  </a:lnTo>
                  <a:lnTo>
                    <a:pt x="45253" y="89978"/>
                  </a:lnTo>
                  <a:lnTo>
                    <a:pt x="22422" y="136702"/>
                  </a:lnTo>
                  <a:lnTo>
                    <a:pt x="6232" y="176360"/>
                  </a:lnTo>
                  <a:lnTo>
                    <a:pt x="1097" y="216008"/>
                  </a:lnTo>
                  <a:lnTo>
                    <a:pt x="0" y="258234"/>
                  </a:lnTo>
                  <a:lnTo>
                    <a:pt x="9995" y="286064"/>
                  </a:lnTo>
                  <a:lnTo>
                    <a:pt x="28408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216">
              <a:extLst>
                <a:ext uri="{FF2B5EF4-FFF2-40B4-BE49-F238E27FC236}">
                  <a16:creationId xmlns:a16="http://schemas.microsoft.com/office/drawing/2014/main" id="{D11BA8C5-ECD9-FB0B-6529-1D6E1280CA4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67500" y="1724025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6"/>
                  </a:lnTo>
                  <a:lnTo>
                    <a:pt x="64888" y="45988"/>
                  </a:lnTo>
                  <a:lnTo>
                    <a:pt x="87057" y="69096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217">
              <a:extLst>
                <a:ext uri="{FF2B5EF4-FFF2-40B4-BE49-F238E27FC236}">
                  <a16:creationId xmlns:a16="http://schemas.microsoft.com/office/drawing/2014/main" id="{E00405F6-F2F1-C009-4DC8-05516E04C2D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576651" y="1544374"/>
              <a:ext cx="39187" cy="322527"/>
            </a:xfrm>
            <a:custGeom>
              <a:avLst/>
              <a:gdLst/>
              <a:ahLst/>
              <a:cxnLst/>
              <a:rect l="0" t="0" r="0" b="0"/>
              <a:pathLst>
                <a:path w="39187" h="322527">
                  <a:moveTo>
                    <a:pt x="33699" y="8201"/>
                  </a:moveTo>
                  <a:lnTo>
                    <a:pt x="33699" y="8201"/>
                  </a:lnTo>
                  <a:lnTo>
                    <a:pt x="33699" y="3145"/>
                  </a:lnTo>
                  <a:lnTo>
                    <a:pt x="34757" y="1655"/>
                  </a:lnTo>
                  <a:lnTo>
                    <a:pt x="36521" y="662"/>
                  </a:lnTo>
                  <a:lnTo>
                    <a:pt x="38755" y="0"/>
                  </a:lnTo>
                  <a:lnTo>
                    <a:pt x="39186" y="617"/>
                  </a:lnTo>
                  <a:lnTo>
                    <a:pt x="36844" y="4125"/>
                  </a:lnTo>
                  <a:lnTo>
                    <a:pt x="31291" y="44392"/>
                  </a:lnTo>
                  <a:lnTo>
                    <a:pt x="23460" y="86658"/>
                  </a:lnTo>
                  <a:lnTo>
                    <a:pt x="11334" y="133177"/>
                  </a:lnTo>
                  <a:lnTo>
                    <a:pt x="6963" y="171055"/>
                  </a:lnTo>
                  <a:lnTo>
                    <a:pt x="0" y="214995"/>
                  </a:lnTo>
                  <a:lnTo>
                    <a:pt x="3798" y="253621"/>
                  </a:lnTo>
                  <a:lnTo>
                    <a:pt x="4863" y="296098"/>
                  </a:lnTo>
                  <a:lnTo>
                    <a:pt x="5046" y="313049"/>
                  </a:lnTo>
                  <a:lnTo>
                    <a:pt x="6131" y="316208"/>
                  </a:lnTo>
                  <a:lnTo>
                    <a:pt x="14649" y="32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218">
              <a:extLst>
                <a:ext uri="{FF2B5EF4-FFF2-40B4-BE49-F238E27FC236}">
                  <a16:creationId xmlns:a16="http://schemas.microsoft.com/office/drawing/2014/main" id="{54C5C5BD-4D22-5527-56C5-1BB65934831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441021" y="1533525"/>
              <a:ext cx="55030" cy="323851"/>
            </a:xfrm>
            <a:custGeom>
              <a:avLst/>
              <a:gdLst/>
              <a:ahLst/>
              <a:cxnLst/>
              <a:rect l="0" t="0" r="0" b="0"/>
              <a:pathLst>
                <a:path w="55030" h="323851">
                  <a:moveTo>
                    <a:pt x="55029" y="0"/>
                  </a:moveTo>
                  <a:lnTo>
                    <a:pt x="55029" y="0"/>
                  </a:lnTo>
                  <a:lnTo>
                    <a:pt x="49973" y="33484"/>
                  </a:lnTo>
                  <a:lnTo>
                    <a:pt x="39841" y="75288"/>
                  </a:lnTo>
                  <a:lnTo>
                    <a:pt x="33920" y="119764"/>
                  </a:lnTo>
                  <a:lnTo>
                    <a:pt x="23022" y="163544"/>
                  </a:lnTo>
                  <a:lnTo>
                    <a:pt x="10489" y="210575"/>
                  </a:lnTo>
                  <a:lnTo>
                    <a:pt x="3263" y="248542"/>
                  </a:lnTo>
                  <a:lnTo>
                    <a:pt x="0" y="292511"/>
                  </a:lnTo>
                  <a:lnTo>
                    <a:pt x="16929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3219">
              <a:extLst>
                <a:ext uri="{FF2B5EF4-FFF2-40B4-BE49-F238E27FC236}">
                  <a16:creationId xmlns:a16="http://schemas.microsoft.com/office/drawing/2014/main" id="{BCD7F70C-4BCE-2EAE-C3D0-3E4061D46C4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20159" y="1667465"/>
              <a:ext cx="190167" cy="179695"/>
            </a:xfrm>
            <a:custGeom>
              <a:avLst/>
              <a:gdLst/>
              <a:ahLst/>
              <a:cxnLst/>
              <a:rect l="0" t="0" r="0" b="0"/>
              <a:pathLst>
                <a:path w="190167" h="179695">
                  <a:moveTo>
                    <a:pt x="94916" y="56560"/>
                  </a:moveTo>
                  <a:lnTo>
                    <a:pt x="94916" y="56560"/>
                  </a:lnTo>
                  <a:lnTo>
                    <a:pt x="114214" y="34440"/>
                  </a:lnTo>
                  <a:lnTo>
                    <a:pt x="120742" y="20372"/>
                  </a:lnTo>
                  <a:lnTo>
                    <a:pt x="122948" y="6138"/>
                  </a:lnTo>
                  <a:lnTo>
                    <a:pt x="122071" y="3895"/>
                  </a:lnTo>
                  <a:lnTo>
                    <a:pt x="120429" y="2400"/>
                  </a:lnTo>
                  <a:lnTo>
                    <a:pt x="115779" y="739"/>
                  </a:lnTo>
                  <a:lnTo>
                    <a:pt x="110186" y="0"/>
                  </a:lnTo>
                  <a:lnTo>
                    <a:pt x="101351" y="5317"/>
                  </a:lnTo>
                  <a:lnTo>
                    <a:pt x="58531" y="42745"/>
                  </a:lnTo>
                  <a:lnTo>
                    <a:pt x="51610" y="47350"/>
                  </a:lnTo>
                  <a:lnTo>
                    <a:pt x="18867" y="93970"/>
                  </a:lnTo>
                  <a:lnTo>
                    <a:pt x="8200" y="114462"/>
                  </a:lnTo>
                  <a:lnTo>
                    <a:pt x="790" y="159383"/>
                  </a:lnTo>
                  <a:lnTo>
                    <a:pt x="0" y="172516"/>
                  </a:lnTo>
                  <a:lnTo>
                    <a:pt x="948" y="175139"/>
                  </a:lnTo>
                  <a:lnTo>
                    <a:pt x="2635" y="176888"/>
                  </a:lnTo>
                  <a:lnTo>
                    <a:pt x="7336" y="178831"/>
                  </a:lnTo>
                  <a:lnTo>
                    <a:pt x="12953" y="179694"/>
                  </a:lnTo>
                  <a:lnTo>
                    <a:pt x="21799" y="174434"/>
                  </a:lnTo>
                  <a:lnTo>
                    <a:pt x="56360" y="146793"/>
                  </a:lnTo>
                  <a:lnTo>
                    <a:pt x="82677" y="101824"/>
                  </a:lnTo>
                  <a:lnTo>
                    <a:pt x="102337" y="72949"/>
                  </a:lnTo>
                  <a:lnTo>
                    <a:pt x="121486" y="40351"/>
                  </a:lnTo>
                  <a:lnTo>
                    <a:pt x="121096" y="39404"/>
                  </a:lnTo>
                  <a:lnTo>
                    <a:pt x="119778" y="38773"/>
                  </a:lnTo>
                  <a:lnTo>
                    <a:pt x="117840" y="38352"/>
                  </a:lnTo>
                  <a:lnTo>
                    <a:pt x="116550" y="39129"/>
                  </a:lnTo>
                  <a:lnTo>
                    <a:pt x="115688" y="40706"/>
                  </a:lnTo>
                  <a:lnTo>
                    <a:pt x="105866" y="83292"/>
                  </a:lnTo>
                  <a:lnTo>
                    <a:pt x="104863" y="103051"/>
                  </a:lnTo>
                  <a:lnTo>
                    <a:pt x="107451" y="111795"/>
                  </a:lnTo>
                  <a:lnTo>
                    <a:pt x="109622" y="115608"/>
                  </a:lnTo>
                  <a:lnTo>
                    <a:pt x="122792" y="126032"/>
                  </a:lnTo>
                  <a:lnTo>
                    <a:pt x="190166" y="151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220">
              <a:extLst>
                <a:ext uri="{FF2B5EF4-FFF2-40B4-BE49-F238E27FC236}">
                  <a16:creationId xmlns:a16="http://schemas.microsoft.com/office/drawing/2014/main" id="{0D25550E-D1D0-D409-23EC-CA4A658A9A5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57875" y="1686296"/>
              <a:ext cx="303322" cy="161555"/>
            </a:xfrm>
            <a:custGeom>
              <a:avLst/>
              <a:gdLst/>
              <a:ahLst/>
              <a:cxnLst/>
              <a:rect l="0" t="0" r="0" b="0"/>
              <a:pathLst>
                <a:path w="303322" h="161555">
                  <a:moveTo>
                    <a:pt x="0" y="56779"/>
                  </a:moveTo>
                  <a:lnTo>
                    <a:pt x="0" y="56779"/>
                  </a:lnTo>
                  <a:lnTo>
                    <a:pt x="5056" y="46666"/>
                  </a:lnTo>
                  <a:lnTo>
                    <a:pt x="13183" y="38879"/>
                  </a:lnTo>
                  <a:lnTo>
                    <a:pt x="35211" y="23064"/>
                  </a:lnTo>
                  <a:lnTo>
                    <a:pt x="57834" y="19545"/>
                  </a:lnTo>
                  <a:lnTo>
                    <a:pt x="63957" y="19256"/>
                  </a:lnTo>
                  <a:lnTo>
                    <a:pt x="68038" y="20122"/>
                  </a:lnTo>
                  <a:lnTo>
                    <a:pt x="70758" y="21758"/>
                  </a:lnTo>
                  <a:lnTo>
                    <a:pt x="72572" y="23907"/>
                  </a:lnTo>
                  <a:lnTo>
                    <a:pt x="75483" y="50168"/>
                  </a:lnTo>
                  <a:lnTo>
                    <a:pt x="74930" y="75634"/>
                  </a:lnTo>
                  <a:lnTo>
                    <a:pt x="60993" y="122296"/>
                  </a:lnTo>
                  <a:lnTo>
                    <a:pt x="57657" y="139634"/>
                  </a:lnTo>
                  <a:lnTo>
                    <a:pt x="57300" y="131541"/>
                  </a:lnTo>
                  <a:lnTo>
                    <a:pt x="62252" y="115737"/>
                  </a:lnTo>
                  <a:lnTo>
                    <a:pt x="70353" y="106619"/>
                  </a:lnTo>
                  <a:lnTo>
                    <a:pt x="81009" y="96922"/>
                  </a:lnTo>
                  <a:lnTo>
                    <a:pt x="122038" y="49370"/>
                  </a:lnTo>
                  <a:lnTo>
                    <a:pt x="145266" y="26937"/>
                  </a:lnTo>
                  <a:lnTo>
                    <a:pt x="156519" y="20067"/>
                  </a:lnTo>
                  <a:lnTo>
                    <a:pt x="161381" y="12858"/>
                  </a:lnTo>
                  <a:lnTo>
                    <a:pt x="166269" y="10800"/>
                  </a:lnTo>
                  <a:lnTo>
                    <a:pt x="169055" y="12368"/>
                  </a:lnTo>
                  <a:lnTo>
                    <a:pt x="186334" y="34139"/>
                  </a:lnTo>
                  <a:lnTo>
                    <a:pt x="188649" y="40720"/>
                  </a:lnTo>
                  <a:lnTo>
                    <a:pt x="181491" y="86992"/>
                  </a:lnTo>
                  <a:lnTo>
                    <a:pt x="180147" y="98782"/>
                  </a:lnTo>
                  <a:lnTo>
                    <a:pt x="172805" y="119787"/>
                  </a:lnTo>
                  <a:lnTo>
                    <a:pt x="173412" y="119951"/>
                  </a:lnTo>
                  <a:lnTo>
                    <a:pt x="211460" y="83426"/>
                  </a:lnTo>
                  <a:lnTo>
                    <a:pt x="244921" y="36723"/>
                  </a:lnTo>
                  <a:lnTo>
                    <a:pt x="280701" y="3861"/>
                  </a:lnTo>
                  <a:lnTo>
                    <a:pt x="286329" y="1510"/>
                  </a:lnTo>
                  <a:lnTo>
                    <a:pt x="293508" y="0"/>
                  </a:lnTo>
                  <a:lnTo>
                    <a:pt x="299808" y="9852"/>
                  </a:lnTo>
                  <a:lnTo>
                    <a:pt x="303321" y="26176"/>
                  </a:lnTo>
                  <a:lnTo>
                    <a:pt x="294244" y="70113"/>
                  </a:lnTo>
                  <a:lnTo>
                    <a:pt x="285810" y="115097"/>
                  </a:lnTo>
                  <a:lnTo>
                    <a:pt x="280595" y="135559"/>
                  </a:lnTo>
                  <a:lnTo>
                    <a:pt x="285750" y="161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3221">
              <a:extLst>
                <a:ext uri="{FF2B5EF4-FFF2-40B4-BE49-F238E27FC236}">
                  <a16:creationId xmlns:a16="http://schemas.microsoft.com/office/drawing/2014/main" id="{DCCD02CC-781A-87CF-FC1C-D292462B40D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81650" y="1653708"/>
              <a:ext cx="266701" cy="155930"/>
            </a:xfrm>
            <a:custGeom>
              <a:avLst/>
              <a:gdLst/>
              <a:ahLst/>
              <a:cxnLst/>
              <a:rect l="0" t="0" r="0" b="0"/>
              <a:pathLst>
                <a:path w="266701" h="155930">
                  <a:moveTo>
                    <a:pt x="0" y="70317"/>
                  </a:moveTo>
                  <a:lnTo>
                    <a:pt x="0" y="70317"/>
                  </a:lnTo>
                  <a:lnTo>
                    <a:pt x="0" y="65261"/>
                  </a:lnTo>
                  <a:lnTo>
                    <a:pt x="35773" y="17654"/>
                  </a:lnTo>
                  <a:lnTo>
                    <a:pt x="50340" y="1354"/>
                  </a:lnTo>
                  <a:lnTo>
                    <a:pt x="54727" y="0"/>
                  </a:lnTo>
                  <a:lnTo>
                    <a:pt x="65244" y="1318"/>
                  </a:lnTo>
                  <a:lnTo>
                    <a:pt x="78010" y="8010"/>
                  </a:lnTo>
                  <a:lnTo>
                    <a:pt x="88496" y="26808"/>
                  </a:lnTo>
                  <a:lnTo>
                    <a:pt x="93916" y="68151"/>
                  </a:lnTo>
                  <a:lnTo>
                    <a:pt x="94986" y="107989"/>
                  </a:lnTo>
                  <a:lnTo>
                    <a:pt x="94157" y="146264"/>
                  </a:lnTo>
                  <a:lnTo>
                    <a:pt x="92405" y="149524"/>
                  </a:lnTo>
                  <a:lnTo>
                    <a:pt x="90179" y="151696"/>
                  </a:lnTo>
                  <a:lnTo>
                    <a:pt x="84882" y="154111"/>
                  </a:lnTo>
                  <a:lnTo>
                    <a:pt x="76707" y="155929"/>
                  </a:lnTo>
                  <a:lnTo>
                    <a:pt x="71294" y="150952"/>
                  </a:lnTo>
                  <a:lnTo>
                    <a:pt x="68729" y="142844"/>
                  </a:lnTo>
                  <a:lnTo>
                    <a:pt x="68044" y="137718"/>
                  </a:lnTo>
                  <a:lnTo>
                    <a:pt x="72928" y="123556"/>
                  </a:lnTo>
                  <a:lnTo>
                    <a:pt x="93310" y="88595"/>
                  </a:lnTo>
                  <a:lnTo>
                    <a:pt x="136243" y="47285"/>
                  </a:lnTo>
                  <a:lnTo>
                    <a:pt x="141629" y="42262"/>
                  </a:lnTo>
                  <a:lnTo>
                    <a:pt x="179631" y="26597"/>
                  </a:lnTo>
                  <a:lnTo>
                    <a:pt x="221632" y="16133"/>
                  </a:lnTo>
                  <a:lnTo>
                    <a:pt x="266700" y="13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222">
              <a:extLst>
                <a:ext uri="{FF2B5EF4-FFF2-40B4-BE49-F238E27FC236}">
                  <a16:creationId xmlns:a16="http://schemas.microsoft.com/office/drawing/2014/main" id="{AFFC8104-0264-88E2-95EE-1029355BCDF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429999" y="1658033"/>
              <a:ext cx="104027" cy="149391"/>
            </a:xfrm>
            <a:custGeom>
              <a:avLst/>
              <a:gdLst/>
              <a:ahLst/>
              <a:cxnLst/>
              <a:rect l="0" t="0" r="0" b="0"/>
              <a:pathLst>
                <a:path w="104027" h="149391">
                  <a:moveTo>
                    <a:pt x="75451" y="65992"/>
                  </a:moveTo>
                  <a:lnTo>
                    <a:pt x="75451" y="65992"/>
                  </a:lnTo>
                  <a:lnTo>
                    <a:pt x="80507" y="60936"/>
                  </a:lnTo>
                  <a:lnTo>
                    <a:pt x="82990" y="52809"/>
                  </a:lnTo>
                  <a:lnTo>
                    <a:pt x="84860" y="20004"/>
                  </a:lnTo>
                  <a:lnTo>
                    <a:pt x="82102" y="10981"/>
                  </a:lnTo>
                  <a:lnTo>
                    <a:pt x="76764" y="1621"/>
                  </a:lnTo>
                  <a:lnTo>
                    <a:pt x="65729" y="0"/>
                  </a:lnTo>
                  <a:lnTo>
                    <a:pt x="52079" y="10909"/>
                  </a:lnTo>
                  <a:lnTo>
                    <a:pt x="16870" y="56739"/>
                  </a:lnTo>
                  <a:lnTo>
                    <a:pt x="4942" y="86181"/>
                  </a:lnTo>
                  <a:lnTo>
                    <a:pt x="0" y="130766"/>
                  </a:lnTo>
                  <a:lnTo>
                    <a:pt x="1868" y="135633"/>
                  </a:lnTo>
                  <a:lnTo>
                    <a:pt x="9586" y="143863"/>
                  </a:lnTo>
                  <a:lnTo>
                    <a:pt x="22895" y="148226"/>
                  </a:lnTo>
                  <a:lnTo>
                    <a:pt x="30888" y="149390"/>
                  </a:lnTo>
                  <a:lnTo>
                    <a:pt x="48236" y="145038"/>
                  </a:lnTo>
                  <a:lnTo>
                    <a:pt x="73032" y="130688"/>
                  </a:lnTo>
                  <a:lnTo>
                    <a:pt x="84959" y="119088"/>
                  </a:lnTo>
                  <a:lnTo>
                    <a:pt x="98301" y="77988"/>
                  </a:lnTo>
                  <a:lnTo>
                    <a:pt x="102895" y="33476"/>
                  </a:lnTo>
                  <a:lnTo>
                    <a:pt x="104026" y="8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223">
              <a:extLst>
                <a:ext uri="{FF2B5EF4-FFF2-40B4-BE49-F238E27FC236}">
                  <a16:creationId xmlns:a16="http://schemas.microsoft.com/office/drawing/2014/main" id="{83121562-3827-0148-69F6-D177E80EF3D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133975" y="1658022"/>
              <a:ext cx="200026" cy="150992"/>
            </a:xfrm>
            <a:custGeom>
              <a:avLst/>
              <a:gdLst/>
              <a:ahLst/>
              <a:cxnLst/>
              <a:rect l="0" t="0" r="0" b="0"/>
              <a:pathLst>
                <a:path w="200026" h="150992">
                  <a:moveTo>
                    <a:pt x="0" y="56478"/>
                  </a:moveTo>
                  <a:lnTo>
                    <a:pt x="0" y="56478"/>
                  </a:lnTo>
                  <a:lnTo>
                    <a:pt x="0" y="43220"/>
                  </a:lnTo>
                  <a:lnTo>
                    <a:pt x="2822" y="37180"/>
                  </a:lnTo>
                  <a:lnTo>
                    <a:pt x="22390" y="6987"/>
                  </a:lnTo>
                  <a:lnTo>
                    <a:pt x="31471" y="2732"/>
                  </a:lnTo>
                  <a:lnTo>
                    <a:pt x="49490" y="0"/>
                  </a:lnTo>
                  <a:lnTo>
                    <a:pt x="53102" y="1893"/>
                  </a:lnTo>
                  <a:lnTo>
                    <a:pt x="59937" y="9640"/>
                  </a:lnTo>
                  <a:lnTo>
                    <a:pt x="69735" y="30958"/>
                  </a:lnTo>
                  <a:lnTo>
                    <a:pt x="70504" y="48311"/>
                  </a:lnTo>
                  <a:lnTo>
                    <a:pt x="60634" y="93699"/>
                  </a:lnTo>
                  <a:lnTo>
                    <a:pt x="49815" y="139143"/>
                  </a:lnTo>
                  <a:lnTo>
                    <a:pt x="47753" y="150991"/>
                  </a:lnTo>
                  <a:lnTo>
                    <a:pt x="47663" y="146453"/>
                  </a:lnTo>
                  <a:lnTo>
                    <a:pt x="52693" y="133349"/>
                  </a:lnTo>
                  <a:lnTo>
                    <a:pt x="82837" y="90198"/>
                  </a:lnTo>
                  <a:lnTo>
                    <a:pt x="116637" y="46376"/>
                  </a:lnTo>
                  <a:lnTo>
                    <a:pt x="144199" y="18460"/>
                  </a:lnTo>
                  <a:lnTo>
                    <a:pt x="168892" y="3150"/>
                  </a:lnTo>
                  <a:lnTo>
                    <a:pt x="179486" y="1027"/>
                  </a:lnTo>
                  <a:lnTo>
                    <a:pt x="184215" y="2577"/>
                  </a:lnTo>
                  <a:lnTo>
                    <a:pt x="192293" y="9944"/>
                  </a:lnTo>
                  <a:lnTo>
                    <a:pt x="196588" y="20274"/>
                  </a:lnTo>
                  <a:lnTo>
                    <a:pt x="199573" y="64528"/>
                  </a:lnTo>
                  <a:lnTo>
                    <a:pt x="199965" y="108377"/>
                  </a:lnTo>
                  <a:lnTo>
                    <a:pt x="200025" y="1422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5" name="SMARTInkShape-Group690">
            <a:extLst>
              <a:ext uri="{FF2B5EF4-FFF2-40B4-BE49-F238E27FC236}">
                <a16:creationId xmlns:a16="http://schemas.microsoft.com/office/drawing/2014/main" id="{C33187C8-7366-8E80-4984-4C77BAF1F73A}"/>
              </a:ext>
            </a:extLst>
          </p:cNvPr>
          <p:cNvGrpSpPr/>
          <p:nvPr/>
        </p:nvGrpSpPr>
        <p:grpSpPr>
          <a:xfrm>
            <a:off x="7235437" y="1382449"/>
            <a:ext cx="2375230" cy="503502"/>
            <a:chOff x="7235437" y="1382449"/>
            <a:chExt cx="2375230" cy="503502"/>
          </a:xfrm>
        </p:grpSpPr>
        <p:sp>
          <p:nvSpPr>
            <p:cNvPr id="940" name="SMARTInkShape-3224">
              <a:extLst>
                <a:ext uri="{FF2B5EF4-FFF2-40B4-BE49-F238E27FC236}">
                  <a16:creationId xmlns:a16="http://schemas.microsoft.com/office/drawing/2014/main" id="{88CDC944-B317-FD46-6416-7D5318E6922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61967" y="1409700"/>
              <a:ext cx="148700" cy="384628"/>
            </a:xfrm>
            <a:custGeom>
              <a:avLst/>
              <a:gdLst/>
              <a:ahLst/>
              <a:cxnLst/>
              <a:rect l="0" t="0" r="0" b="0"/>
              <a:pathLst>
                <a:path w="148700" h="384628">
                  <a:moveTo>
                    <a:pt x="110658" y="266700"/>
                  </a:moveTo>
                  <a:lnTo>
                    <a:pt x="110658" y="266700"/>
                  </a:lnTo>
                  <a:lnTo>
                    <a:pt x="110658" y="261644"/>
                  </a:lnTo>
                  <a:lnTo>
                    <a:pt x="113480" y="256339"/>
                  </a:lnTo>
                  <a:lnTo>
                    <a:pt x="117204" y="250453"/>
                  </a:lnTo>
                  <a:lnTo>
                    <a:pt x="119595" y="238052"/>
                  </a:lnTo>
                  <a:lnTo>
                    <a:pt x="119792" y="234901"/>
                  </a:lnTo>
                  <a:lnTo>
                    <a:pt x="117187" y="228578"/>
                  </a:lnTo>
                  <a:lnTo>
                    <a:pt x="106892" y="215896"/>
                  </a:lnTo>
                  <a:lnTo>
                    <a:pt x="98048" y="212370"/>
                  </a:lnTo>
                  <a:lnTo>
                    <a:pt x="92727" y="211430"/>
                  </a:lnTo>
                  <a:lnTo>
                    <a:pt x="81169" y="213208"/>
                  </a:lnTo>
                  <a:lnTo>
                    <a:pt x="51446" y="228029"/>
                  </a:lnTo>
                  <a:lnTo>
                    <a:pt x="22605" y="252398"/>
                  </a:lnTo>
                  <a:lnTo>
                    <a:pt x="9434" y="268810"/>
                  </a:lnTo>
                  <a:lnTo>
                    <a:pt x="2169" y="286688"/>
                  </a:lnTo>
                  <a:lnTo>
                    <a:pt x="0" y="304158"/>
                  </a:lnTo>
                  <a:lnTo>
                    <a:pt x="2563" y="318979"/>
                  </a:lnTo>
                  <a:lnTo>
                    <a:pt x="27050" y="358626"/>
                  </a:lnTo>
                  <a:lnTo>
                    <a:pt x="39632" y="368587"/>
                  </a:lnTo>
                  <a:lnTo>
                    <a:pt x="68524" y="383604"/>
                  </a:lnTo>
                  <a:lnTo>
                    <a:pt x="84523" y="384627"/>
                  </a:lnTo>
                  <a:lnTo>
                    <a:pt x="100101" y="381554"/>
                  </a:lnTo>
                  <a:lnTo>
                    <a:pt x="110552" y="376660"/>
                  </a:lnTo>
                  <a:lnTo>
                    <a:pt x="118725" y="362490"/>
                  </a:lnTo>
                  <a:lnTo>
                    <a:pt x="129276" y="325069"/>
                  </a:lnTo>
                  <a:lnTo>
                    <a:pt x="136282" y="279408"/>
                  </a:lnTo>
                  <a:lnTo>
                    <a:pt x="141180" y="241890"/>
                  </a:lnTo>
                  <a:lnTo>
                    <a:pt x="147261" y="195712"/>
                  </a:lnTo>
                  <a:lnTo>
                    <a:pt x="148315" y="148300"/>
                  </a:lnTo>
                  <a:lnTo>
                    <a:pt x="148560" y="115300"/>
                  </a:lnTo>
                  <a:lnTo>
                    <a:pt x="148699" y="72616"/>
                  </a:lnTo>
                  <a:lnTo>
                    <a:pt x="145919" y="42682"/>
                  </a:lnTo>
                  <a:lnTo>
                    <a:pt x="138392" y="23230"/>
                  </a:lnTo>
                  <a:lnTo>
                    <a:pt x="133567" y="14558"/>
                  </a:lnTo>
                  <a:lnTo>
                    <a:pt x="1297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225">
              <a:extLst>
                <a:ext uri="{FF2B5EF4-FFF2-40B4-BE49-F238E27FC236}">
                  <a16:creationId xmlns:a16="http://schemas.microsoft.com/office/drawing/2014/main" id="{0CBEC24C-73CC-0BCB-8C08-B26C6F639C2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30503" y="1621254"/>
              <a:ext cx="149118" cy="140872"/>
            </a:xfrm>
            <a:custGeom>
              <a:avLst/>
              <a:gdLst/>
              <a:ahLst/>
              <a:cxnLst/>
              <a:rect l="0" t="0" r="0" b="0"/>
              <a:pathLst>
                <a:path w="149118" h="140872">
                  <a:moveTo>
                    <a:pt x="27797" y="64671"/>
                  </a:moveTo>
                  <a:lnTo>
                    <a:pt x="27797" y="64671"/>
                  </a:lnTo>
                  <a:lnTo>
                    <a:pt x="43005" y="71217"/>
                  </a:lnTo>
                  <a:lnTo>
                    <a:pt x="54311" y="72872"/>
                  </a:lnTo>
                  <a:lnTo>
                    <a:pt x="100172" y="66483"/>
                  </a:lnTo>
                  <a:lnTo>
                    <a:pt x="107796" y="65879"/>
                  </a:lnTo>
                  <a:lnTo>
                    <a:pt x="121915" y="59563"/>
                  </a:lnTo>
                  <a:lnTo>
                    <a:pt x="143167" y="43319"/>
                  </a:lnTo>
                  <a:lnTo>
                    <a:pt x="147864" y="33662"/>
                  </a:lnTo>
                  <a:lnTo>
                    <a:pt x="149117" y="28123"/>
                  </a:lnTo>
                  <a:lnTo>
                    <a:pt x="148893" y="23372"/>
                  </a:lnTo>
                  <a:lnTo>
                    <a:pt x="145823" y="15271"/>
                  </a:lnTo>
                  <a:lnTo>
                    <a:pt x="135286" y="8144"/>
                  </a:lnTo>
                  <a:lnTo>
                    <a:pt x="114326" y="1003"/>
                  </a:lnTo>
                  <a:lnTo>
                    <a:pt x="107708" y="0"/>
                  </a:lnTo>
                  <a:lnTo>
                    <a:pt x="78168" y="8703"/>
                  </a:lnTo>
                  <a:lnTo>
                    <a:pt x="47660" y="29743"/>
                  </a:lnTo>
                  <a:lnTo>
                    <a:pt x="8081" y="73887"/>
                  </a:lnTo>
                  <a:lnTo>
                    <a:pt x="3160" y="84995"/>
                  </a:lnTo>
                  <a:lnTo>
                    <a:pt x="0" y="109373"/>
                  </a:lnTo>
                  <a:lnTo>
                    <a:pt x="1857" y="114580"/>
                  </a:lnTo>
                  <a:lnTo>
                    <a:pt x="9566" y="123189"/>
                  </a:lnTo>
                  <a:lnTo>
                    <a:pt x="25692" y="127721"/>
                  </a:lnTo>
                  <a:lnTo>
                    <a:pt x="65482" y="130630"/>
                  </a:lnTo>
                  <a:lnTo>
                    <a:pt x="103914" y="137750"/>
                  </a:lnTo>
                  <a:lnTo>
                    <a:pt x="142097" y="140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226">
              <a:extLst>
                <a:ext uri="{FF2B5EF4-FFF2-40B4-BE49-F238E27FC236}">
                  <a16:creationId xmlns:a16="http://schemas.microsoft.com/office/drawing/2014/main" id="{C029C625-28F4-2B26-C921-2C5864463A5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39225" y="16478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33135" y="12765"/>
                  </a:lnTo>
                  <a:lnTo>
                    <a:pt x="80550" y="734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227">
              <a:extLst>
                <a:ext uri="{FF2B5EF4-FFF2-40B4-BE49-F238E27FC236}">
                  <a16:creationId xmlns:a16="http://schemas.microsoft.com/office/drawing/2014/main" id="{F8D95D8D-BAA1-B0DF-55D7-4CA9A132D23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040060" y="1382449"/>
              <a:ext cx="170616" cy="416135"/>
            </a:xfrm>
            <a:custGeom>
              <a:avLst/>
              <a:gdLst/>
              <a:ahLst/>
              <a:cxnLst/>
              <a:rect l="0" t="0" r="0" b="0"/>
              <a:pathLst>
                <a:path w="170616" h="416135">
                  <a:moveTo>
                    <a:pt x="75365" y="8201"/>
                  </a:moveTo>
                  <a:lnTo>
                    <a:pt x="75365" y="8201"/>
                  </a:lnTo>
                  <a:lnTo>
                    <a:pt x="75365" y="3144"/>
                  </a:lnTo>
                  <a:lnTo>
                    <a:pt x="76423" y="1655"/>
                  </a:lnTo>
                  <a:lnTo>
                    <a:pt x="78187" y="662"/>
                  </a:lnTo>
                  <a:lnTo>
                    <a:pt x="80422" y="0"/>
                  </a:lnTo>
                  <a:lnTo>
                    <a:pt x="80853" y="1675"/>
                  </a:lnTo>
                  <a:lnTo>
                    <a:pt x="78510" y="9181"/>
                  </a:lnTo>
                  <a:lnTo>
                    <a:pt x="60702" y="37323"/>
                  </a:lnTo>
                  <a:lnTo>
                    <a:pt x="49289" y="76202"/>
                  </a:lnTo>
                  <a:lnTo>
                    <a:pt x="34001" y="122676"/>
                  </a:lnTo>
                  <a:lnTo>
                    <a:pt x="21372" y="167182"/>
                  </a:lnTo>
                  <a:lnTo>
                    <a:pt x="11861" y="202062"/>
                  </a:lnTo>
                  <a:lnTo>
                    <a:pt x="5512" y="237589"/>
                  </a:lnTo>
                  <a:lnTo>
                    <a:pt x="1986" y="272429"/>
                  </a:lnTo>
                  <a:lnTo>
                    <a:pt x="0" y="318971"/>
                  </a:lnTo>
                  <a:lnTo>
                    <a:pt x="2235" y="359573"/>
                  </a:lnTo>
                  <a:lnTo>
                    <a:pt x="9599" y="389947"/>
                  </a:lnTo>
                  <a:lnTo>
                    <a:pt x="12470" y="396048"/>
                  </a:lnTo>
                  <a:lnTo>
                    <a:pt x="16503" y="400116"/>
                  </a:lnTo>
                  <a:lnTo>
                    <a:pt x="49282" y="412236"/>
                  </a:lnTo>
                  <a:lnTo>
                    <a:pt x="71047" y="416134"/>
                  </a:lnTo>
                  <a:lnTo>
                    <a:pt x="112256" y="410021"/>
                  </a:lnTo>
                  <a:lnTo>
                    <a:pt x="142740" y="405953"/>
                  </a:lnTo>
                  <a:lnTo>
                    <a:pt x="170615" y="398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228">
              <a:extLst>
                <a:ext uri="{FF2B5EF4-FFF2-40B4-BE49-F238E27FC236}">
                  <a16:creationId xmlns:a16="http://schemas.microsoft.com/office/drawing/2014/main" id="{A3B74483-4F42-AF9B-7B31-04102AA3189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31389" y="1647825"/>
              <a:ext cx="131637" cy="146526"/>
            </a:xfrm>
            <a:custGeom>
              <a:avLst/>
              <a:gdLst/>
              <a:ahLst/>
              <a:cxnLst/>
              <a:rect l="0" t="0" r="0" b="0"/>
              <a:pathLst>
                <a:path w="131637" h="146526">
                  <a:moveTo>
                    <a:pt x="7811" y="47625"/>
                  </a:moveTo>
                  <a:lnTo>
                    <a:pt x="7811" y="47625"/>
                  </a:lnTo>
                  <a:lnTo>
                    <a:pt x="7811" y="42569"/>
                  </a:lnTo>
                  <a:lnTo>
                    <a:pt x="10633" y="37264"/>
                  </a:lnTo>
                  <a:lnTo>
                    <a:pt x="14357" y="31378"/>
                  </a:lnTo>
                  <a:lnTo>
                    <a:pt x="16945" y="20882"/>
                  </a:lnTo>
                  <a:lnTo>
                    <a:pt x="17221" y="29706"/>
                  </a:lnTo>
                  <a:lnTo>
                    <a:pt x="4069" y="77136"/>
                  </a:lnTo>
                  <a:lnTo>
                    <a:pt x="0" y="94939"/>
                  </a:lnTo>
                  <a:lnTo>
                    <a:pt x="3851" y="117030"/>
                  </a:lnTo>
                  <a:lnTo>
                    <a:pt x="11695" y="128919"/>
                  </a:lnTo>
                  <a:lnTo>
                    <a:pt x="20120" y="137731"/>
                  </a:lnTo>
                  <a:lnTo>
                    <a:pt x="23865" y="145175"/>
                  </a:lnTo>
                  <a:lnTo>
                    <a:pt x="26981" y="146525"/>
                  </a:lnTo>
                  <a:lnTo>
                    <a:pt x="36086" y="145203"/>
                  </a:lnTo>
                  <a:lnTo>
                    <a:pt x="53113" y="138508"/>
                  </a:lnTo>
                  <a:lnTo>
                    <a:pt x="62518" y="129998"/>
                  </a:lnTo>
                  <a:lnTo>
                    <a:pt x="79456" y="107705"/>
                  </a:lnTo>
                  <a:lnTo>
                    <a:pt x="92274" y="71667"/>
                  </a:lnTo>
                  <a:lnTo>
                    <a:pt x="114549" y="27978"/>
                  </a:lnTo>
                  <a:lnTo>
                    <a:pt x="1316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229">
              <a:extLst>
                <a:ext uri="{FF2B5EF4-FFF2-40B4-BE49-F238E27FC236}">
                  <a16:creationId xmlns:a16="http://schemas.microsoft.com/office/drawing/2014/main" id="{CC30C317-34E8-A86B-464C-1EBBC27E81D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12991" y="1466850"/>
              <a:ext cx="161429" cy="339146"/>
            </a:xfrm>
            <a:custGeom>
              <a:avLst/>
              <a:gdLst/>
              <a:ahLst/>
              <a:cxnLst/>
              <a:rect l="0" t="0" r="0" b="0"/>
              <a:pathLst>
                <a:path w="161429" h="339146">
                  <a:moveTo>
                    <a:pt x="73809" y="0"/>
                  </a:moveTo>
                  <a:lnTo>
                    <a:pt x="73809" y="0"/>
                  </a:lnTo>
                  <a:lnTo>
                    <a:pt x="68752" y="36628"/>
                  </a:lnTo>
                  <a:lnTo>
                    <a:pt x="57563" y="75909"/>
                  </a:lnTo>
                  <a:lnTo>
                    <a:pt x="45160" y="117065"/>
                  </a:lnTo>
                  <a:lnTo>
                    <a:pt x="32865" y="150397"/>
                  </a:lnTo>
                  <a:lnTo>
                    <a:pt x="14804" y="190104"/>
                  </a:lnTo>
                  <a:lnTo>
                    <a:pt x="2103" y="228522"/>
                  </a:lnTo>
                  <a:lnTo>
                    <a:pt x="0" y="258210"/>
                  </a:lnTo>
                  <a:lnTo>
                    <a:pt x="5411" y="299987"/>
                  </a:lnTo>
                  <a:lnTo>
                    <a:pt x="5985" y="307941"/>
                  </a:lnTo>
                  <a:lnTo>
                    <a:pt x="15090" y="322424"/>
                  </a:lnTo>
                  <a:lnTo>
                    <a:pt x="21963" y="329249"/>
                  </a:lnTo>
                  <a:lnTo>
                    <a:pt x="40889" y="336833"/>
                  </a:lnTo>
                  <a:lnTo>
                    <a:pt x="63412" y="339145"/>
                  </a:lnTo>
                  <a:lnTo>
                    <a:pt x="106719" y="332006"/>
                  </a:lnTo>
                  <a:lnTo>
                    <a:pt x="123360" y="324300"/>
                  </a:lnTo>
                  <a:lnTo>
                    <a:pt x="141342" y="310292"/>
                  </a:lnTo>
                  <a:lnTo>
                    <a:pt x="154270" y="287838"/>
                  </a:lnTo>
                  <a:lnTo>
                    <a:pt x="161428" y="262336"/>
                  </a:lnTo>
                  <a:lnTo>
                    <a:pt x="161081" y="240419"/>
                  </a:lnTo>
                  <a:lnTo>
                    <a:pt x="154577" y="222917"/>
                  </a:lnTo>
                  <a:lnTo>
                    <a:pt x="145690" y="210199"/>
                  </a:lnTo>
                  <a:lnTo>
                    <a:pt x="138211" y="204547"/>
                  </a:lnTo>
                  <a:lnTo>
                    <a:pt x="8333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230">
              <a:extLst>
                <a:ext uri="{FF2B5EF4-FFF2-40B4-BE49-F238E27FC236}">
                  <a16:creationId xmlns:a16="http://schemas.microsoft.com/office/drawing/2014/main" id="{616BE935-CF84-5285-7909-F39F6B91E79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519388" y="1619250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5487" y="38100"/>
                  </a:moveTo>
                  <a:lnTo>
                    <a:pt x="5487" y="38100"/>
                  </a:lnTo>
                  <a:lnTo>
                    <a:pt x="431" y="33044"/>
                  </a:lnTo>
                  <a:lnTo>
                    <a:pt x="0" y="29438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231">
              <a:extLst>
                <a:ext uri="{FF2B5EF4-FFF2-40B4-BE49-F238E27FC236}">
                  <a16:creationId xmlns:a16="http://schemas.microsoft.com/office/drawing/2014/main" id="{BC82F409-BEC4-F5C6-7EE6-48B359A6C4D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12441" y="1707084"/>
              <a:ext cx="36002" cy="178867"/>
            </a:xfrm>
            <a:custGeom>
              <a:avLst/>
              <a:gdLst/>
              <a:ahLst/>
              <a:cxnLst/>
              <a:rect l="0" t="0" r="0" b="0"/>
              <a:pathLst>
                <a:path w="36002" h="178867">
                  <a:moveTo>
                    <a:pt x="17184" y="26466"/>
                  </a:moveTo>
                  <a:lnTo>
                    <a:pt x="17184" y="26466"/>
                  </a:lnTo>
                  <a:lnTo>
                    <a:pt x="30276" y="12316"/>
                  </a:lnTo>
                  <a:lnTo>
                    <a:pt x="35449" y="0"/>
                  </a:lnTo>
                  <a:lnTo>
                    <a:pt x="36001" y="8629"/>
                  </a:lnTo>
                  <a:lnTo>
                    <a:pt x="25842" y="44108"/>
                  </a:lnTo>
                  <a:lnTo>
                    <a:pt x="10720" y="91231"/>
                  </a:lnTo>
                  <a:lnTo>
                    <a:pt x="0" y="130401"/>
                  </a:lnTo>
                  <a:lnTo>
                    <a:pt x="4607" y="144626"/>
                  </a:lnTo>
                  <a:lnTo>
                    <a:pt x="26709" y="178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232">
              <a:extLst>
                <a:ext uri="{FF2B5EF4-FFF2-40B4-BE49-F238E27FC236}">
                  <a16:creationId xmlns:a16="http://schemas.microsoft.com/office/drawing/2014/main" id="{A8F47982-B55B-0F28-5E5B-57A1B53EA00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86725" y="1686513"/>
              <a:ext cx="285751" cy="140744"/>
            </a:xfrm>
            <a:custGeom>
              <a:avLst/>
              <a:gdLst/>
              <a:ahLst/>
              <a:cxnLst/>
              <a:rect l="0" t="0" r="0" b="0"/>
              <a:pathLst>
                <a:path w="285751" h="140744">
                  <a:moveTo>
                    <a:pt x="0" y="47037"/>
                  </a:moveTo>
                  <a:lnTo>
                    <a:pt x="0" y="47037"/>
                  </a:lnTo>
                  <a:lnTo>
                    <a:pt x="30397" y="24244"/>
                  </a:lnTo>
                  <a:lnTo>
                    <a:pt x="63322" y="6106"/>
                  </a:lnTo>
                  <a:lnTo>
                    <a:pt x="110304" y="294"/>
                  </a:lnTo>
                  <a:lnTo>
                    <a:pt x="117987" y="0"/>
                  </a:lnTo>
                  <a:lnTo>
                    <a:pt x="124165" y="1920"/>
                  </a:lnTo>
                  <a:lnTo>
                    <a:pt x="133855" y="9699"/>
                  </a:lnTo>
                  <a:lnTo>
                    <a:pt x="145259" y="31035"/>
                  </a:lnTo>
                  <a:lnTo>
                    <a:pt x="156828" y="77204"/>
                  </a:lnTo>
                  <a:lnTo>
                    <a:pt x="156838" y="92547"/>
                  </a:lnTo>
                  <a:lnTo>
                    <a:pt x="152256" y="107480"/>
                  </a:lnTo>
                  <a:lnTo>
                    <a:pt x="143164" y="124701"/>
                  </a:lnTo>
                  <a:lnTo>
                    <a:pt x="136718" y="130563"/>
                  </a:lnTo>
                  <a:lnTo>
                    <a:pt x="109608" y="140743"/>
                  </a:lnTo>
                  <a:lnTo>
                    <a:pt x="106939" y="140199"/>
                  </a:lnTo>
                  <a:lnTo>
                    <a:pt x="95051" y="134545"/>
                  </a:lnTo>
                  <a:lnTo>
                    <a:pt x="91942" y="133950"/>
                  </a:lnTo>
                  <a:lnTo>
                    <a:pt x="89870" y="132496"/>
                  </a:lnTo>
                  <a:lnTo>
                    <a:pt x="88488" y="130468"/>
                  </a:lnTo>
                  <a:lnTo>
                    <a:pt x="87568" y="128058"/>
                  </a:lnTo>
                  <a:lnTo>
                    <a:pt x="89366" y="119735"/>
                  </a:lnTo>
                  <a:lnTo>
                    <a:pt x="99144" y="92089"/>
                  </a:lnTo>
                  <a:lnTo>
                    <a:pt x="110739" y="77291"/>
                  </a:lnTo>
                  <a:lnTo>
                    <a:pt x="147698" y="50629"/>
                  </a:lnTo>
                  <a:lnTo>
                    <a:pt x="192081" y="30264"/>
                  </a:lnTo>
                  <a:lnTo>
                    <a:pt x="236555" y="20793"/>
                  </a:lnTo>
                  <a:lnTo>
                    <a:pt x="285750" y="27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233">
              <a:extLst>
                <a:ext uri="{FF2B5EF4-FFF2-40B4-BE49-F238E27FC236}">
                  <a16:creationId xmlns:a16="http://schemas.microsoft.com/office/drawing/2014/main" id="{26ADD920-3B9E-DA64-F0A5-14DE7B47ADE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867650" y="1688725"/>
              <a:ext cx="228601" cy="35301"/>
            </a:xfrm>
            <a:custGeom>
              <a:avLst/>
              <a:gdLst/>
              <a:ahLst/>
              <a:cxnLst/>
              <a:rect l="0" t="0" r="0" b="0"/>
              <a:pathLst>
                <a:path w="228601" h="35301">
                  <a:moveTo>
                    <a:pt x="0" y="35300"/>
                  </a:moveTo>
                  <a:lnTo>
                    <a:pt x="0" y="35300"/>
                  </a:lnTo>
                  <a:lnTo>
                    <a:pt x="39774" y="22042"/>
                  </a:lnTo>
                  <a:lnTo>
                    <a:pt x="77589" y="9790"/>
                  </a:lnTo>
                  <a:lnTo>
                    <a:pt x="124726" y="0"/>
                  </a:lnTo>
                  <a:lnTo>
                    <a:pt x="162192" y="852"/>
                  </a:lnTo>
                  <a:lnTo>
                    <a:pt x="228600" y="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234">
              <a:extLst>
                <a:ext uri="{FF2B5EF4-FFF2-40B4-BE49-F238E27FC236}">
                  <a16:creationId xmlns:a16="http://schemas.microsoft.com/office/drawing/2014/main" id="{2E87136E-91F1-873C-31A5-F86D2ABB40A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877732" y="1514868"/>
              <a:ext cx="170894" cy="285228"/>
            </a:xfrm>
            <a:custGeom>
              <a:avLst/>
              <a:gdLst/>
              <a:ahLst/>
              <a:cxnLst/>
              <a:rect l="0" t="0" r="0" b="0"/>
              <a:pathLst>
                <a:path w="170894" h="285228">
                  <a:moveTo>
                    <a:pt x="47068" y="9132"/>
                  </a:moveTo>
                  <a:lnTo>
                    <a:pt x="47068" y="9132"/>
                  </a:lnTo>
                  <a:lnTo>
                    <a:pt x="47068" y="4076"/>
                  </a:lnTo>
                  <a:lnTo>
                    <a:pt x="48126" y="2586"/>
                  </a:lnTo>
                  <a:lnTo>
                    <a:pt x="49890" y="1593"/>
                  </a:lnTo>
                  <a:lnTo>
                    <a:pt x="55268" y="0"/>
                  </a:lnTo>
                  <a:lnTo>
                    <a:pt x="55273" y="31160"/>
                  </a:lnTo>
                  <a:lnTo>
                    <a:pt x="48911" y="70104"/>
                  </a:lnTo>
                  <a:lnTo>
                    <a:pt x="34192" y="117625"/>
                  </a:lnTo>
                  <a:lnTo>
                    <a:pt x="24791" y="153696"/>
                  </a:lnTo>
                  <a:lnTo>
                    <a:pt x="12133" y="198084"/>
                  </a:lnTo>
                  <a:lnTo>
                    <a:pt x="2264" y="237426"/>
                  </a:lnTo>
                  <a:lnTo>
                    <a:pt x="0" y="265659"/>
                  </a:lnTo>
                  <a:lnTo>
                    <a:pt x="2989" y="270108"/>
                  </a:lnTo>
                  <a:lnTo>
                    <a:pt x="14778" y="277874"/>
                  </a:lnTo>
                  <a:lnTo>
                    <a:pt x="34208" y="283140"/>
                  </a:lnTo>
                  <a:lnTo>
                    <a:pt x="69457" y="284919"/>
                  </a:lnTo>
                  <a:lnTo>
                    <a:pt x="108147" y="285227"/>
                  </a:lnTo>
                  <a:lnTo>
                    <a:pt x="170893" y="275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235">
              <a:extLst>
                <a:ext uri="{FF2B5EF4-FFF2-40B4-BE49-F238E27FC236}">
                  <a16:creationId xmlns:a16="http://schemas.microsoft.com/office/drawing/2014/main" id="{981E5392-F3E6-D1E5-D19A-9400A5BB3B1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48575" y="1685976"/>
              <a:ext cx="147289" cy="171400"/>
            </a:xfrm>
            <a:custGeom>
              <a:avLst/>
              <a:gdLst/>
              <a:ahLst/>
              <a:cxnLst/>
              <a:rect l="0" t="0" r="0" b="0"/>
              <a:pathLst>
                <a:path w="147289" h="171400">
                  <a:moveTo>
                    <a:pt x="114300" y="38049"/>
                  </a:moveTo>
                  <a:lnTo>
                    <a:pt x="114300" y="38049"/>
                  </a:lnTo>
                  <a:lnTo>
                    <a:pt x="131633" y="6526"/>
                  </a:lnTo>
                  <a:lnTo>
                    <a:pt x="131147" y="4334"/>
                  </a:lnTo>
                  <a:lnTo>
                    <a:pt x="129765" y="2872"/>
                  </a:lnTo>
                  <a:lnTo>
                    <a:pt x="127784" y="1898"/>
                  </a:lnTo>
                  <a:lnTo>
                    <a:pt x="87348" y="0"/>
                  </a:lnTo>
                  <a:lnTo>
                    <a:pt x="69390" y="5021"/>
                  </a:lnTo>
                  <a:lnTo>
                    <a:pt x="32978" y="28615"/>
                  </a:lnTo>
                  <a:lnTo>
                    <a:pt x="25946" y="37736"/>
                  </a:lnTo>
                  <a:lnTo>
                    <a:pt x="24705" y="42074"/>
                  </a:lnTo>
                  <a:lnTo>
                    <a:pt x="24937" y="46024"/>
                  </a:lnTo>
                  <a:lnTo>
                    <a:pt x="26150" y="49716"/>
                  </a:lnTo>
                  <a:lnTo>
                    <a:pt x="37969" y="65024"/>
                  </a:lnTo>
                  <a:lnTo>
                    <a:pt x="81493" y="96631"/>
                  </a:lnTo>
                  <a:lnTo>
                    <a:pt x="127976" y="119439"/>
                  </a:lnTo>
                  <a:lnTo>
                    <a:pt x="135548" y="121847"/>
                  </a:lnTo>
                  <a:lnTo>
                    <a:pt x="137991" y="123548"/>
                  </a:lnTo>
                  <a:lnTo>
                    <a:pt x="139619" y="125740"/>
                  </a:lnTo>
                  <a:lnTo>
                    <a:pt x="142485" y="130998"/>
                  </a:lnTo>
                  <a:lnTo>
                    <a:pt x="147288" y="136862"/>
                  </a:lnTo>
                  <a:lnTo>
                    <a:pt x="146875" y="139908"/>
                  </a:lnTo>
                  <a:lnTo>
                    <a:pt x="130493" y="155558"/>
                  </a:lnTo>
                  <a:lnTo>
                    <a:pt x="118321" y="159067"/>
                  </a:lnTo>
                  <a:lnTo>
                    <a:pt x="74417" y="162563"/>
                  </a:lnTo>
                  <a:lnTo>
                    <a:pt x="0" y="171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236">
              <a:extLst>
                <a:ext uri="{FF2B5EF4-FFF2-40B4-BE49-F238E27FC236}">
                  <a16:creationId xmlns:a16="http://schemas.microsoft.com/office/drawing/2014/main" id="{0E576914-80C3-E50F-80B9-3FD4D1021DA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02275" y="1600200"/>
              <a:ext cx="8201" cy="38101"/>
            </a:xfrm>
            <a:custGeom>
              <a:avLst/>
              <a:gdLst/>
              <a:ahLst/>
              <a:cxnLst/>
              <a:rect l="0" t="0" r="0" b="0"/>
              <a:pathLst>
                <a:path w="8201" h="38101">
                  <a:moveTo>
                    <a:pt x="8200" y="38100"/>
                  </a:moveTo>
                  <a:lnTo>
                    <a:pt x="8200" y="38100"/>
                  </a:lnTo>
                  <a:lnTo>
                    <a:pt x="0" y="8440"/>
                  </a:lnTo>
                  <a:lnTo>
                    <a:pt x="616" y="5627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237">
              <a:extLst>
                <a:ext uri="{FF2B5EF4-FFF2-40B4-BE49-F238E27FC236}">
                  <a16:creationId xmlns:a16="http://schemas.microsoft.com/office/drawing/2014/main" id="{27EDC3D6-19F4-3D00-ACF9-4FFABA9FBED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15225" y="1695958"/>
              <a:ext cx="19051" cy="132843"/>
            </a:xfrm>
            <a:custGeom>
              <a:avLst/>
              <a:gdLst/>
              <a:ahLst/>
              <a:cxnLst/>
              <a:rect l="0" t="0" r="0" b="0"/>
              <a:pathLst>
                <a:path w="19051" h="132843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8" y="8181"/>
                  </a:lnTo>
                  <a:lnTo>
                    <a:pt x="8200" y="5284"/>
                  </a:lnTo>
                  <a:lnTo>
                    <a:pt x="9701" y="3354"/>
                  </a:lnTo>
                  <a:lnTo>
                    <a:pt x="17610" y="0"/>
                  </a:lnTo>
                  <a:lnTo>
                    <a:pt x="18090" y="889"/>
                  </a:lnTo>
                  <a:lnTo>
                    <a:pt x="18924" y="22907"/>
                  </a:lnTo>
                  <a:lnTo>
                    <a:pt x="11495" y="62025"/>
                  </a:lnTo>
                  <a:lnTo>
                    <a:pt x="9913" y="103449"/>
                  </a:lnTo>
                  <a:lnTo>
                    <a:pt x="19050" y="132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238">
              <a:extLst>
                <a:ext uri="{FF2B5EF4-FFF2-40B4-BE49-F238E27FC236}">
                  <a16:creationId xmlns:a16="http://schemas.microsoft.com/office/drawing/2014/main" id="{8E629F7A-659B-6F1D-1D28-FDFC96D7F84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35437" y="1476375"/>
              <a:ext cx="194064" cy="368034"/>
            </a:xfrm>
            <a:custGeom>
              <a:avLst/>
              <a:gdLst/>
              <a:ahLst/>
              <a:cxnLst/>
              <a:rect l="0" t="0" r="0" b="0"/>
              <a:pathLst>
                <a:path w="194064" h="368034">
                  <a:moveTo>
                    <a:pt x="108338" y="276225"/>
                  </a:moveTo>
                  <a:lnTo>
                    <a:pt x="108338" y="276225"/>
                  </a:lnTo>
                  <a:lnTo>
                    <a:pt x="108338" y="271169"/>
                  </a:lnTo>
                  <a:lnTo>
                    <a:pt x="109396" y="269679"/>
                  </a:lnTo>
                  <a:lnTo>
                    <a:pt x="111160" y="268686"/>
                  </a:lnTo>
                  <a:lnTo>
                    <a:pt x="117470" y="266816"/>
                  </a:lnTo>
                  <a:lnTo>
                    <a:pt x="122803" y="261678"/>
                  </a:lnTo>
                  <a:lnTo>
                    <a:pt x="125350" y="256354"/>
                  </a:lnTo>
                  <a:lnTo>
                    <a:pt x="126986" y="244313"/>
                  </a:lnTo>
                  <a:lnTo>
                    <a:pt x="128178" y="242250"/>
                  </a:lnTo>
                  <a:lnTo>
                    <a:pt x="130031" y="240875"/>
                  </a:lnTo>
                  <a:lnTo>
                    <a:pt x="132326" y="239958"/>
                  </a:lnTo>
                  <a:lnTo>
                    <a:pt x="133854" y="238289"/>
                  </a:lnTo>
                  <a:lnTo>
                    <a:pt x="135554" y="233612"/>
                  </a:lnTo>
                  <a:lnTo>
                    <a:pt x="131454" y="219972"/>
                  </a:lnTo>
                  <a:lnTo>
                    <a:pt x="123536" y="207582"/>
                  </a:lnTo>
                  <a:lnTo>
                    <a:pt x="111918" y="203384"/>
                  </a:lnTo>
                  <a:lnTo>
                    <a:pt x="78589" y="200689"/>
                  </a:lnTo>
                  <a:lnTo>
                    <a:pt x="60191" y="205964"/>
                  </a:lnTo>
                  <a:lnTo>
                    <a:pt x="34806" y="220835"/>
                  </a:lnTo>
                  <a:lnTo>
                    <a:pt x="27567" y="226598"/>
                  </a:lnTo>
                  <a:lnTo>
                    <a:pt x="16701" y="244291"/>
                  </a:lnTo>
                  <a:lnTo>
                    <a:pt x="1102" y="290143"/>
                  </a:lnTo>
                  <a:lnTo>
                    <a:pt x="0" y="312044"/>
                  </a:lnTo>
                  <a:lnTo>
                    <a:pt x="2859" y="341861"/>
                  </a:lnTo>
                  <a:lnTo>
                    <a:pt x="11717" y="353375"/>
                  </a:lnTo>
                  <a:lnTo>
                    <a:pt x="18524" y="359408"/>
                  </a:lnTo>
                  <a:lnTo>
                    <a:pt x="34553" y="366112"/>
                  </a:lnTo>
                  <a:lnTo>
                    <a:pt x="52262" y="368033"/>
                  </a:lnTo>
                  <a:lnTo>
                    <a:pt x="88842" y="362960"/>
                  </a:lnTo>
                  <a:lnTo>
                    <a:pt x="100026" y="356754"/>
                  </a:lnTo>
                  <a:lnTo>
                    <a:pt x="119396" y="340580"/>
                  </a:lnTo>
                  <a:lnTo>
                    <a:pt x="135132" y="310227"/>
                  </a:lnTo>
                  <a:lnTo>
                    <a:pt x="148145" y="262664"/>
                  </a:lnTo>
                  <a:lnTo>
                    <a:pt x="158702" y="218467"/>
                  </a:lnTo>
                  <a:lnTo>
                    <a:pt x="168534" y="173504"/>
                  </a:lnTo>
                  <a:lnTo>
                    <a:pt x="173093" y="131724"/>
                  </a:lnTo>
                  <a:lnTo>
                    <a:pt x="181179" y="87285"/>
                  </a:lnTo>
                  <a:lnTo>
                    <a:pt x="183874" y="45111"/>
                  </a:lnTo>
                  <a:lnTo>
                    <a:pt x="184407" y="6441"/>
                  </a:lnTo>
                  <a:lnTo>
                    <a:pt x="185509" y="2177"/>
                  </a:lnTo>
                  <a:lnTo>
                    <a:pt x="1940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6" name="SMARTInkShape-3239">
            <a:extLst>
              <a:ext uri="{FF2B5EF4-FFF2-40B4-BE49-F238E27FC236}">
                <a16:creationId xmlns:a16="http://schemas.microsoft.com/office/drawing/2014/main" id="{0D011C3F-2E71-E566-0668-D552D6AF67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05975" y="1782499"/>
            <a:ext cx="65314" cy="160602"/>
          </a:xfrm>
          <a:custGeom>
            <a:avLst/>
            <a:gdLst/>
            <a:ahLst/>
            <a:cxnLst/>
            <a:rect l="0" t="0" r="0" b="0"/>
            <a:pathLst>
              <a:path w="65314" h="160602">
                <a:moveTo>
                  <a:pt x="28575" y="8201"/>
                </a:moveTo>
                <a:lnTo>
                  <a:pt x="28575" y="8201"/>
                </a:lnTo>
                <a:lnTo>
                  <a:pt x="33632" y="3145"/>
                </a:lnTo>
                <a:lnTo>
                  <a:pt x="38936" y="662"/>
                </a:lnTo>
                <a:lnTo>
                  <a:pt x="41832" y="0"/>
                </a:lnTo>
                <a:lnTo>
                  <a:pt x="43762" y="617"/>
                </a:lnTo>
                <a:lnTo>
                  <a:pt x="45051" y="2087"/>
                </a:lnTo>
                <a:lnTo>
                  <a:pt x="45910" y="4125"/>
                </a:lnTo>
                <a:lnTo>
                  <a:pt x="47538" y="5484"/>
                </a:lnTo>
                <a:lnTo>
                  <a:pt x="52173" y="6993"/>
                </a:lnTo>
                <a:lnTo>
                  <a:pt x="53832" y="8454"/>
                </a:lnTo>
                <a:lnTo>
                  <a:pt x="55676" y="12900"/>
                </a:lnTo>
                <a:lnTo>
                  <a:pt x="57917" y="24377"/>
                </a:lnTo>
                <a:lnTo>
                  <a:pt x="63609" y="34748"/>
                </a:lnTo>
                <a:lnTo>
                  <a:pt x="65313" y="45047"/>
                </a:lnTo>
                <a:lnTo>
                  <a:pt x="63248" y="53858"/>
                </a:lnTo>
                <a:lnTo>
                  <a:pt x="59860" y="61301"/>
                </a:lnTo>
                <a:lnTo>
                  <a:pt x="49784" y="94241"/>
                </a:lnTo>
                <a:lnTo>
                  <a:pt x="29545" y="126400"/>
                </a:lnTo>
                <a:lnTo>
                  <a:pt x="0" y="16060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9" name="SMARTInkShape-Group692">
            <a:extLst>
              <a:ext uri="{FF2B5EF4-FFF2-40B4-BE49-F238E27FC236}">
                <a16:creationId xmlns:a16="http://schemas.microsoft.com/office/drawing/2014/main" id="{16BBE45A-3FB1-1EAA-4CB3-73DDB1CB0F96}"/>
              </a:ext>
            </a:extLst>
          </p:cNvPr>
          <p:cNvGrpSpPr/>
          <p:nvPr/>
        </p:nvGrpSpPr>
        <p:grpSpPr>
          <a:xfrm>
            <a:off x="10033862" y="1504950"/>
            <a:ext cx="338864" cy="272181"/>
            <a:chOff x="10033862" y="1504950"/>
            <a:chExt cx="338864" cy="272181"/>
          </a:xfrm>
        </p:grpSpPr>
        <p:sp>
          <p:nvSpPr>
            <p:cNvPr id="957" name="SMARTInkShape-3240">
              <a:extLst>
                <a:ext uri="{FF2B5EF4-FFF2-40B4-BE49-F238E27FC236}">
                  <a16:creationId xmlns:a16="http://schemas.microsoft.com/office/drawing/2014/main" id="{F99F9530-E956-87AE-B3E1-34A242F72D6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33862" y="1504950"/>
              <a:ext cx="338864" cy="19051"/>
            </a:xfrm>
            <a:custGeom>
              <a:avLst/>
              <a:gdLst/>
              <a:ahLst/>
              <a:cxnLst/>
              <a:rect l="0" t="0" r="0" b="0"/>
              <a:pathLst>
                <a:path w="3388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3562"/>
                  </a:lnTo>
                  <a:lnTo>
                    <a:pt x="2343" y="15906"/>
                  </a:lnTo>
                  <a:lnTo>
                    <a:pt x="4449" y="15895"/>
                  </a:lnTo>
                  <a:lnTo>
                    <a:pt x="15435" y="11097"/>
                  </a:lnTo>
                  <a:lnTo>
                    <a:pt x="62896" y="9566"/>
                  </a:lnTo>
                  <a:lnTo>
                    <a:pt x="102026" y="9530"/>
                  </a:lnTo>
                  <a:lnTo>
                    <a:pt x="141916" y="6704"/>
                  </a:lnTo>
                  <a:lnTo>
                    <a:pt x="180671" y="1986"/>
                  </a:lnTo>
                  <a:lnTo>
                    <a:pt x="225669" y="3411"/>
                  </a:lnTo>
                  <a:lnTo>
                    <a:pt x="264050" y="4891"/>
                  </a:lnTo>
                  <a:lnTo>
                    <a:pt x="308354" y="644"/>
                  </a:lnTo>
                  <a:lnTo>
                    <a:pt x="319307" y="286"/>
                  </a:lnTo>
                  <a:lnTo>
                    <a:pt x="3388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241">
              <a:extLst>
                <a:ext uri="{FF2B5EF4-FFF2-40B4-BE49-F238E27FC236}">
                  <a16:creationId xmlns:a16="http://schemas.microsoft.com/office/drawing/2014/main" id="{21D51C28-3094-C9D4-743C-7022D669824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33862" y="1623559"/>
              <a:ext cx="329339" cy="153572"/>
            </a:xfrm>
            <a:custGeom>
              <a:avLst/>
              <a:gdLst/>
              <a:ahLst/>
              <a:cxnLst/>
              <a:rect l="0" t="0" r="0" b="0"/>
              <a:pathLst>
                <a:path w="329339" h="153572">
                  <a:moveTo>
                    <a:pt x="5488" y="71891"/>
                  </a:moveTo>
                  <a:lnTo>
                    <a:pt x="5488" y="71891"/>
                  </a:lnTo>
                  <a:lnTo>
                    <a:pt x="5488" y="66835"/>
                  </a:lnTo>
                  <a:lnTo>
                    <a:pt x="4430" y="65345"/>
                  </a:lnTo>
                  <a:lnTo>
                    <a:pt x="2664" y="64352"/>
                  </a:lnTo>
                  <a:lnTo>
                    <a:pt x="431" y="63690"/>
                  </a:lnTo>
                  <a:lnTo>
                    <a:pt x="0" y="62190"/>
                  </a:lnTo>
                  <a:lnTo>
                    <a:pt x="2343" y="57702"/>
                  </a:lnTo>
                  <a:lnTo>
                    <a:pt x="9612" y="49225"/>
                  </a:lnTo>
                  <a:lnTo>
                    <a:pt x="27039" y="36879"/>
                  </a:lnTo>
                  <a:lnTo>
                    <a:pt x="33040" y="28473"/>
                  </a:lnTo>
                  <a:lnTo>
                    <a:pt x="53239" y="16973"/>
                  </a:lnTo>
                  <a:lnTo>
                    <a:pt x="79809" y="14780"/>
                  </a:lnTo>
                  <a:lnTo>
                    <a:pt x="86188" y="14752"/>
                  </a:lnTo>
                  <a:lnTo>
                    <a:pt x="91801" y="17568"/>
                  </a:lnTo>
                  <a:lnTo>
                    <a:pt x="94781" y="19801"/>
                  </a:lnTo>
                  <a:lnTo>
                    <a:pt x="98090" y="25104"/>
                  </a:lnTo>
                  <a:lnTo>
                    <a:pt x="100215" y="32075"/>
                  </a:lnTo>
                  <a:lnTo>
                    <a:pt x="107179" y="41056"/>
                  </a:lnTo>
                  <a:lnTo>
                    <a:pt x="109351" y="49937"/>
                  </a:lnTo>
                  <a:lnTo>
                    <a:pt x="110228" y="80133"/>
                  </a:lnTo>
                  <a:lnTo>
                    <a:pt x="107425" y="88960"/>
                  </a:lnTo>
                  <a:lnTo>
                    <a:pt x="93784" y="109817"/>
                  </a:lnTo>
                  <a:lnTo>
                    <a:pt x="91297" y="116264"/>
                  </a:lnTo>
                  <a:lnTo>
                    <a:pt x="78107" y="132206"/>
                  </a:lnTo>
                  <a:lnTo>
                    <a:pt x="71981" y="135739"/>
                  </a:lnTo>
                  <a:lnTo>
                    <a:pt x="65732" y="138368"/>
                  </a:lnTo>
                  <a:lnTo>
                    <a:pt x="53668" y="147650"/>
                  </a:lnTo>
                  <a:lnTo>
                    <a:pt x="47736" y="148004"/>
                  </a:lnTo>
                  <a:lnTo>
                    <a:pt x="50016" y="148052"/>
                  </a:lnTo>
                  <a:lnTo>
                    <a:pt x="49991" y="149123"/>
                  </a:lnTo>
                  <a:lnTo>
                    <a:pt x="47139" y="153136"/>
                  </a:lnTo>
                  <a:lnTo>
                    <a:pt x="45955" y="153571"/>
                  </a:lnTo>
                  <a:lnTo>
                    <a:pt x="45166" y="152803"/>
                  </a:lnTo>
                  <a:lnTo>
                    <a:pt x="44640" y="151232"/>
                  </a:lnTo>
                  <a:lnTo>
                    <a:pt x="45348" y="149127"/>
                  </a:lnTo>
                  <a:lnTo>
                    <a:pt x="60473" y="131278"/>
                  </a:lnTo>
                  <a:lnTo>
                    <a:pt x="84569" y="109936"/>
                  </a:lnTo>
                  <a:lnTo>
                    <a:pt x="94609" y="102558"/>
                  </a:lnTo>
                  <a:lnTo>
                    <a:pt x="112502" y="83397"/>
                  </a:lnTo>
                  <a:lnTo>
                    <a:pt x="159612" y="49700"/>
                  </a:lnTo>
                  <a:lnTo>
                    <a:pt x="166769" y="46154"/>
                  </a:lnTo>
                  <a:lnTo>
                    <a:pt x="185042" y="38820"/>
                  </a:lnTo>
                  <a:lnTo>
                    <a:pt x="214859" y="17512"/>
                  </a:lnTo>
                  <a:lnTo>
                    <a:pt x="234107" y="9847"/>
                  </a:lnTo>
                  <a:lnTo>
                    <a:pt x="236218" y="8303"/>
                  </a:lnTo>
                  <a:lnTo>
                    <a:pt x="236566" y="7274"/>
                  </a:lnTo>
                  <a:lnTo>
                    <a:pt x="235741" y="6588"/>
                  </a:lnTo>
                  <a:lnTo>
                    <a:pt x="236248" y="5072"/>
                  </a:lnTo>
                  <a:lnTo>
                    <a:pt x="239902" y="0"/>
                  </a:lnTo>
                  <a:lnTo>
                    <a:pt x="234377" y="4950"/>
                  </a:lnTo>
                  <a:lnTo>
                    <a:pt x="213448" y="6222"/>
                  </a:lnTo>
                  <a:lnTo>
                    <a:pt x="204453" y="10249"/>
                  </a:lnTo>
                  <a:lnTo>
                    <a:pt x="158501" y="43338"/>
                  </a:lnTo>
                  <a:lnTo>
                    <a:pt x="124926" y="77359"/>
                  </a:lnTo>
                  <a:lnTo>
                    <a:pt x="111788" y="103607"/>
                  </a:lnTo>
                  <a:lnTo>
                    <a:pt x="110303" y="132215"/>
                  </a:lnTo>
                  <a:lnTo>
                    <a:pt x="111346" y="134332"/>
                  </a:lnTo>
                  <a:lnTo>
                    <a:pt x="113102" y="135743"/>
                  </a:lnTo>
                  <a:lnTo>
                    <a:pt x="117875" y="138370"/>
                  </a:lnTo>
                  <a:lnTo>
                    <a:pt x="126512" y="144740"/>
                  </a:lnTo>
                  <a:lnTo>
                    <a:pt x="132653" y="146602"/>
                  </a:lnTo>
                  <a:lnTo>
                    <a:pt x="175257" y="148052"/>
                  </a:lnTo>
                  <a:lnTo>
                    <a:pt x="199458" y="147025"/>
                  </a:lnTo>
                  <a:lnTo>
                    <a:pt x="237290" y="139448"/>
                  </a:lnTo>
                  <a:lnTo>
                    <a:pt x="256320" y="137769"/>
                  </a:lnTo>
                  <a:lnTo>
                    <a:pt x="297939" y="126823"/>
                  </a:lnTo>
                  <a:lnTo>
                    <a:pt x="329338" y="10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3" name="SMARTInkShape-Group693">
            <a:extLst>
              <a:ext uri="{FF2B5EF4-FFF2-40B4-BE49-F238E27FC236}">
                <a16:creationId xmlns:a16="http://schemas.microsoft.com/office/drawing/2014/main" id="{9671CA54-0412-BA1D-5BAC-CCAE09A93D93}"/>
              </a:ext>
            </a:extLst>
          </p:cNvPr>
          <p:cNvGrpSpPr/>
          <p:nvPr/>
        </p:nvGrpSpPr>
        <p:grpSpPr>
          <a:xfrm>
            <a:off x="1466850" y="2200275"/>
            <a:ext cx="241698" cy="285751"/>
            <a:chOff x="1466850" y="2200275"/>
            <a:chExt cx="241698" cy="285751"/>
          </a:xfrm>
        </p:grpSpPr>
        <p:sp>
          <p:nvSpPr>
            <p:cNvPr id="960" name="SMARTInkShape-3242">
              <a:extLst>
                <a:ext uri="{FF2B5EF4-FFF2-40B4-BE49-F238E27FC236}">
                  <a16:creationId xmlns:a16="http://schemas.microsoft.com/office/drawing/2014/main" id="{B0C1FCEF-E0D3-737E-BB74-6A4E26DBE84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571873" y="2261462"/>
              <a:ext cx="136675" cy="176939"/>
            </a:xfrm>
            <a:custGeom>
              <a:avLst/>
              <a:gdLst/>
              <a:ahLst/>
              <a:cxnLst/>
              <a:rect l="0" t="0" r="0" b="0"/>
              <a:pathLst>
                <a:path w="136675" h="176939">
                  <a:moveTo>
                    <a:pt x="114052" y="5488"/>
                  </a:moveTo>
                  <a:lnTo>
                    <a:pt x="114052" y="5488"/>
                  </a:lnTo>
                  <a:lnTo>
                    <a:pt x="123185" y="5488"/>
                  </a:lnTo>
                  <a:lnTo>
                    <a:pt x="118404" y="432"/>
                  </a:lnTo>
                  <a:lnTo>
                    <a:pt x="115895" y="0"/>
                  </a:lnTo>
                  <a:lnTo>
                    <a:pt x="113164" y="771"/>
                  </a:lnTo>
                  <a:lnTo>
                    <a:pt x="110285" y="2343"/>
                  </a:lnTo>
                  <a:lnTo>
                    <a:pt x="65825" y="12908"/>
                  </a:lnTo>
                  <a:lnTo>
                    <a:pt x="41182" y="24749"/>
                  </a:lnTo>
                  <a:lnTo>
                    <a:pt x="25810" y="37280"/>
                  </a:lnTo>
                  <a:lnTo>
                    <a:pt x="21917" y="43607"/>
                  </a:lnTo>
                  <a:lnTo>
                    <a:pt x="20878" y="46775"/>
                  </a:lnTo>
                  <a:lnTo>
                    <a:pt x="1639" y="71085"/>
                  </a:lnTo>
                  <a:lnTo>
                    <a:pt x="0" y="80083"/>
                  </a:lnTo>
                  <a:lnTo>
                    <a:pt x="9938" y="86269"/>
                  </a:lnTo>
                  <a:lnTo>
                    <a:pt x="48718" y="100923"/>
                  </a:lnTo>
                  <a:lnTo>
                    <a:pt x="88633" y="110091"/>
                  </a:lnTo>
                  <a:lnTo>
                    <a:pt x="127695" y="119856"/>
                  </a:lnTo>
                  <a:lnTo>
                    <a:pt x="135285" y="124404"/>
                  </a:lnTo>
                  <a:lnTo>
                    <a:pt x="136674" y="127099"/>
                  </a:lnTo>
                  <a:lnTo>
                    <a:pt x="136542" y="129953"/>
                  </a:lnTo>
                  <a:lnTo>
                    <a:pt x="133572" y="135948"/>
                  </a:lnTo>
                  <a:lnTo>
                    <a:pt x="128725" y="142140"/>
                  </a:lnTo>
                  <a:lnTo>
                    <a:pt x="93171" y="157905"/>
                  </a:lnTo>
                  <a:lnTo>
                    <a:pt x="47136" y="172707"/>
                  </a:lnTo>
                  <a:lnTo>
                    <a:pt x="9277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243">
              <a:extLst>
                <a:ext uri="{FF2B5EF4-FFF2-40B4-BE49-F238E27FC236}">
                  <a16:creationId xmlns:a16="http://schemas.microsoft.com/office/drawing/2014/main" id="{D29190D1-0D05-3BFC-ABB3-000CFECFA88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489937" y="2200275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5488" y="38100"/>
                  </a:moveTo>
                  <a:lnTo>
                    <a:pt x="5488" y="38100"/>
                  </a:lnTo>
                  <a:lnTo>
                    <a:pt x="5488" y="27987"/>
                  </a:lnTo>
                  <a:lnTo>
                    <a:pt x="2666" y="20200"/>
                  </a:lnTo>
                  <a:lnTo>
                    <a:pt x="432" y="16642"/>
                  </a:lnTo>
                  <a:lnTo>
                    <a:pt x="0" y="13211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244">
              <a:extLst>
                <a:ext uri="{FF2B5EF4-FFF2-40B4-BE49-F238E27FC236}">
                  <a16:creationId xmlns:a16="http://schemas.microsoft.com/office/drawing/2014/main" id="{5195604D-844F-5D01-1236-F5E6A21F362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466850" y="2308489"/>
              <a:ext cx="28576" cy="177537"/>
            </a:xfrm>
            <a:custGeom>
              <a:avLst/>
              <a:gdLst/>
              <a:ahLst/>
              <a:cxnLst/>
              <a:rect l="0" t="0" r="0" b="0"/>
              <a:pathLst>
                <a:path w="28576" h="177537">
                  <a:moveTo>
                    <a:pt x="28575" y="15611"/>
                  </a:moveTo>
                  <a:lnTo>
                    <a:pt x="28575" y="15611"/>
                  </a:lnTo>
                  <a:lnTo>
                    <a:pt x="28575" y="860"/>
                  </a:lnTo>
                  <a:lnTo>
                    <a:pt x="28575" y="3058"/>
                  </a:lnTo>
                  <a:lnTo>
                    <a:pt x="28575" y="132"/>
                  </a:lnTo>
                  <a:lnTo>
                    <a:pt x="27517" y="0"/>
                  </a:lnTo>
                  <a:lnTo>
                    <a:pt x="23519" y="2676"/>
                  </a:lnTo>
                  <a:lnTo>
                    <a:pt x="15318" y="20245"/>
                  </a:lnTo>
                  <a:lnTo>
                    <a:pt x="10288" y="66668"/>
                  </a:lnTo>
                  <a:lnTo>
                    <a:pt x="8806" y="86986"/>
                  </a:lnTo>
                  <a:lnTo>
                    <a:pt x="912" y="130381"/>
                  </a:lnTo>
                  <a:lnTo>
                    <a:pt x="0" y="177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SMARTInkShape-Group694">
            <a:extLst>
              <a:ext uri="{FF2B5EF4-FFF2-40B4-BE49-F238E27FC236}">
                <a16:creationId xmlns:a16="http://schemas.microsoft.com/office/drawing/2014/main" id="{DBD2A591-FEFD-AA8E-2AFA-832F3F83DD65}"/>
              </a:ext>
            </a:extLst>
          </p:cNvPr>
          <p:cNvGrpSpPr/>
          <p:nvPr/>
        </p:nvGrpSpPr>
        <p:grpSpPr>
          <a:xfrm>
            <a:off x="2409825" y="2162408"/>
            <a:ext cx="1800226" cy="485543"/>
            <a:chOff x="2409825" y="2162408"/>
            <a:chExt cx="1800226" cy="485543"/>
          </a:xfrm>
        </p:grpSpPr>
        <p:sp>
          <p:nvSpPr>
            <p:cNvPr id="964" name="SMARTInkShape-3245">
              <a:extLst>
                <a:ext uri="{FF2B5EF4-FFF2-40B4-BE49-F238E27FC236}">
                  <a16:creationId xmlns:a16="http://schemas.microsoft.com/office/drawing/2014/main" id="{A6B90AE3-B31C-5E3A-4648-B6218875C78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96597" y="2371725"/>
              <a:ext cx="113454" cy="276226"/>
            </a:xfrm>
            <a:custGeom>
              <a:avLst/>
              <a:gdLst/>
              <a:ahLst/>
              <a:cxnLst/>
              <a:rect l="0" t="0" r="0" b="0"/>
              <a:pathLst>
                <a:path w="113454" h="276226">
                  <a:moveTo>
                    <a:pt x="113453" y="0"/>
                  </a:moveTo>
                  <a:lnTo>
                    <a:pt x="113453" y="0"/>
                  </a:lnTo>
                  <a:lnTo>
                    <a:pt x="100196" y="0"/>
                  </a:lnTo>
                  <a:lnTo>
                    <a:pt x="97206" y="3175"/>
                  </a:lnTo>
                  <a:lnTo>
                    <a:pt x="69833" y="43252"/>
                  </a:lnTo>
                  <a:lnTo>
                    <a:pt x="41807" y="84548"/>
                  </a:lnTo>
                  <a:lnTo>
                    <a:pt x="21978" y="127708"/>
                  </a:lnTo>
                  <a:lnTo>
                    <a:pt x="8797" y="172844"/>
                  </a:lnTo>
                  <a:lnTo>
                    <a:pt x="0" y="219511"/>
                  </a:lnTo>
                  <a:lnTo>
                    <a:pt x="587" y="231969"/>
                  </a:lnTo>
                  <a:lnTo>
                    <a:pt x="4376" y="244561"/>
                  </a:lnTo>
                  <a:lnTo>
                    <a:pt x="27728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246">
              <a:extLst>
                <a:ext uri="{FF2B5EF4-FFF2-40B4-BE49-F238E27FC236}">
                  <a16:creationId xmlns:a16="http://schemas.microsoft.com/office/drawing/2014/main" id="{7069DBED-CE4B-A640-F1B3-2D2050B924B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48125" y="2337662"/>
              <a:ext cx="85726" cy="100739"/>
            </a:xfrm>
            <a:custGeom>
              <a:avLst/>
              <a:gdLst/>
              <a:ahLst/>
              <a:cxnLst/>
              <a:rect l="0" t="0" r="0" b="0"/>
              <a:pathLst>
                <a:path w="85726" h="1007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18314" y="9613"/>
                  </a:lnTo>
                  <a:lnTo>
                    <a:pt x="26837" y="21079"/>
                  </a:lnTo>
                  <a:lnTo>
                    <a:pt x="47473" y="62334"/>
                  </a:lnTo>
                  <a:lnTo>
                    <a:pt x="59927" y="81598"/>
                  </a:lnTo>
                  <a:lnTo>
                    <a:pt x="70026" y="92231"/>
                  </a:lnTo>
                  <a:lnTo>
                    <a:pt x="85725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247">
              <a:extLst>
                <a:ext uri="{FF2B5EF4-FFF2-40B4-BE49-F238E27FC236}">
                  <a16:creationId xmlns:a16="http://schemas.microsoft.com/office/drawing/2014/main" id="{CE1F97EB-95B9-D9BF-6DDB-65F138107D3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932353" y="2162408"/>
              <a:ext cx="39528" cy="314093"/>
            </a:xfrm>
            <a:custGeom>
              <a:avLst/>
              <a:gdLst/>
              <a:ahLst/>
              <a:cxnLst/>
              <a:rect l="0" t="0" r="0" b="0"/>
              <a:pathLst>
                <a:path w="39528" h="314093">
                  <a:moveTo>
                    <a:pt x="20522" y="18817"/>
                  </a:moveTo>
                  <a:lnTo>
                    <a:pt x="20522" y="18817"/>
                  </a:lnTo>
                  <a:lnTo>
                    <a:pt x="25579" y="8704"/>
                  </a:lnTo>
                  <a:lnTo>
                    <a:pt x="28127" y="5725"/>
                  </a:lnTo>
                  <a:lnTo>
                    <a:pt x="39064" y="0"/>
                  </a:lnTo>
                  <a:lnTo>
                    <a:pt x="39527" y="23158"/>
                  </a:lnTo>
                  <a:lnTo>
                    <a:pt x="33908" y="36974"/>
                  </a:lnTo>
                  <a:lnTo>
                    <a:pt x="26471" y="51228"/>
                  </a:lnTo>
                  <a:lnTo>
                    <a:pt x="18875" y="91895"/>
                  </a:lnTo>
                  <a:lnTo>
                    <a:pt x="7687" y="135014"/>
                  </a:lnTo>
                  <a:lnTo>
                    <a:pt x="0" y="162535"/>
                  </a:lnTo>
                  <a:lnTo>
                    <a:pt x="868" y="205917"/>
                  </a:lnTo>
                  <a:lnTo>
                    <a:pt x="4116" y="243587"/>
                  </a:lnTo>
                  <a:lnTo>
                    <a:pt x="11149" y="286933"/>
                  </a:lnTo>
                  <a:lnTo>
                    <a:pt x="20522" y="314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248">
              <a:extLst>
                <a:ext uri="{FF2B5EF4-FFF2-40B4-BE49-F238E27FC236}">
                  <a16:creationId xmlns:a16="http://schemas.microsoft.com/office/drawing/2014/main" id="{7250BE40-F06E-A9D0-821C-3ECD3074656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19525" y="2172877"/>
              <a:ext cx="22073" cy="284574"/>
            </a:xfrm>
            <a:custGeom>
              <a:avLst/>
              <a:gdLst/>
              <a:ahLst/>
              <a:cxnLst/>
              <a:rect l="0" t="0" r="0" b="0"/>
              <a:pathLst>
                <a:path w="22073" h="284574">
                  <a:moveTo>
                    <a:pt x="9525" y="27398"/>
                  </a:moveTo>
                  <a:lnTo>
                    <a:pt x="9525" y="27398"/>
                  </a:lnTo>
                  <a:lnTo>
                    <a:pt x="4468" y="12229"/>
                  </a:lnTo>
                  <a:lnTo>
                    <a:pt x="5095" y="7760"/>
                  </a:lnTo>
                  <a:lnTo>
                    <a:pt x="7630" y="4781"/>
                  </a:lnTo>
                  <a:lnTo>
                    <a:pt x="11437" y="2795"/>
                  </a:lnTo>
                  <a:lnTo>
                    <a:pt x="12916" y="1471"/>
                  </a:lnTo>
                  <a:lnTo>
                    <a:pt x="12844" y="589"/>
                  </a:lnTo>
                  <a:lnTo>
                    <a:pt x="11738" y="0"/>
                  </a:lnTo>
                  <a:lnTo>
                    <a:pt x="20294" y="14341"/>
                  </a:lnTo>
                  <a:lnTo>
                    <a:pt x="22072" y="32884"/>
                  </a:lnTo>
                  <a:lnTo>
                    <a:pt x="14591" y="74225"/>
                  </a:lnTo>
                  <a:lnTo>
                    <a:pt x="9467" y="114024"/>
                  </a:lnTo>
                  <a:lnTo>
                    <a:pt x="2184" y="161553"/>
                  </a:lnTo>
                  <a:lnTo>
                    <a:pt x="647" y="199087"/>
                  </a:lnTo>
                  <a:lnTo>
                    <a:pt x="192" y="237019"/>
                  </a:lnTo>
                  <a:lnTo>
                    <a:pt x="0" y="284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249">
              <a:extLst>
                <a:ext uri="{FF2B5EF4-FFF2-40B4-BE49-F238E27FC236}">
                  <a16:creationId xmlns:a16="http://schemas.microsoft.com/office/drawing/2014/main" id="{46BA94A3-0541-2322-235B-5F0B2FCC749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572610" y="2306930"/>
              <a:ext cx="199291" cy="156371"/>
            </a:xfrm>
            <a:custGeom>
              <a:avLst/>
              <a:gdLst/>
              <a:ahLst/>
              <a:cxnLst/>
              <a:rect l="0" t="0" r="0" b="0"/>
              <a:pathLst>
                <a:path w="199291" h="156371">
                  <a:moveTo>
                    <a:pt x="104040" y="55270"/>
                  </a:moveTo>
                  <a:lnTo>
                    <a:pt x="104040" y="55270"/>
                  </a:lnTo>
                  <a:lnTo>
                    <a:pt x="109097" y="55270"/>
                  </a:lnTo>
                  <a:lnTo>
                    <a:pt x="114401" y="52448"/>
                  </a:lnTo>
                  <a:lnTo>
                    <a:pt x="126430" y="42012"/>
                  </a:lnTo>
                  <a:lnTo>
                    <a:pt x="129866" y="35972"/>
                  </a:lnTo>
                  <a:lnTo>
                    <a:pt x="132452" y="29760"/>
                  </a:lnTo>
                  <a:lnTo>
                    <a:pt x="137128" y="23471"/>
                  </a:lnTo>
                  <a:lnTo>
                    <a:pt x="137741" y="20312"/>
                  </a:lnTo>
                  <a:lnTo>
                    <a:pt x="137090" y="17148"/>
                  </a:lnTo>
                  <a:lnTo>
                    <a:pt x="131119" y="7639"/>
                  </a:lnTo>
                  <a:lnTo>
                    <a:pt x="128442" y="4466"/>
                  </a:lnTo>
                  <a:lnTo>
                    <a:pt x="119824" y="941"/>
                  </a:lnTo>
                  <a:lnTo>
                    <a:pt x="114563" y="0"/>
                  </a:lnTo>
                  <a:lnTo>
                    <a:pt x="91988" y="3734"/>
                  </a:lnTo>
                  <a:lnTo>
                    <a:pt x="65192" y="21656"/>
                  </a:lnTo>
                  <a:lnTo>
                    <a:pt x="28578" y="65386"/>
                  </a:lnTo>
                  <a:lnTo>
                    <a:pt x="7642" y="103011"/>
                  </a:lnTo>
                  <a:lnTo>
                    <a:pt x="920" y="133414"/>
                  </a:lnTo>
                  <a:lnTo>
                    <a:pt x="0" y="146798"/>
                  </a:lnTo>
                  <a:lnTo>
                    <a:pt x="813" y="151214"/>
                  </a:lnTo>
                  <a:lnTo>
                    <a:pt x="2414" y="154158"/>
                  </a:lnTo>
                  <a:lnTo>
                    <a:pt x="4539" y="156120"/>
                  </a:lnTo>
                  <a:lnTo>
                    <a:pt x="8073" y="156370"/>
                  </a:lnTo>
                  <a:lnTo>
                    <a:pt x="17643" y="153826"/>
                  </a:lnTo>
                  <a:lnTo>
                    <a:pt x="47220" y="130233"/>
                  </a:lnTo>
                  <a:lnTo>
                    <a:pt x="58678" y="117162"/>
                  </a:lnTo>
                  <a:lnTo>
                    <a:pt x="86944" y="71980"/>
                  </a:lnTo>
                  <a:lnTo>
                    <a:pt x="104433" y="26744"/>
                  </a:lnTo>
                  <a:lnTo>
                    <a:pt x="111761" y="11418"/>
                  </a:lnTo>
                  <a:lnTo>
                    <a:pt x="91128" y="54435"/>
                  </a:lnTo>
                  <a:lnTo>
                    <a:pt x="90540" y="71127"/>
                  </a:lnTo>
                  <a:lnTo>
                    <a:pt x="91690" y="85601"/>
                  </a:lnTo>
                  <a:lnTo>
                    <a:pt x="88504" y="103533"/>
                  </a:lnTo>
                  <a:lnTo>
                    <a:pt x="89449" y="106495"/>
                  </a:lnTo>
                  <a:lnTo>
                    <a:pt x="91138" y="108470"/>
                  </a:lnTo>
                  <a:lnTo>
                    <a:pt x="114544" y="118186"/>
                  </a:lnTo>
                  <a:lnTo>
                    <a:pt x="145196" y="121450"/>
                  </a:lnTo>
                  <a:lnTo>
                    <a:pt x="178727" y="120789"/>
                  </a:lnTo>
                  <a:lnTo>
                    <a:pt x="199290" y="112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250">
              <a:extLst>
                <a:ext uri="{FF2B5EF4-FFF2-40B4-BE49-F238E27FC236}">
                  <a16:creationId xmlns:a16="http://schemas.microsoft.com/office/drawing/2014/main" id="{F33B4B5D-BE52-F608-51DE-35F994B5FB5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162300" y="2345006"/>
              <a:ext cx="352426" cy="121970"/>
            </a:xfrm>
            <a:custGeom>
              <a:avLst/>
              <a:gdLst/>
              <a:ahLst/>
              <a:cxnLst/>
              <a:rect l="0" t="0" r="0" b="0"/>
              <a:pathLst>
                <a:path w="352426" h="121970">
                  <a:moveTo>
                    <a:pt x="0" y="45769"/>
                  </a:moveTo>
                  <a:lnTo>
                    <a:pt x="0" y="45769"/>
                  </a:lnTo>
                  <a:lnTo>
                    <a:pt x="0" y="40713"/>
                  </a:lnTo>
                  <a:lnTo>
                    <a:pt x="10113" y="27455"/>
                  </a:lnTo>
                  <a:lnTo>
                    <a:pt x="17900" y="21754"/>
                  </a:lnTo>
                  <a:lnTo>
                    <a:pt x="21459" y="20234"/>
                  </a:lnTo>
                  <a:lnTo>
                    <a:pt x="23831" y="18162"/>
                  </a:lnTo>
                  <a:lnTo>
                    <a:pt x="28228" y="11249"/>
                  </a:lnTo>
                  <a:lnTo>
                    <a:pt x="46704" y="3084"/>
                  </a:lnTo>
                  <a:lnTo>
                    <a:pt x="51244" y="2496"/>
                  </a:lnTo>
                  <a:lnTo>
                    <a:pt x="59111" y="4664"/>
                  </a:lnTo>
                  <a:lnTo>
                    <a:pt x="76040" y="17634"/>
                  </a:lnTo>
                  <a:lnTo>
                    <a:pt x="79268" y="20663"/>
                  </a:lnTo>
                  <a:lnTo>
                    <a:pt x="82855" y="32494"/>
                  </a:lnTo>
                  <a:lnTo>
                    <a:pt x="85158" y="60903"/>
                  </a:lnTo>
                  <a:lnTo>
                    <a:pt x="76767" y="106771"/>
                  </a:lnTo>
                  <a:lnTo>
                    <a:pt x="76312" y="111323"/>
                  </a:lnTo>
                  <a:lnTo>
                    <a:pt x="89467" y="99088"/>
                  </a:lnTo>
                  <a:lnTo>
                    <a:pt x="119039" y="53126"/>
                  </a:lnTo>
                  <a:lnTo>
                    <a:pt x="147064" y="22575"/>
                  </a:lnTo>
                  <a:lnTo>
                    <a:pt x="164438" y="10652"/>
                  </a:lnTo>
                  <a:lnTo>
                    <a:pt x="170431" y="2321"/>
                  </a:lnTo>
                  <a:lnTo>
                    <a:pt x="175583" y="0"/>
                  </a:lnTo>
                  <a:lnTo>
                    <a:pt x="178439" y="440"/>
                  </a:lnTo>
                  <a:lnTo>
                    <a:pt x="184434" y="3750"/>
                  </a:lnTo>
                  <a:lnTo>
                    <a:pt x="193759" y="11565"/>
                  </a:lnTo>
                  <a:lnTo>
                    <a:pt x="197240" y="17514"/>
                  </a:lnTo>
                  <a:lnTo>
                    <a:pt x="208063" y="52695"/>
                  </a:lnTo>
                  <a:lnTo>
                    <a:pt x="203769" y="77633"/>
                  </a:lnTo>
                  <a:lnTo>
                    <a:pt x="209263" y="110009"/>
                  </a:lnTo>
                  <a:lnTo>
                    <a:pt x="210417" y="109763"/>
                  </a:lnTo>
                  <a:lnTo>
                    <a:pt x="257493" y="64470"/>
                  </a:lnTo>
                  <a:lnTo>
                    <a:pt x="302140" y="20912"/>
                  </a:lnTo>
                  <a:lnTo>
                    <a:pt x="312512" y="17684"/>
                  </a:lnTo>
                  <a:lnTo>
                    <a:pt x="318844" y="17339"/>
                  </a:lnTo>
                  <a:lnTo>
                    <a:pt x="320513" y="18349"/>
                  </a:lnTo>
                  <a:lnTo>
                    <a:pt x="321625" y="20081"/>
                  </a:lnTo>
                  <a:lnTo>
                    <a:pt x="340268" y="65142"/>
                  </a:lnTo>
                  <a:lnTo>
                    <a:pt x="343928" y="109163"/>
                  </a:lnTo>
                  <a:lnTo>
                    <a:pt x="352425" y="121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251">
              <a:extLst>
                <a:ext uri="{FF2B5EF4-FFF2-40B4-BE49-F238E27FC236}">
                  <a16:creationId xmlns:a16="http://schemas.microsoft.com/office/drawing/2014/main" id="{0A2A8830-C79C-8C53-06E4-A18A3F5BAA1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14650" y="2315167"/>
              <a:ext cx="228601" cy="139352"/>
            </a:xfrm>
            <a:custGeom>
              <a:avLst/>
              <a:gdLst/>
              <a:ahLst/>
              <a:cxnLst/>
              <a:rect l="0" t="0" r="0" b="0"/>
              <a:pathLst>
                <a:path w="228601" h="139352">
                  <a:moveTo>
                    <a:pt x="0" y="75608"/>
                  </a:moveTo>
                  <a:lnTo>
                    <a:pt x="0" y="75608"/>
                  </a:lnTo>
                  <a:lnTo>
                    <a:pt x="0" y="44085"/>
                  </a:lnTo>
                  <a:lnTo>
                    <a:pt x="5644" y="34787"/>
                  </a:lnTo>
                  <a:lnTo>
                    <a:pt x="13092" y="24657"/>
                  </a:lnTo>
                  <a:lnTo>
                    <a:pt x="16402" y="16627"/>
                  </a:lnTo>
                  <a:lnTo>
                    <a:pt x="23518" y="9530"/>
                  </a:lnTo>
                  <a:lnTo>
                    <a:pt x="32677" y="3907"/>
                  </a:lnTo>
                  <a:lnTo>
                    <a:pt x="44842" y="741"/>
                  </a:lnTo>
                  <a:lnTo>
                    <a:pt x="55560" y="0"/>
                  </a:lnTo>
                  <a:lnTo>
                    <a:pt x="64557" y="2494"/>
                  </a:lnTo>
                  <a:lnTo>
                    <a:pt x="68438" y="4640"/>
                  </a:lnTo>
                  <a:lnTo>
                    <a:pt x="78957" y="17774"/>
                  </a:lnTo>
                  <a:lnTo>
                    <a:pt x="92373" y="59617"/>
                  </a:lnTo>
                  <a:lnTo>
                    <a:pt x="94997" y="105288"/>
                  </a:lnTo>
                  <a:lnTo>
                    <a:pt x="94080" y="121607"/>
                  </a:lnTo>
                  <a:lnTo>
                    <a:pt x="87034" y="139351"/>
                  </a:lnTo>
                  <a:lnTo>
                    <a:pt x="85540" y="139270"/>
                  </a:lnTo>
                  <a:lnTo>
                    <a:pt x="81056" y="136358"/>
                  </a:lnTo>
                  <a:lnTo>
                    <a:pt x="80496" y="131983"/>
                  </a:lnTo>
                  <a:lnTo>
                    <a:pt x="84827" y="103415"/>
                  </a:lnTo>
                  <a:lnTo>
                    <a:pt x="99698" y="75692"/>
                  </a:lnTo>
                  <a:lnTo>
                    <a:pt x="111620" y="61639"/>
                  </a:lnTo>
                  <a:lnTo>
                    <a:pt x="155495" y="32266"/>
                  </a:lnTo>
                  <a:lnTo>
                    <a:pt x="197999" y="18394"/>
                  </a:lnTo>
                  <a:lnTo>
                    <a:pt x="228600" y="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252">
              <a:extLst>
                <a:ext uri="{FF2B5EF4-FFF2-40B4-BE49-F238E27FC236}">
                  <a16:creationId xmlns:a16="http://schemas.microsoft.com/office/drawing/2014/main" id="{D9AA0533-B954-A763-BDE4-62CD0836BC3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62682" y="2286000"/>
              <a:ext cx="64770" cy="175809"/>
            </a:xfrm>
            <a:custGeom>
              <a:avLst/>
              <a:gdLst/>
              <a:ahLst/>
              <a:cxnLst/>
              <a:rect l="0" t="0" r="0" b="0"/>
              <a:pathLst>
                <a:path w="64770" h="175809">
                  <a:moveTo>
                    <a:pt x="37668" y="57150"/>
                  </a:moveTo>
                  <a:lnTo>
                    <a:pt x="37668" y="57150"/>
                  </a:lnTo>
                  <a:lnTo>
                    <a:pt x="37668" y="52094"/>
                  </a:lnTo>
                  <a:lnTo>
                    <a:pt x="38726" y="50604"/>
                  </a:lnTo>
                  <a:lnTo>
                    <a:pt x="40490" y="49611"/>
                  </a:lnTo>
                  <a:lnTo>
                    <a:pt x="42724" y="48949"/>
                  </a:lnTo>
                  <a:lnTo>
                    <a:pt x="44214" y="46391"/>
                  </a:lnTo>
                  <a:lnTo>
                    <a:pt x="46932" y="22813"/>
                  </a:lnTo>
                  <a:lnTo>
                    <a:pt x="47183" y="1904"/>
                  </a:lnTo>
                  <a:lnTo>
                    <a:pt x="37077" y="5621"/>
                  </a:lnTo>
                  <a:lnTo>
                    <a:pt x="29291" y="13434"/>
                  </a:lnTo>
                  <a:lnTo>
                    <a:pt x="6931" y="48336"/>
                  </a:lnTo>
                  <a:lnTo>
                    <a:pt x="1750" y="71237"/>
                  </a:lnTo>
                  <a:lnTo>
                    <a:pt x="0" y="113006"/>
                  </a:lnTo>
                  <a:lnTo>
                    <a:pt x="2518" y="142491"/>
                  </a:lnTo>
                  <a:lnTo>
                    <a:pt x="7229" y="158579"/>
                  </a:lnTo>
                  <a:lnTo>
                    <a:pt x="12851" y="165730"/>
                  </a:lnTo>
                  <a:lnTo>
                    <a:pt x="27022" y="174812"/>
                  </a:lnTo>
                  <a:lnTo>
                    <a:pt x="31629" y="175808"/>
                  </a:lnTo>
                  <a:lnTo>
                    <a:pt x="35759" y="175414"/>
                  </a:lnTo>
                  <a:lnTo>
                    <a:pt x="39570" y="174092"/>
                  </a:lnTo>
                  <a:lnTo>
                    <a:pt x="55047" y="157063"/>
                  </a:lnTo>
                  <a:lnTo>
                    <a:pt x="61267" y="135070"/>
                  </a:lnTo>
                  <a:lnTo>
                    <a:pt x="64769" y="92937"/>
                  </a:lnTo>
                  <a:lnTo>
                    <a:pt x="62984" y="52584"/>
                  </a:lnTo>
                  <a:lnTo>
                    <a:pt x="56485" y="15862"/>
                  </a:lnTo>
                  <a:lnTo>
                    <a:pt x="471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253">
              <a:extLst>
                <a:ext uri="{FF2B5EF4-FFF2-40B4-BE49-F238E27FC236}">
                  <a16:creationId xmlns:a16="http://schemas.microsoft.com/office/drawing/2014/main" id="{4CCA30D9-ADF0-4B62-4904-3DEFD052F67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409825" y="2276679"/>
              <a:ext cx="209551" cy="177333"/>
            </a:xfrm>
            <a:custGeom>
              <a:avLst/>
              <a:gdLst/>
              <a:ahLst/>
              <a:cxnLst/>
              <a:rect l="0" t="0" r="0" b="0"/>
              <a:pathLst>
                <a:path w="209551" h="177333">
                  <a:moveTo>
                    <a:pt x="0" y="47421"/>
                  </a:moveTo>
                  <a:lnTo>
                    <a:pt x="0" y="47421"/>
                  </a:lnTo>
                  <a:lnTo>
                    <a:pt x="31471" y="18773"/>
                  </a:lnTo>
                  <a:lnTo>
                    <a:pt x="52044" y="5078"/>
                  </a:lnTo>
                  <a:lnTo>
                    <a:pt x="53746" y="5434"/>
                  </a:lnTo>
                  <a:lnTo>
                    <a:pt x="54881" y="6730"/>
                  </a:lnTo>
                  <a:lnTo>
                    <a:pt x="58964" y="8169"/>
                  </a:lnTo>
                  <a:lnTo>
                    <a:pt x="61534" y="8553"/>
                  </a:lnTo>
                  <a:lnTo>
                    <a:pt x="70208" y="14150"/>
                  </a:lnTo>
                  <a:lnTo>
                    <a:pt x="79481" y="37681"/>
                  </a:lnTo>
                  <a:lnTo>
                    <a:pt x="84492" y="77012"/>
                  </a:lnTo>
                  <a:lnTo>
                    <a:pt x="83243" y="111105"/>
                  </a:lnTo>
                  <a:lnTo>
                    <a:pt x="67350" y="156833"/>
                  </a:lnTo>
                  <a:lnTo>
                    <a:pt x="58702" y="177201"/>
                  </a:lnTo>
                  <a:lnTo>
                    <a:pt x="59243" y="177332"/>
                  </a:lnTo>
                  <a:lnTo>
                    <a:pt x="62667" y="174657"/>
                  </a:lnTo>
                  <a:lnTo>
                    <a:pt x="64894" y="169940"/>
                  </a:lnTo>
                  <a:lnTo>
                    <a:pt x="71379" y="153231"/>
                  </a:lnTo>
                  <a:lnTo>
                    <a:pt x="90456" y="115398"/>
                  </a:lnTo>
                  <a:lnTo>
                    <a:pt x="120855" y="71699"/>
                  </a:lnTo>
                  <a:lnTo>
                    <a:pt x="154982" y="26465"/>
                  </a:lnTo>
                  <a:lnTo>
                    <a:pt x="172215" y="11578"/>
                  </a:lnTo>
                  <a:lnTo>
                    <a:pt x="187904" y="3287"/>
                  </a:lnTo>
                  <a:lnTo>
                    <a:pt x="199316" y="0"/>
                  </a:lnTo>
                  <a:lnTo>
                    <a:pt x="204871" y="4913"/>
                  </a:lnTo>
                  <a:lnTo>
                    <a:pt x="207471" y="15829"/>
                  </a:lnTo>
                  <a:lnTo>
                    <a:pt x="209276" y="58861"/>
                  </a:lnTo>
                  <a:lnTo>
                    <a:pt x="209496" y="102754"/>
                  </a:lnTo>
                  <a:lnTo>
                    <a:pt x="209550" y="152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0" name="SMARTInkShape-Group695">
            <a:extLst>
              <a:ext uri="{FF2B5EF4-FFF2-40B4-BE49-F238E27FC236}">
                <a16:creationId xmlns:a16="http://schemas.microsoft.com/office/drawing/2014/main" id="{DE72D26E-640D-B6BF-29A4-B5CB94EFC43C}"/>
              </a:ext>
            </a:extLst>
          </p:cNvPr>
          <p:cNvGrpSpPr/>
          <p:nvPr/>
        </p:nvGrpSpPr>
        <p:grpSpPr>
          <a:xfrm>
            <a:off x="4642184" y="2076450"/>
            <a:ext cx="2025317" cy="419101"/>
            <a:chOff x="4642184" y="2076450"/>
            <a:chExt cx="2025317" cy="419101"/>
          </a:xfrm>
        </p:grpSpPr>
        <p:sp>
          <p:nvSpPr>
            <p:cNvPr id="974" name="SMARTInkShape-3254">
              <a:extLst>
                <a:ext uri="{FF2B5EF4-FFF2-40B4-BE49-F238E27FC236}">
                  <a16:creationId xmlns:a16="http://schemas.microsoft.com/office/drawing/2014/main" id="{4BACEB3D-305E-13B1-9E1A-D147F657F4F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72050" y="2324326"/>
              <a:ext cx="117031" cy="28350"/>
            </a:xfrm>
            <a:custGeom>
              <a:avLst/>
              <a:gdLst/>
              <a:ahLst/>
              <a:cxnLst/>
              <a:rect l="0" t="0" r="0" b="0"/>
              <a:pathLst>
                <a:path w="117031" h="28350">
                  <a:moveTo>
                    <a:pt x="104775" y="18824"/>
                  </a:moveTo>
                  <a:lnTo>
                    <a:pt x="104775" y="18824"/>
                  </a:lnTo>
                  <a:lnTo>
                    <a:pt x="114888" y="13768"/>
                  </a:lnTo>
                  <a:lnTo>
                    <a:pt x="116810" y="11220"/>
                  </a:lnTo>
                  <a:lnTo>
                    <a:pt x="117030" y="8463"/>
                  </a:lnTo>
                  <a:lnTo>
                    <a:pt x="114840" y="1490"/>
                  </a:lnTo>
                  <a:lnTo>
                    <a:pt x="93649" y="0"/>
                  </a:lnTo>
                  <a:lnTo>
                    <a:pt x="51365" y="2616"/>
                  </a:lnTo>
                  <a:lnTo>
                    <a:pt x="25803" y="10141"/>
                  </a:lnTo>
                  <a:lnTo>
                    <a:pt x="0" y="28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255">
              <a:extLst>
                <a:ext uri="{FF2B5EF4-FFF2-40B4-BE49-F238E27FC236}">
                  <a16:creationId xmlns:a16="http://schemas.microsoft.com/office/drawing/2014/main" id="{5DE2E333-B26D-CF6F-EBA6-FD9B48C9135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25749" y="2234477"/>
              <a:ext cx="8202" cy="32474"/>
            </a:xfrm>
            <a:custGeom>
              <a:avLst/>
              <a:gdLst/>
              <a:ahLst/>
              <a:cxnLst/>
              <a:rect l="0" t="0" r="0" b="0"/>
              <a:pathLst>
                <a:path w="8202" h="32474">
                  <a:moveTo>
                    <a:pt x="8201" y="32473"/>
                  </a:moveTo>
                  <a:lnTo>
                    <a:pt x="8201" y="32473"/>
                  </a:lnTo>
                  <a:lnTo>
                    <a:pt x="0" y="2814"/>
                  </a:lnTo>
                  <a:lnTo>
                    <a:pt x="617" y="0"/>
                  </a:lnTo>
                  <a:lnTo>
                    <a:pt x="8201" y="3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256">
              <a:extLst>
                <a:ext uri="{FF2B5EF4-FFF2-40B4-BE49-F238E27FC236}">
                  <a16:creationId xmlns:a16="http://schemas.microsoft.com/office/drawing/2014/main" id="{3C6BFA59-38B7-1120-D709-4E4AF27EB31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52363" y="2306882"/>
              <a:ext cx="24288" cy="179144"/>
            </a:xfrm>
            <a:custGeom>
              <a:avLst/>
              <a:gdLst/>
              <a:ahLst/>
              <a:cxnLst/>
              <a:rect l="0" t="0" r="0" b="0"/>
              <a:pathLst>
                <a:path w="24288" h="179144">
                  <a:moveTo>
                    <a:pt x="5387" y="26743"/>
                  </a:moveTo>
                  <a:lnTo>
                    <a:pt x="5387" y="26743"/>
                  </a:lnTo>
                  <a:lnTo>
                    <a:pt x="20575" y="10497"/>
                  </a:lnTo>
                  <a:lnTo>
                    <a:pt x="23929" y="0"/>
                  </a:lnTo>
                  <a:lnTo>
                    <a:pt x="24098" y="448"/>
                  </a:lnTo>
                  <a:lnTo>
                    <a:pt x="24287" y="3767"/>
                  </a:lnTo>
                  <a:lnTo>
                    <a:pt x="11166" y="43976"/>
                  </a:lnTo>
                  <a:lnTo>
                    <a:pt x="6148" y="85640"/>
                  </a:lnTo>
                  <a:lnTo>
                    <a:pt x="0" y="131748"/>
                  </a:lnTo>
                  <a:lnTo>
                    <a:pt x="5387" y="179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257">
              <a:extLst>
                <a:ext uri="{FF2B5EF4-FFF2-40B4-BE49-F238E27FC236}">
                  <a16:creationId xmlns:a16="http://schemas.microsoft.com/office/drawing/2014/main" id="{861C33E0-0F74-2831-3B42-5B5603D59E4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42184" y="2076450"/>
              <a:ext cx="125978" cy="358330"/>
            </a:xfrm>
            <a:custGeom>
              <a:avLst/>
              <a:gdLst/>
              <a:ahLst/>
              <a:cxnLst/>
              <a:rect l="0" t="0" r="0" b="0"/>
              <a:pathLst>
                <a:path w="125978" h="358330">
                  <a:moveTo>
                    <a:pt x="91741" y="247650"/>
                  </a:moveTo>
                  <a:lnTo>
                    <a:pt x="91741" y="247650"/>
                  </a:lnTo>
                  <a:lnTo>
                    <a:pt x="91741" y="234392"/>
                  </a:lnTo>
                  <a:lnTo>
                    <a:pt x="92799" y="232462"/>
                  </a:lnTo>
                  <a:lnTo>
                    <a:pt x="94563" y="231174"/>
                  </a:lnTo>
                  <a:lnTo>
                    <a:pt x="96798" y="230316"/>
                  </a:lnTo>
                  <a:lnTo>
                    <a:pt x="98287" y="228686"/>
                  </a:lnTo>
                  <a:lnTo>
                    <a:pt x="103500" y="218465"/>
                  </a:lnTo>
                  <a:lnTo>
                    <a:pt x="107551" y="212454"/>
                  </a:lnTo>
                  <a:lnTo>
                    <a:pt x="109351" y="206255"/>
                  </a:lnTo>
                  <a:lnTo>
                    <a:pt x="108773" y="203120"/>
                  </a:lnTo>
                  <a:lnTo>
                    <a:pt x="105308" y="196814"/>
                  </a:lnTo>
                  <a:lnTo>
                    <a:pt x="102902" y="194710"/>
                  </a:lnTo>
                  <a:lnTo>
                    <a:pt x="97407" y="192371"/>
                  </a:lnTo>
                  <a:lnTo>
                    <a:pt x="83307" y="191054"/>
                  </a:lnTo>
                  <a:lnTo>
                    <a:pt x="60667" y="195721"/>
                  </a:lnTo>
                  <a:lnTo>
                    <a:pt x="43964" y="203806"/>
                  </a:lnTo>
                  <a:lnTo>
                    <a:pt x="8899" y="248818"/>
                  </a:lnTo>
                  <a:lnTo>
                    <a:pt x="2005" y="270041"/>
                  </a:lnTo>
                  <a:lnTo>
                    <a:pt x="0" y="291468"/>
                  </a:lnTo>
                  <a:lnTo>
                    <a:pt x="4822" y="315431"/>
                  </a:lnTo>
                  <a:lnTo>
                    <a:pt x="14011" y="335937"/>
                  </a:lnTo>
                  <a:lnTo>
                    <a:pt x="24034" y="348978"/>
                  </a:lnTo>
                  <a:lnTo>
                    <a:pt x="38366" y="356185"/>
                  </a:lnTo>
                  <a:lnTo>
                    <a:pt x="54260" y="358329"/>
                  </a:lnTo>
                  <a:lnTo>
                    <a:pt x="68380" y="355755"/>
                  </a:lnTo>
                  <a:lnTo>
                    <a:pt x="88229" y="343299"/>
                  </a:lnTo>
                  <a:lnTo>
                    <a:pt x="98294" y="326497"/>
                  </a:lnTo>
                  <a:lnTo>
                    <a:pt x="113379" y="286273"/>
                  </a:lnTo>
                  <a:lnTo>
                    <a:pt x="117233" y="255644"/>
                  </a:lnTo>
                  <a:lnTo>
                    <a:pt x="120004" y="220511"/>
                  </a:lnTo>
                  <a:lnTo>
                    <a:pt x="125398" y="176932"/>
                  </a:lnTo>
                  <a:lnTo>
                    <a:pt x="122292" y="137208"/>
                  </a:lnTo>
                  <a:lnTo>
                    <a:pt x="121959" y="99686"/>
                  </a:lnTo>
                  <a:lnTo>
                    <a:pt x="125977" y="69048"/>
                  </a:lnTo>
                  <a:lnTo>
                    <a:pt x="121271" y="27424"/>
                  </a:lnTo>
                  <a:lnTo>
                    <a:pt x="1203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258">
              <a:extLst>
                <a:ext uri="{FF2B5EF4-FFF2-40B4-BE49-F238E27FC236}">
                  <a16:creationId xmlns:a16="http://schemas.microsoft.com/office/drawing/2014/main" id="{6D895879-C970-F55B-BD0F-CB63FD55FFA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62525" y="2371725"/>
              <a:ext cx="154578" cy="123826"/>
            </a:xfrm>
            <a:custGeom>
              <a:avLst/>
              <a:gdLst/>
              <a:ahLst/>
              <a:cxnLst/>
              <a:rect l="0" t="0" r="0" b="0"/>
              <a:pathLst>
                <a:path w="154578" h="123826">
                  <a:moveTo>
                    <a:pt x="0" y="0"/>
                  </a:moveTo>
                  <a:lnTo>
                    <a:pt x="0" y="0"/>
                  </a:lnTo>
                  <a:lnTo>
                    <a:pt x="13257" y="13258"/>
                  </a:lnTo>
                  <a:lnTo>
                    <a:pt x="24942" y="16476"/>
                  </a:lnTo>
                  <a:lnTo>
                    <a:pt x="68509" y="19769"/>
                  </a:lnTo>
                  <a:lnTo>
                    <a:pt x="112490" y="27207"/>
                  </a:lnTo>
                  <a:lnTo>
                    <a:pt x="135636" y="38282"/>
                  </a:lnTo>
                  <a:lnTo>
                    <a:pt x="147772" y="49117"/>
                  </a:lnTo>
                  <a:lnTo>
                    <a:pt x="152490" y="54970"/>
                  </a:lnTo>
                  <a:lnTo>
                    <a:pt x="154577" y="60988"/>
                  </a:lnTo>
                  <a:lnTo>
                    <a:pt x="154073" y="73320"/>
                  </a:lnTo>
                  <a:lnTo>
                    <a:pt x="151399" y="78513"/>
                  </a:lnTo>
                  <a:lnTo>
                    <a:pt x="142782" y="87106"/>
                  </a:lnTo>
                  <a:lnTo>
                    <a:pt x="106913" y="106733"/>
                  </a:lnTo>
                  <a:lnTo>
                    <a:pt x="3810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259">
              <a:extLst>
                <a:ext uri="{FF2B5EF4-FFF2-40B4-BE49-F238E27FC236}">
                  <a16:creationId xmlns:a16="http://schemas.microsoft.com/office/drawing/2014/main" id="{DE922583-62FF-AE51-D1E6-6B04C6032E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85974" y="2148045"/>
              <a:ext cx="148027" cy="309406"/>
            </a:xfrm>
            <a:custGeom>
              <a:avLst/>
              <a:gdLst/>
              <a:ahLst/>
              <a:cxnLst/>
              <a:rect l="0" t="0" r="0" b="0"/>
              <a:pathLst>
                <a:path w="148027" h="309406">
                  <a:moveTo>
                    <a:pt x="5151" y="14130"/>
                  </a:moveTo>
                  <a:lnTo>
                    <a:pt x="5151" y="14130"/>
                  </a:lnTo>
                  <a:lnTo>
                    <a:pt x="5151" y="9074"/>
                  </a:lnTo>
                  <a:lnTo>
                    <a:pt x="7973" y="3769"/>
                  </a:lnTo>
                  <a:lnTo>
                    <a:pt x="10207" y="872"/>
                  </a:lnTo>
                  <a:lnTo>
                    <a:pt x="12755" y="0"/>
                  </a:lnTo>
                  <a:lnTo>
                    <a:pt x="15512" y="477"/>
                  </a:lnTo>
                  <a:lnTo>
                    <a:pt x="18408" y="1853"/>
                  </a:lnTo>
                  <a:lnTo>
                    <a:pt x="21626" y="14671"/>
                  </a:lnTo>
                  <a:lnTo>
                    <a:pt x="23438" y="48509"/>
                  </a:lnTo>
                  <a:lnTo>
                    <a:pt x="21152" y="86405"/>
                  </a:lnTo>
                  <a:lnTo>
                    <a:pt x="13773" y="123387"/>
                  </a:lnTo>
                  <a:lnTo>
                    <a:pt x="7705" y="167858"/>
                  </a:lnTo>
                  <a:lnTo>
                    <a:pt x="3086" y="211726"/>
                  </a:lnTo>
                  <a:lnTo>
                    <a:pt x="0" y="237417"/>
                  </a:lnTo>
                  <a:lnTo>
                    <a:pt x="4213" y="267614"/>
                  </a:lnTo>
                  <a:lnTo>
                    <a:pt x="9320" y="279542"/>
                  </a:lnTo>
                  <a:lnTo>
                    <a:pt x="17941" y="288372"/>
                  </a:lnTo>
                  <a:lnTo>
                    <a:pt x="37515" y="299292"/>
                  </a:lnTo>
                  <a:lnTo>
                    <a:pt x="63423" y="306409"/>
                  </a:lnTo>
                  <a:lnTo>
                    <a:pt x="104586" y="309010"/>
                  </a:lnTo>
                  <a:lnTo>
                    <a:pt x="148026" y="30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260">
              <a:extLst>
                <a:ext uri="{FF2B5EF4-FFF2-40B4-BE49-F238E27FC236}">
                  <a16:creationId xmlns:a16="http://schemas.microsoft.com/office/drawing/2014/main" id="{0CAA67AD-2C40-3FF7-384D-A6FE2E15A40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81600" y="2336600"/>
              <a:ext cx="171451" cy="44651"/>
            </a:xfrm>
            <a:custGeom>
              <a:avLst/>
              <a:gdLst/>
              <a:ahLst/>
              <a:cxnLst/>
              <a:rect l="0" t="0" r="0" b="0"/>
              <a:pathLst>
                <a:path w="171451" h="44651">
                  <a:moveTo>
                    <a:pt x="0" y="44650"/>
                  </a:moveTo>
                  <a:lnTo>
                    <a:pt x="0" y="44650"/>
                  </a:lnTo>
                  <a:lnTo>
                    <a:pt x="23370" y="26336"/>
                  </a:lnTo>
                  <a:lnTo>
                    <a:pt x="70066" y="7065"/>
                  </a:lnTo>
                  <a:lnTo>
                    <a:pt x="108602" y="0"/>
                  </a:lnTo>
                  <a:lnTo>
                    <a:pt x="171450" y="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261">
              <a:extLst>
                <a:ext uri="{FF2B5EF4-FFF2-40B4-BE49-F238E27FC236}">
                  <a16:creationId xmlns:a16="http://schemas.microsoft.com/office/drawing/2014/main" id="{1F9DD265-87CF-8750-C1E5-2CB1E759BF2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53050" y="2324759"/>
              <a:ext cx="304801" cy="141139"/>
            </a:xfrm>
            <a:custGeom>
              <a:avLst/>
              <a:gdLst/>
              <a:ahLst/>
              <a:cxnLst/>
              <a:rect l="0" t="0" r="0" b="0"/>
              <a:pathLst>
                <a:path w="304801" h="141139">
                  <a:moveTo>
                    <a:pt x="0" y="37441"/>
                  </a:moveTo>
                  <a:lnTo>
                    <a:pt x="0" y="37441"/>
                  </a:lnTo>
                  <a:lnTo>
                    <a:pt x="45586" y="14648"/>
                  </a:lnTo>
                  <a:lnTo>
                    <a:pt x="68304" y="4347"/>
                  </a:lnTo>
                  <a:lnTo>
                    <a:pt x="106454" y="0"/>
                  </a:lnTo>
                  <a:lnTo>
                    <a:pt x="118926" y="2456"/>
                  </a:lnTo>
                  <a:lnTo>
                    <a:pt x="123734" y="4593"/>
                  </a:lnTo>
                  <a:lnTo>
                    <a:pt x="131899" y="15433"/>
                  </a:lnTo>
                  <a:lnTo>
                    <a:pt x="149450" y="60948"/>
                  </a:lnTo>
                  <a:lnTo>
                    <a:pt x="152228" y="96145"/>
                  </a:lnTo>
                  <a:lnTo>
                    <a:pt x="142016" y="123789"/>
                  </a:lnTo>
                  <a:lnTo>
                    <a:pt x="139128" y="129931"/>
                  </a:lnTo>
                  <a:lnTo>
                    <a:pt x="135085" y="134026"/>
                  </a:lnTo>
                  <a:lnTo>
                    <a:pt x="124949" y="138576"/>
                  </a:lnTo>
                  <a:lnTo>
                    <a:pt x="112399" y="141138"/>
                  </a:lnTo>
                  <a:lnTo>
                    <a:pt x="109858" y="140439"/>
                  </a:lnTo>
                  <a:lnTo>
                    <a:pt x="108163" y="138915"/>
                  </a:lnTo>
                  <a:lnTo>
                    <a:pt x="107034" y="136840"/>
                  </a:lnTo>
                  <a:lnTo>
                    <a:pt x="115557" y="118751"/>
                  </a:lnTo>
                  <a:lnTo>
                    <a:pt x="138459" y="91798"/>
                  </a:lnTo>
                  <a:lnTo>
                    <a:pt x="172459" y="68914"/>
                  </a:lnTo>
                  <a:lnTo>
                    <a:pt x="212661" y="51581"/>
                  </a:lnTo>
                  <a:lnTo>
                    <a:pt x="257585" y="47574"/>
                  </a:lnTo>
                  <a:lnTo>
                    <a:pt x="304800" y="46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262">
              <a:extLst>
                <a:ext uri="{FF2B5EF4-FFF2-40B4-BE49-F238E27FC236}">
                  <a16:creationId xmlns:a16="http://schemas.microsoft.com/office/drawing/2014/main" id="{4E2A17DE-3BB8-8361-B58C-11D61DC1FDE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76900" y="2356712"/>
              <a:ext cx="28184" cy="138839"/>
            </a:xfrm>
            <a:custGeom>
              <a:avLst/>
              <a:gdLst/>
              <a:ahLst/>
              <a:cxnLst/>
              <a:rect l="0" t="0" r="0" b="0"/>
              <a:pathLst>
                <a:path w="28184" h="138839">
                  <a:moveTo>
                    <a:pt x="19050" y="5488"/>
                  </a:moveTo>
                  <a:lnTo>
                    <a:pt x="19050" y="5488"/>
                  </a:lnTo>
                  <a:lnTo>
                    <a:pt x="24106" y="432"/>
                  </a:lnTo>
                  <a:lnTo>
                    <a:pt x="25595" y="0"/>
                  </a:lnTo>
                  <a:lnTo>
                    <a:pt x="26589" y="771"/>
                  </a:lnTo>
                  <a:lnTo>
                    <a:pt x="27251" y="2343"/>
                  </a:lnTo>
                  <a:lnTo>
                    <a:pt x="28183" y="14669"/>
                  </a:lnTo>
                  <a:lnTo>
                    <a:pt x="13445" y="54322"/>
                  </a:lnTo>
                  <a:lnTo>
                    <a:pt x="3496" y="94351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263">
              <a:extLst>
                <a:ext uri="{FF2B5EF4-FFF2-40B4-BE49-F238E27FC236}">
                  <a16:creationId xmlns:a16="http://schemas.microsoft.com/office/drawing/2014/main" id="{708C4274-5D6B-3357-95C9-9825AB4B454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43575" y="22479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24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264">
              <a:extLst>
                <a:ext uri="{FF2B5EF4-FFF2-40B4-BE49-F238E27FC236}">
                  <a16:creationId xmlns:a16="http://schemas.microsoft.com/office/drawing/2014/main" id="{13E637C6-5AD4-3237-3A90-21ECCE4127E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24831" y="2143909"/>
              <a:ext cx="135887" cy="322895"/>
            </a:xfrm>
            <a:custGeom>
              <a:avLst/>
              <a:gdLst/>
              <a:ahLst/>
              <a:cxnLst/>
              <a:rect l="0" t="0" r="0" b="0"/>
              <a:pathLst>
                <a:path w="135887" h="322895">
                  <a:moveTo>
                    <a:pt x="42569" y="18266"/>
                  </a:moveTo>
                  <a:lnTo>
                    <a:pt x="42569" y="18266"/>
                  </a:lnTo>
                  <a:lnTo>
                    <a:pt x="51701" y="0"/>
                  </a:lnTo>
                  <a:lnTo>
                    <a:pt x="49220" y="40764"/>
                  </a:lnTo>
                  <a:lnTo>
                    <a:pt x="38895" y="79260"/>
                  </a:lnTo>
                  <a:lnTo>
                    <a:pt x="25253" y="118535"/>
                  </a:lnTo>
                  <a:lnTo>
                    <a:pt x="8930" y="165644"/>
                  </a:lnTo>
                  <a:lnTo>
                    <a:pt x="2528" y="211968"/>
                  </a:lnTo>
                  <a:lnTo>
                    <a:pt x="0" y="220426"/>
                  </a:lnTo>
                  <a:lnTo>
                    <a:pt x="1500" y="252555"/>
                  </a:lnTo>
                  <a:lnTo>
                    <a:pt x="8793" y="270914"/>
                  </a:lnTo>
                  <a:lnTo>
                    <a:pt x="35914" y="306369"/>
                  </a:lnTo>
                  <a:lnTo>
                    <a:pt x="55767" y="316472"/>
                  </a:lnTo>
                  <a:lnTo>
                    <a:pt x="83315" y="321764"/>
                  </a:lnTo>
                  <a:lnTo>
                    <a:pt x="110468" y="322894"/>
                  </a:lnTo>
                  <a:lnTo>
                    <a:pt x="114293" y="320835"/>
                  </a:lnTo>
                  <a:lnTo>
                    <a:pt x="124733" y="307824"/>
                  </a:lnTo>
                  <a:lnTo>
                    <a:pt x="131297" y="296536"/>
                  </a:lnTo>
                  <a:lnTo>
                    <a:pt x="135886" y="273225"/>
                  </a:lnTo>
                  <a:lnTo>
                    <a:pt x="132190" y="251266"/>
                  </a:lnTo>
                  <a:lnTo>
                    <a:pt x="127716" y="245566"/>
                  </a:lnTo>
                  <a:lnTo>
                    <a:pt x="114278" y="236411"/>
                  </a:lnTo>
                  <a:lnTo>
                    <a:pt x="71144" y="227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265">
              <a:extLst>
                <a:ext uri="{FF2B5EF4-FFF2-40B4-BE49-F238E27FC236}">
                  <a16:creationId xmlns:a16="http://schemas.microsoft.com/office/drawing/2014/main" id="{8CA9E9B9-7BCB-8BA6-83D8-7AD48D5EAD8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91225" y="2333625"/>
              <a:ext cx="114301" cy="130461"/>
            </a:xfrm>
            <a:custGeom>
              <a:avLst/>
              <a:gdLst/>
              <a:ahLst/>
              <a:cxnLst/>
              <a:rect l="0" t="0" r="0" b="0"/>
              <a:pathLst>
                <a:path w="114301" h="130461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7539" y="46789"/>
                  </a:lnTo>
                  <a:lnTo>
                    <a:pt x="8201" y="43892"/>
                  </a:lnTo>
                  <a:lnTo>
                    <a:pt x="16890" y="28502"/>
                  </a:lnTo>
                  <a:lnTo>
                    <a:pt x="18623" y="20917"/>
                  </a:lnTo>
                  <a:lnTo>
                    <a:pt x="18923" y="29716"/>
                  </a:lnTo>
                  <a:lnTo>
                    <a:pt x="11495" y="72796"/>
                  </a:lnTo>
                  <a:lnTo>
                    <a:pt x="11459" y="88446"/>
                  </a:lnTo>
                  <a:lnTo>
                    <a:pt x="14971" y="105984"/>
                  </a:lnTo>
                  <a:lnTo>
                    <a:pt x="22882" y="118718"/>
                  </a:lnTo>
                  <a:lnTo>
                    <a:pt x="27955" y="123595"/>
                  </a:lnTo>
                  <a:lnTo>
                    <a:pt x="39235" y="129015"/>
                  </a:lnTo>
                  <a:lnTo>
                    <a:pt x="45207" y="130460"/>
                  </a:lnTo>
                  <a:lnTo>
                    <a:pt x="50246" y="129306"/>
                  </a:lnTo>
                  <a:lnTo>
                    <a:pt x="58667" y="122381"/>
                  </a:lnTo>
                  <a:lnTo>
                    <a:pt x="84285" y="7838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266">
              <a:extLst>
                <a:ext uri="{FF2B5EF4-FFF2-40B4-BE49-F238E27FC236}">
                  <a16:creationId xmlns:a16="http://schemas.microsoft.com/office/drawing/2014/main" id="{53AE625F-B71B-8F67-8789-94679B5E199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44289" y="2100420"/>
              <a:ext cx="132687" cy="346911"/>
            </a:xfrm>
            <a:custGeom>
              <a:avLst/>
              <a:gdLst/>
              <a:ahLst/>
              <a:cxnLst/>
              <a:rect l="0" t="0" r="0" b="0"/>
              <a:pathLst>
                <a:path w="132687" h="346911">
                  <a:moveTo>
                    <a:pt x="94586" y="14130"/>
                  </a:moveTo>
                  <a:lnTo>
                    <a:pt x="94586" y="14130"/>
                  </a:lnTo>
                  <a:lnTo>
                    <a:pt x="94586" y="0"/>
                  </a:lnTo>
                  <a:lnTo>
                    <a:pt x="94586" y="1853"/>
                  </a:lnTo>
                  <a:lnTo>
                    <a:pt x="73863" y="40971"/>
                  </a:lnTo>
                  <a:lnTo>
                    <a:pt x="49805" y="88106"/>
                  </a:lnTo>
                  <a:lnTo>
                    <a:pt x="32275" y="127991"/>
                  </a:lnTo>
                  <a:lnTo>
                    <a:pt x="18620" y="166443"/>
                  </a:lnTo>
                  <a:lnTo>
                    <a:pt x="11753" y="195079"/>
                  </a:lnTo>
                  <a:lnTo>
                    <a:pt x="4376" y="238256"/>
                  </a:lnTo>
                  <a:lnTo>
                    <a:pt x="0" y="285049"/>
                  </a:lnTo>
                  <a:lnTo>
                    <a:pt x="689" y="304930"/>
                  </a:lnTo>
                  <a:lnTo>
                    <a:pt x="4523" y="317294"/>
                  </a:lnTo>
                  <a:lnTo>
                    <a:pt x="12632" y="330205"/>
                  </a:lnTo>
                  <a:lnTo>
                    <a:pt x="42485" y="345498"/>
                  </a:lnTo>
                  <a:lnTo>
                    <a:pt x="60803" y="346910"/>
                  </a:lnTo>
                  <a:lnTo>
                    <a:pt x="105814" y="334195"/>
                  </a:lnTo>
                  <a:lnTo>
                    <a:pt x="123078" y="325099"/>
                  </a:lnTo>
                  <a:lnTo>
                    <a:pt x="132686" y="30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267">
              <a:extLst>
                <a:ext uri="{FF2B5EF4-FFF2-40B4-BE49-F238E27FC236}">
                  <a16:creationId xmlns:a16="http://schemas.microsoft.com/office/drawing/2014/main" id="{1289075B-7909-E45C-34AD-9840B036C1C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92574" y="2286000"/>
              <a:ext cx="93927" cy="38101"/>
            </a:xfrm>
            <a:custGeom>
              <a:avLst/>
              <a:gdLst/>
              <a:ahLst/>
              <a:cxnLst/>
              <a:rect l="0" t="0" r="0" b="0"/>
              <a:pathLst>
                <a:path w="9392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5" y="33044"/>
                  </a:lnTo>
                  <a:lnTo>
                    <a:pt x="662" y="27739"/>
                  </a:lnTo>
                  <a:lnTo>
                    <a:pt x="0" y="24842"/>
                  </a:lnTo>
                  <a:lnTo>
                    <a:pt x="617" y="22912"/>
                  </a:lnTo>
                  <a:lnTo>
                    <a:pt x="2088" y="21624"/>
                  </a:lnTo>
                  <a:lnTo>
                    <a:pt x="6993" y="19558"/>
                  </a:lnTo>
                  <a:lnTo>
                    <a:pt x="7665" y="16454"/>
                  </a:lnTo>
                  <a:lnTo>
                    <a:pt x="7843" y="14144"/>
                  </a:lnTo>
                  <a:lnTo>
                    <a:pt x="13687" y="8756"/>
                  </a:lnTo>
                  <a:lnTo>
                    <a:pt x="18209" y="5837"/>
                  </a:lnTo>
                  <a:lnTo>
                    <a:pt x="31699" y="5417"/>
                  </a:lnTo>
                  <a:lnTo>
                    <a:pt x="49335" y="6641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268">
              <a:extLst>
                <a:ext uri="{FF2B5EF4-FFF2-40B4-BE49-F238E27FC236}">
                  <a16:creationId xmlns:a16="http://schemas.microsoft.com/office/drawing/2014/main" id="{112B35AD-58B8-A711-4CE8-C7D95E59663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316268" y="2292226"/>
              <a:ext cx="122633" cy="136650"/>
            </a:xfrm>
            <a:custGeom>
              <a:avLst/>
              <a:gdLst/>
              <a:ahLst/>
              <a:cxnLst/>
              <a:rect l="0" t="0" r="0" b="0"/>
              <a:pathLst>
                <a:path w="122633" h="136650">
                  <a:moveTo>
                    <a:pt x="46432" y="41399"/>
                  </a:moveTo>
                  <a:lnTo>
                    <a:pt x="46432" y="41399"/>
                  </a:lnTo>
                  <a:lnTo>
                    <a:pt x="51488" y="41399"/>
                  </a:lnTo>
                  <a:lnTo>
                    <a:pt x="52977" y="42457"/>
                  </a:lnTo>
                  <a:lnTo>
                    <a:pt x="53971" y="44221"/>
                  </a:lnTo>
                  <a:lnTo>
                    <a:pt x="54633" y="46455"/>
                  </a:lnTo>
                  <a:lnTo>
                    <a:pt x="56133" y="47945"/>
                  </a:lnTo>
                  <a:lnTo>
                    <a:pt x="60621" y="49600"/>
                  </a:lnTo>
                  <a:lnTo>
                    <a:pt x="86276" y="49604"/>
                  </a:lnTo>
                  <a:lnTo>
                    <a:pt x="105275" y="43242"/>
                  </a:lnTo>
                  <a:lnTo>
                    <a:pt x="114212" y="37632"/>
                  </a:lnTo>
                  <a:lnTo>
                    <a:pt x="118891" y="31611"/>
                  </a:lnTo>
                  <a:lnTo>
                    <a:pt x="120969" y="24349"/>
                  </a:lnTo>
                  <a:lnTo>
                    <a:pt x="121893" y="14066"/>
                  </a:lnTo>
                  <a:lnTo>
                    <a:pt x="117906" y="9419"/>
                  </a:lnTo>
                  <a:lnTo>
                    <a:pt x="102187" y="1433"/>
                  </a:lnTo>
                  <a:lnTo>
                    <a:pt x="86735" y="0"/>
                  </a:lnTo>
                  <a:lnTo>
                    <a:pt x="60490" y="7966"/>
                  </a:lnTo>
                  <a:lnTo>
                    <a:pt x="31547" y="23732"/>
                  </a:lnTo>
                  <a:lnTo>
                    <a:pt x="12388" y="41809"/>
                  </a:lnTo>
                  <a:lnTo>
                    <a:pt x="4843" y="54281"/>
                  </a:lnTo>
                  <a:lnTo>
                    <a:pt x="0" y="79535"/>
                  </a:lnTo>
                  <a:lnTo>
                    <a:pt x="396" y="92215"/>
                  </a:lnTo>
                  <a:lnTo>
                    <a:pt x="4099" y="104906"/>
                  </a:lnTo>
                  <a:lnTo>
                    <a:pt x="17739" y="117602"/>
                  </a:lnTo>
                  <a:lnTo>
                    <a:pt x="36855" y="128184"/>
                  </a:lnTo>
                  <a:lnTo>
                    <a:pt x="122632" y="136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269">
              <a:extLst>
                <a:ext uri="{FF2B5EF4-FFF2-40B4-BE49-F238E27FC236}">
                  <a16:creationId xmlns:a16="http://schemas.microsoft.com/office/drawing/2014/main" id="{97103C7B-F4D8-6F18-9453-F9930F7A528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493137" y="2114550"/>
              <a:ext cx="174364" cy="336591"/>
            </a:xfrm>
            <a:custGeom>
              <a:avLst/>
              <a:gdLst/>
              <a:ahLst/>
              <a:cxnLst/>
              <a:rect l="0" t="0" r="0" b="0"/>
              <a:pathLst>
                <a:path w="174364" h="336591">
                  <a:moveTo>
                    <a:pt x="107688" y="228600"/>
                  </a:moveTo>
                  <a:lnTo>
                    <a:pt x="107688" y="228600"/>
                  </a:lnTo>
                  <a:lnTo>
                    <a:pt x="112744" y="228600"/>
                  </a:lnTo>
                  <a:lnTo>
                    <a:pt x="114233" y="226483"/>
                  </a:lnTo>
                  <a:lnTo>
                    <a:pt x="116820" y="207142"/>
                  </a:lnTo>
                  <a:lnTo>
                    <a:pt x="117097" y="197077"/>
                  </a:lnTo>
                  <a:lnTo>
                    <a:pt x="115019" y="193826"/>
                  </a:lnTo>
                  <a:lnTo>
                    <a:pt x="100801" y="182876"/>
                  </a:lnTo>
                  <a:lnTo>
                    <a:pt x="93888" y="181539"/>
                  </a:lnTo>
                  <a:lnTo>
                    <a:pt x="68979" y="188691"/>
                  </a:lnTo>
                  <a:lnTo>
                    <a:pt x="53297" y="199371"/>
                  </a:lnTo>
                  <a:lnTo>
                    <a:pt x="16604" y="239293"/>
                  </a:lnTo>
                  <a:lnTo>
                    <a:pt x="1913" y="267046"/>
                  </a:lnTo>
                  <a:lnTo>
                    <a:pt x="0" y="288726"/>
                  </a:lnTo>
                  <a:lnTo>
                    <a:pt x="3735" y="309298"/>
                  </a:lnTo>
                  <a:lnTo>
                    <a:pt x="12450" y="321969"/>
                  </a:lnTo>
                  <a:lnTo>
                    <a:pt x="29256" y="335052"/>
                  </a:lnTo>
                  <a:lnTo>
                    <a:pt x="44255" y="336590"/>
                  </a:lnTo>
                  <a:lnTo>
                    <a:pt x="52699" y="335518"/>
                  </a:lnTo>
                  <a:lnTo>
                    <a:pt x="59387" y="332687"/>
                  </a:lnTo>
                  <a:lnTo>
                    <a:pt x="69640" y="323897"/>
                  </a:lnTo>
                  <a:lnTo>
                    <a:pt x="91392" y="293403"/>
                  </a:lnTo>
                  <a:lnTo>
                    <a:pt x="110389" y="247403"/>
                  </a:lnTo>
                  <a:lnTo>
                    <a:pt x="119137" y="199992"/>
                  </a:lnTo>
                  <a:lnTo>
                    <a:pt x="130294" y="161919"/>
                  </a:lnTo>
                  <a:lnTo>
                    <a:pt x="139551" y="123235"/>
                  </a:lnTo>
                  <a:lnTo>
                    <a:pt x="151102" y="79023"/>
                  </a:lnTo>
                  <a:lnTo>
                    <a:pt x="161489" y="35452"/>
                  </a:lnTo>
                  <a:lnTo>
                    <a:pt x="164904" y="17089"/>
                  </a:lnTo>
                  <a:lnTo>
                    <a:pt x="174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" name="SMARTInkShape-Group696">
            <a:extLst>
              <a:ext uri="{FF2B5EF4-FFF2-40B4-BE49-F238E27FC236}">
                <a16:creationId xmlns:a16="http://schemas.microsoft.com/office/drawing/2014/main" id="{9E487C0C-AF80-2511-8C18-1D3ADE1EB0B8}"/>
              </a:ext>
            </a:extLst>
          </p:cNvPr>
          <p:cNvGrpSpPr/>
          <p:nvPr/>
        </p:nvGrpSpPr>
        <p:grpSpPr>
          <a:xfrm>
            <a:off x="7000875" y="2088247"/>
            <a:ext cx="581026" cy="416829"/>
            <a:chOff x="7000875" y="2088247"/>
            <a:chExt cx="581026" cy="416829"/>
          </a:xfrm>
        </p:grpSpPr>
        <p:sp>
          <p:nvSpPr>
            <p:cNvPr id="991" name="SMARTInkShape-3270">
              <a:extLst>
                <a:ext uri="{FF2B5EF4-FFF2-40B4-BE49-F238E27FC236}">
                  <a16:creationId xmlns:a16="http://schemas.microsoft.com/office/drawing/2014/main" id="{2F7E9FFA-F568-EF39-9E75-6C6BCB5F647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20056" y="2088247"/>
              <a:ext cx="218945" cy="416829"/>
            </a:xfrm>
            <a:custGeom>
              <a:avLst/>
              <a:gdLst/>
              <a:ahLst/>
              <a:cxnLst/>
              <a:rect l="0" t="0" r="0" b="0"/>
              <a:pathLst>
                <a:path w="218945" h="416829">
                  <a:moveTo>
                    <a:pt x="209419" y="64403"/>
                  </a:moveTo>
                  <a:lnTo>
                    <a:pt x="209419" y="64403"/>
                  </a:lnTo>
                  <a:lnTo>
                    <a:pt x="218943" y="64403"/>
                  </a:lnTo>
                  <a:lnTo>
                    <a:pt x="218944" y="51145"/>
                  </a:lnTo>
                  <a:lnTo>
                    <a:pt x="216122" y="45105"/>
                  </a:lnTo>
                  <a:lnTo>
                    <a:pt x="178943" y="5397"/>
                  </a:lnTo>
                  <a:lnTo>
                    <a:pt x="171886" y="1137"/>
                  </a:lnTo>
                  <a:lnTo>
                    <a:pt x="168521" y="0"/>
                  </a:lnTo>
                  <a:lnTo>
                    <a:pt x="148618" y="3458"/>
                  </a:lnTo>
                  <a:lnTo>
                    <a:pt x="137240" y="11211"/>
                  </a:lnTo>
                  <a:lnTo>
                    <a:pt x="97972" y="51935"/>
                  </a:lnTo>
                  <a:lnTo>
                    <a:pt x="74040" y="93845"/>
                  </a:lnTo>
                  <a:lnTo>
                    <a:pt x="51657" y="140717"/>
                  </a:lnTo>
                  <a:lnTo>
                    <a:pt x="34923" y="188243"/>
                  </a:lnTo>
                  <a:lnTo>
                    <a:pt x="18936" y="235855"/>
                  </a:lnTo>
                  <a:lnTo>
                    <a:pt x="12221" y="270073"/>
                  </a:lnTo>
                  <a:lnTo>
                    <a:pt x="7410" y="313726"/>
                  </a:lnTo>
                  <a:lnTo>
                    <a:pt x="1358" y="355657"/>
                  </a:lnTo>
                  <a:lnTo>
                    <a:pt x="0" y="397673"/>
                  </a:lnTo>
                  <a:lnTo>
                    <a:pt x="2749" y="405846"/>
                  </a:lnTo>
                  <a:lnTo>
                    <a:pt x="9394" y="416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271">
              <a:extLst>
                <a:ext uri="{FF2B5EF4-FFF2-40B4-BE49-F238E27FC236}">
                  <a16:creationId xmlns:a16="http://schemas.microsoft.com/office/drawing/2014/main" id="{B38AA149-519E-E62A-F959-AB5638CB6E5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00875" y="2314575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0" y="76200"/>
                  </a:moveTo>
                  <a:lnTo>
                    <a:pt x="0" y="76200"/>
                  </a:lnTo>
                  <a:lnTo>
                    <a:pt x="1058" y="66479"/>
                  </a:lnTo>
                  <a:lnTo>
                    <a:pt x="5056" y="52830"/>
                  </a:lnTo>
                  <a:lnTo>
                    <a:pt x="16005" y="39002"/>
                  </a:lnTo>
                  <a:lnTo>
                    <a:pt x="32514" y="26859"/>
                  </a:lnTo>
                  <a:lnTo>
                    <a:pt x="77605" y="10440"/>
                  </a:lnTo>
                  <a:lnTo>
                    <a:pt x="124677" y="137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272">
              <a:extLst>
                <a:ext uri="{FF2B5EF4-FFF2-40B4-BE49-F238E27FC236}">
                  <a16:creationId xmlns:a16="http://schemas.microsoft.com/office/drawing/2014/main" id="{BC9BAD8B-19AD-FF2E-20E1-A93A6517C32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73582" y="2287877"/>
              <a:ext cx="111887" cy="134575"/>
            </a:xfrm>
            <a:custGeom>
              <a:avLst/>
              <a:gdLst/>
              <a:ahLst/>
              <a:cxnLst/>
              <a:rect l="0" t="0" r="0" b="0"/>
              <a:pathLst>
                <a:path w="111887" h="134575">
                  <a:moveTo>
                    <a:pt x="84468" y="45748"/>
                  </a:moveTo>
                  <a:lnTo>
                    <a:pt x="84468" y="45748"/>
                  </a:lnTo>
                  <a:lnTo>
                    <a:pt x="89524" y="40692"/>
                  </a:lnTo>
                  <a:lnTo>
                    <a:pt x="92006" y="35387"/>
                  </a:lnTo>
                  <a:lnTo>
                    <a:pt x="93959" y="4458"/>
                  </a:lnTo>
                  <a:lnTo>
                    <a:pt x="91854" y="2347"/>
                  </a:lnTo>
                  <a:lnTo>
                    <a:pt x="83870" y="0"/>
                  </a:lnTo>
                  <a:lnTo>
                    <a:pt x="70444" y="4602"/>
                  </a:lnTo>
                  <a:lnTo>
                    <a:pt x="35954" y="24803"/>
                  </a:lnTo>
                  <a:lnTo>
                    <a:pt x="13061" y="48009"/>
                  </a:lnTo>
                  <a:lnTo>
                    <a:pt x="5106" y="68625"/>
                  </a:lnTo>
                  <a:lnTo>
                    <a:pt x="0" y="101185"/>
                  </a:lnTo>
                  <a:lnTo>
                    <a:pt x="4946" y="113073"/>
                  </a:lnTo>
                  <a:lnTo>
                    <a:pt x="9228" y="119206"/>
                  </a:lnTo>
                  <a:lnTo>
                    <a:pt x="22453" y="128843"/>
                  </a:lnTo>
                  <a:lnTo>
                    <a:pt x="30425" y="132895"/>
                  </a:lnTo>
                  <a:lnTo>
                    <a:pt x="47749" y="134574"/>
                  </a:lnTo>
                  <a:lnTo>
                    <a:pt x="86570" y="129765"/>
                  </a:lnTo>
                  <a:lnTo>
                    <a:pt x="99866" y="121542"/>
                  </a:lnTo>
                  <a:lnTo>
                    <a:pt x="104258" y="115327"/>
                  </a:lnTo>
                  <a:lnTo>
                    <a:pt x="109139" y="99955"/>
                  </a:lnTo>
                  <a:lnTo>
                    <a:pt x="111886" y="68394"/>
                  </a:lnTo>
                  <a:lnTo>
                    <a:pt x="93993" y="26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273">
              <a:extLst>
                <a:ext uri="{FF2B5EF4-FFF2-40B4-BE49-F238E27FC236}">
                  <a16:creationId xmlns:a16="http://schemas.microsoft.com/office/drawing/2014/main" id="{70986E00-FCB3-B5FC-85CC-5FEBC334F79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5200" y="2276475"/>
              <a:ext cx="266701" cy="149823"/>
            </a:xfrm>
            <a:custGeom>
              <a:avLst/>
              <a:gdLst/>
              <a:ahLst/>
              <a:cxnLst/>
              <a:rect l="0" t="0" r="0" b="0"/>
              <a:pathLst>
                <a:path w="266701" h="149823">
                  <a:moveTo>
                    <a:pt x="0" y="85725"/>
                  </a:moveTo>
                  <a:lnTo>
                    <a:pt x="0" y="85725"/>
                  </a:lnTo>
                  <a:lnTo>
                    <a:pt x="5056" y="85725"/>
                  </a:lnTo>
                  <a:lnTo>
                    <a:pt x="10361" y="80081"/>
                  </a:lnTo>
                  <a:lnTo>
                    <a:pt x="17305" y="71575"/>
                  </a:lnTo>
                  <a:lnTo>
                    <a:pt x="63679" y="44517"/>
                  </a:lnTo>
                  <a:lnTo>
                    <a:pt x="82390" y="32822"/>
                  </a:lnTo>
                  <a:lnTo>
                    <a:pt x="93414" y="30462"/>
                  </a:lnTo>
                  <a:lnTo>
                    <a:pt x="97201" y="30891"/>
                  </a:lnTo>
                  <a:lnTo>
                    <a:pt x="99726" y="32236"/>
                  </a:lnTo>
                  <a:lnTo>
                    <a:pt x="108834" y="47055"/>
                  </a:lnTo>
                  <a:lnTo>
                    <a:pt x="112681" y="59215"/>
                  </a:lnTo>
                  <a:lnTo>
                    <a:pt x="114158" y="105793"/>
                  </a:lnTo>
                  <a:lnTo>
                    <a:pt x="114288" y="143700"/>
                  </a:lnTo>
                  <a:lnTo>
                    <a:pt x="113233" y="146600"/>
                  </a:lnTo>
                  <a:lnTo>
                    <a:pt x="111472" y="148534"/>
                  </a:lnTo>
                  <a:lnTo>
                    <a:pt x="109240" y="149822"/>
                  </a:lnTo>
                  <a:lnTo>
                    <a:pt x="106693" y="149623"/>
                  </a:lnTo>
                  <a:lnTo>
                    <a:pt x="101042" y="146580"/>
                  </a:lnTo>
                  <a:lnTo>
                    <a:pt x="99111" y="143228"/>
                  </a:lnTo>
                  <a:lnTo>
                    <a:pt x="96013" y="122641"/>
                  </a:lnTo>
                  <a:lnTo>
                    <a:pt x="95758" y="116685"/>
                  </a:lnTo>
                  <a:lnTo>
                    <a:pt x="109501" y="79885"/>
                  </a:lnTo>
                  <a:lnTo>
                    <a:pt x="131842" y="50240"/>
                  </a:lnTo>
                  <a:lnTo>
                    <a:pt x="167789" y="26515"/>
                  </a:lnTo>
                  <a:lnTo>
                    <a:pt x="189932" y="17076"/>
                  </a:lnTo>
                  <a:lnTo>
                    <a:pt x="230173" y="8194"/>
                  </a:lnTo>
                  <a:lnTo>
                    <a:pt x="241999" y="364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0" name="SMARTInkShape-Group697">
            <a:extLst>
              <a:ext uri="{FF2B5EF4-FFF2-40B4-BE49-F238E27FC236}">
                <a16:creationId xmlns:a16="http://schemas.microsoft.com/office/drawing/2014/main" id="{CBF8B5F4-552A-DCFC-A66C-4F19628391F5}"/>
              </a:ext>
            </a:extLst>
          </p:cNvPr>
          <p:cNvGrpSpPr/>
          <p:nvPr/>
        </p:nvGrpSpPr>
        <p:grpSpPr>
          <a:xfrm>
            <a:off x="7943892" y="2276870"/>
            <a:ext cx="657184" cy="371081"/>
            <a:chOff x="7943892" y="2276870"/>
            <a:chExt cx="657184" cy="371081"/>
          </a:xfrm>
        </p:grpSpPr>
        <p:sp>
          <p:nvSpPr>
            <p:cNvPr id="996" name="SMARTInkShape-3274">
              <a:extLst>
                <a:ext uri="{FF2B5EF4-FFF2-40B4-BE49-F238E27FC236}">
                  <a16:creationId xmlns:a16="http://schemas.microsoft.com/office/drawing/2014/main" id="{FB5F4BCC-219A-FD11-CC0B-AE07C6EA00C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72450" y="2296056"/>
              <a:ext cx="161926" cy="170920"/>
            </a:xfrm>
            <a:custGeom>
              <a:avLst/>
              <a:gdLst/>
              <a:ahLst/>
              <a:cxnLst/>
              <a:rect l="0" t="0" r="0" b="0"/>
              <a:pathLst>
                <a:path w="161926" h="170920">
                  <a:moveTo>
                    <a:pt x="0" y="66144"/>
                  </a:moveTo>
                  <a:lnTo>
                    <a:pt x="0" y="66144"/>
                  </a:lnTo>
                  <a:lnTo>
                    <a:pt x="15188" y="49898"/>
                  </a:lnTo>
                  <a:lnTo>
                    <a:pt x="17333" y="43754"/>
                  </a:lnTo>
                  <a:lnTo>
                    <a:pt x="18963" y="42750"/>
                  </a:lnTo>
                  <a:lnTo>
                    <a:pt x="21110" y="43140"/>
                  </a:lnTo>
                  <a:lnTo>
                    <a:pt x="29185" y="48744"/>
                  </a:lnTo>
                  <a:lnTo>
                    <a:pt x="32157" y="51369"/>
                  </a:lnTo>
                  <a:lnTo>
                    <a:pt x="35458" y="57108"/>
                  </a:lnTo>
                  <a:lnTo>
                    <a:pt x="36339" y="60120"/>
                  </a:lnTo>
                  <a:lnTo>
                    <a:pt x="29744" y="105388"/>
                  </a:lnTo>
                  <a:lnTo>
                    <a:pt x="26272" y="118158"/>
                  </a:lnTo>
                  <a:lnTo>
                    <a:pt x="23864" y="123045"/>
                  </a:lnTo>
                  <a:lnTo>
                    <a:pt x="23319" y="127361"/>
                  </a:lnTo>
                  <a:lnTo>
                    <a:pt x="28308" y="141698"/>
                  </a:lnTo>
                  <a:lnTo>
                    <a:pt x="46866" y="123973"/>
                  </a:lnTo>
                  <a:lnTo>
                    <a:pt x="81458" y="80815"/>
                  </a:lnTo>
                  <a:lnTo>
                    <a:pt x="106872" y="51873"/>
                  </a:lnTo>
                  <a:lnTo>
                    <a:pt x="109348" y="47105"/>
                  </a:lnTo>
                  <a:lnTo>
                    <a:pt x="112057" y="43926"/>
                  </a:lnTo>
                  <a:lnTo>
                    <a:pt x="120926" y="37336"/>
                  </a:lnTo>
                  <a:lnTo>
                    <a:pt x="130256" y="25035"/>
                  </a:lnTo>
                  <a:lnTo>
                    <a:pt x="138665" y="19391"/>
                  </a:lnTo>
                  <a:lnTo>
                    <a:pt x="147377" y="5516"/>
                  </a:lnTo>
                  <a:lnTo>
                    <a:pt x="152990" y="2156"/>
                  </a:lnTo>
                  <a:lnTo>
                    <a:pt x="160160" y="0"/>
                  </a:lnTo>
                  <a:lnTo>
                    <a:pt x="161141" y="5349"/>
                  </a:lnTo>
                  <a:lnTo>
                    <a:pt x="161905" y="50658"/>
                  </a:lnTo>
                  <a:lnTo>
                    <a:pt x="159096" y="76725"/>
                  </a:lnTo>
                  <a:lnTo>
                    <a:pt x="152661" y="112891"/>
                  </a:lnTo>
                  <a:lnTo>
                    <a:pt x="152410" y="154267"/>
                  </a:lnTo>
                  <a:lnTo>
                    <a:pt x="153466" y="156642"/>
                  </a:lnTo>
                  <a:lnTo>
                    <a:pt x="161925" y="170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275">
              <a:extLst>
                <a:ext uri="{FF2B5EF4-FFF2-40B4-BE49-F238E27FC236}">
                  <a16:creationId xmlns:a16="http://schemas.microsoft.com/office/drawing/2014/main" id="{7D36FDB5-0F1B-57A5-D880-B2613019C40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43892" y="2276870"/>
              <a:ext cx="199984" cy="189974"/>
            </a:xfrm>
            <a:custGeom>
              <a:avLst/>
              <a:gdLst/>
              <a:ahLst/>
              <a:cxnLst/>
              <a:rect l="0" t="0" r="0" b="0"/>
              <a:pathLst>
                <a:path w="199984" h="189974">
                  <a:moveTo>
                    <a:pt x="114258" y="37705"/>
                  </a:moveTo>
                  <a:lnTo>
                    <a:pt x="114258" y="37705"/>
                  </a:lnTo>
                  <a:lnTo>
                    <a:pt x="123749" y="28214"/>
                  </a:lnTo>
                  <a:lnTo>
                    <a:pt x="129264" y="28187"/>
                  </a:lnTo>
                  <a:lnTo>
                    <a:pt x="126925" y="28183"/>
                  </a:lnTo>
                  <a:lnTo>
                    <a:pt x="132998" y="28180"/>
                  </a:lnTo>
                  <a:lnTo>
                    <a:pt x="133216" y="23124"/>
                  </a:lnTo>
                  <a:lnTo>
                    <a:pt x="132188" y="21634"/>
                  </a:lnTo>
                  <a:lnTo>
                    <a:pt x="130445" y="20641"/>
                  </a:lnTo>
                  <a:lnTo>
                    <a:pt x="124173" y="18771"/>
                  </a:lnTo>
                  <a:lnTo>
                    <a:pt x="123793" y="9525"/>
                  </a:lnTo>
                  <a:lnTo>
                    <a:pt x="118730" y="9247"/>
                  </a:lnTo>
                  <a:lnTo>
                    <a:pt x="117239" y="8150"/>
                  </a:lnTo>
                  <a:lnTo>
                    <a:pt x="114651" y="939"/>
                  </a:lnTo>
                  <a:lnTo>
                    <a:pt x="111610" y="198"/>
                  </a:lnTo>
                  <a:lnTo>
                    <a:pt x="109318" y="0"/>
                  </a:lnTo>
                  <a:lnTo>
                    <a:pt x="103949" y="2603"/>
                  </a:lnTo>
                  <a:lnTo>
                    <a:pt x="98034" y="6229"/>
                  </a:lnTo>
                  <a:lnTo>
                    <a:pt x="72757" y="16479"/>
                  </a:lnTo>
                  <a:lnTo>
                    <a:pt x="26350" y="59006"/>
                  </a:lnTo>
                  <a:lnTo>
                    <a:pt x="16979" y="70456"/>
                  </a:lnTo>
                  <a:lnTo>
                    <a:pt x="2383" y="113963"/>
                  </a:lnTo>
                  <a:lnTo>
                    <a:pt x="21" y="159298"/>
                  </a:lnTo>
                  <a:lnTo>
                    <a:pt x="0" y="163217"/>
                  </a:lnTo>
                  <a:lnTo>
                    <a:pt x="2799" y="170394"/>
                  </a:lnTo>
                  <a:lnTo>
                    <a:pt x="8163" y="178568"/>
                  </a:lnTo>
                  <a:lnTo>
                    <a:pt x="9092" y="185040"/>
                  </a:lnTo>
                  <a:lnTo>
                    <a:pt x="10281" y="186728"/>
                  </a:lnTo>
                  <a:lnTo>
                    <a:pt x="12132" y="187854"/>
                  </a:lnTo>
                  <a:lnTo>
                    <a:pt x="19161" y="189809"/>
                  </a:lnTo>
                  <a:lnTo>
                    <a:pt x="23662" y="189973"/>
                  </a:lnTo>
                  <a:lnTo>
                    <a:pt x="29190" y="187224"/>
                  </a:lnTo>
                  <a:lnTo>
                    <a:pt x="36306" y="181893"/>
                  </a:lnTo>
                  <a:lnTo>
                    <a:pt x="37280" y="178341"/>
                  </a:lnTo>
                  <a:lnTo>
                    <a:pt x="37539" y="175913"/>
                  </a:lnTo>
                  <a:lnTo>
                    <a:pt x="69094" y="129827"/>
                  </a:lnTo>
                  <a:lnTo>
                    <a:pt x="94589" y="85892"/>
                  </a:lnTo>
                  <a:lnTo>
                    <a:pt x="101727" y="69269"/>
                  </a:lnTo>
                  <a:lnTo>
                    <a:pt x="104138" y="59227"/>
                  </a:lnTo>
                  <a:lnTo>
                    <a:pt x="104337" y="59461"/>
                  </a:lnTo>
                  <a:lnTo>
                    <a:pt x="104557" y="62544"/>
                  </a:lnTo>
                  <a:lnTo>
                    <a:pt x="89534" y="105101"/>
                  </a:lnTo>
                  <a:lnTo>
                    <a:pt x="83086" y="151861"/>
                  </a:lnTo>
                  <a:lnTo>
                    <a:pt x="77526" y="172320"/>
                  </a:lnTo>
                  <a:lnTo>
                    <a:pt x="78129" y="175073"/>
                  </a:lnTo>
                  <a:lnTo>
                    <a:pt x="79588" y="176909"/>
                  </a:lnTo>
                  <a:lnTo>
                    <a:pt x="81620" y="178133"/>
                  </a:lnTo>
                  <a:lnTo>
                    <a:pt x="94592" y="179855"/>
                  </a:lnTo>
                  <a:lnTo>
                    <a:pt x="124485" y="172832"/>
                  </a:lnTo>
                  <a:lnTo>
                    <a:pt x="154692" y="164076"/>
                  </a:lnTo>
                  <a:lnTo>
                    <a:pt x="199983" y="152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276">
              <a:extLst>
                <a:ext uri="{FF2B5EF4-FFF2-40B4-BE49-F238E27FC236}">
                  <a16:creationId xmlns:a16="http://schemas.microsoft.com/office/drawing/2014/main" id="{BA4B76CF-6437-DD7B-663F-C076EF6D0CD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10575" y="2316291"/>
              <a:ext cx="123826" cy="122110"/>
            </a:xfrm>
            <a:custGeom>
              <a:avLst/>
              <a:gdLst/>
              <a:ahLst/>
              <a:cxnLst/>
              <a:rect l="0" t="0" r="0" b="0"/>
              <a:pathLst>
                <a:path w="123826" h="122110">
                  <a:moveTo>
                    <a:pt x="0" y="17334"/>
                  </a:moveTo>
                  <a:lnTo>
                    <a:pt x="0" y="17334"/>
                  </a:lnTo>
                  <a:lnTo>
                    <a:pt x="0" y="4076"/>
                  </a:lnTo>
                  <a:lnTo>
                    <a:pt x="1058" y="2146"/>
                  </a:lnTo>
                  <a:lnTo>
                    <a:pt x="2822" y="858"/>
                  </a:lnTo>
                  <a:lnTo>
                    <a:pt x="5056" y="0"/>
                  </a:lnTo>
                  <a:lnTo>
                    <a:pt x="7604" y="1545"/>
                  </a:lnTo>
                  <a:lnTo>
                    <a:pt x="42562" y="47238"/>
                  </a:lnTo>
                  <a:lnTo>
                    <a:pt x="61285" y="71297"/>
                  </a:lnTo>
                  <a:lnTo>
                    <a:pt x="66396" y="80476"/>
                  </a:lnTo>
                  <a:lnTo>
                    <a:pt x="81173" y="96485"/>
                  </a:lnTo>
                  <a:lnTo>
                    <a:pt x="123825" y="122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277">
              <a:extLst>
                <a:ext uri="{FF2B5EF4-FFF2-40B4-BE49-F238E27FC236}">
                  <a16:creationId xmlns:a16="http://schemas.microsoft.com/office/drawing/2014/main" id="{1480FD33-3039-DD81-BD1F-D79D840C6F6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67725" y="2320367"/>
              <a:ext cx="133351" cy="327584"/>
            </a:xfrm>
            <a:custGeom>
              <a:avLst/>
              <a:gdLst/>
              <a:ahLst/>
              <a:cxnLst/>
              <a:rect l="0" t="0" r="0" b="0"/>
              <a:pathLst>
                <a:path w="133351" h="327584">
                  <a:moveTo>
                    <a:pt x="133350" y="13258"/>
                  </a:moveTo>
                  <a:lnTo>
                    <a:pt x="133350" y="13258"/>
                  </a:lnTo>
                  <a:lnTo>
                    <a:pt x="128294" y="8202"/>
                  </a:lnTo>
                  <a:lnTo>
                    <a:pt x="125812" y="2897"/>
                  </a:lnTo>
                  <a:lnTo>
                    <a:pt x="125150" y="0"/>
                  </a:lnTo>
                  <a:lnTo>
                    <a:pt x="122592" y="187"/>
                  </a:lnTo>
                  <a:lnTo>
                    <a:pt x="114104" y="6037"/>
                  </a:lnTo>
                  <a:lnTo>
                    <a:pt x="92467" y="34644"/>
                  </a:lnTo>
                  <a:lnTo>
                    <a:pt x="73495" y="75184"/>
                  </a:lnTo>
                  <a:lnTo>
                    <a:pt x="57212" y="118662"/>
                  </a:lnTo>
                  <a:lnTo>
                    <a:pt x="41284" y="159195"/>
                  </a:lnTo>
                  <a:lnTo>
                    <a:pt x="25402" y="199105"/>
                  </a:lnTo>
                  <a:lnTo>
                    <a:pt x="12347" y="239677"/>
                  </a:lnTo>
                  <a:lnTo>
                    <a:pt x="3350" y="279867"/>
                  </a:lnTo>
                  <a:lnTo>
                    <a:pt x="0" y="327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3" name="SMARTInkShape-Group698">
            <a:extLst>
              <a:ext uri="{FF2B5EF4-FFF2-40B4-BE49-F238E27FC236}">
                <a16:creationId xmlns:a16="http://schemas.microsoft.com/office/drawing/2014/main" id="{0A447191-2001-1139-5D6F-AAB6511CB9E9}"/>
              </a:ext>
            </a:extLst>
          </p:cNvPr>
          <p:cNvGrpSpPr/>
          <p:nvPr/>
        </p:nvGrpSpPr>
        <p:grpSpPr>
          <a:xfrm>
            <a:off x="9086850" y="2231217"/>
            <a:ext cx="371476" cy="245284"/>
            <a:chOff x="9086850" y="2231217"/>
            <a:chExt cx="371476" cy="245284"/>
          </a:xfrm>
        </p:grpSpPr>
        <p:sp>
          <p:nvSpPr>
            <p:cNvPr id="1001" name="SMARTInkShape-3278">
              <a:extLst>
                <a:ext uri="{FF2B5EF4-FFF2-40B4-BE49-F238E27FC236}">
                  <a16:creationId xmlns:a16="http://schemas.microsoft.com/office/drawing/2014/main" id="{0D40E392-9233-A684-2C8F-5077148CE4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086850" y="2231217"/>
              <a:ext cx="189141" cy="245284"/>
            </a:xfrm>
            <a:custGeom>
              <a:avLst/>
              <a:gdLst/>
              <a:ahLst/>
              <a:cxnLst/>
              <a:rect l="0" t="0" r="0" b="0"/>
              <a:pathLst>
                <a:path w="189141" h="245284">
                  <a:moveTo>
                    <a:pt x="0" y="73833"/>
                  </a:moveTo>
                  <a:lnTo>
                    <a:pt x="0" y="73833"/>
                  </a:lnTo>
                  <a:lnTo>
                    <a:pt x="8663" y="66229"/>
                  </a:lnTo>
                  <a:lnTo>
                    <a:pt x="40698" y="49381"/>
                  </a:lnTo>
                  <a:lnTo>
                    <a:pt x="49133" y="47090"/>
                  </a:lnTo>
                  <a:lnTo>
                    <a:pt x="52864" y="47538"/>
                  </a:lnTo>
                  <a:lnTo>
                    <a:pt x="59831" y="50857"/>
                  </a:lnTo>
                  <a:lnTo>
                    <a:pt x="63633" y="64327"/>
                  </a:lnTo>
                  <a:lnTo>
                    <a:pt x="66274" y="111936"/>
                  </a:lnTo>
                  <a:lnTo>
                    <a:pt x="63774" y="150034"/>
                  </a:lnTo>
                  <a:lnTo>
                    <a:pt x="57265" y="195446"/>
                  </a:lnTo>
                  <a:lnTo>
                    <a:pt x="57160" y="184206"/>
                  </a:lnTo>
                  <a:lnTo>
                    <a:pt x="62209" y="170154"/>
                  </a:lnTo>
                  <a:lnTo>
                    <a:pt x="87741" y="125772"/>
                  </a:lnTo>
                  <a:lnTo>
                    <a:pt x="112905" y="81577"/>
                  </a:lnTo>
                  <a:lnTo>
                    <a:pt x="144325" y="36165"/>
                  </a:lnTo>
                  <a:lnTo>
                    <a:pt x="178658" y="0"/>
                  </a:lnTo>
                  <a:lnTo>
                    <a:pt x="180488" y="269"/>
                  </a:lnTo>
                  <a:lnTo>
                    <a:pt x="185345" y="3391"/>
                  </a:lnTo>
                  <a:lnTo>
                    <a:pt x="188209" y="13951"/>
                  </a:lnTo>
                  <a:lnTo>
                    <a:pt x="189140" y="57794"/>
                  </a:lnTo>
                  <a:lnTo>
                    <a:pt x="182901" y="105315"/>
                  </a:lnTo>
                  <a:lnTo>
                    <a:pt x="181356" y="146139"/>
                  </a:lnTo>
                  <a:lnTo>
                    <a:pt x="174504" y="187363"/>
                  </a:lnTo>
                  <a:lnTo>
                    <a:pt x="171629" y="234041"/>
                  </a:lnTo>
                  <a:lnTo>
                    <a:pt x="171450" y="245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279">
              <a:extLst>
                <a:ext uri="{FF2B5EF4-FFF2-40B4-BE49-F238E27FC236}">
                  <a16:creationId xmlns:a16="http://schemas.microsoft.com/office/drawing/2014/main" id="{F7D43F74-6181-732B-72D5-3EF8F080C6C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448800" y="2438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4" name="SMARTInkShape-3280">
            <a:extLst>
              <a:ext uri="{FF2B5EF4-FFF2-40B4-BE49-F238E27FC236}">
                <a16:creationId xmlns:a16="http://schemas.microsoft.com/office/drawing/2014/main" id="{78FE26A8-0DDB-8F01-E418-CB5ED687D2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26526" y="2695616"/>
            <a:ext cx="979325" cy="28143"/>
          </a:xfrm>
          <a:custGeom>
            <a:avLst/>
            <a:gdLst/>
            <a:ahLst/>
            <a:cxnLst/>
            <a:rect l="0" t="0" r="0" b="0"/>
            <a:pathLst>
              <a:path w="979325" h="28143">
                <a:moveTo>
                  <a:pt x="26824" y="19009"/>
                </a:moveTo>
                <a:lnTo>
                  <a:pt x="26824" y="19009"/>
                </a:lnTo>
                <a:lnTo>
                  <a:pt x="12635" y="19009"/>
                </a:lnTo>
                <a:lnTo>
                  <a:pt x="7113" y="21831"/>
                </a:lnTo>
                <a:lnTo>
                  <a:pt x="0" y="27210"/>
                </a:lnTo>
                <a:lnTo>
                  <a:pt x="474" y="27651"/>
                </a:lnTo>
                <a:lnTo>
                  <a:pt x="3825" y="28142"/>
                </a:lnTo>
                <a:lnTo>
                  <a:pt x="42143" y="20298"/>
                </a:lnTo>
                <a:lnTo>
                  <a:pt x="89743" y="12718"/>
                </a:lnTo>
                <a:lnTo>
                  <a:pt x="128252" y="10442"/>
                </a:lnTo>
                <a:lnTo>
                  <a:pt x="166472" y="9768"/>
                </a:lnTo>
                <a:lnTo>
                  <a:pt x="204609" y="9568"/>
                </a:lnTo>
                <a:lnTo>
                  <a:pt x="243777" y="8451"/>
                </a:lnTo>
                <a:lnTo>
                  <a:pt x="288427" y="4004"/>
                </a:lnTo>
                <a:lnTo>
                  <a:pt x="319481" y="6343"/>
                </a:lnTo>
                <a:lnTo>
                  <a:pt x="353744" y="5266"/>
                </a:lnTo>
                <a:lnTo>
                  <a:pt x="389080" y="2318"/>
                </a:lnTo>
                <a:lnTo>
                  <a:pt x="422424" y="1007"/>
                </a:lnTo>
                <a:lnTo>
                  <a:pt x="454882" y="425"/>
                </a:lnTo>
                <a:lnTo>
                  <a:pt x="486947" y="166"/>
                </a:lnTo>
                <a:lnTo>
                  <a:pt x="518837" y="51"/>
                </a:lnTo>
                <a:lnTo>
                  <a:pt x="550649" y="0"/>
                </a:lnTo>
                <a:lnTo>
                  <a:pt x="582427" y="1036"/>
                </a:lnTo>
                <a:lnTo>
                  <a:pt x="629010" y="5452"/>
                </a:lnTo>
                <a:lnTo>
                  <a:pt x="671151" y="3115"/>
                </a:lnTo>
                <a:lnTo>
                  <a:pt x="715623" y="7127"/>
                </a:lnTo>
                <a:lnTo>
                  <a:pt x="756081" y="8786"/>
                </a:lnTo>
                <a:lnTo>
                  <a:pt x="794880" y="9277"/>
                </a:lnTo>
                <a:lnTo>
                  <a:pt x="832128" y="9423"/>
                </a:lnTo>
                <a:lnTo>
                  <a:pt x="879340" y="9472"/>
                </a:lnTo>
                <a:lnTo>
                  <a:pt x="923826" y="9482"/>
                </a:lnTo>
                <a:lnTo>
                  <a:pt x="979324" y="94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4B0F-7A8E-43EB-A315-CA2F360C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B9879-95E3-44DB-983B-01C76F6E5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94" y="1496342"/>
            <a:ext cx="6500812" cy="4572000"/>
          </a:xfrm>
        </p:spPr>
      </p:pic>
    </p:spTree>
    <p:extLst>
      <p:ext uri="{BB962C8B-B14F-4D97-AF65-F5344CB8AC3E}">
        <p14:creationId xmlns:p14="http://schemas.microsoft.com/office/powerpoint/2010/main" val="164045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D4E9-1CB1-4114-B862-A94D03E9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49C66-689D-4913-B1A0-69651D970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623767"/>
            <a:ext cx="6642651" cy="4572000"/>
          </a:xfrm>
        </p:spPr>
      </p:pic>
      <p:grpSp>
        <p:nvGrpSpPr>
          <p:cNvPr id="81" name="SMARTInkShape-Group700">
            <a:extLst>
              <a:ext uri="{FF2B5EF4-FFF2-40B4-BE49-F238E27FC236}">
                <a16:creationId xmlns:a16="http://schemas.microsoft.com/office/drawing/2014/main" id="{B0EE14AA-704A-2044-0022-894FE0C47343}"/>
              </a:ext>
            </a:extLst>
          </p:cNvPr>
          <p:cNvGrpSpPr/>
          <p:nvPr/>
        </p:nvGrpSpPr>
        <p:grpSpPr>
          <a:xfrm>
            <a:off x="8877300" y="3143642"/>
            <a:ext cx="2590801" cy="733034"/>
            <a:chOff x="8877300" y="3143642"/>
            <a:chExt cx="2590801" cy="733034"/>
          </a:xfrm>
        </p:grpSpPr>
        <p:sp>
          <p:nvSpPr>
            <p:cNvPr id="56" name="SMARTInkShape-3281">
              <a:extLst>
                <a:ext uri="{FF2B5EF4-FFF2-40B4-BE49-F238E27FC236}">
                  <a16:creationId xmlns:a16="http://schemas.microsoft.com/office/drawing/2014/main" id="{D1525766-7680-5A94-3C94-F4F36498EA6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327355" y="3581554"/>
              <a:ext cx="140746" cy="85572"/>
            </a:xfrm>
            <a:custGeom>
              <a:avLst/>
              <a:gdLst/>
              <a:ahLst/>
              <a:cxnLst/>
              <a:rect l="0" t="0" r="0" b="0"/>
              <a:pathLst>
                <a:path w="140746" h="85572">
                  <a:moveTo>
                    <a:pt x="26445" y="28421"/>
                  </a:moveTo>
                  <a:lnTo>
                    <a:pt x="26445" y="28421"/>
                  </a:lnTo>
                  <a:lnTo>
                    <a:pt x="31502" y="28421"/>
                  </a:lnTo>
                  <a:lnTo>
                    <a:pt x="36806" y="31243"/>
                  </a:lnTo>
                  <a:lnTo>
                    <a:pt x="42692" y="34967"/>
                  </a:lnTo>
                  <a:lnTo>
                    <a:pt x="48834" y="36622"/>
                  </a:lnTo>
                  <a:lnTo>
                    <a:pt x="51954" y="36005"/>
                  </a:lnTo>
                  <a:lnTo>
                    <a:pt x="62461" y="31139"/>
                  </a:lnTo>
                  <a:lnTo>
                    <a:pt x="107852" y="18791"/>
                  </a:lnTo>
                  <a:lnTo>
                    <a:pt x="124719" y="5764"/>
                  </a:lnTo>
                  <a:lnTo>
                    <a:pt x="125828" y="3791"/>
                  </a:lnTo>
                  <a:lnTo>
                    <a:pt x="125509" y="2476"/>
                  </a:lnTo>
                  <a:lnTo>
                    <a:pt x="124237" y="1600"/>
                  </a:lnTo>
                  <a:lnTo>
                    <a:pt x="90347" y="0"/>
                  </a:lnTo>
                  <a:lnTo>
                    <a:pt x="68780" y="4948"/>
                  </a:lnTo>
                  <a:lnTo>
                    <a:pt x="26486" y="31905"/>
                  </a:lnTo>
                  <a:lnTo>
                    <a:pt x="5061" y="50269"/>
                  </a:lnTo>
                  <a:lnTo>
                    <a:pt x="1066" y="56828"/>
                  </a:lnTo>
                  <a:lnTo>
                    <a:pt x="0" y="60059"/>
                  </a:lnTo>
                  <a:lnTo>
                    <a:pt x="1407" y="63272"/>
                  </a:lnTo>
                  <a:lnTo>
                    <a:pt x="19515" y="79211"/>
                  </a:lnTo>
                  <a:lnTo>
                    <a:pt x="29010" y="82744"/>
                  </a:lnTo>
                  <a:lnTo>
                    <a:pt x="67195" y="85199"/>
                  </a:lnTo>
                  <a:lnTo>
                    <a:pt x="140745" y="85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82">
              <a:extLst>
                <a:ext uri="{FF2B5EF4-FFF2-40B4-BE49-F238E27FC236}">
                  <a16:creationId xmlns:a16="http://schemas.microsoft.com/office/drawing/2014/main" id="{9A15FA2B-740D-241B-9F47-C3C84073BA4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1182350" y="36099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45761" y="20374"/>
                  </a:lnTo>
                  <a:lnTo>
                    <a:pt x="84643" y="16402"/>
                  </a:lnTo>
                  <a:lnTo>
                    <a:pt x="104455" y="11562"/>
                  </a:lnTo>
                  <a:lnTo>
                    <a:pt x="116273" y="937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83">
              <a:extLst>
                <a:ext uri="{FF2B5EF4-FFF2-40B4-BE49-F238E27FC236}">
                  <a16:creationId xmlns:a16="http://schemas.microsoft.com/office/drawing/2014/main" id="{D835C3BB-E3DF-9D1F-7020-DF1F7A86403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182350" y="3552979"/>
              <a:ext cx="104776" cy="133197"/>
            </a:xfrm>
            <a:custGeom>
              <a:avLst/>
              <a:gdLst/>
              <a:ahLst/>
              <a:cxnLst/>
              <a:rect l="0" t="0" r="0" b="0"/>
              <a:pathLst>
                <a:path w="104776" h="133197">
                  <a:moveTo>
                    <a:pt x="0" y="28421"/>
                  </a:moveTo>
                  <a:lnTo>
                    <a:pt x="0" y="28421"/>
                  </a:lnTo>
                  <a:lnTo>
                    <a:pt x="5057" y="23364"/>
                  </a:lnTo>
                  <a:lnTo>
                    <a:pt x="10361" y="20882"/>
                  </a:lnTo>
                  <a:lnTo>
                    <a:pt x="13257" y="20220"/>
                  </a:lnTo>
                  <a:lnTo>
                    <a:pt x="45660" y="2472"/>
                  </a:lnTo>
                  <a:lnTo>
                    <a:pt x="69735" y="0"/>
                  </a:lnTo>
                  <a:lnTo>
                    <a:pt x="71890" y="2065"/>
                  </a:lnTo>
                  <a:lnTo>
                    <a:pt x="74285" y="10005"/>
                  </a:lnTo>
                  <a:lnTo>
                    <a:pt x="70578" y="31431"/>
                  </a:lnTo>
                  <a:lnTo>
                    <a:pt x="62775" y="52831"/>
                  </a:lnTo>
                  <a:lnTo>
                    <a:pt x="26045" y="98213"/>
                  </a:lnTo>
                  <a:lnTo>
                    <a:pt x="2030" y="130755"/>
                  </a:lnTo>
                  <a:lnTo>
                    <a:pt x="2410" y="131569"/>
                  </a:lnTo>
                  <a:lnTo>
                    <a:pt x="5658" y="132472"/>
                  </a:lnTo>
                  <a:lnTo>
                    <a:pt x="51215" y="133184"/>
                  </a:lnTo>
                  <a:lnTo>
                    <a:pt x="104775" y="133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284">
              <a:extLst>
                <a:ext uri="{FF2B5EF4-FFF2-40B4-BE49-F238E27FC236}">
                  <a16:creationId xmlns:a16="http://schemas.microsoft.com/office/drawing/2014/main" id="{B3834194-765C-C034-C95E-DA5BD17FDE3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144250" y="3515233"/>
              <a:ext cx="1" cy="18543"/>
            </a:xfrm>
            <a:custGeom>
              <a:avLst/>
              <a:gdLst/>
              <a:ahLst/>
              <a:cxnLst/>
              <a:rect l="0" t="0" r="0" b="0"/>
              <a:pathLst>
                <a:path w="1" h="1854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85">
              <a:extLst>
                <a:ext uri="{FF2B5EF4-FFF2-40B4-BE49-F238E27FC236}">
                  <a16:creationId xmlns:a16="http://schemas.microsoft.com/office/drawing/2014/main" id="{03623471-2695-48AB-5C92-5FF4EFA3567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098492" y="3583117"/>
              <a:ext cx="35843" cy="112584"/>
            </a:xfrm>
            <a:custGeom>
              <a:avLst/>
              <a:gdLst/>
              <a:ahLst/>
              <a:cxnLst/>
              <a:rect l="0" t="0" r="0" b="0"/>
              <a:pathLst>
                <a:path w="35843" h="112584">
                  <a:moveTo>
                    <a:pt x="26708" y="17333"/>
                  </a:moveTo>
                  <a:lnTo>
                    <a:pt x="26708" y="17333"/>
                  </a:lnTo>
                  <a:lnTo>
                    <a:pt x="31765" y="12276"/>
                  </a:lnTo>
                  <a:lnTo>
                    <a:pt x="34246" y="6972"/>
                  </a:lnTo>
                  <a:lnTo>
                    <a:pt x="35842" y="0"/>
                  </a:lnTo>
                  <a:lnTo>
                    <a:pt x="33237" y="1868"/>
                  </a:lnTo>
                  <a:lnTo>
                    <a:pt x="31059" y="3848"/>
                  </a:lnTo>
                  <a:lnTo>
                    <a:pt x="10716" y="48712"/>
                  </a:lnTo>
                  <a:lnTo>
                    <a:pt x="2331" y="69081"/>
                  </a:lnTo>
                  <a:lnTo>
                    <a:pt x="0" y="85840"/>
                  </a:lnTo>
                  <a:lnTo>
                    <a:pt x="1783" y="98228"/>
                  </a:lnTo>
                  <a:lnTo>
                    <a:pt x="3742" y="103013"/>
                  </a:lnTo>
                  <a:lnTo>
                    <a:pt x="6105" y="106203"/>
                  </a:lnTo>
                  <a:lnTo>
                    <a:pt x="17183" y="112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86">
              <a:extLst>
                <a:ext uri="{FF2B5EF4-FFF2-40B4-BE49-F238E27FC236}">
                  <a16:creationId xmlns:a16="http://schemas.microsoft.com/office/drawing/2014/main" id="{2200B078-9067-31A5-4D23-0BFB585D50C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877550" y="3552859"/>
              <a:ext cx="180585" cy="123792"/>
            </a:xfrm>
            <a:custGeom>
              <a:avLst/>
              <a:gdLst/>
              <a:ahLst/>
              <a:cxnLst/>
              <a:rect l="0" t="0" r="0" b="0"/>
              <a:pathLst>
                <a:path w="180585" h="123792">
                  <a:moveTo>
                    <a:pt x="171450" y="9491"/>
                  </a:moveTo>
                  <a:lnTo>
                    <a:pt x="171450" y="9491"/>
                  </a:lnTo>
                  <a:lnTo>
                    <a:pt x="171450" y="4434"/>
                  </a:lnTo>
                  <a:lnTo>
                    <a:pt x="172508" y="2945"/>
                  </a:lnTo>
                  <a:lnTo>
                    <a:pt x="174274" y="1952"/>
                  </a:lnTo>
                  <a:lnTo>
                    <a:pt x="180584" y="83"/>
                  </a:lnTo>
                  <a:lnTo>
                    <a:pt x="175801" y="0"/>
                  </a:lnTo>
                  <a:lnTo>
                    <a:pt x="132665" y="9669"/>
                  </a:lnTo>
                  <a:lnTo>
                    <a:pt x="112921" y="16834"/>
                  </a:lnTo>
                  <a:lnTo>
                    <a:pt x="96233" y="25915"/>
                  </a:lnTo>
                  <a:lnTo>
                    <a:pt x="92730" y="26790"/>
                  </a:lnTo>
                  <a:lnTo>
                    <a:pt x="91454" y="28432"/>
                  </a:lnTo>
                  <a:lnTo>
                    <a:pt x="91660" y="30585"/>
                  </a:lnTo>
                  <a:lnTo>
                    <a:pt x="94714" y="35799"/>
                  </a:lnTo>
                  <a:lnTo>
                    <a:pt x="99597" y="41645"/>
                  </a:lnTo>
                  <a:lnTo>
                    <a:pt x="144549" y="62432"/>
                  </a:lnTo>
                  <a:lnTo>
                    <a:pt x="157365" y="66452"/>
                  </a:lnTo>
                  <a:lnTo>
                    <a:pt x="174443" y="79734"/>
                  </a:lnTo>
                  <a:lnTo>
                    <a:pt x="175562" y="82778"/>
                  </a:lnTo>
                  <a:lnTo>
                    <a:pt x="175249" y="85866"/>
                  </a:lnTo>
                  <a:lnTo>
                    <a:pt x="173982" y="88982"/>
                  </a:lnTo>
                  <a:lnTo>
                    <a:pt x="164110" y="95268"/>
                  </a:lnTo>
                  <a:lnTo>
                    <a:pt x="126843" y="107926"/>
                  </a:lnTo>
                  <a:lnTo>
                    <a:pt x="86031" y="117444"/>
                  </a:lnTo>
                  <a:lnTo>
                    <a:pt x="46587" y="122537"/>
                  </a:lnTo>
                  <a:lnTo>
                    <a:pt x="0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87">
              <a:extLst>
                <a:ext uri="{FF2B5EF4-FFF2-40B4-BE49-F238E27FC236}">
                  <a16:creationId xmlns:a16="http://schemas.microsoft.com/office/drawing/2014/main" id="{E5A25AAD-AA9A-FD1B-EDF8-5EF8B20BDAB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575247" y="3612202"/>
              <a:ext cx="140379" cy="112074"/>
            </a:xfrm>
            <a:custGeom>
              <a:avLst/>
              <a:gdLst/>
              <a:ahLst/>
              <a:cxnLst/>
              <a:rect l="0" t="0" r="0" b="0"/>
              <a:pathLst>
                <a:path w="140379" h="112074">
                  <a:moveTo>
                    <a:pt x="16553" y="45398"/>
                  </a:moveTo>
                  <a:lnTo>
                    <a:pt x="16553" y="45398"/>
                  </a:lnTo>
                  <a:lnTo>
                    <a:pt x="21610" y="45398"/>
                  </a:lnTo>
                  <a:lnTo>
                    <a:pt x="61677" y="36462"/>
                  </a:lnTo>
                  <a:lnTo>
                    <a:pt x="70475" y="35076"/>
                  </a:lnTo>
                  <a:lnTo>
                    <a:pt x="81441" y="30933"/>
                  </a:lnTo>
                  <a:lnTo>
                    <a:pt x="90548" y="22741"/>
                  </a:lnTo>
                  <a:lnTo>
                    <a:pt x="97066" y="13103"/>
                  </a:lnTo>
                  <a:lnTo>
                    <a:pt x="99962" y="5292"/>
                  </a:lnTo>
                  <a:lnTo>
                    <a:pt x="98616" y="2785"/>
                  </a:lnTo>
                  <a:lnTo>
                    <a:pt x="95603" y="1115"/>
                  </a:lnTo>
                  <a:lnTo>
                    <a:pt x="91479" y="0"/>
                  </a:lnTo>
                  <a:lnTo>
                    <a:pt x="65447" y="3489"/>
                  </a:lnTo>
                  <a:lnTo>
                    <a:pt x="48514" y="11250"/>
                  </a:lnTo>
                  <a:lnTo>
                    <a:pt x="20397" y="33479"/>
                  </a:lnTo>
                  <a:lnTo>
                    <a:pt x="5933" y="51979"/>
                  </a:lnTo>
                  <a:lnTo>
                    <a:pt x="1249" y="64551"/>
                  </a:lnTo>
                  <a:lnTo>
                    <a:pt x="0" y="70867"/>
                  </a:lnTo>
                  <a:lnTo>
                    <a:pt x="1435" y="80706"/>
                  </a:lnTo>
                  <a:lnTo>
                    <a:pt x="3299" y="84812"/>
                  </a:lnTo>
                  <a:lnTo>
                    <a:pt x="11015" y="92196"/>
                  </a:lnTo>
                  <a:lnTo>
                    <a:pt x="16036" y="95646"/>
                  </a:lnTo>
                  <a:lnTo>
                    <a:pt x="38272" y="100503"/>
                  </a:lnTo>
                  <a:lnTo>
                    <a:pt x="80775" y="102144"/>
                  </a:lnTo>
                  <a:lnTo>
                    <a:pt x="140378" y="112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88">
              <a:extLst>
                <a:ext uri="{FF2B5EF4-FFF2-40B4-BE49-F238E27FC236}">
                  <a16:creationId xmlns:a16="http://schemas.microsoft.com/office/drawing/2014/main" id="{23B9398C-93D0-A811-03A9-B3ED559A4A6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515600" y="3514725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28575" y="0"/>
                  </a:moveTo>
                  <a:lnTo>
                    <a:pt x="28575" y="0"/>
                  </a:lnTo>
                  <a:lnTo>
                    <a:pt x="25751" y="44240"/>
                  </a:lnTo>
                  <a:lnTo>
                    <a:pt x="15318" y="90113"/>
                  </a:lnTo>
                  <a:lnTo>
                    <a:pt x="6186" y="132416"/>
                  </a:lnTo>
                  <a:lnTo>
                    <a:pt x="1832" y="17340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89">
              <a:extLst>
                <a:ext uri="{FF2B5EF4-FFF2-40B4-BE49-F238E27FC236}">
                  <a16:creationId xmlns:a16="http://schemas.microsoft.com/office/drawing/2014/main" id="{5CC84B1A-8E02-7F37-94C4-19D3BBCC41B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448925" y="3638851"/>
              <a:ext cx="66536" cy="94950"/>
            </a:xfrm>
            <a:custGeom>
              <a:avLst/>
              <a:gdLst/>
              <a:ahLst/>
              <a:cxnLst/>
              <a:rect l="0" t="0" r="0" b="0"/>
              <a:pathLst>
                <a:path w="66536" h="94950">
                  <a:moveTo>
                    <a:pt x="28575" y="37799"/>
                  </a:moveTo>
                  <a:lnTo>
                    <a:pt x="28575" y="37799"/>
                  </a:lnTo>
                  <a:lnTo>
                    <a:pt x="41759" y="17077"/>
                  </a:lnTo>
                  <a:lnTo>
                    <a:pt x="54109" y="3132"/>
                  </a:lnTo>
                  <a:lnTo>
                    <a:pt x="58620" y="1225"/>
                  </a:lnTo>
                  <a:lnTo>
                    <a:pt x="65084" y="0"/>
                  </a:lnTo>
                  <a:lnTo>
                    <a:pt x="65615" y="958"/>
                  </a:lnTo>
                  <a:lnTo>
                    <a:pt x="66535" y="7927"/>
                  </a:lnTo>
                  <a:lnTo>
                    <a:pt x="49361" y="41641"/>
                  </a:lnTo>
                  <a:lnTo>
                    <a:pt x="22438" y="75102"/>
                  </a:lnTo>
                  <a:lnTo>
                    <a:pt x="19497" y="81895"/>
                  </a:lnTo>
                  <a:lnTo>
                    <a:pt x="11047" y="93021"/>
                  </a:lnTo>
                  <a:lnTo>
                    <a:pt x="7379" y="94092"/>
                  </a:lnTo>
                  <a:lnTo>
                    <a:pt x="0" y="94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90">
              <a:extLst>
                <a:ext uri="{FF2B5EF4-FFF2-40B4-BE49-F238E27FC236}">
                  <a16:creationId xmlns:a16="http://schemas.microsoft.com/office/drawing/2014/main" id="{9FADF15E-D4B5-E261-70EC-2CBE699E02D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410825" y="3630349"/>
              <a:ext cx="47235" cy="246327"/>
            </a:xfrm>
            <a:custGeom>
              <a:avLst/>
              <a:gdLst/>
              <a:ahLst/>
              <a:cxnLst/>
              <a:rect l="0" t="0" r="0" b="0"/>
              <a:pathLst>
                <a:path w="47235" h="246327">
                  <a:moveTo>
                    <a:pt x="38100" y="8201"/>
                  </a:moveTo>
                  <a:lnTo>
                    <a:pt x="38100" y="8201"/>
                  </a:lnTo>
                  <a:lnTo>
                    <a:pt x="46302" y="0"/>
                  </a:lnTo>
                  <a:lnTo>
                    <a:pt x="47234" y="14238"/>
                  </a:lnTo>
                  <a:lnTo>
                    <a:pt x="37211" y="59443"/>
                  </a:lnTo>
                  <a:lnTo>
                    <a:pt x="28311" y="94998"/>
                  </a:lnTo>
                  <a:lnTo>
                    <a:pt x="18972" y="132343"/>
                  </a:lnTo>
                  <a:lnTo>
                    <a:pt x="11392" y="172776"/>
                  </a:lnTo>
                  <a:lnTo>
                    <a:pt x="9770" y="219995"/>
                  </a:lnTo>
                  <a:lnTo>
                    <a:pt x="9572" y="238538"/>
                  </a:lnTo>
                  <a:lnTo>
                    <a:pt x="8499" y="241134"/>
                  </a:lnTo>
                  <a:lnTo>
                    <a:pt x="6725" y="242865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291">
              <a:extLst>
                <a:ext uri="{FF2B5EF4-FFF2-40B4-BE49-F238E27FC236}">
                  <a16:creationId xmlns:a16="http://schemas.microsoft.com/office/drawing/2014/main" id="{67E1B114-CD58-94B5-C578-93F3925E2A5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58453" y="3576881"/>
              <a:ext cx="304707" cy="156920"/>
            </a:xfrm>
            <a:custGeom>
              <a:avLst/>
              <a:gdLst/>
              <a:ahLst/>
              <a:cxnLst/>
              <a:rect l="0" t="0" r="0" b="0"/>
              <a:pathLst>
                <a:path w="304707" h="156920">
                  <a:moveTo>
                    <a:pt x="85672" y="42619"/>
                  </a:moveTo>
                  <a:lnTo>
                    <a:pt x="85672" y="42619"/>
                  </a:lnTo>
                  <a:lnTo>
                    <a:pt x="90729" y="42619"/>
                  </a:lnTo>
                  <a:lnTo>
                    <a:pt x="96033" y="39797"/>
                  </a:lnTo>
                  <a:lnTo>
                    <a:pt x="98929" y="37562"/>
                  </a:lnTo>
                  <a:lnTo>
                    <a:pt x="102148" y="32258"/>
                  </a:lnTo>
                  <a:lnTo>
                    <a:pt x="104383" y="23655"/>
                  </a:lnTo>
                  <a:lnTo>
                    <a:pt x="104676" y="15519"/>
                  </a:lnTo>
                  <a:lnTo>
                    <a:pt x="99653" y="9425"/>
                  </a:lnTo>
                  <a:lnTo>
                    <a:pt x="86406" y="916"/>
                  </a:lnTo>
                  <a:lnTo>
                    <a:pt x="80869" y="0"/>
                  </a:lnTo>
                  <a:lnTo>
                    <a:pt x="69074" y="1805"/>
                  </a:lnTo>
                  <a:lnTo>
                    <a:pt x="50532" y="8771"/>
                  </a:lnTo>
                  <a:lnTo>
                    <a:pt x="6849" y="45430"/>
                  </a:lnTo>
                  <a:lnTo>
                    <a:pt x="3014" y="51982"/>
                  </a:lnTo>
                  <a:lnTo>
                    <a:pt x="552" y="64813"/>
                  </a:lnTo>
                  <a:lnTo>
                    <a:pt x="0" y="88948"/>
                  </a:lnTo>
                  <a:lnTo>
                    <a:pt x="2793" y="97782"/>
                  </a:lnTo>
                  <a:lnTo>
                    <a:pt x="5019" y="101619"/>
                  </a:lnTo>
                  <a:lnTo>
                    <a:pt x="7562" y="104178"/>
                  </a:lnTo>
                  <a:lnTo>
                    <a:pt x="22339" y="113677"/>
                  </a:lnTo>
                  <a:lnTo>
                    <a:pt x="25459" y="114333"/>
                  </a:lnTo>
                  <a:lnTo>
                    <a:pt x="28596" y="113711"/>
                  </a:lnTo>
                  <a:lnTo>
                    <a:pt x="38069" y="107781"/>
                  </a:lnTo>
                  <a:lnTo>
                    <a:pt x="71032" y="83835"/>
                  </a:lnTo>
                  <a:lnTo>
                    <a:pt x="73873" y="77518"/>
                  </a:lnTo>
                  <a:lnTo>
                    <a:pt x="75473" y="68011"/>
                  </a:lnTo>
                  <a:lnTo>
                    <a:pt x="76757" y="65897"/>
                  </a:lnTo>
                  <a:lnTo>
                    <a:pt x="78670" y="64488"/>
                  </a:lnTo>
                  <a:lnTo>
                    <a:pt x="81003" y="63548"/>
                  </a:lnTo>
                  <a:lnTo>
                    <a:pt x="82559" y="61864"/>
                  </a:lnTo>
                  <a:lnTo>
                    <a:pt x="85550" y="52585"/>
                  </a:lnTo>
                  <a:lnTo>
                    <a:pt x="78117" y="70102"/>
                  </a:lnTo>
                  <a:lnTo>
                    <a:pt x="76537" y="93791"/>
                  </a:lnTo>
                  <a:lnTo>
                    <a:pt x="84382" y="129391"/>
                  </a:lnTo>
                  <a:lnTo>
                    <a:pt x="85870" y="132217"/>
                  </a:lnTo>
                  <a:lnTo>
                    <a:pt x="87921" y="134101"/>
                  </a:lnTo>
                  <a:lnTo>
                    <a:pt x="90345" y="135357"/>
                  </a:lnTo>
                  <a:lnTo>
                    <a:pt x="103870" y="137125"/>
                  </a:lnTo>
                  <a:lnTo>
                    <a:pt x="107330" y="136314"/>
                  </a:lnTo>
                  <a:lnTo>
                    <a:pt x="109636" y="134716"/>
                  </a:lnTo>
                  <a:lnTo>
                    <a:pt x="128921" y="111003"/>
                  </a:lnTo>
                  <a:lnTo>
                    <a:pt x="132410" y="103704"/>
                  </a:lnTo>
                  <a:lnTo>
                    <a:pt x="155611" y="77573"/>
                  </a:lnTo>
                  <a:lnTo>
                    <a:pt x="161912" y="74029"/>
                  </a:lnTo>
                  <a:lnTo>
                    <a:pt x="171207" y="71568"/>
                  </a:lnTo>
                  <a:lnTo>
                    <a:pt x="175898" y="71360"/>
                  </a:lnTo>
                  <a:lnTo>
                    <a:pt x="177573" y="72363"/>
                  </a:lnTo>
                  <a:lnTo>
                    <a:pt x="178689" y="74090"/>
                  </a:lnTo>
                  <a:lnTo>
                    <a:pt x="180261" y="81577"/>
                  </a:lnTo>
                  <a:lnTo>
                    <a:pt x="180482" y="84466"/>
                  </a:lnTo>
                  <a:lnTo>
                    <a:pt x="171567" y="129574"/>
                  </a:lnTo>
                  <a:lnTo>
                    <a:pt x="171509" y="132339"/>
                  </a:lnTo>
                  <a:lnTo>
                    <a:pt x="172531" y="133124"/>
                  </a:lnTo>
                  <a:lnTo>
                    <a:pt x="174269" y="132589"/>
                  </a:lnTo>
                  <a:lnTo>
                    <a:pt x="176486" y="131174"/>
                  </a:lnTo>
                  <a:lnTo>
                    <a:pt x="177965" y="129172"/>
                  </a:lnTo>
                  <a:lnTo>
                    <a:pt x="179608" y="124126"/>
                  </a:lnTo>
                  <a:lnTo>
                    <a:pt x="185982" y="118355"/>
                  </a:lnTo>
                  <a:lnTo>
                    <a:pt x="194813" y="111205"/>
                  </a:lnTo>
                  <a:lnTo>
                    <a:pt x="227983" y="71785"/>
                  </a:lnTo>
                  <a:lnTo>
                    <a:pt x="233437" y="71369"/>
                  </a:lnTo>
                  <a:lnTo>
                    <a:pt x="234981" y="72369"/>
                  </a:lnTo>
                  <a:lnTo>
                    <a:pt x="236011" y="74094"/>
                  </a:lnTo>
                  <a:lnTo>
                    <a:pt x="237462" y="81578"/>
                  </a:lnTo>
                  <a:lnTo>
                    <a:pt x="237665" y="84467"/>
                  </a:lnTo>
                  <a:lnTo>
                    <a:pt x="235068" y="90499"/>
                  </a:lnTo>
                  <a:lnTo>
                    <a:pt x="231446" y="96707"/>
                  </a:lnTo>
                  <a:lnTo>
                    <a:pt x="229121" y="109316"/>
                  </a:lnTo>
                  <a:lnTo>
                    <a:pt x="228556" y="126855"/>
                  </a:lnTo>
                  <a:lnTo>
                    <a:pt x="229611" y="127351"/>
                  </a:lnTo>
                  <a:lnTo>
                    <a:pt x="233606" y="127903"/>
                  </a:lnTo>
                  <a:lnTo>
                    <a:pt x="235095" y="126992"/>
                  </a:lnTo>
                  <a:lnTo>
                    <a:pt x="236088" y="125326"/>
                  </a:lnTo>
                  <a:lnTo>
                    <a:pt x="236749" y="123157"/>
                  </a:lnTo>
                  <a:lnTo>
                    <a:pt x="266256" y="96868"/>
                  </a:lnTo>
                  <a:lnTo>
                    <a:pt x="269561" y="91485"/>
                  </a:lnTo>
                  <a:lnTo>
                    <a:pt x="273881" y="87896"/>
                  </a:lnTo>
                  <a:lnTo>
                    <a:pt x="287957" y="81788"/>
                  </a:lnTo>
                  <a:lnTo>
                    <a:pt x="290379" y="79315"/>
                  </a:lnTo>
                  <a:lnTo>
                    <a:pt x="291994" y="76608"/>
                  </a:lnTo>
                  <a:lnTo>
                    <a:pt x="294127" y="74803"/>
                  </a:lnTo>
                  <a:lnTo>
                    <a:pt x="299322" y="72798"/>
                  </a:lnTo>
                  <a:lnTo>
                    <a:pt x="301129" y="73322"/>
                  </a:lnTo>
                  <a:lnTo>
                    <a:pt x="302337" y="74729"/>
                  </a:lnTo>
                  <a:lnTo>
                    <a:pt x="303140" y="76726"/>
                  </a:lnTo>
                  <a:lnTo>
                    <a:pt x="304706" y="122251"/>
                  </a:lnTo>
                  <a:lnTo>
                    <a:pt x="295222" y="156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292">
              <a:extLst>
                <a:ext uri="{FF2B5EF4-FFF2-40B4-BE49-F238E27FC236}">
                  <a16:creationId xmlns:a16="http://schemas.microsoft.com/office/drawing/2014/main" id="{0912BF63-9BDE-C6FE-384D-A1636C117C7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886950" y="3547415"/>
              <a:ext cx="209160" cy="119711"/>
            </a:xfrm>
            <a:custGeom>
              <a:avLst/>
              <a:gdLst/>
              <a:ahLst/>
              <a:cxnLst/>
              <a:rect l="0" t="0" r="0" b="0"/>
              <a:pathLst>
                <a:path w="209160" h="119711">
                  <a:moveTo>
                    <a:pt x="200025" y="14935"/>
                  </a:moveTo>
                  <a:lnTo>
                    <a:pt x="200025" y="14935"/>
                  </a:lnTo>
                  <a:lnTo>
                    <a:pt x="200025" y="9878"/>
                  </a:lnTo>
                  <a:lnTo>
                    <a:pt x="201083" y="8389"/>
                  </a:lnTo>
                  <a:lnTo>
                    <a:pt x="202849" y="7396"/>
                  </a:lnTo>
                  <a:lnTo>
                    <a:pt x="208227" y="5803"/>
                  </a:lnTo>
                  <a:lnTo>
                    <a:pt x="208962" y="2762"/>
                  </a:lnTo>
                  <a:lnTo>
                    <a:pt x="209159" y="470"/>
                  </a:lnTo>
                  <a:lnTo>
                    <a:pt x="206115" y="0"/>
                  </a:lnTo>
                  <a:lnTo>
                    <a:pt x="161916" y="10193"/>
                  </a:lnTo>
                  <a:lnTo>
                    <a:pt x="121176" y="19575"/>
                  </a:lnTo>
                  <a:lnTo>
                    <a:pt x="109242" y="27933"/>
                  </a:lnTo>
                  <a:lnTo>
                    <a:pt x="92958" y="45489"/>
                  </a:lnTo>
                  <a:lnTo>
                    <a:pt x="91604" y="49063"/>
                  </a:lnTo>
                  <a:lnTo>
                    <a:pt x="91762" y="52504"/>
                  </a:lnTo>
                  <a:lnTo>
                    <a:pt x="92925" y="55856"/>
                  </a:lnTo>
                  <a:lnTo>
                    <a:pt x="99861" y="62403"/>
                  </a:lnTo>
                  <a:lnTo>
                    <a:pt x="139970" y="84776"/>
                  </a:lnTo>
                  <a:lnTo>
                    <a:pt x="163037" y="90937"/>
                  </a:lnTo>
                  <a:lnTo>
                    <a:pt x="165841" y="93120"/>
                  </a:lnTo>
                  <a:lnTo>
                    <a:pt x="167711" y="95633"/>
                  </a:lnTo>
                  <a:lnTo>
                    <a:pt x="167899" y="97309"/>
                  </a:lnTo>
                  <a:lnTo>
                    <a:pt x="166966" y="98426"/>
                  </a:lnTo>
                  <a:lnTo>
                    <a:pt x="122448" y="113787"/>
                  </a:lnTo>
                  <a:lnTo>
                    <a:pt x="84395" y="118540"/>
                  </a:lnTo>
                  <a:lnTo>
                    <a:pt x="40032" y="119479"/>
                  </a:lnTo>
                  <a:lnTo>
                    <a:pt x="0" y="119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93">
              <a:extLst>
                <a:ext uri="{FF2B5EF4-FFF2-40B4-BE49-F238E27FC236}">
                  <a16:creationId xmlns:a16="http://schemas.microsoft.com/office/drawing/2014/main" id="{E27A35F1-5D31-D932-6E0C-3382C2C617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525000" y="360045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37980" y="13387"/>
                  </a:lnTo>
                  <a:lnTo>
                    <a:pt x="84196" y="2212"/>
                  </a:lnTo>
                  <a:lnTo>
                    <a:pt x="131425" y="2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94">
              <a:extLst>
                <a:ext uri="{FF2B5EF4-FFF2-40B4-BE49-F238E27FC236}">
                  <a16:creationId xmlns:a16="http://schemas.microsoft.com/office/drawing/2014/main" id="{469C722B-37A1-C47E-A697-5E0B3C9B39A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534965" y="3497197"/>
              <a:ext cx="85286" cy="274704"/>
            </a:xfrm>
            <a:custGeom>
              <a:avLst/>
              <a:gdLst/>
              <a:ahLst/>
              <a:cxnLst/>
              <a:rect l="0" t="0" r="0" b="0"/>
              <a:pathLst>
                <a:path w="85286" h="274704">
                  <a:moveTo>
                    <a:pt x="85285" y="55628"/>
                  </a:moveTo>
                  <a:lnTo>
                    <a:pt x="85285" y="55628"/>
                  </a:lnTo>
                  <a:lnTo>
                    <a:pt x="85285" y="15629"/>
                  </a:lnTo>
                  <a:lnTo>
                    <a:pt x="84227" y="13087"/>
                  </a:lnTo>
                  <a:lnTo>
                    <a:pt x="82463" y="11392"/>
                  </a:lnTo>
                  <a:lnTo>
                    <a:pt x="80228" y="10262"/>
                  </a:lnTo>
                  <a:lnTo>
                    <a:pt x="78739" y="8451"/>
                  </a:lnTo>
                  <a:lnTo>
                    <a:pt x="77084" y="3616"/>
                  </a:lnTo>
                  <a:lnTo>
                    <a:pt x="75584" y="1903"/>
                  </a:lnTo>
                  <a:lnTo>
                    <a:pt x="71094" y="0"/>
                  </a:lnTo>
                  <a:lnTo>
                    <a:pt x="68417" y="551"/>
                  </a:lnTo>
                  <a:lnTo>
                    <a:pt x="62619" y="3986"/>
                  </a:lnTo>
                  <a:lnTo>
                    <a:pt x="53404" y="16926"/>
                  </a:lnTo>
                  <a:lnTo>
                    <a:pt x="40465" y="51159"/>
                  </a:lnTo>
                  <a:lnTo>
                    <a:pt x="30424" y="93728"/>
                  </a:lnTo>
                  <a:lnTo>
                    <a:pt x="21522" y="129594"/>
                  </a:lnTo>
                  <a:lnTo>
                    <a:pt x="11856" y="173994"/>
                  </a:lnTo>
                  <a:lnTo>
                    <a:pt x="4576" y="213888"/>
                  </a:lnTo>
                  <a:lnTo>
                    <a:pt x="0" y="261124"/>
                  </a:lnTo>
                  <a:lnTo>
                    <a:pt x="912" y="265650"/>
                  </a:lnTo>
                  <a:lnTo>
                    <a:pt x="9085" y="2747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95">
              <a:extLst>
                <a:ext uri="{FF2B5EF4-FFF2-40B4-BE49-F238E27FC236}">
                  <a16:creationId xmlns:a16="http://schemas.microsoft.com/office/drawing/2014/main" id="{77D08CF3-D459-94BF-B66A-561E444698F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440373" y="3571875"/>
              <a:ext cx="80591" cy="100987"/>
            </a:xfrm>
            <a:custGeom>
              <a:avLst/>
              <a:gdLst/>
              <a:ahLst/>
              <a:cxnLst/>
              <a:rect l="0" t="0" r="0" b="0"/>
              <a:pathLst>
                <a:path w="80591" h="100987">
                  <a:moveTo>
                    <a:pt x="75102" y="19050"/>
                  </a:moveTo>
                  <a:lnTo>
                    <a:pt x="75102" y="19050"/>
                  </a:lnTo>
                  <a:lnTo>
                    <a:pt x="80159" y="19050"/>
                  </a:lnTo>
                  <a:lnTo>
                    <a:pt x="80590" y="17992"/>
                  </a:lnTo>
                  <a:lnTo>
                    <a:pt x="75723" y="9349"/>
                  </a:lnTo>
                  <a:lnTo>
                    <a:pt x="75378" y="4861"/>
                  </a:lnTo>
                  <a:lnTo>
                    <a:pt x="74228" y="3241"/>
                  </a:lnTo>
                  <a:lnTo>
                    <a:pt x="72402" y="2160"/>
                  </a:lnTo>
                  <a:lnTo>
                    <a:pt x="64777" y="640"/>
                  </a:lnTo>
                  <a:lnTo>
                    <a:pt x="47664" y="126"/>
                  </a:lnTo>
                  <a:lnTo>
                    <a:pt x="36096" y="5701"/>
                  </a:lnTo>
                  <a:lnTo>
                    <a:pt x="23900" y="16292"/>
                  </a:lnTo>
                  <a:lnTo>
                    <a:pt x="7249" y="39047"/>
                  </a:lnTo>
                  <a:lnTo>
                    <a:pt x="1374" y="59665"/>
                  </a:lnTo>
                  <a:lnTo>
                    <a:pt x="0" y="72732"/>
                  </a:lnTo>
                  <a:lnTo>
                    <a:pt x="5035" y="85594"/>
                  </a:lnTo>
                  <a:lnTo>
                    <a:pt x="9341" y="91988"/>
                  </a:lnTo>
                  <a:lnTo>
                    <a:pt x="14327" y="96250"/>
                  </a:lnTo>
                  <a:lnTo>
                    <a:pt x="25514" y="100986"/>
                  </a:lnTo>
                  <a:lnTo>
                    <a:pt x="37541" y="100269"/>
                  </a:lnTo>
                  <a:lnTo>
                    <a:pt x="43711" y="98596"/>
                  </a:lnTo>
                  <a:lnTo>
                    <a:pt x="48883" y="93247"/>
                  </a:lnTo>
                  <a:lnTo>
                    <a:pt x="57451" y="76016"/>
                  </a:lnTo>
                  <a:lnTo>
                    <a:pt x="64507" y="31373"/>
                  </a:lnTo>
                  <a:lnTo>
                    <a:pt x="64043" y="18177"/>
                  </a:lnTo>
                  <a:lnTo>
                    <a:pt x="560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96">
              <a:extLst>
                <a:ext uri="{FF2B5EF4-FFF2-40B4-BE49-F238E27FC236}">
                  <a16:creationId xmlns:a16="http://schemas.microsoft.com/office/drawing/2014/main" id="{238247B7-B254-8F40-D128-9E8D2951659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10775" y="3210433"/>
              <a:ext cx="128430" cy="123318"/>
            </a:xfrm>
            <a:custGeom>
              <a:avLst/>
              <a:gdLst/>
              <a:ahLst/>
              <a:cxnLst/>
              <a:rect l="0" t="0" r="0" b="0"/>
              <a:pathLst>
                <a:path w="128430" h="123318">
                  <a:moveTo>
                    <a:pt x="114300" y="18542"/>
                  </a:moveTo>
                  <a:lnTo>
                    <a:pt x="114300" y="18542"/>
                  </a:lnTo>
                  <a:lnTo>
                    <a:pt x="127557" y="5285"/>
                  </a:lnTo>
                  <a:lnTo>
                    <a:pt x="128429" y="3354"/>
                  </a:lnTo>
                  <a:lnTo>
                    <a:pt x="127953" y="2066"/>
                  </a:lnTo>
                  <a:lnTo>
                    <a:pt x="126578" y="1208"/>
                  </a:lnTo>
                  <a:lnTo>
                    <a:pt x="114527" y="0"/>
                  </a:lnTo>
                  <a:lnTo>
                    <a:pt x="97551" y="4699"/>
                  </a:lnTo>
                  <a:lnTo>
                    <a:pt x="69382" y="18810"/>
                  </a:lnTo>
                  <a:lnTo>
                    <a:pt x="61529" y="23953"/>
                  </a:lnTo>
                  <a:lnTo>
                    <a:pt x="54509" y="26238"/>
                  </a:lnTo>
                  <a:lnTo>
                    <a:pt x="52214" y="27906"/>
                  </a:lnTo>
                  <a:lnTo>
                    <a:pt x="50685" y="30076"/>
                  </a:lnTo>
                  <a:lnTo>
                    <a:pt x="49665" y="32581"/>
                  </a:lnTo>
                  <a:lnTo>
                    <a:pt x="47926" y="34252"/>
                  </a:lnTo>
                  <a:lnTo>
                    <a:pt x="43175" y="36107"/>
                  </a:lnTo>
                  <a:lnTo>
                    <a:pt x="41482" y="37660"/>
                  </a:lnTo>
                  <a:lnTo>
                    <a:pt x="39603" y="42208"/>
                  </a:lnTo>
                  <a:lnTo>
                    <a:pt x="38546" y="50719"/>
                  </a:lnTo>
                  <a:lnTo>
                    <a:pt x="41120" y="56832"/>
                  </a:lnTo>
                  <a:lnTo>
                    <a:pt x="43288" y="59944"/>
                  </a:lnTo>
                  <a:lnTo>
                    <a:pt x="72260" y="80991"/>
                  </a:lnTo>
                  <a:lnTo>
                    <a:pt x="85574" y="87204"/>
                  </a:lnTo>
                  <a:lnTo>
                    <a:pt x="88798" y="89717"/>
                  </a:lnTo>
                  <a:lnTo>
                    <a:pt x="89890" y="92450"/>
                  </a:lnTo>
                  <a:lnTo>
                    <a:pt x="89560" y="95331"/>
                  </a:lnTo>
                  <a:lnTo>
                    <a:pt x="88282" y="98310"/>
                  </a:lnTo>
                  <a:lnTo>
                    <a:pt x="81219" y="104442"/>
                  </a:lnTo>
                  <a:lnTo>
                    <a:pt x="72080" y="109636"/>
                  </a:lnTo>
                  <a:lnTo>
                    <a:pt x="31279" y="121831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97">
              <a:extLst>
                <a:ext uri="{FF2B5EF4-FFF2-40B4-BE49-F238E27FC236}">
                  <a16:creationId xmlns:a16="http://schemas.microsoft.com/office/drawing/2014/main" id="{3BFDFA2F-FD07-8E38-D4CF-9F3BAA4CB8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934575" y="3202232"/>
              <a:ext cx="100739" cy="131519"/>
            </a:xfrm>
            <a:custGeom>
              <a:avLst/>
              <a:gdLst/>
              <a:ahLst/>
              <a:cxnLst/>
              <a:rect l="0" t="0" r="0" b="0"/>
              <a:pathLst>
                <a:path w="100739" h="131519">
                  <a:moveTo>
                    <a:pt x="95250" y="26743"/>
                  </a:moveTo>
                  <a:lnTo>
                    <a:pt x="95250" y="26743"/>
                  </a:lnTo>
                  <a:lnTo>
                    <a:pt x="95250" y="21687"/>
                  </a:lnTo>
                  <a:lnTo>
                    <a:pt x="98074" y="16382"/>
                  </a:lnTo>
                  <a:lnTo>
                    <a:pt x="100307" y="13486"/>
                  </a:lnTo>
                  <a:lnTo>
                    <a:pt x="100738" y="10497"/>
                  </a:lnTo>
                  <a:lnTo>
                    <a:pt x="98395" y="4353"/>
                  </a:lnTo>
                  <a:lnTo>
                    <a:pt x="96289" y="2291"/>
                  </a:lnTo>
                  <a:lnTo>
                    <a:pt x="91126" y="0"/>
                  </a:lnTo>
                  <a:lnTo>
                    <a:pt x="82481" y="1805"/>
                  </a:lnTo>
                  <a:lnTo>
                    <a:pt x="54605" y="14522"/>
                  </a:lnTo>
                  <a:lnTo>
                    <a:pt x="25539" y="34194"/>
                  </a:lnTo>
                  <a:lnTo>
                    <a:pt x="14740" y="49177"/>
                  </a:lnTo>
                  <a:lnTo>
                    <a:pt x="11842" y="57174"/>
                  </a:lnTo>
                  <a:lnTo>
                    <a:pt x="12129" y="59731"/>
                  </a:lnTo>
                  <a:lnTo>
                    <a:pt x="13377" y="61435"/>
                  </a:lnTo>
                  <a:lnTo>
                    <a:pt x="26966" y="70940"/>
                  </a:lnTo>
                  <a:lnTo>
                    <a:pt x="71894" y="83979"/>
                  </a:lnTo>
                  <a:lnTo>
                    <a:pt x="83695" y="91967"/>
                  </a:lnTo>
                  <a:lnTo>
                    <a:pt x="79179" y="95595"/>
                  </a:lnTo>
                  <a:lnTo>
                    <a:pt x="57411" y="109837"/>
                  </a:lnTo>
                  <a:lnTo>
                    <a:pt x="0" y="131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98">
              <a:extLst>
                <a:ext uri="{FF2B5EF4-FFF2-40B4-BE49-F238E27FC236}">
                  <a16:creationId xmlns:a16="http://schemas.microsoft.com/office/drawing/2014/main" id="{14530FC0-F39D-6421-64A7-32202AB9C7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829800" y="3221603"/>
              <a:ext cx="84005" cy="119584"/>
            </a:xfrm>
            <a:custGeom>
              <a:avLst/>
              <a:gdLst/>
              <a:ahLst/>
              <a:cxnLst/>
              <a:rect l="0" t="0" r="0" b="0"/>
              <a:pathLst>
                <a:path w="84005" h="119584">
                  <a:moveTo>
                    <a:pt x="0" y="54997"/>
                  </a:moveTo>
                  <a:lnTo>
                    <a:pt x="0" y="54997"/>
                  </a:lnTo>
                  <a:lnTo>
                    <a:pt x="0" y="49940"/>
                  </a:lnTo>
                  <a:lnTo>
                    <a:pt x="1058" y="48451"/>
                  </a:lnTo>
                  <a:lnTo>
                    <a:pt x="2824" y="47458"/>
                  </a:lnTo>
                  <a:lnTo>
                    <a:pt x="17335" y="45589"/>
                  </a:lnTo>
                  <a:lnTo>
                    <a:pt x="46648" y="44416"/>
                  </a:lnTo>
                  <a:lnTo>
                    <a:pt x="66032" y="37868"/>
                  </a:lnTo>
                  <a:lnTo>
                    <a:pt x="69421" y="35111"/>
                  </a:lnTo>
                  <a:lnTo>
                    <a:pt x="71680" y="32215"/>
                  </a:lnTo>
                  <a:lnTo>
                    <a:pt x="77015" y="28996"/>
                  </a:lnTo>
                  <a:lnTo>
                    <a:pt x="79918" y="28138"/>
                  </a:lnTo>
                  <a:lnTo>
                    <a:pt x="81853" y="25450"/>
                  </a:lnTo>
                  <a:lnTo>
                    <a:pt x="84004" y="16818"/>
                  </a:lnTo>
                  <a:lnTo>
                    <a:pt x="83520" y="12611"/>
                  </a:lnTo>
                  <a:lnTo>
                    <a:pt x="80159" y="5114"/>
                  </a:lnTo>
                  <a:lnTo>
                    <a:pt x="77781" y="2692"/>
                  </a:lnTo>
                  <a:lnTo>
                    <a:pt x="72316" y="0"/>
                  </a:lnTo>
                  <a:lnTo>
                    <a:pt x="53177" y="3541"/>
                  </a:lnTo>
                  <a:lnTo>
                    <a:pt x="41979" y="11314"/>
                  </a:lnTo>
                  <a:lnTo>
                    <a:pt x="16189" y="47246"/>
                  </a:lnTo>
                  <a:lnTo>
                    <a:pt x="7900" y="65310"/>
                  </a:lnTo>
                  <a:lnTo>
                    <a:pt x="6334" y="81100"/>
                  </a:lnTo>
                  <a:lnTo>
                    <a:pt x="10161" y="107392"/>
                  </a:lnTo>
                  <a:lnTo>
                    <a:pt x="14395" y="114620"/>
                  </a:lnTo>
                  <a:lnTo>
                    <a:pt x="18063" y="116970"/>
                  </a:lnTo>
                  <a:lnTo>
                    <a:pt x="27784" y="119583"/>
                  </a:lnTo>
                  <a:lnTo>
                    <a:pt x="50213" y="115996"/>
                  </a:lnTo>
                  <a:lnTo>
                    <a:pt x="76200" y="102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99">
              <a:extLst>
                <a:ext uri="{FF2B5EF4-FFF2-40B4-BE49-F238E27FC236}">
                  <a16:creationId xmlns:a16="http://schemas.microsoft.com/office/drawing/2014/main" id="{718476F6-13DC-BEF5-8BEA-07F8F45E584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745266" y="3143642"/>
              <a:ext cx="27385" cy="228209"/>
            </a:xfrm>
            <a:custGeom>
              <a:avLst/>
              <a:gdLst/>
              <a:ahLst/>
              <a:cxnLst/>
              <a:rect l="0" t="0" r="0" b="0"/>
              <a:pathLst>
                <a:path w="27385" h="228209">
                  <a:moveTo>
                    <a:pt x="27384" y="9133"/>
                  </a:moveTo>
                  <a:lnTo>
                    <a:pt x="27384" y="9133"/>
                  </a:lnTo>
                  <a:lnTo>
                    <a:pt x="27384" y="0"/>
                  </a:lnTo>
                  <a:lnTo>
                    <a:pt x="27384" y="4781"/>
                  </a:lnTo>
                  <a:lnTo>
                    <a:pt x="24560" y="10021"/>
                  </a:lnTo>
                  <a:lnTo>
                    <a:pt x="22327" y="12900"/>
                  </a:lnTo>
                  <a:lnTo>
                    <a:pt x="19182" y="32122"/>
                  </a:lnTo>
                  <a:lnTo>
                    <a:pt x="16003" y="74665"/>
                  </a:lnTo>
                  <a:lnTo>
                    <a:pt x="4845" y="111335"/>
                  </a:lnTo>
                  <a:lnTo>
                    <a:pt x="0" y="153185"/>
                  </a:lnTo>
                  <a:lnTo>
                    <a:pt x="24" y="191517"/>
                  </a:lnTo>
                  <a:lnTo>
                    <a:pt x="6459" y="215925"/>
                  </a:lnTo>
                  <a:lnTo>
                    <a:pt x="17859" y="22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00">
              <a:extLst>
                <a:ext uri="{FF2B5EF4-FFF2-40B4-BE49-F238E27FC236}">
                  <a16:creationId xmlns:a16="http://schemas.microsoft.com/office/drawing/2014/main" id="{D996B6EC-1E14-4A2E-1D5B-221C022B683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639315" y="3148909"/>
              <a:ext cx="95236" cy="203881"/>
            </a:xfrm>
            <a:custGeom>
              <a:avLst/>
              <a:gdLst/>
              <a:ahLst/>
              <a:cxnLst/>
              <a:rect l="0" t="0" r="0" b="0"/>
              <a:pathLst>
                <a:path w="95236" h="203881">
                  <a:moveTo>
                    <a:pt x="66660" y="165791"/>
                  </a:moveTo>
                  <a:lnTo>
                    <a:pt x="66660" y="165791"/>
                  </a:lnTo>
                  <a:lnTo>
                    <a:pt x="66660" y="157590"/>
                  </a:lnTo>
                  <a:lnTo>
                    <a:pt x="75794" y="147167"/>
                  </a:lnTo>
                  <a:lnTo>
                    <a:pt x="76070" y="141811"/>
                  </a:lnTo>
                  <a:lnTo>
                    <a:pt x="75048" y="140279"/>
                  </a:lnTo>
                  <a:lnTo>
                    <a:pt x="73312" y="139258"/>
                  </a:lnTo>
                  <a:lnTo>
                    <a:pt x="66478" y="137485"/>
                  </a:lnTo>
                  <a:lnTo>
                    <a:pt x="43073" y="137219"/>
                  </a:lnTo>
                  <a:lnTo>
                    <a:pt x="37480" y="140040"/>
                  </a:lnTo>
                  <a:lnTo>
                    <a:pt x="1740" y="173562"/>
                  </a:lnTo>
                  <a:lnTo>
                    <a:pt x="766" y="177359"/>
                  </a:lnTo>
                  <a:lnTo>
                    <a:pt x="0" y="198900"/>
                  </a:lnTo>
                  <a:lnTo>
                    <a:pt x="1052" y="200564"/>
                  </a:lnTo>
                  <a:lnTo>
                    <a:pt x="2815" y="201673"/>
                  </a:lnTo>
                  <a:lnTo>
                    <a:pt x="10348" y="203234"/>
                  </a:lnTo>
                  <a:lnTo>
                    <a:pt x="33074" y="203880"/>
                  </a:lnTo>
                  <a:lnTo>
                    <a:pt x="34745" y="202825"/>
                  </a:lnTo>
                  <a:lnTo>
                    <a:pt x="35858" y="201064"/>
                  </a:lnTo>
                  <a:lnTo>
                    <a:pt x="36600" y="198831"/>
                  </a:lnTo>
                  <a:lnTo>
                    <a:pt x="38153" y="197343"/>
                  </a:lnTo>
                  <a:lnTo>
                    <a:pt x="46156" y="194758"/>
                  </a:lnTo>
                  <a:lnTo>
                    <a:pt x="61761" y="194376"/>
                  </a:lnTo>
                  <a:lnTo>
                    <a:pt x="63394" y="193315"/>
                  </a:lnTo>
                  <a:lnTo>
                    <a:pt x="64483" y="191548"/>
                  </a:lnTo>
                  <a:lnTo>
                    <a:pt x="66014" y="184006"/>
                  </a:lnTo>
                  <a:lnTo>
                    <a:pt x="66648" y="137907"/>
                  </a:lnTo>
                  <a:lnTo>
                    <a:pt x="71713" y="93676"/>
                  </a:lnTo>
                  <a:lnTo>
                    <a:pt x="74860" y="50467"/>
                  </a:lnTo>
                  <a:lnTo>
                    <a:pt x="85069" y="4693"/>
                  </a:lnTo>
                  <a:lnTo>
                    <a:pt x="85283" y="1242"/>
                  </a:lnTo>
                  <a:lnTo>
                    <a:pt x="86484" y="0"/>
                  </a:lnTo>
                  <a:lnTo>
                    <a:pt x="95235" y="3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01">
              <a:extLst>
                <a:ext uri="{FF2B5EF4-FFF2-40B4-BE49-F238E27FC236}">
                  <a16:creationId xmlns:a16="http://schemas.microsoft.com/office/drawing/2014/main" id="{F68E60C0-D881-D659-18AA-8F17F217412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448800" y="3276600"/>
              <a:ext cx="180976" cy="75989"/>
            </a:xfrm>
            <a:custGeom>
              <a:avLst/>
              <a:gdLst/>
              <a:ahLst/>
              <a:cxnLst/>
              <a:rect l="0" t="0" r="0" b="0"/>
              <a:pathLst>
                <a:path w="180976" h="75989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29033" y="284"/>
                  </a:lnTo>
                  <a:lnTo>
                    <a:pt x="46810" y="38"/>
                  </a:lnTo>
                  <a:lnTo>
                    <a:pt x="64200" y="5068"/>
                  </a:lnTo>
                  <a:lnTo>
                    <a:pt x="68200" y="8670"/>
                  </a:lnTo>
                  <a:lnTo>
                    <a:pt x="89145" y="54189"/>
                  </a:lnTo>
                  <a:lnTo>
                    <a:pt x="93442" y="68032"/>
                  </a:lnTo>
                  <a:lnTo>
                    <a:pt x="92987" y="70755"/>
                  </a:lnTo>
                  <a:lnTo>
                    <a:pt x="91625" y="72570"/>
                  </a:lnTo>
                  <a:lnTo>
                    <a:pt x="87288" y="74587"/>
                  </a:lnTo>
                  <a:lnTo>
                    <a:pt x="77870" y="75988"/>
                  </a:lnTo>
                  <a:lnTo>
                    <a:pt x="71639" y="66024"/>
                  </a:lnTo>
                  <a:lnTo>
                    <a:pt x="68145" y="49666"/>
                  </a:lnTo>
                  <a:lnTo>
                    <a:pt x="72167" y="31414"/>
                  </a:lnTo>
                  <a:lnTo>
                    <a:pt x="80063" y="17657"/>
                  </a:lnTo>
                  <a:lnTo>
                    <a:pt x="91674" y="13139"/>
                  </a:lnTo>
                  <a:lnTo>
                    <a:pt x="133037" y="230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02">
              <a:extLst>
                <a:ext uri="{FF2B5EF4-FFF2-40B4-BE49-F238E27FC236}">
                  <a16:creationId xmlns:a16="http://schemas.microsoft.com/office/drawing/2014/main" id="{CB00D35D-CE30-4524-08D0-C3C42780482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338909" y="3267594"/>
              <a:ext cx="128942" cy="103652"/>
            </a:xfrm>
            <a:custGeom>
              <a:avLst/>
              <a:gdLst/>
              <a:ahLst/>
              <a:cxnLst/>
              <a:rect l="0" t="0" r="0" b="0"/>
              <a:pathLst>
                <a:path w="128942" h="103652">
                  <a:moveTo>
                    <a:pt x="62266" y="28056"/>
                  </a:moveTo>
                  <a:lnTo>
                    <a:pt x="62266" y="28056"/>
                  </a:lnTo>
                  <a:lnTo>
                    <a:pt x="70467" y="19855"/>
                  </a:lnTo>
                  <a:lnTo>
                    <a:pt x="71400" y="13867"/>
                  </a:lnTo>
                  <a:lnTo>
                    <a:pt x="71676" y="5390"/>
                  </a:lnTo>
                  <a:lnTo>
                    <a:pt x="70654" y="3420"/>
                  </a:lnTo>
                  <a:lnTo>
                    <a:pt x="68918" y="2107"/>
                  </a:lnTo>
                  <a:lnTo>
                    <a:pt x="64164" y="648"/>
                  </a:lnTo>
                  <a:lnTo>
                    <a:pt x="58524" y="0"/>
                  </a:lnTo>
                  <a:lnTo>
                    <a:pt x="52489" y="2534"/>
                  </a:lnTo>
                  <a:lnTo>
                    <a:pt x="36833" y="14699"/>
                  </a:lnTo>
                  <a:lnTo>
                    <a:pt x="24160" y="20596"/>
                  </a:lnTo>
                  <a:lnTo>
                    <a:pt x="17814" y="26857"/>
                  </a:lnTo>
                  <a:lnTo>
                    <a:pt x="11464" y="36695"/>
                  </a:lnTo>
                  <a:lnTo>
                    <a:pt x="617" y="72707"/>
                  </a:lnTo>
                  <a:lnTo>
                    <a:pt x="0" y="77932"/>
                  </a:lnTo>
                  <a:lnTo>
                    <a:pt x="2136" y="86559"/>
                  </a:lnTo>
                  <a:lnTo>
                    <a:pt x="9289" y="97366"/>
                  </a:lnTo>
                  <a:lnTo>
                    <a:pt x="15084" y="101194"/>
                  </a:lnTo>
                  <a:lnTo>
                    <a:pt x="22372" y="103651"/>
                  </a:lnTo>
                  <a:lnTo>
                    <a:pt x="26191" y="101165"/>
                  </a:lnTo>
                  <a:lnTo>
                    <a:pt x="31416" y="95474"/>
                  </a:lnTo>
                  <a:lnTo>
                    <a:pt x="55951" y="55119"/>
                  </a:lnTo>
                  <a:lnTo>
                    <a:pt x="59460" y="42200"/>
                  </a:lnTo>
                  <a:lnTo>
                    <a:pt x="62077" y="27993"/>
                  </a:lnTo>
                  <a:lnTo>
                    <a:pt x="70303" y="11715"/>
                  </a:lnTo>
                  <a:lnTo>
                    <a:pt x="69741" y="9754"/>
                  </a:lnTo>
                  <a:lnTo>
                    <a:pt x="66293" y="4752"/>
                  </a:lnTo>
                  <a:lnTo>
                    <a:pt x="64950" y="4053"/>
                  </a:lnTo>
                  <a:lnTo>
                    <a:pt x="64056" y="4646"/>
                  </a:lnTo>
                  <a:lnTo>
                    <a:pt x="54884" y="29345"/>
                  </a:lnTo>
                  <a:lnTo>
                    <a:pt x="54753" y="41329"/>
                  </a:lnTo>
                  <a:lnTo>
                    <a:pt x="62526" y="71302"/>
                  </a:lnTo>
                  <a:lnTo>
                    <a:pt x="66967" y="78321"/>
                  </a:lnTo>
                  <a:lnTo>
                    <a:pt x="70693" y="80616"/>
                  </a:lnTo>
                  <a:lnTo>
                    <a:pt x="86047" y="83846"/>
                  </a:lnTo>
                  <a:lnTo>
                    <a:pt x="104002" y="83745"/>
                  </a:lnTo>
                  <a:lnTo>
                    <a:pt x="116446" y="79971"/>
                  </a:lnTo>
                  <a:lnTo>
                    <a:pt x="120610" y="77482"/>
                  </a:lnTo>
                  <a:lnTo>
                    <a:pt x="128941" y="66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03">
              <a:extLst>
                <a:ext uri="{FF2B5EF4-FFF2-40B4-BE49-F238E27FC236}">
                  <a16:creationId xmlns:a16="http://schemas.microsoft.com/office/drawing/2014/main" id="{C68EDF8A-41A3-53A3-5DF6-BAC824B346D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92217" y="3261872"/>
              <a:ext cx="142284" cy="232501"/>
            </a:xfrm>
            <a:custGeom>
              <a:avLst/>
              <a:gdLst/>
              <a:ahLst/>
              <a:cxnLst/>
              <a:rect l="0" t="0" r="0" b="0"/>
              <a:pathLst>
                <a:path w="142284" h="232501">
                  <a:moveTo>
                    <a:pt x="66083" y="24253"/>
                  </a:moveTo>
                  <a:lnTo>
                    <a:pt x="66083" y="24253"/>
                  </a:lnTo>
                  <a:lnTo>
                    <a:pt x="74284" y="24253"/>
                  </a:lnTo>
                  <a:lnTo>
                    <a:pt x="74727" y="23195"/>
                  </a:lnTo>
                  <a:lnTo>
                    <a:pt x="75217" y="19196"/>
                  </a:lnTo>
                  <a:lnTo>
                    <a:pt x="74289" y="17707"/>
                  </a:lnTo>
                  <a:lnTo>
                    <a:pt x="72612" y="16714"/>
                  </a:lnTo>
                  <a:lnTo>
                    <a:pt x="70434" y="16052"/>
                  </a:lnTo>
                  <a:lnTo>
                    <a:pt x="68984" y="14552"/>
                  </a:lnTo>
                  <a:lnTo>
                    <a:pt x="67372" y="10064"/>
                  </a:lnTo>
                  <a:lnTo>
                    <a:pt x="65885" y="8444"/>
                  </a:lnTo>
                  <a:lnTo>
                    <a:pt x="52939" y="573"/>
                  </a:lnTo>
                  <a:lnTo>
                    <a:pt x="49913" y="0"/>
                  </a:lnTo>
                  <a:lnTo>
                    <a:pt x="46835" y="676"/>
                  </a:lnTo>
                  <a:lnTo>
                    <a:pt x="16595" y="18196"/>
                  </a:lnTo>
                  <a:lnTo>
                    <a:pt x="6146" y="32571"/>
                  </a:lnTo>
                  <a:lnTo>
                    <a:pt x="1405" y="50236"/>
                  </a:lnTo>
                  <a:lnTo>
                    <a:pt x="0" y="63819"/>
                  </a:lnTo>
                  <a:lnTo>
                    <a:pt x="2493" y="71119"/>
                  </a:lnTo>
                  <a:lnTo>
                    <a:pt x="4639" y="74546"/>
                  </a:lnTo>
                  <a:lnTo>
                    <a:pt x="8187" y="76832"/>
                  </a:lnTo>
                  <a:lnTo>
                    <a:pt x="26268" y="80500"/>
                  </a:lnTo>
                  <a:lnTo>
                    <a:pt x="30015" y="80801"/>
                  </a:lnTo>
                  <a:lnTo>
                    <a:pt x="45400" y="76168"/>
                  </a:lnTo>
                  <a:lnTo>
                    <a:pt x="58309" y="68093"/>
                  </a:lnTo>
                  <a:lnTo>
                    <a:pt x="68836" y="53941"/>
                  </a:lnTo>
                  <a:lnTo>
                    <a:pt x="84689" y="24843"/>
                  </a:lnTo>
                  <a:lnTo>
                    <a:pt x="84050" y="65444"/>
                  </a:lnTo>
                  <a:lnTo>
                    <a:pt x="79638" y="100193"/>
                  </a:lnTo>
                  <a:lnTo>
                    <a:pt x="83035" y="141416"/>
                  </a:lnTo>
                  <a:lnTo>
                    <a:pt x="81897" y="184862"/>
                  </a:lnTo>
                  <a:lnTo>
                    <a:pt x="75379" y="223909"/>
                  </a:lnTo>
                  <a:lnTo>
                    <a:pt x="73338" y="227207"/>
                  </a:lnTo>
                  <a:lnTo>
                    <a:pt x="70920" y="229406"/>
                  </a:lnTo>
                  <a:lnTo>
                    <a:pt x="52347" y="232500"/>
                  </a:lnTo>
                  <a:lnTo>
                    <a:pt x="38459" y="227579"/>
                  </a:lnTo>
                  <a:lnTo>
                    <a:pt x="31793" y="223304"/>
                  </a:lnTo>
                  <a:lnTo>
                    <a:pt x="27347" y="216220"/>
                  </a:lnTo>
                  <a:lnTo>
                    <a:pt x="19629" y="177643"/>
                  </a:lnTo>
                  <a:lnTo>
                    <a:pt x="18805" y="155074"/>
                  </a:lnTo>
                  <a:lnTo>
                    <a:pt x="28674" y="128279"/>
                  </a:lnTo>
                  <a:lnTo>
                    <a:pt x="42048" y="115289"/>
                  </a:lnTo>
                  <a:lnTo>
                    <a:pt x="84672" y="89315"/>
                  </a:lnTo>
                  <a:lnTo>
                    <a:pt x="142283" y="71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04">
              <a:extLst>
                <a:ext uri="{FF2B5EF4-FFF2-40B4-BE49-F238E27FC236}">
                  <a16:creationId xmlns:a16="http://schemas.microsoft.com/office/drawing/2014/main" id="{2D9A80B0-341E-6F20-8E1F-1CE133066D3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31709" y="3242883"/>
              <a:ext cx="131342" cy="133189"/>
            </a:xfrm>
            <a:custGeom>
              <a:avLst/>
              <a:gdLst/>
              <a:ahLst/>
              <a:cxnLst/>
              <a:rect l="0" t="0" r="0" b="0"/>
              <a:pathLst>
                <a:path w="131342" h="133189">
                  <a:moveTo>
                    <a:pt x="55141" y="43242"/>
                  </a:moveTo>
                  <a:lnTo>
                    <a:pt x="55141" y="43242"/>
                  </a:lnTo>
                  <a:lnTo>
                    <a:pt x="98066" y="43242"/>
                  </a:lnTo>
                  <a:lnTo>
                    <a:pt x="102807" y="43242"/>
                  </a:lnTo>
                  <a:lnTo>
                    <a:pt x="105969" y="42184"/>
                  </a:lnTo>
                  <a:lnTo>
                    <a:pt x="108077" y="40420"/>
                  </a:lnTo>
                  <a:lnTo>
                    <a:pt x="109481" y="38185"/>
                  </a:lnTo>
                  <a:lnTo>
                    <a:pt x="111476" y="36696"/>
                  </a:lnTo>
                  <a:lnTo>
                    <a:pt x="120245" y="34110"/>
                  </a:lnTo>
                  <a:lnTo>
                    <a:pt x="120769" y="32920"/>
                  </a:lnTo>
                  <a:lnTo>
                    <a:pt x="121679" y="25550"/>
                  </a:lnTo>
                  <a:lnTo>
                    <a:pt x="108546" y="11054"/>
                  </a:lnTo>
                  <a:lnTo>
                    <a:pt x="102514" y="7770"/>
                  </a:lnTo>
                  <a:lnTo>
                    <a:pt x="80312" y="0"/>
                  </a:lnTo>
                  <a:lnTo>
                    <a:pt x="52028" y="5610"/>
                  </a:lnTo>
                  <a:lnTo>
                    <a:pt x="43880" y="9936"/>
                  </a:lnTo>
                  <a:lnTo>
                    <a:pt x="23480" y="28941"/>
                  </a:lnTo>
                  <a:lnTo>
                    <a:pt x="4770" y="59324"/>
                  </a:lnTo>
                  <a:lnTo>
                    <a:pt x="0" y="78228"/>
                  </a:lnTo>
                  <a:lnTo>
                    <a:pt x="1706" y="90894"/>
                  </a:lnTo>
                  <a:lnTo>
                    <a:pt x="11425" y="116272"/>
                  </a:lnTo>
                  <a:lnTo>
                    <a:pt x="15413" y="120504"/>
                  </a:lnTo>
                  <a:lnTo>
                    <a:pt x="48119" y="132909"/>
                  </a:lnTo>
                  <a:lnTo>
                    <a:pt x="65778" y="133188"/>
                  </a:lnTo>
                  <a:lnTo>
                    <a:pt x="131341" y="119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05">
              <a:extLst>
                <a:ext uri="{FF2B5EF4-FFF2-40B4-BE49-F238E27FC236}">
                  <a16:creationId xmlns:a16="http://schemas.microsoft.com/office/drawing/2014/main" id="{9B28E110-88B7-F768-A08D-CE53D436451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877300" y="3238500"/>
              <a:ext cx="152401" cy="104587"/>
            </a:xfrm>
            <a:custGeom>
              <a:avLst/>
              <a:gdLst/>
              <a:ahLst/>
              <a:cxnLst/>
              <a:rect l="0" t="0" r="0" b="0"/>
              <a:pathLst>
                <a:path w="152401" h="104587">
                  <a:moveTo>
                    <a:pt x="0" y="28575"/>
                  </a:moveTo>
                  <a:lnTo>
                    <a:pt x="0" y="28575"/>
                  </a:lnTo>
                  <a:lnTo>
                    <a:pt x="0" y="19060"/>
                  </a:lnTo>
                  <a:lnTo>
                    <a:pt x="8201" y="19050"/>
                  </a:lnTo>
                  <a:lnTo>
                    <a:pt x="8644" y="17992"/>
                  </a:lnTo>
                  <a:lnTo>
                    <a:pt x="9134" y="13994"/>
                  </a:lnTo>
                  <a:lnTo>
                    <a:pt x="10323" y="12504"/>
                  </a:lnTo>
                  <a:lnTo>
                    <a:pt x="17691" y="9917"/>
                  </a:lnTo>
                  <a:lnTo>
                    <a:pt x="23704" y="9641"/>
                  </a:lnTo>
                  <a:lnTo>
                    <a:pt x="25328" y="8544"/>
                  </a:lnTo>
                  <a:lnTo>
                    <a:pt x="26410" y="6755"/>
                  </a:lnTo>
                  <a:lnTo>
                    <a:pt x="28537" y="117"/>
                  </a:lnTo>
                  <a:lnTo>
                    <a:pt x="47198" y="0"/>
                  </a:lnTo>
                  <a:lnTo>
                    <a:pt x="55789" y="8201"/>
                  </a:lnTo>
                  <a:lnTo>
                    <a:pt x="61803" y="9133"/>
                  </a:lnTo>
                  <a:lnTo>
                    <a:pt x="63426" y="10322"/>
                  </a:lnTo>
                  <a:lnTo>
                    <a:pt x="64510" y="12172"/>
                  </a:lnTo>
                  <a:lnTo>
                    <a:pt x="65231" y="14465"/>
                  </a:lnTo>
                  <a:lnTo>
                    <a:pt x="66770" y="15994"/>
                  </a:lnTo>
                  <a:lnTo>
                    <a:pt x="71304" y="17692"/>
                  </a:lnTo>
                  <a:lnTo>
                    <a:pt x="72936" y="19203"/>
                  </a:lnTo>
                  <a:lnTo>
                    <a:pt x="75771" y="27131"/>
                  </a:lnTo>
                  <a:lnTo>
                    <a:pt x="76200" y="74445"/>
                  </a:lnTo>
                  <a:lnTo>
                    <a:pt x="71143" y="85793"/>
                  </a:lnTo>
                  <a:lnTo>
                    <a:pt x="63016" y="93869"/>
                  </a:lnTo>
                  <a:lnTo>
                    <a:pt x="50664" y="102621"/>
                  </a:lnTo>
                  <a:lnTo>
                    <a:pt x="43468" y="104137"/>
                  </a:lnTo>
                  <a:lnTo>
                    <a:pt x="34634" y="104586"/>
                  </a:lnTo>
                  <a:lnTo>
                    <a:pt x="32614" y="103591"/>
                  </a:lnTo>
                  <a:lnTo>
                    <a:pt x="31269" y="101869"/>
                  </a:lnTo>
                  <a:lnTo>
                    <a:pt x="29772" y="96075"/>
                  </a:lnTo>
                  <a:lnTo>
                    <a:pt x="28732" y="74179"/>
                  </a:lnTo>
                  <a:lnTo>
                    <a:pt x="34289" y="64366"/>
                  </a:lnTo>
                  <a:lnTo>
                    <a:pt x="54531" y="42225"/>
                  </a:lnTo>
                  <a:lnTo>
                    <a:pt x="95774" y="16821"/>
                  </a:lnTo>
                  <a:lnTo>
                    <a:pt x="114573" y="10628"/>
                  </a:lnTo>
                  <a:lnTo>
                    <a:pt x="117657" y="8144"/>
                  </a:lnTo>
                  <a:lnTo>
                    <a:pt x="119713" y="5430"/>
                  </a:lnTo>
                  <a:lnTo>
                    <a:pt x="124820" y="2413"/>
                  </a:lnTo>
                  <a:lnTo>
                    <a:pt x="136721" y="4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452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DC03-A00C-4289-9120-6444B0AA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i="1" dirty="0"/>
              <a:t>z-</a:t>
            </a:r>
            <a:r>
              <a:rPr lang="en-US" dirty="0"/>
              <a:t>transformation to Apply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1432-B8CC-4AFD-9453-73C3C000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Probabilities about the random variable</a:t>
            </a:r>
          </a:p>
        </p:txBody>
      </p:sp>
      <p:grpSp>
        <p:nvGrpSpPr>
          <p:cNvPr id="7" name="SMARTInkShape-Group701">
            <a:extLst>
              <a:ext uri="{FF2B5EF4-FFF2-40B4-BE49-F238E27FC236}">
                <a16:creationId xmlns:a16="http://schemas.microsoft.com/office/drawing/2014/main" id="{26FD7F0D-B325-82D4-00DB-5AF624962D9E}"/>
              </a:ext>
            </a:extLst>
          </p:cNvPr>
          <p:cNvGrpSpPr/>
          <p:nvPr/>
        </p:nvGrpSpPr>
        <p:grpSpPr>
          <a:xfrm>
            <a:off x="7316559" y="1838325"/>
            <a:ext cx="236767" cy="312773"/>
            <a:chOff x="7316559" y="1838325"/>
            <a:chExt cx="236767" cy="312773"/>
          </a:xfrm>
        </p:grpSpPr>
        <p:sp>
          <p:nvSpPr>
            <p:cNvPr id="4" name="SMARTInkShape-3306">
              <a:extLst>
                <a:ext uri="{FF2B5EF4-FFF2-40B4-BE49-F238E27FC236}">
                  <a16:creationId xmlns:a16="http://schemas.microsoft.com/office/drawing/2014/main" id="{DDB09218-00CF-B8A8-48BB-EA852B3CDB9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316559" y="1838325"/>
              <a:ext cx="236767" cy="28576"/>
            </a:xfrm>
            <a:custGeom>
              <a:avLst/>
              <a:gdLst/>
              <a:ahLst/>
              <a:cxnLst/>
              <a:rect l="0" t="0" r="0" b="0"/>
              <a:pathLst>
                <a:path w="236767" h="28576">
                  <a:moveTo>
                    <a:pt x="17691" y="28575"/>
                  </a:moveTo>
                  <a:lnTo>
                    <a:pt x="17691" y="28575"/>
                  </a:lnTo>
                  <a:lnTo>
                    <a:pt x="0" y="28575"/>
                  </a:lnTo>
                  <a:lnTo>
                    <a:pt x="4100" y="23519"/>
                  </a:lnTo>
                  <a:lnTo>
                    <a:pt x="9181" y="21036"/>
                  </a:lnTo>
                  <a:lnTo>
                    <a:pt x="50849" y="19224"/>
                  </a:lnTo>
                  <a:lnTo>
                    <a:pt x="92915" y="14028"/>
                  </a:lnTo>
                  <a:lnTo>
                    <a:pt x="136671" y="10118"/>
                  </a:lnTo>
                  <a:lnTo>
                    <a:pt x="181956" y="8545"/>
                  </a:lnTo>
                  <a:lnTo>
                    <a:pt x="227725" y="78"/>
                  </a:lnTo>
                  <a:lnTo>
                    <a:pt x="2367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07">
              <a:extLst>
                <a:ext uri="{FF2B5EF4-FFF2-40B4-BE49-F238E27FC236}">
                  <a16:creationId xmlns:a16="http://schemas.microsoft.com/office/drawing/2014/main" id="{CDF8FCC8-593D-DA21-EBD1-7D2ED89E0A6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375315" y="1962542"/>
              <a:ext cx="149436" cy="188556"/>
            </a:xfrm>
            <a:custGeom>
              <a:avLst/>
              <a:gdLst/>
              <a:ahLst/>
              <a:cxnLst/>
              <a:rect l="0" t="0" r="0" b="0"/>
              <a:pathLst>
                <a:path w="149436" h="188556">
                  <a:moveTo>
                    <a:pt x="149435" y="9133"/>
                  </a:moveTo>
                  <a:lnTo>
                    <a:pt x="149435" y="9133"/>
                  </a:lnTo>
                  <a:lnTo>
                    <a:pt x="149435" y="0"/>
                  </a:lnTo>
                  <a:lnTo>
                    <a:pt x="149435" y="4781"/>
                  </a:lnTo>
                  <a:lnTo>
                    <a:pt x="109661" y="48523"/>
                  </a:lnTo>
                  <a:lnTo>
                    <a:pt x="78567" y="87489"/>
                  </a:lnTo>
                  <a:lnTo>
                    <a:pt x="58587" y="114547"/>
                  </a:lnTo>
                  <a:lnTo>
                    <a:pt x="48787" y="139850"/>
                  </a:lnTo>
                  <a:lnTo>
                    <a:pt x="47411" y="147078"/>
                  </a:lnTo>
                  <a:lnTo>
                    <a:pt x="34593" y="163575"/>
                  </a:lnTo>
                  <a:lnTo>
                    <a:pt x="12044" y="182246"/>
                  </a:lnTo>
                  <a:lnTo>
                    <a:pt x="0" y="188555"/>
                  </a:lnTo>
                  <a:lnTo>
                    <a:pt x="22746" y="176709"/>
                  </a:lnTo>
                  <a:lnTo>
                    <a:pt x="24760" y="174826"/>
                  </a:lnTo>
                  <a:lnTo>
                    <a:pt x="25610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08">
              <a:extLst>
                <a:ext uri="{FF2B5EF4-FFF2-40B4-BE49-F238E27FC236}">
                  <a16:creationId xmlns:a16="http://schemas.microsoft.com/office/drawing/2014/main" id="{25D086F5-ABF0-BD22-F03C-10BF59F24C4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414433" y="1962150"/>
              <a:ext cx="138893" cy="171451"/>
            </a:xfrm>
            <a:custGeom>
              <a:avLst/>
              <a:gdLst/>
              <a:ahLst/>
              <a:cxnLst/>
              <a:rect l="0" t="0" r="0" b="0"/>
              <a:pathLst>
                <a:path w="138893" h="171451">
                  <a:moveTo>
                    <a:pt x="5542" y="0"/>
                  </a:moveTo>
                  <a:lnTo>
                    <a:pt x="5542" y="0"/>
                  </a:lnTo>
                  <a:lnTo>
                    <a:pt x="55" y="0"/>
                  </a:lnTo>
                  <a:lnTo>
                    <a:pt x="5267" y="0"/>
                  </a:lnTo>
                  <a:lnTo>
                    <a:pt x="0" y="0"/>
                  </a:lnTo>
                  <a:lnTo>
                    <a:pt x="10516" y="0"/>
                  </a:lnTo>
                  <a:lnTo>
                    <a:pt x="12033" y="1058"/>
                  </a:lnTo>
                  <a:lnTo>
                    <a:pt x="13045" y="2822"/>
                  </a:lnTo>
                  <a:lnTo>
                    <a:pt x="13719" y="5056"/>
                  </a:lnTo>
                  <a:lnTo>
                    <a:pt x="16285" y="6546"/>
                  </a:lnTo>
                  <a:lnTo>
                    <a:pt x="24781" y="8201"/>
                  </a:lnTo>
                  <a:lnTo>
                    <a:pt x="28951" y="10759"/>
                  </a:lnTo>
                  <a:lnTo>
                    <a:pt x="56265" y="41014"/>
                  </a:lnTo>
                  <a:lnTo>
                    <a:pt x="59836" y="50331"/>
                  </a:lnTo>
                  <a:lnTo>
                    <a:pt x="62481" y="60469"/>
                  </a:lnTo>
                  <a:lnTo>
                    <a:pt x="72802" y="75601"/>
                  </a:lnTo>
                  <a:lnTo>
                    <a:pt x="85032" y="93838"/>
                  </a:lnTo>
                  <a:lnTo>
                    <a:pt x="95776" y="117072"/>
                  </a:lnTo>
                  <a:lnTo>
                    <a:pt x="106347" y="130096"/>
                  </a:lnTo>
                  <a:lnTo>
                    <a:pt x="109141" y="139677"/>
                  </a:lnTo>
                  <a:lnTo>
                    <a:pt x="109795" y="146040"/>
                  </a:lnTo>
                  <a:lnTo>
                    <a:pt x="111028" y="148160"/>
                  </a:lnTo>
                  <a:lnTo>
                    <a:pt x="112907" y="149573"/>
                  </a:lnTo>
                  <a:lnTo>
                    <a:pt x="115218" y="150515"/>
                  </a:lnTo>
                  <a:lnTo>
                    <a:pt x="116759" y="152202"/>
                  </a:lnTo>
                  <a:lnTo>
                    <a:pt x="118472" y="156898"/>
                  </a:lnTo>
                  <a:lnTo>
                    <a:pt x="119987" y="158574"/>
                  </a:lnTo>
                  <a:lnTo>
                    <a:pt x="128939" y="161794"/>
                  </a:lnTo>
                  <a:lnTo>
                    <a:pt x="129241" y="166943"/>
                  </a:lnTo>
                  <a:lnTo>
                    <a:pt x="130341" y="168445"/>
                  </a:lnTo>
                  <a:lnTo>
                    <a:pt x="138892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671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reeform 3">
            <a:extLst>
              <a:ext uri="{FF2B5EF4-FFF2-40B4-BE49-F238E27FC236}">
                <a16:creationId xmlns:a16="http://schemas.microsoft.com/office/drawing/2014/main" id="{83BAD017-AFF9-416B-98CF-C9665E75A786}"/>
              </a:ext>
            </a:extLst>
          </p:cNvPr>
          <p:cNvSpPr>
            <a:spLocks/>
          </p:cNvSpPr>
          <p:nvPr/>
        </p:nvSpPr>
        <p:spPr bwMode="auto">
          <a:xfrm>
            <a:off x="3352800" y="304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98" name="Line 4">
            <a:extLst>
              <a:ext uri="{FF2B5EF4-FFF2-40B4-BE49-F238E27FC236}">
                <a16:creationId xmlns:a16="http://schemas.microsoft.com/office/drawing/2014/main" id="{B31F2E5F-0590-4BBD-B164-2A73E3115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9" name="Line 5">
            <a:extLst>
              <a:ext uri="{FF2B5EF4-FFF2-40B4-BE49-F238E27FC236}">
                <a16:creationId xmlns:a16="http://schemas.microsoft.com/office/drawing/2014/main" id="{4C02FD61-195B-46C5-ABBB-19F453AB3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0" name="Line 6">
            <a:extLst>
              <a:ext uri="{FF2B5EF4-FFF2-40B4-BE49-F238E27FC236}">
                <a16:creationId xmlns:a16="http://schemas.microsoft.com/office/drawing/2014/main" id="{063BE04F-F35C-488D-B226-88248AC0E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1" name="Line 7">
            <a:extLst>
              <a:ext uri="{FF2B5EF4-FFF2-40B4-BE49-F238E27FC236}">
                <a16:creationId xmlns:a16="http://schemas.microsoft.com/office/drawing/2014/main" id="{388F7740-806E-4A46-A144-22AE6F5D8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2" name="Line 8">
            <a:extLst>
              <a:ext uri="{FF2B5EF4-FFF2-40B4-BE49-F238E27FC236}">
                <a16:creationId xmlns:a16="http://schemas.microsoft.com/office/drawing/2014/main" id="{5B2AE701-23FE-4A2E-A2B8-4B8E349AA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3" name="Line 9">
            <a:extLst>
              <a:ext uri="{FF2B5EF4-FFF2-40B4-BE49-F238E27FC236}">
                <a16:creationId xmlns:a16="http://schemas.microsoft.com/office/drawing/2014/main" id="{85A6092B-E3D7-41D8-A51E-890FD1F8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4" name="Line 10">
            <a:extLst>
              <a:ext uri="{FF2B5EF4-FFF2-40B4-BE49-F238E27FC236}">
                <a16:creationId xmlns:a16="http://schemas.microsoft.com/office/drawing/2014/main" id="{12993BA4-4C09-455E-8461-79E5DE1DD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5" name="Line 11">
            <a:extLst>
              <a:ext uri="{FF2B5EF4-FFF2-40B4-BE49-F238E27FC236}">
                <a16:creationId xmlns:a16="http://schemas.microsoft.com/office/drawing/2014/main" id="{C7871672-DB35-42CE-A729-8E347C682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6" name="Line 12">
            <a:extLst>
              <a:ext uri="{FF2B5EF4-FFF2-40B4-BE49-F238E27FC236}">
                <a16:creationId xmlns:a16="http://schemas.microsoft.com/office/drawing/2014/main" id="{04A14878-065D-4F78-A520-BE2C79E43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" name="Line 13">
            <a:extLst>
              <a:ext uri="{FF2B5EF4-FFF2-40B4-BE49-F238E27FC236}">
                <a16:creationId xmlns:a16="http://schemas.microsoft.com/office/drawing/2014/main" id="{1CB56126-3BE5-4AE3-918F-F9C8F9823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4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8" name="Line 14">
            <a:extLst>
              <a:ext uri="{FF2B5EF4-FFF2-40B4-BE49-F238E27FC236}">
                <a16:creationId xmlns:a16="http://schemas.microsoft.com/office/drawing/2014/main" id="{647B1114-245F-46A3-9BA0-C5DDBA84F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9" name="Line 15">
            <a:extLst>
              <a:ext uri="{FF2B5EF4-FFF2-40B4-BE49-F238E27FC236}">
                <a16:creationId xmlns:a16="http://schemas.microsoft.com/office/drawing/2014/main" id="{F4CF57CB-FFC2-4D31-9388-813EB1C60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9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0" name="Line 16">
            <a:extLst>
              <a:ext uri="{FF2B5EF4-FFF2-40B4-BE49-F238E27FC236}">
                <a16:creationId xmlns:a16="http://schemas.microsoft.com/office/drawing/2014/main" id="{89F68DE7-B929-4190-AE05-A8FC501C1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33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1" name="Line 17">
            <a:extLst>
              <a:ext uri="{FF2B5EF4-FFF2-40B4-BE49-F238E27FC236}">
                <a16:creationId xmlns:a16="http://schemas.microsoft.com/office/drawing/2014/main" id="{C3735B31-46D3-4649-9548-26ED1A5A3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2" name="Line 18">
            <a:extLst>
              <a:ext uri="{FF2B5EF4-FFF2-40B4-BE49-F238E27FC236}">
                <a16:creationId xmlns:a16="http://schemas.microsoft.com/office/drawing/2014/main" id="{70560F09-988B-439A-AA63-4A8C0AC7E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263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3" name="Line 19">
            <a:extLst>
              <a:ext uri="{FF2B5EF4-FFF2-40B4-BE49-F238E27FC236}">
                <a16:creationId xmlns:a16="http://schemas.microsoft.com/office/drawing/2014/main" id="{E2079565-DAFD-48C1-893D-10E962049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4" name="Line 20">
            <a:extLst>
              <a:ext uri="{FF2B5EF4-FFF2-40B4-BE49-F238E27FC236}">
                <a16:creationId xmlns:a16="http://schemas.microsoft.com/office/drawing/2014/main" id="{7C1C929F-AD84-48B7-8F30-971F1B03D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5" name="Line 21">
            <a:extLst>
              <a:ext uri="{FF2B5EF4-FFF2-40B4-BE49-F238E27FC236}">
                <a16:creationId xmlns:a16="http://schemas.microsoft.com/office/drawing/2014/main" id="{CDD749EA-F342-4B13-9D79-A58245A7F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0150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6" name="Line 22">
            <a:extLst>
              <a:ext uri="{FF2B5EF4-FFF2-40B4-BE49-F238E27FC236}">
                <a16:creationId xmlns:a16="http://schemas.microsoft.com/office/drawing/2014/main" id="{3D2B1B60-A766-4AC8-BAE0-177239F30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8525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" name="Line 23">
            <a:extLst>
              <a:ext uri="{FF2B5EF4-FFF2-40B4-BE49-F238E27FC236}">
                <a16:creationId xmlns:a16="http://schemas.microsoft.com/office/drawing/2014/main" id="{71AB157B-31EF-4A2B-9104-9ABB0B869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488" y="3668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8" name="Rectangle 24">
            <a:extLst>
              <a:ext uri="{FF2B5EF4-FFF2-40B4-BE49-F238E27FC236}">
                <a16:creationId xmlns:a16="http://schemas.microsoft.com/office/drawing/2014/main" id="{3057B480-543B-409E-B06F-DF36BA65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1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9" name="Rectangle 25">
            <a:extLst>
              <a:ext uri="{FF2B5EF4-FFF2-40B4-BE49-F238E27FC236}">
                <a16:creationId xmlns:a16="http://schemas.microsoft.com/office/drawing/2014/main" id="{FDE9A9CE-C96F-46A1-A479-14336DDC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3638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0" name="Freeform 29">
            <a:extLst>
              <a:ext uri="{FF2B5EF4-FFF2-40B4-BE49-F238E27FC236}">
                <a16:creationId xmlns:a16="http://schemas.microsoft.com/office/drawing/2014/main" id="{C7A5B154-56F9-4E25-8D89-0A9A1C60A327}"/>
              </a:ext>
            </a:extLst>
          </p:cNvPr>
          <p:cNvSpPr>
            <a:spLocks/>
          </p:cNvSpPr>
          <p:nvPr/>
        </p:nvSpPr>
        <p:spPr bwMode="auto">
          <a:xfrm>
            <a:off x="5562600" y="304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1" name="Line 30">
            <a:extLst>
              <a:ext uri="{FF2B5EF4-FFF2-40B4-BE49-F238E27FC236}">
                <a16:creationId xmlns:a16="http://schemas.microsoft.com/office/drawing/2014/main" id="{B7299BB3-6CEA-4F4F-9A49-A210099EE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2" name="Rectangle 31">
            <a:extLst>
              <a:ext uri="{FF2B5EF4-FFF2-40B4-BE49-F238E27FC236}">
                <a16:creationId xmlns:a16="http://schemas.microsoft.com/office/drawing/2014/main" id="{477DE976-8212-41B9-AAB6-074FCA5F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2074863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3300"/>
                </a:solidFill>
                <a:latin typeface="Calibri"/>
                <a:cs typeface="Arial" charset="0"/>
              </a:rPr>
              <a:t>μ</a:t>
            </a:r>
            <a:endParaRPr lang="en-US" sz="2800" b="1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23" name="Line 4">
            <a:extLst>
              <a:ext uri="{FF2B5EF4-FFF2-40B4-BE49-F238E27FC236}">
                <a16:creationId xmlns:a16="http://schemas.microsoft.com/office/drawing/2014/main" id="{E31B3B34-D64A-4344-B02E-6BFC0FB15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4" name="Line 5">
            <a:extLst>
              <a:ext uri="{FF2B5EF4-FFF2-40B4-BE49-F238E27FC236}">
                <a16:creationId xmlns:a16="http://schemas.microsoft.com/office/drawing/2014/main" id="{57E4F4FD-AB07-40FC-B322-91141D28F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5" name="Line 6">
            <a:extLst>
              <a:ext uri="{FF2B5EF4-FFF2-40B4-BE49-F238E27FC236}">
                <a16:creationId xmlns:a16="http://schemas.microsoft.com/office/drawing/2014/main" id="{DF6DB593-511E-4EC2-8DB8-5956EA67F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6" name="Line 7">
            <a:extLst>
              <a:ext uri="{FF2B5EF4-FFF2-40B4-BE49-F238E27FC236}">
                <a16:creationId xmlns:a16="http://schemas.microsoft.com/office/drawing/2014/main" id="{9E38E746-0FA3-45DA-B04F-EFEA870C7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" name="Line 8">
            <a:extLst>
              <a:ext uri="{FF2B5EF4-FFF2-40B4-BE49-F238E27FC236}">
                <a16:creationId xmlns:a16="http://schemas.microsoft.com/office/drawing/2014/main" id="{C88FAA00-59AD-4C31-969E-392403EF8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8" name="Line 9">
            <a:extLst>
              <a:ext uri="{FF2B5EF4-FFF2-40B4-BE49-F238E27FC236}">
                <a16:creationId xmlns:a16="http://schemas.microsoft.com/office/drawing/2014/main" id="{6F1F24BE-489D-4641-933D-D6A19F911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9" name="Line 10">
            <a:extLst>
              <a:ext uri="{FF2B5EF4-FFF2-40B4-BE49-F238E27FC236}">
                <a16:creationId xmlns:a16="http://schemas.microsoft.com/office/drawing/2014/main" id="{0B5B6A7D-7D94-43E0-A05B-BA7E1527F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0" name="Line 11">
            <a:extLst>
              <a:ext uri="{FF2B5EF4-FFF2-40B4-BE49-F238E27FC236}">
                <a16:creationId xmlns:a16="http://schemas.microsoft.com/office/drawing/2014/main" id="{5A4F9C0A-1E00-42A4-B082-EAC87A684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1" name="Line 12">
            <a:extLst>
              <a:ext uri="{FF2B5EF4-FFF2-40B4-BE49-F238E27FC236}">
                <a16:creationId xmlns:a16="http://schemas.microsoft.com/office/drawing/2014/main" id="{E57E2242-3E0E-475A-B373-7EA49191B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2" name="Line 13">
            <a:extLst>
              <a:ext uri="{FF2B5EF4-FFF2-40B4-BE49-F238E27FC236}">
                <a16:creationId xmlns:a16="http://schemas.microsoft.com/office/drawing/2014/main" id="{E1BC03AF-99F5-4A2E-907A-7B1C63BC6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764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3" name="Line 14">
            <a:extLst>
              <a:ext uri="{FF2B5EF4-FFF2-40B4-BE49-F238E27FC236}">
                <a16:creationId xmlns:a16="http://schemas.microsoft.com/office/drawing/2014/main" id="{09A5FDF8-B6B9-4A19-9645-C4B2FE10F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4" name="Line 15">
            <a:extLst>
              <a:ext uri="{FF2B5EF4-FFF2-40B4-BE49-F238E27FC236}">
                <a16:creationId xmlns:a16="http://schemas.microsoft.com/office/drawing/2014/main" id="{10EFB492-89CE-4CAE-9D06-2638A2E6C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" name="Line 16">
            <a:extLst>
              <a:ext uri="{FF2B5EF4-FFF2-40B4-BE49-F238E27FC236}">
                <a16:creationId xmlns:a16="http://schemas.microsoft.com/office/drawing/2014/main" id="{AF3110C1-2D2A-414E-BABA-468D70FF3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6" name="Line 17">
            <a:extLst>
              <a:ext uri="{FF2B5EF4-FFF2-40B4-BE49-F238E27FC236}">
                <a16:creationId xmlns:a16="http://schemas.microsoft.com/office/drawing/2014/main" id="{CCE7B5AA-93FC-4407-8F63-43D7C3085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90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" name="Line 18">
            <a:extLst>
              <a:ext uri="{FF2B5EF4-FFF2-40B4-BE49-F238E27FC236}">
                <a16:creationId xmlns:a16="http://schemas.microsoft.com/office/drawing/2014/main" id="{EA714ADA-7621-4C00-A272-F69D70F8C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3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" name="Line 19">
            <a:extLst>
              <a:ext uri="{FF2B5EF4-FFF2-40B4-BE49-F238E27FC236}">
                <a16:creationId xmlns:a16="http://schemas.microsoft.com/office/drawing/2014/main" id="{4FCD21CA-5071-4E2B-9417-3E1904DF5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9" name="Line 20">
            <a:extLst>
              <a:ext uri="{FF2B5EF4-FFF2-40B4-BE49-F238E27FC236}">
                <a16:creationId xmlns:a16="http://schemas.microsoft.com/office/drawing/2014/main" id="{6157C9C6-FB58-4961-81EB-AAE9C9463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0" name="Line 21">
            <a:extLst>
              <a:ext uri="{FF2B5EF4-FFF2-40B4-BE49-F238E27FC236}">
                <a16:creationId xmlns:a16="http://schemas.microsoft.com/office/drawing/2014/main" id="{3893B69F-5A83-4EA6-822E-7A853AF07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1" name="Line 22">
            <a:extLst>
              <a:ext uri="{FF2B5EF4-FFF2-40B4-BE49-F238E27FC236}">
                <a16:creationId xmlns:a16="http://schemas.microsoft.com/office/drawing/2014/main" id="{AEF7535F-D917-4D07-BBDA-122014CBC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4125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2" name="Line 23">
            <a:extLst>
              <a:ext uri="{FF2B5EF4-FFF2-40B4-BE49-F238E27FC236}">
                <a16:creationId xmlns:a16="http://schemas.microsoft.com/office/drawing/2014/main" id="{2B6A66BF-6F62-42F5-B9C3-70CFA7253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6719889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3" name="Rectangle 24">
            <a:extLst>
              <a:ext uri="{FF2B5EF4-FFF2-40B4-BE49-F238E27FC236}">
                <a16:creationId xmlns:a16="http://schemas.microsoft.com/office/drawing/2014/main" id="{81B770EF-605F-4793-B0D6-9B017B41A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1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4" name="Rectangle 25">
            <a:extLst>
              <a:ext uri="{FF2B5EF4-FFF2-40B4-BE49-F238E27FC236}">
                <a16:creationId xmlns:a16="http://schemas.microsoft.com/office/drawing/2014/main" id="{1C26ACB2-80AA-4890-9C8A-D43217088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689726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5" name="Freeform 3">
            <a:extLst>
              <a:ext uri="{FF2B5EF4-FFF2-40B4-BE49-F238E27FC236}">
                <a16:creationId xmlns:a16="http://schemas.microsoft.com/office/drawing/2014/main" id="{C63F445C-0A66-452E-BFA4-998A4F29F607}"/>
              </a:ext>
            </a:extLst>
          </p:cNvPr>
          <p:cNvSpPr>
            <a:spLocks/>
          </p:cNvSpPr>
          <p:nvPr/>
        </p:nvSpPr>
        <p:spPr bwMode="auto">
          <a:xfrm>
            <a:off x="3352800" y="3352801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6" name="Line 4">
            <a:extLst>
              <a:ext uri="{FF2B5EF4-FFF2-40B4-BE49-F238E27FC236}">
                <a16:creationId xmlns:a16="http://schemas.microsoft.com/office/drawing/2014/main" id="{54A10658-8C58-4D05-B43D-56C9EB879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7" name="Line 5">
            <a:extLst>
              <a:ext uri="{FF2B5EF4-FFF2-40B4-BE49-F238E27FC236}">
                <a16:creationId xmlns:a16="http://schemas.microsoft.com/office/drawing/2014/main" id="{2FA1D972-899C-45A1-B963-44A0776EA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" name="Line 6">
            <a:extLst>
              <a:ext uri="{FF2B5EF4-FFF2-40B4-BE49-F238E27FC236}">
                <a16:creationId xmlns:a16="http://schemas.microsoft.com/office/drawing/2014/main" id="{C7695E9B-97A6-4C81-8C0A-109FBA8ED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9" name="Line 7">
            <a:extLst>
              <a:ext uri="{FF2B5EF4-FFF2-40B4-BE49-F238E27FC236}">
                <a16:creationId xmlns:a16="http://schemas.microsoft.com/office/drawing/2014/main" id="{A8902200-A3D0-4EBD-94EA-9EA409773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0" name="Line 8">
            <a:extLst>
              <a:ext uri="{FF2B5EF4-FFF2-40B4-BE49-F238E27FC236}">
                <a16:creationId xmlns:a16="http://schemas.microsoft.com/office/drawing/2014/main" id="{4A7B7971-DD1E-4A13-B55F-D0B56AE28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1" name="Line 9">
            <a:extLst>
              <a:ext uri="{FF2B5EF4-FFF2-40B4-BE49-F238E27FC236}">
                <a16:creationId xmlns:a16="http://schemas.microsoft.com/office/drawing/2014/main" id="{211FD5DB-FAA8-486A-94BA-75BBD3004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2" name="Line 10">
            <a:extLst>
              <a:ext uri="{FF2B5EF4-FFF2-40B4-BE49-F238E27FC236}">
                <a16:creationId xmlns:a16="http://schemas.microsoft.com/office/drawing/2014/main" id="{1B4380D4-C82F-4387-93D6-2F680AECA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3" name="Line 11">
            <a:extLst>
              <a:ext uri="{FF2B5EF4-FFF2-40B4-BE49-F238E27FC236}">
                <a16:creationId xmlns:a16="http://schemas.microsoft.com/office/drawing/2014/main" id="{CCD2BB7B-0B82-404B-8BE8-3CA1E7B72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4" name="Line 12">
            <a:extLst>
              <a:ext uri="{FF2B5EF4-FFF2-40B4-BE49-F238E27FC236}">
                <a16:creationId xmlns:a16="http://schemas.microsoft.com/office/drawing/2014/main" id="{1E072C3A-02C7-4B57-9228-58121A581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5" name="Line 13">
            <a:extLst>
              <a:ext uri="{FF2B5EF4-FFF2-40B4-BE49-F238E27FC236}">
                <a16:creationId xmlns:a16="http://schemas.microsoft.com/office/drawing/2014/main" id="{033CFFE0-DD26-4EEE-93AC-24683D5C8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4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6" name="Line 14">
            <a:extLst>
              <a:ext uri="{FF2B5EF4-FFF2-40B4-BE49-F238E27FC236}">
                <a16:creationId xmlns:a16="http://schemas.microsoft.com/office/drawing/2014/main" id="{B2BE6696-AEBF-40AE-BA36-445881A04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28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7" name="Line 15">
            <a:extLst>
              <a:ext uri="{FF2B5EF4-FFF2-40B4-BE49-F238E27FC236}">
                <a16:creationId xmlns:a16="http://schemas.microsoft.com/office/drawing/2014/main" id="{DC346234-7AF4-4EB7-9C05-7192BE777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7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" name="Line 16">
            <a:extLst>
              <a:ext uri="{FF2B5EF4-FFF2-40B4-BE49-F238E27FC236}">
                <a16:creationId xmlns:a16="http://schemas.microsoft.com/office/drawing/2014/main" id="{37C84C5F-77CF-4ACA-A1EE-5C3F0C962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9" name="Line 17">
            <a:extLst>
              <a:ext uri="{FF2B5EF4-FFF2-40B4-BE49-F238E27FC236}">
                <a16:creationId xmlns:a16="http://schemas.microsoft.com/office/drawing/2014/main" id="{06B30DD1-C395-49C1-9471-AD0ED9D8D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0" name="Line 18">
            <a:extLst>
              <a:ext uri="{FF2B5EF4-FFF2-40B4-BE49-F238E27FC236}">
                <a16:creationId xmlns:a16="http://schemas.microsoft.com/office/drawing/2014/main" id="{B9038E9F-B508-4EE4-A63F-44AB4707C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063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1" name="Line 19">
            <a:extLst>
              <a:ext uri="{FF2B5EF4-FFF2-40B4-BE49-F238E27FC236}">
                <a16:creationId xmlns:a16="http://schemas.microsoft.com/office/drawing/2014/main" id="{9056900D-32A4-42D0-B11E-E90493E6B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0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2" name="Line 20">
            <a:extLst>
              <a:ext uri="{FF2B5EF4-FFF2-40B4-BE49-F238E27FC236}">
                <a16:creationId xmlns:a16="http://schemas.microsoft.com/office/drawing/2014/main" id="{6341FB9B-5394-46C9-B467-8A14A4E57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09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3" name="Line 21">
            <a:extLst>
              <a:ext uri="{FF2B5EF4-FFF2-40B4-BE49-F238E27FC236}">
                <a16:creationId xmlns:a16="http://schemas.microsoft.com/office/drawing/2014/main" id="{32C78B40-8F7C-439C-8351-14B7AE2BC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950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4" name="Line 22">
            <a:extLst>
              <a:ext uri="{FF2B5EF4-FFF2-40B4-BE49-F238E27FC236}">
                <a16:creationId xmlns:a16="http://schemas.microsoft.com/office/drawing/2014/main" id="{7E2447E7-B821-4F24-ADCE-FD5EF7665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9325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5" name="Line 23">
            <a:extLst>
              <a:ext uri="{FF2B5EF4-FFF2-40B4-BE49-F238E27FC236}">
                <a16:creationId xmlns:a16="http://schemas.microsoft.com/office/drawing/2014/main" id="{F94EB0C1-6E4A-4474-9918-E330FF4B3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288" y="6716714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6" name="Rectangle 24">
            <a:extLst>
              <a:ext uri="{FF2B5EF4-FFF2-40B4-BE49-F238E27FC236}">
                <a16:creationId xmlns:a16="http://schemas.microsoft.com/office/drawing/2014/main" id="{273C4FC1-99F0-4388-ACCF-9FEF3D73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7" name="Rectangle 25">
            <a:extLst>
              <a:ext uri="{FF2B5EF4-FFF2-40B4-BE49-F238E27FC236}">
                <a16:creationId xmlns:a16="http://schemas.microsoft.com/office/drawing/2014/main" id="{9FB801B7-1CDC-443B-A00A-1EFDECB8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6686551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" name="Freeform 29">
            <a:extLst>
              <a:ext uri="{FF2B5EF4-FFF2-40B4-BE49-F238E27FC236}">
                <a16:creationId xmlns:a16="http://schemas.microsoft.com/office/drawing/2014/main" id="{60A02B99-7DC6-424C-97E3-E1ADF47C874B}"/>
              </a:ext>
            </a:extLst>
          </p:cNvPr>
          <p:cNvSpPr>
            <a:spLocks/>
          </p:cNvSpPr>
          <p:nvPr/>
        </p:nvSpPr>
        <p:spPr bwMode="auto">
          <a:xfrm>
            <a:off x="5562600" y="3352801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9" name="Line 30">
            <a:extLst>
              <a:ext uri="{FF2B5EF4-FFF2-40B4-BE49-F238E27FC236}">
                <a16:creationId xmlns:a16="http://schemas.microsoft.com/office/drawing/2014/main" id="{F3F7CEB6-7232-4586-8FAA-7429B3B35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0" name="Rectangle 31">
            <a:extLst>
              <a:ext uri="{FF2B5EF4-FFF2-40B4-BE49-F238E27FC236}">
                <a16:creationId xmlns:a16="http://schemas.microsoft.com/office/drawing/2014/main" id="{F3B42C93-BFF7-4F7A-A5C0-87FF96D17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6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386808C0-7D91-45E9-8B3A-1895533B4BBF}"/>
                  </a:ext>
                </a:extLst>
              </p:cNvPr>
              <p:cNvSpPr txBox="1"/>
              <p:nvPr/>
            </p:nvSpPr>
            <p:spPr>
              <a:xfrm>
                <a:off x="1752601" y="3200401"/>
                <a:ext cx="3254031" cy="13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i="1">
                          <a:latin typeface="Cambria Math"/>
                        </a:rPr>
                        <m:t>𝑍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386808C0-7D91-45E9-8B3A-1895533B4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3200401"/>
                <a:ext cx="3254031" cy="1347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AA15E8B0-2974-44A2-B5E7-4428CD5A6EA3}"/>
                  </a:ext>
                </a:extLst>
              </p:cNvPr>
              <p:cNvSpPr txBox="1"/>
              <p:nvPr/>
            </p:nvSpPr>
            <p:spPr>
              <a:xfrm>
                <a:off x="1828801" y="304801"/>
                <a:ext cx="2110257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μ</m:t>
                      </m:r>
                      <m:r>
                        <a:rPr lang="en-US" sz="28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AA15E8B0-2974-44A2-B5E7-4428CD5A6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04801"/>
                <a:ext cx="2110257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3" name="Line 35">
            <a:extLst>
              <a:ext uri="{FF2B5EF4-FFF2-40B4-BE49-F238E27FC236}">
                <a16:creationId xmlns:a16="http://schemas.microsoft.com/office/drawing/2014/main" id="{E54C1516-E96D-4EAD-9283-66C2CF9E9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4" name="Rectangle 31">
            <a:extLst>
              <a:ext uri="{FF2B5EF4-FFF2-40B4-BE49-F238E27FC236}">
                <a16:creationId xmlns:a16="http://schemas.microsoft.com/office/drawing/2014/main" id="{F444C146-BAB8-4C2C-B405-3521A00D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18146"/>
            <a:ext cx="990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1.96</a:t>
            </a:r>
            <a:endParaRPr lang="en-US" sz="2800" b="1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75" name="Line 35">
            <a:extLst>
              <a:ext uri="{FF2B5EF4-FFF2-40B4-BE49-F238E27FC236}">
                <a16:creationId xmlns:a16="http://schemas.microsoft.com/office/drawing/2014/main" id="{66CD6214-D51F-4404-849F-7E3F76117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638022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6" name="Line 35">
            <a:extLst>
              <a:ext uri="{FF2B5EF4-FFF2-40B4-BE49-F238E27FC236}">
                <a16:creationId xmlns:a16="http://schemas.microsoft.com/office/drawing/2014/main" id="{4C5C2968-5AFC-4102-9184-B23E2EFF9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600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Rectangle 31">
                <a:extLst>
                  <a:ext uri="{FF2B5EF4-FFF2-40B4-BE49-F238E27FC236}">
                    <a16:creationId xmlns:a16="http://schemas.microsoft.com/office/drawing/2014/main" id="{D3E695C6-68FA-4152-A0D5-60B76B811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438" y="2070146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7" name="Rectangle 31">
                <a:extLst>
                  <a:ext uri="{FF2B5EF4-FFF2-40B4-BE49-F238E27FC236}">
                    <a16:creationId xmlns:a16="http://schemas.microsoft.com/office/drawing/2014/main" id="{D3E695C6-68FA-4152-A0D5-60B76B811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8438" y="2070146"/>
                <a:ext cx="868363" cy="520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" name="Line 35">
            <a:extLst>
              <a:ext uri="{FF2B5EF4-FFF2-40B4-BE49-F238E27FC236}">
                <a16:creationId xmlns:a16="http://schemas.microsoft.com/office/drawing/2014/main" id="{31CBB394-E63B-4D30-BE65-5C7CA5EC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64820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9" name="Rectangle 31">
            <a:extLst>
              <a:ext uri="{FF2B5EF4-FFF2-40B4-BE49-F238E27FC236}">
                <a16:creationId xmlns:a16="http://schemas.microsoft.com/office/drawing/2014/main" id="{A36833AC-82D2-4D61-ABC7-92B302A95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5118146"/>
            <a:ext cx="11557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-1.96</a:t>
            </a:r>
            <a:endParaRPr lang="en-US" sz="2800" b="1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1" y="2057401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0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1" y="2057401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CA94BD35-0894-4ADC-8F90-8796BDB8A484}"/>
                  </a:ext>
                </a:extLst>
              </p:cNvPr>
              <p:cNvSpPr txBox="1"/>
              <p:nvPr/>
            </p:nvSpPr>
            <p:spPr>
              <a:xfrm>
                <a:off x="1905001" y="5434187"/>
                <a:ext cx="1944763" cy="138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μ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=−1.96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rgbClr val="FF0000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CA94BD35-0894-4ADC-8F90-8796BDB8A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5434187"/>
                <a:ext cx="1944763" cy="1383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6F988987-D3BD-4A16-9636-2C3D7BC86A38}"/>
                  </a:ext>
                </a:extLst>
              </p:cNvPr>
              <p:cNvSpPr txBox="1"/>
              <p:nvPr/>
            </p:nvSpPr>
            <p:spPr>
              <a:xfrm>
                <a:off x="7885038" y="5334000"/>
                <a:ext cx="1999265" cy="138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μ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=1.96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rgbClr val="FF0000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6F988987-D3BD-4A16-9636-2C3D7BC86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38" y="5334000"/>
                <a:ext cx="1999265" cy="13837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3" name="TextBox 382">
            <a:extLst>
              <a:ext uri="{FF2B5EF4-FFF2-40B4-BE49-F238E27FC236}">
                <a16:creationId xmlns:a16="http://schemas.microsoft.com/office/drawing/2014/main" id="{358EDAA6-CD86-468E-9D07-330C5FA1A547}"/>
              </a:ext>
            </a:extLst>
          </p:cNvPr>
          <p:cNvSpPr txBox="1"/>
          <p:nvPr/>
        </p:nvSpPr>
        <p:spPr>
          <a:xfrm>
            <a:off x="6629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EF9253F4-4A06-4D9E-B89A-3F7E3DA1E5C7}"/>
              </a:ext>
            </a:extLst>
          </p:cNvPr>
          <p:cNvSpPr txBox="1"/>
          <p:nvPr/>
        </p:nvSpPr>
        <p:spPr>
          <a:xfrm>
            <a:off x="3657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C04B1D5B-086A-422E-918D-E82080E5A2CC}"/>
              </a:ext>
            </a:extLst>
          </p:cNvPr>
          <p:cNvCxnSpPr/>
          <p:nvPr/>
        </p:nvCxnSpPr>
        <p:spPr>
          <a:xfrm flipH="1">
            <a:off x="5562601" y="3298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F2656844-2E08-4144-8355-905BFF0D790F}"/>
              </a:ext>
            </a:extLst>
          </p:cNvPr>
          <p:cNvCxnSpPr/>
          <p:nvPr/>
        </p:nvCxnSpPr>
        <p:spPr>
          <a:xfrm flipH="1">
            <a:off x="5562601" y="250826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B3A20E3A-733C-4D8C-886E-B1B16905C6A0}"/>
              </a:ext>
            </a:extLst>
          </p:cNvPr>
          <p:cNvSpPr txBox="1"/>
          <p:nvPr/>
        </p:nvSpPr>
        <p:spPr>
          <a:xfrm>
            <a:off x="5194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06BB3C02-4A75-45B1-9D08-4DE8CD2F69FE}"/>
              </a:ext>
            </a:extLst>
          </p:cNvPr>
          <p:cNvSpPr txBox="1"/>
          <p:nvPr/>
        </p:nvSpPr>
        <p:spPr>
          <a:xfrm>
            <a:off x="5118100" y="42788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646D6DC0-C976-48EA-A9FA-E23922E6C68E}"/>
              </a:ext>
            </a:extLst>
          </p:cNvPr>
          <p:cNvSpPr txBox="1"/>
          <p:nvPr/>
        </p:nvSpPr>
        <p:spPr>
          <a:xfrm>
            <a:off x="6642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60336CBC-EC13-4386-B509-BDB350A145B9}"/>
              </a:ext>
            </a:extLst>
          </p:cNvPr>
          <p:cNvSpPr txBox="1"/>
          <p:nvPr/>
        </p:nvSpPr>
        <p:spPr>
          <a:xfrm>
            <a:off x="36576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</p:spTree>
    <p:extLst>
      <p:ext uri="{BB962C8B-B14F-4D97-AF65-F5344CB8AC3E}">
        <p14:creationId xmlns:p14="http://schemas.microsoft.com/office/powerpoint/2010/main" val="186368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a population has a mean of 30 and a variance of 25. If a sample size of 100 is drawn from the population, what is the probability that the sample mean will be larger than 31?</a:t>
            </a:r>
            <a:endParaRPr lang="en-US" b="1" dirty="0"/>
          </a:p>
          <a:p>
            <a:endParaRPr lang="en-US" b="1" dirty="0"/>
          </a:p>
        </p:txBody>
      </p:sp>
      <p:grpSp>
        <p:nvGrpSpPr>
          <p:cNvPr id="9" name="SMARTInkShape-Group702">
            <a:extLst>
              <a:ext uri="{FF2B5EF4-FFF2-40B4-BE49-F238E27FC236}">
                <a16:creationId xmlns:a16="http://schemas.microsoft.com/office/drawing/2014/main" id="{C5C43FAF-7110-E5F9-E2CA-4BAD8F1D01EF}"/>
              </a:ext>
            </a:extLst>
          </p:cNvPr>
          <p:cNvGrpSpPr/>
          <p:nvPr/>
        </p:nvGrpSpPr>
        <p:grpSpPr>
          <a:xfrm>
            <a:off x="3429000" y="231038"/>
            <a:ext cx="1238102" cy="349953"/>
            <a:chOff x="3429000" y="231038"/>
            <a:chExt cx="1238102" cy="349953"/>
          </a:xfrm>
        </p:grpSpPr>
        <p:sp>
          <p:nvSpPr>
            <p:cNvPr id="4" name="SMARTInkShape-3309">
              <a:extLst>
                <a:ext uri="{FF2B5EF4-FFF2-40B4-BE49-F238E27FC236}">
                  <a16:creationId xmlns:a16="http://schemas.microsoft.com/office/drawing/2014/main" id="{D5190CB8-D8D1-AE0E-5496-1496D3CC4C7E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492212" y="231038"/>
              <a:ext cx="174890" cy="210780"/>
            </a:xfrm>
            <a:custGeom>
              <a:avLst/>
              <a:gdLst/>
              <a:ahLst/>
              <a:cxnLst/>
              <a:rect l="0" t="0" r="0" b="0"/>
              <a:pathLst>
                <a:path w="174890" h="210780">
                  <a:moveTo>
                    <a:pt x="98838" y="54712"/>
                  </a:moveTo>
                  <a:lnTo>
                    <a:pt x="98838" y="54712"/>
                  </a:lnTo>
                  <a:lnTo>
                    <a:pt x="98838" y="32322"/>
                  </a:lnTo>
                  <a:lnTo>
                    <a:pt x="97780" y="30260"/>
                  </a:lnTo>
                  <a:lnTo>
                    <a:pt x="96016" y="28886"/>
                  </a:lnTo>
                  <a:lnTo>
                    <a:pt x="91234" y="27359"/>
                  </a:lnTo>
                  <a:lnTo>
                    <a:pt x="85581" y="26680"/>
                  </a:lnTo>
                  <a:lnTo>
                    <a:pt x="71391" y="31354"/>
                  </a:lnTo>
                  <a:lnTo>
                    <a:pt x="48725" y="44499"/>
                  </a:lnTo>
                  <a:lnTo>
                    <a:pt x="12158" y="83475"/>
                  </a:lnTo>
                  <a:lnTo>
                    <a:pt x="1071" y="105215"/>
                  </a:lnTo>
                  <a:lnTo>
                    <a:pt x="0" y="122666"/>
                  </a:lnTo>
                  <a:lnTo>
                    <a:pt x="7935" y="164796"/>
                  </a:lnTo>
                  <a:lnTo>
                    <a:pt x="21692" y="191281"/>
                  </a:lnTo>
                  <a:lnTo>
                    <a:pt x="33154" y="200076"/>
                  </a:lnTo>
                  <a:lnTo>
                    <a:pt x="67871" y="210779"/>
                  </a:lnTo>
                  <a:lnTo>
                    <a:pt x="98130" y="209845"/>
                  </a:lnTo>
                  <a:lnTo>
                    <a:pt x="122147" y="202865"/>
                  </a:lnTo>
                  <a:lnTo>
                    <a:pt x="149224" y="183421"/>
                  </a:lnTo>
                  <a:lnTo>
                    <a:pt x="166449" y="166461"/>
                  </a:lnTo>
                  <a:lnTo>
                    <a:pt x="171221" y="158000"/>
                  </a:lnTo>
                  <a:lnTo>
                    <a:pt x="174889" y="113105"/>
                  </a:lnTo>
                  <a:lnTo>
                    <a:pt x="173974" y="70264"/>
                  </a:lnTo>
                  <a:lnTo>
                    <a:pt x="161780" y="38794"/>
                  </a:lnTo>
                  <a:lnTo>
                    <a:pt x="142535" y="19774"/>
                  </a:lnTo>
                  <a:lnTo>
                    <a:pt x="121780" y="5790"/>
                  </a:lnTo>
                  <a:lnTo>
                    <a:pt x="102225" y="0"/>
                  </a:lnTo>
                  <a:lnTo>
                    <a:pt x="77969" y="3341"/>
                  </a:lnTo>
                  <a:lnTo>
                    <a:pt x="65574" y="11066"/>
                  </a:lnTo>
                  <a:lnTo>
                    <a:pt x="41688" y="54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10">
              <a:extLst>
                <a:ext uri="{FF2B5EF4-FFF2-40B4-BE49-F238E27FC236}">
                  <a16:creationId xmlns:a16="http://schemas.microsoft.com/office/drawing/2014/main" id="{39A00127-4B6F-2B0F-807E-966192DAB21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276725" y="267660"/>
              <a:ext cx="155201" cy="205487"/>
            </a:xfrm>
            <a:custGeom>
              <a:avLst/>
              <a:gdLst/>
              <a:ahLst/>
              <a:cxnLst/>
              <a:rect l="0" t="0" r="0" b="0"/>
              <a:pathLst>
                <a:path w="155201" h="205487">
                  <a:moveTo>
                    <a:pt x="28575" y="18090"/>
                  </a:moveTo>
                  <a:lnTo>
                    <a:pt x="28575" y="18090"/>
                  </a:lnTo>
                  <a:lnTo>
                    <a:pt x="23518" y="18090"/>
                  </a:lnTo>
                  <a:lnTo>
                    <a:pt x="23087" y="17032"/>
                  </a:lnTo>
                  <a:lnTo>
                    <a:pt x="27643" y="9889"/>
                  </a:lnTo>
                  <a:lnTo>
                    <a:pt x="38412" y="3901"/>
                  </a:lnTo>
                  <a:lnTo>
                    <a:pt x="61014" y="0"/>
                  </a:lnTo>
                  <a:lnTo>
                    <a:pt x="79578" y="383"/>
                  </a:lnTo>
                  <a:lnTo>
                    <a:pt x="97427" y="6729"/>
                  </a:lnTo>
                  <a:lnTo>
                    <a:pt x="106095" y="12335"/>
                  </a:lnTo>
                  <a:lnTo>
                    <a:pt x="110653" y="18354"/>
                  </a:lnTo>
                  <a:lnTo>
                    <a:pt x="111869" y="21441"/>
                  </a:lnTo>
                  <a:lnTo>
                    <a:pt x="107575" y="33338"/>
                  </a:lnTo>
                  <a:lnTo>
                    <a:pt x="87572" y="61789"/>
                  </a:lnTo>
                  <a:lnTo>
                    <a:pt x="55132" y="95129"/>
                  </a:lnTo>
                  <a:lnTo>
                    <a:pt x="52629" y="95907"/>
                  </a:lnTo>
                  <a:lnTo>
                    <a:pt x="48614" y="94610"/>
                  </a:lnTo>
                  <a:lnTo>
                    <a:pt x="91499" y="94298"/>
                  </a:lnTo>
                  <a:lnTo>
                    <a:pt x="117361" y="101896"/>
                  </a:lnTo>
                  <a:lnTo>
                    <a:pt x="130124" y="107548"/>
                  </a:lnTo>
                  <a:lnTo>
                    <a:pt x="140030" y="116410"/>
                  </a:lnTo>
                  <a:lnTo>
                    <a:pt x="155013" y="134290"/>
                  </a:lnTo>
                  <a:lnTo>
                    <a:pt x="155200" y="140007"/>
                  </a:lnTo>
                  <a:lnTo>
                    <a:pt x="149764" y="154825"/>
                  </a:lnTo>
                  <a:lnTo>
                    <a:pt x="129747" y="175962"/>
                  </a:lnTo>
                  <a:lnTo>
                    <a:pt x="85250" y="198113"/>
                  </a:lnTo>
                  <a:lnTo>
                    <a:pt x="54187" y="205486"/>
                  </a:lnTo>
                  <a:lnTo>
                    <a:pt x="0" y="19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11">
              <a:extLst>
                <a:ext uri="{FF2B5EF4-FFF2-40B4-BE49-F238E27FC236}">
                  <a16:creationId xmlns:a16="http://schemas.microsoft.com/office/drawing/2014/main" id="{9EBD10F3-AFF1-2CFD-2805-A08BBAA36F9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429000" y="323851"/>
              <a:ext cx="390526" cy="257140"/>
            </a:xfrm>
            <a:custGeom>
              <a:avLst/>
              <a:gdLst/>
              <a:ahLst/>
              <a:cxnLst/>
              <a:rect l="0" t="0" r="0" b="0"/>
              <a:pathLst>
                <a:path w="390526" h="257140">
                  <a:moveTo>
                    <a:pt x="19050" y="238124"/>
                  </a:moveTo>
                  <a:lnTo>
                    <a:pt x="19050" y="238124"/>
                  </a:lnTo>
                  <a:lnTo>
                    <a:pt x="10849" y="238124"/>
                  </a:lnTo>
                  <a:lnTo>
                    <a:pt x="10408" y="239182"/>
                  </a:lnTo>
                  <a:lnTo>
                    <a:pt x="9642" y="246325"/>
                  </a:lnTo>
                  <a:lnTo>
                    <a:pt x="6755" y="247061"/>
                  </a:lnTo>
                  <a:lnTo>
                    <a:pt x="396" y="247615"/>
                  </a:lnTo>
                  <a:lnTo>
                    <a:pt x="0" y="257139"/>
                  </a:lnTo>
                  <a:lnTo>
                    <a:pt x="0" y="248970"/>
                  </a:lnTo>
                  <a:lnTo>
                    <a:pt x="24452" y="215616"/>
                  </a:lnTo>
                  <a:lnTo>
                    <a:pt x="26743" y="207659"/>
                  </a:lnTo>
                  <a:lnTo>
                    <a:pt x="33405" y="200595"/>
                  </a:lnTo>
                  <a:lnTo>
                    <a:pt x="41305" y="193928"/>
                  </a:lnTo>
                  <a:lnTo>
                    <a:pt x="73708" y="146313"/>
                  </a:lnTo>
                  <a:lnTo>
                    <a:pt x="88990" y="130209"/>
                  </a:lnTo>
                  <a:lnTo>
                    <a:pt x="92468" y="121017"/>
                  </a:lnTo>
                  <a:lnTo>
                    <a:pt x="95072" y="110935"/>
                  </a:lnTo>
                  <a:lnTo>
                    <a:pt x="105367" y="95839"/>
                  </a:lnTo>
                  <a:lnTo>
                    <a:pt x="129139" y="69872"/>
                  </a:lnTo>
                  <a:lnTo>
                    <a:pt x="135341" y="57154"/>
                  </a:lnTo>
                  <a:lnTo>
                    <a:pt x="139526" y="50801"/>
                  </a:lnTo>
                  <a:lnTo>
                    <a:pt x="141883" y="41275"/>
                  </a:lnTo>
                  <a:lnTo>
                    <a:pt x="142434" y="34924"/>
                  </a:lnTo>
                  <a:lnTo>
                    <a:pt x="143640" y="32807"/>
                  </a:lnTo>
                  <a:lnTo>
                    <a:pt x="145501" y="31396"/>
                  </a:lnTo>
                  <a:lnTo>
                    <a:pt x="147801" y="30456"/>
                  </a:lnTo>
                  <a:lnTo>
                    <a:pt x="149334" y="28770"/>
                  </a:lnTo>
                  <a:lnTo>
                    <a:pt x="153189" y="18984"/>
                  </a:lnTo>
                  <a:lnTo>
                    <a:pt x="160565" y="10979"/>
                  </a:lnTo>
                  <a:lnTo>
                    <a:pt x="161806" y="1451"/>
                  </a:lnTo>
                  <a:lnTo>
                    <a:pt x="162904" y="967"/>
                  </a:lnTo>
                  <a:lnTo>
                    <a:pt x="171440" y="0"/>
                  </a:lnTo>
                  <a:lnTo>
                    <a:pt x="170390" y="15208"/>
                  </a:lnTo>
                  <a:lnTo>
                    <a:pt x="152152" y="60118"/>
                  </a:lnTo>
                  <a:lnTo>
                    <a:pt x="144707" y="90779"/>
                  </a:lnTo>
                  <a:lnTo>
                    <a:pt x="143116" y="134015"/>
                  </a:lnTo>
                  <a:lnTo>
                    <a:pt x="145769" y="162121"/>
                  </a:lnTo>
                  <a:lnTo>
                    <a:pt x="156147" y="195006"/>
                  </a:lnTo>
                  <a:lnTo>
                    <a:pt x="165269" y="210297"/>
                  </a:lnTo>
                  <a:lnTo>
                    <a:pt x="171563" y="212164"/>
                  </a:lnTo>
                  <a:lnTo>
                    <a:pt x="198530" y="209736"/>
                  </a:lnTo>
                  <a:lnTo>
                    <a:pt x="221924" y="201255"/>
                  </a:lnTo>
                  <a:lnTo>
                    <a:pt x="247436" y="184749"/>
                  </a:lnTo>
                  <a:lnTo>
                    <a:pt x="267812" y="160220"/>
                  </a:lnTo>
                  <a:lnTo>
                    <a:pt x="291640" y="117716"/>
                  </a:lnTo>
                  <a:lnTo>
                    <a:pt x="312971" y="75395"/>
                  </a:lnTo>
                  <a:lnTo>
                    <a:pt x="320627" y="52442"/>
                  </a:lnTo>
                  <a:lnTo>
                    <a:pt x="324272" y="33328"/>
                  </a:lnTo>
                  <a:lnTo>
                    <a:pt x="331263" y="19361"/>
                  </a:lnTo>
                  <a:lnTo>
                    <a:pt x="331967" y="16082"/>
                  </a:lnTo>
                  <a:lnTo>
                    <a:pt x="331378" y="13896"/>
                  </a:lnTo>
                  <a:lnTo>
                    <a:pt x="329927" y="12439"/>
                  </a:lnTo>
                  <a:lnTo>
                    <a:pt x="327901" y="11467"/>
                  </a:lnTo>
                  <a:lnTo>
                    <a:pt x="326551" y="11878"/>
                  </a:lnTo>
                  <a:lnTo>
                    <a:pt x="325651" y="13210"/>
                  </a:lnTo>
                  <a:lnTo>
                    <a:pt x="324650" y="18570"/>
                  </a:lnTo>
                  <a:lnTo>
                    <a:pt x="318899" y="55335"/>
                  </a:lnTo>
                  <a:lnTo>
                    <a:pt x="315680" y="95300"/>
                  </a:lnTo>
                  <a:lnTo>
                    <a:pt x="315651" y="141003"/>
                  </a:lnTo>
                  <a:lnTo>
                    <a:pt x="327618" y="185196"/>
                  </a:lnTo>
                  <a:lnTo>
                    <a:pt x="333296" y="203641"/>
                  </a:lnTo>
                  <a:lnTo>
                    <a:pt x="335439" y="205610"/>
                  </a:lnTo>
                  <a:lnTo>
                    <a:pt x="340642" y="207798"/>
                  </a:lnTo>
                  <a:lnTo>
                    <a:pt x="346483" y="208771"/>
                  </a:lnTo>
                  <a:lnTo>
                    <a:pt x="360778" y="204262"/>
                  </a:lnTo>
                  <a:lnTo>
                    <a:pt x="373361" y="196223"/>
                  </a:lnTo>
                  <a:lnTo>
                    <a:pt x="377605" y="190221"/>
                  </a:lnTo>
                  <a:lnTo>
                    <a:pt x="378737" y="187139"/>
                  </a:lnTo>
                  <a:lnTo>
                    <a:pt x="380549" y="185084"/>
                  </a:lnTo>
                  <a:lnTo>
                    <a:pt x="390525" y="180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12">
              <a:extLst>
                <a:ext uri="{FF2B5EF4-FFF2-40B4-BE49-F238E27FC236}">
                  <a16:creationId xmlns:a16="http://schemas.microsoft.com/office/drawing/2014/main" id="{4FB1A7F9-601D-7BD2-B640-361FE064A16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933825" y="314325"/>
              <a:ext cx="114301" cy="28184"/>
            </a:xfrm>
            <a:custGeom>
              <a:avLst/>
              <a:gdLst/>
              <a:ahLst/>
              <a:cxnLst/>
              <a:rect l="0" t="0" r="0" b="0"/>
              <a:pathLst>
                <a:path w="114301" h="28184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058" y="27692"/>
                  </a:lnTo>
                  <a:lnTo>
                    <a:pt x="5057" y="28183"/>
                  </a:lnTo>
                  <a:lnTo>
                    <a:pt x="10361" y="25578"/>
                  </a:lnTo>
                  <a:lnTo>
                    <a:pt x="13257" y="23402"/>
                  </a:lnTo>
                  <a:lnTo>
                    <a:pt x="27446" y="20340"/>
                  </a:lnTo>
                  <a:lnTo>
                    <a:pt x="50146" y="18246"/>
                  </a:lnTo>
                  <a:lnTo>
                    <a:pt x="69346" y="10883"/>
                  </a:lnTo>
                  <a:lnTo>
                    <a:pt x="95542" y="87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13">
              <a:extLst>
                <a:ext uri="{FF2B5EF4-FFF2-40B4-BE49-F238E27FC236}">
                  <a16:creationId xmlns:a16="http://schemas.microsoft.com/office/drawing/2014/main" id="{6C8AE53F-A3F3-5A4A-5BE5-80C3FFF0FD2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933825" y="400050"/>
              <a:ext cx="152401" cy="8938"/>
            </a:xfrm>
            <a:custGeom>
              <a:avLst/>
              <a:gdLst/>
              <a:ahLst/>
              <a:cxnLst/>
              <a:rect l="0" t="0" r="0" b="0"/>
              <a:pathLst>
                <a:path w="152401" h="893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48303" y="8389"/>
                  </a:lnTo>
                  <a:lnTo>
                    <a:pt x="94168" y="876"/>
                  </a:lnTo>
                  <a:lnTo>
                    <a:pt x="139967" y="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3314">
            <a:extLst>
              <a:ext uri="{FF2B5EF4-FFF2-40B4-BE49-F238E27FC236}">
                <a16:creationId xmlns:a16="http://schemas.microsoft.com/office/drawing/2014/main" id="{627FF043-C126-5D21-E77E-4B32351A22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05013" y="828675"/>
            <a:ext cx="328788" cy="255508"/>
          </a:xfrm>
          <a:custGeom>
            <a:avLst/>
            <a:gdLst/>
            <a:ahLst/>
            <a:cxnLst/>
            <a:rect l="0" t="0" r="0" b="0"/>
            <a:pathLst>
              <a:path w="328788" h="255508">
                <a:moveTo>
                  <a:pt x="33512" y="104775"/>
                </a:moveTo>
                <a:lnTo>
                  <a:pt x="33512" y="104775"/>
                </a:lnTo>
                <a:lnTo>
                  <a:pt x="49759" y="89587"/>
                </a:lnTo>
                <a:lnTo>
                  <a:pt x="81995" y="78412"/>
                </a:lnTo>
                <a:lnTo>
                  <a:pt x="101650" y="76637"/>
                </a:lnTo>
                <a:lnTo>
                  <a:pt x="108951" y="79216"/>
                </a:lnTo>
                <a:lnTo>
                  <a:pt x="112380" y="81386"/>
                </a:lnTo>
                <a:lnTo>
                  <a:pt x="122262" y="94552"/>
                </a:lnTo>
                <a:lnTo>
                  <a:pt x="126836" y="106803"/>
                </a:lnTo>
                <a:lnTo>
                  <a:pt x="128593" y="137012"/>
                </a:lnTo>
                <a:lnTo>
                  <a:pt x="118379" y="181457"/>
                </a:lnTo>
                <a:lnTo>
                  <a:pt x="106368" y="214114"/>
                </a:lnTo>
                <a:lnTo>
                  <a:pt x="91905" y="234421"/>
                </a:lnTo>
                <a:lnTo>
                  <a:pt x="83100" y="241770"/>
                </a:lnTo>
                <a:lnTo>
                  <a:pt x="64462" y="253422"/>
                </a:lnTo>
                <a:lnTo>
                  <a:pt x="53970" y="255507"/>
                </a:lnTo>
                <a:lnTo>
                  <a:pt x="39430" y="250789"/>
                </a:lnTo>
                <a:lnTo>
                  <a:pt x="24501" y="241637"/>
                </a:lnTo>
                <a:lnTo>
                  <a:pt x="14337" y="230514"/>
                </a:lnTo>
                <a:lnTo>
                  <a:pt x="9115" y="215692"/>
                </a:lnTo>
                <a:lnTo>
                  <a:pt x="0" y="176492"/>
                </a:lnTo>
                <a:lnTo>
                  <a:pt x="6470" y="137482"/>
                </a:lnTo>
                <a:lnTo>
                  <a:pt x="26944" y="92791"/>
                </a:lnTo>
                <a:lnTo>
                  <a:pt x="60409" y="49889"/>
                </a:lnTo>
                <a:lnTo>
                  <a:pt x="72277" y="43340"/>
                </a:lnTo>
                <a:lnTo>
                  <a:pt x="83549" y="39370"/>
                </a:lnTo>
                <a:lnTo>
                  <a:pt x="118013" y="25149"/>
                </a:lnTo>
                <a:lnTo>
                  <a:pt x="164806" y="17031"/>
                </a:lnTo>
                <a:lnTo>
                  <a:pt x="204353" y="11749"/>
                </a:lnTo>
                <a:lnTo>
                  <a:pt x="250585" y="4908"/>
                </a:lnTo>
                <a:lnTo>
                  <a:pt x="294721" y="969"/>
                </a:lnTo>
                <a:lnTo>
                  <a:pt x="32878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704">
            <a:extLst>
              <a:ext uri="{FF2B5EF4-FFF2-40B4-BE49-F238E27FC236}">
                <a16:creationId xmlns:a16="http://schemas.microsoft.com/office/drawing/2014/main" id="{2746392B-E723-E425-EDF8-2CC6D68F2FB0}"/>
              </a:ext>
            </a:extLst>
          </p:cNvPr>
          <p:cNvGrpSpPr/>
          <p:nvPr/>
        </p:nvGrpSpPr>
        <p:grpSpPr>
          <a:xfrm>
            <a:off x="3838575" y="685926"/>
            <a:ext cx="1076326" cy="304505"/>
            <a:chOff x="3838575" y="685926"/>
            <a:chExt cx="1076326" cy="304505"/>
          </a:xfrm>
        </p:grpSpPr>
        <p:sp>
          <p:nvSpPr>
            <p:cNvPr id="11" name="SMARTInkShape-3315">
              <a:extLst>
                <a:ext uri="{FF2B5EF4-FFF2-40B4-BE49-F238E27FC236}">
                  <a16:creationId xmlns:a16="http://schemas.microsoft.com/office/drawing/2014/main" id="{1184FE5D-7099-8E43-8D95-BE8F4ED170A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743450" y="7524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50769" y="2574"/>
                  </a:lnTo>
                  <a:lnTo>
                    <a:pt x="94606" y="339"/>
                  </a:lnTo>
                  <a:lnTo>
                    <a:pt x="139785" y="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16">
              <a:extLst>
                <a:ext uri="{FF2B5EF4-FFF2-40B4-BE49-F238E27FC236}">
                  <a16:creationId xmlns:a16="http://schemas.microsoft.com/office/drawing/2014/main" id="{F50C2DB3-24BE-E94A-8818-D1A276081D4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716625" y="800251"/>
              <a:ext cx="121862" cy="180825"/>
            </a:xfrm>
            <a:custGeom>
              <a:avLst/>
              <a:gdLst/>
              <a:ahLst/>
              <a:cxnLst/>
              <a:rect l="0" t="0" r="0" b="0"/>
              <a:pathLst>
                <a:path w="121862" h="180825">
                  <a:moveTo>
                    <a:pt x="7775" y="18899"/>
                  </a:moveTo>
                  <a:lnTo>
                    <a:pt x="7775" y="18899"/>
                  </a:lnTo>
                  <a:lnTo>
                    <a:pt x="12832" y="13842"/>
                  </a:lnTo>
                  <a:lnTo>
                    <a:pt x="15314" y="8538"/>
                  </a:lnTo>
                  <a:lnTo>
                    <a:pt x="15976" y="5642"/>
                  </a:lnTo>
                  <a:lnTo>
                    <a:pt x="17476" y="3711"/>
                  </a:lnTo>
                  <a:lnTo>
                    <a:pt x="26398" y="0"/>
                  </a:lnTo>
                  <a:lnTo>
                    <a:pt x="12625" y="45565"/>
                  </a:lnTo>
                  <a:lnTo>
                    <a:pt x="0" y="77454"/>
                  </a:lnTo>
                  <a:lnTo>
                    <a:pt x="475" y="81219"/>
                  </a:lnTo>
                  <a:lnTo>
                    <a:pt x="6605" y="93062"/>
                  </a:lnTo>
                  <a:lnTo>
                    <a:pt x="10077" y="94194"/>
                  </a:lnTo>
                  <a:lnTo>
                    <a:pt x="30135" y="95046"/>
                  </a:lnTo>
                  <a:lnTo>
                    <a:pt x="74703" y="78621"/>
                  </a:lnTo>
                  <a:lnTo>
                    <a:pt x="99900" y="76557"/>
                  </a:lnTo>
                  <a:lnTo>
                    <a:pt x="109750" y="79097"/>
                  </a:lnTo>
                  <a:lnTo>
                    <a:pt x="113858" y="81256"/>
                  </a:lnTo>
                  <a:lnTo>
                    <a:pt x="116597" y="83754"/>
                  </a:lnTo>
                  <a:lnTo>
                    <a:pt x="121354" y="93396"/>
                  </a:lnTo>
                  <a:lnTo>
                    <a:pt x="121861" y="109764"/>
                  </a:lnTo>
                  <a:lnTo>
                    <a:pt x="119816" y="115459"/>
                  </a:lnTo>
                  <a:lnTo>
                    <a:pt x="100598" y="140767"/>
                  </a:lnTo>
                  <a:lnTo>
                    <a:pt x="88188" y="149968"/>
                  </a:lnTo>
                  <a:lnTo>
                    <a:pt x="66173" y="163920"/>
                  </a:lnTo>
                  <a:lnTo>
                    <a:pt x="49884" y="177485"/>
                  </a:lnTo>
                  <a:lnTo>
                    <a:pt x="26825" y="180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17">
              <a:extLst>
                <a:ext uri="{FF2B5EF4-FFF2-40B4-BE49-F238E27FC236}">
                  <a16:creationId xmlns:a16="http://schemas.microsoft.com/office/drawing/2014/main" id="{DF84D3EB-D686-38F1-E40A-7B6DE07BDC6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496093" y="809755"/>
              <a:ext cx="180683" cy="180676"/>
            </a:xfrm>
            <a:custGeom>
              <a:avLst/>
              <a:gdLst/>
              <a:ahLst/>
              <a:cxnLst/>
              <a:rect l="0" t="0" r="0" b="0"/>
              <a:pathLst>
                <a:path w="180683" h="180676">
                  <a:moveTo>
                    <a:pt x="28282" y="37970"/>
                  </a:moveTo>
                  <a:lnTo>
                    <a:pt x="28282" y="37970"/>
                  </a:lnTo>
                  <a:lnTo>
                    <a:pt x="33339" y="37970"/>
                  </a:lnTo>
                  <a:lnTo>
                    <a:pt x="34828" y="36912"/>
                  </a:lnTo>
                  <a:lnTo>
                    <a:pt x="35821" y="35148"/>
                  </a:lnTo>
                  <a:lnTo>
                    <a:pt x="37545" y="28269"/>
                  </a:lnTo>
                  <a:lnTo>
                    <a:pt x="37690" y="23781"/>
                  </a:lnTo>
                  <a:lnTo>
                    <a:pt x="40577" y="18258"/>
                  </a:lnTo>
                  <a:lnTo>
                    <a:pt x="51993" y="4857"/>
                  </a:lnTo>
                  <a:lnTo>
                    <a:pt x="60340" y="2087"/>
                  </a:lnTo>
                  <a:lnTo>
                    <a:pt x="80052" y="0"/>
                  </a:lnTo>
                  <a:lnTo>
                    <a:pt x="85863" y="2750"/>
                  </a:lnTo>
                  <a:lnTo>
                    <a:pt x="88894" y="4965"/>
                  </a:lnTo>
                  <a:lnTo>
                    <a:pt x="92263" y="15893"/>
                  </a:lnTo>
                  <a:lnTo>
                    <a:pt x="92701" y="30275"/>
                  </a:lnTo>
                  <a:lnTo>
                    <a:pt x="77547" y="77206"/>
                  </a:lnTo>
                  <a:lnTo>
                    <a:pt x="54943" y="118788"/>
                  </a:lnTo>
                  <a:lnTo>
                    <a:pt x="26542" y="153412"/>
                  </a:lnTo>
                  <a:lnTo>
                    <a:pt x="7203" y="167743"/>
                  </a:lnTo>
                  <a:lnTo>
                    <a:pt x="0" y="180272"/>
                  </a:lnTo>
                  <a:lnTo>
                    <a:pt x="9907" y="180675"/>
                  </a:lnTo>
                  <a:lnTo>
                    <a:pt x="53392" y="173284"/>
                  </a:lnTo>
                  <a:lnTo>
                    <a:pt x="95755" y="170520"/>
                  </a:lnTo>
                  <a:lnTo>
                    <a:pt x="142687" y="163153"/>
                  </a:lnTo>
                  <a:lnTo>
                    <a:pt x="180682" y="171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318">
              <a:extLst>
                <a:ext uri="{FF2B5EF4-FFF2-40B4-BE49-F238E27FC236}">
                  <a16:creationId xmlns:a16="http://schemas.microsoft.com/office/drawing/2014/main" id="{17F7CAE7-84DB-60C9-3402-87E6667666C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238625" y="92392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0020" y="9525"/>
                  </a:lnTo>
                  <a:lnTo>
                    <a:pt x="81636" y="4468"/>
                  </a:lnTo>
                  <a:lnTo>
                    <a:pt x="123201" y="1324"/>
                  </a:lnTo>
                  <a:lnTo>
                    <a:pt x="167329" y="26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319">
              <a:extLst>
                <a:ext uri="{FF2B5EF4-FFF2-40B4-BE49-F238E27FC236}">
                  <a16:creationId xmlns:a16="http://schemas.microsoft.com/office/drawing/2014/main" id="{C81C5D41-1901-2F07-4C2D-A48395A1884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257792" y="819743"/>
              <a:ext cx="152284" cy="18458"/>
            </a:xfrm>
            <a:custGeom>
              <a:avLst/>
              <a:gdLst/>
              <a:ahLst/>
              <a:cxnLst/>
              <a:rect l="0" t="0" r="0" b="0"/>
              <a:pathLst>
                <a:path w="152284" h="18458">
                  <a:moveTo>
                    <a:pt x="9408" y="18457"/>
                  </a:moveTo>
                  <a:lnTo>
                    <a:pt x="9408" y="18457"/>
                  </a:lnTo>
                  <a:lnTo>
                    <a:pt x="0" y="18457"/>
                  </a:lnTo>
                  <a:lnTo>
                    <a:pt x="4974" y="13400"/>
                  </a:lnTo>
                  <a:lnTo>
                    <a:pt x="10259" y="10918"/>
                  </a:lnTo>
                  <a:lnTo>
                    <a:pt x="51189" y="6161"/>
                  </a:lnTo>
                  <a:lnTo>
                    <a:pt x="87081" y="0"/>
                  </a:lnTo>
                  <a:lnTo>
                    <a:pt x="152283" y="8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20">
              <a:extLst>
                <a:ext uri="{FF2B5EF4-FFF2-40B4-BE49-F238E27FC236}">
                  <a16:creationId xmlns:a16="http://schemas.microsoft.com/office/drawing/2014/main" id="{16C82C31-F9EC-21D4-0D2D-71ADAD16DCB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838575" y="685926"/>
              <a:ext cx="133351" cy="114175"/>
            </a:xfrm>
            <a:custGeom>
              <a:avLst/>
              <a:gdLst/>
              <a:ahLst/>
              <a:cxnLst/>
              <a:rect l="0" t="0" r="0" b="0"/>
              <a:pathLst>
                <a:path w="133351" h="114175">
                  <a:moveTo>
                    <a:pt x="0" y="18924"/>
                  </a:moveTo>
                  <a:lnTo>
                    <a:pt x="0" y="18924"/>
                  </a:lnTo>
                  <a:lnTo>
                    <a:pt x="14189" y="4735"/>
                  </a:lnTo>
                  <a:lnTo>
                    <a:pt x="22534" y="2034"/>
                  </a:lnTo>
                  <a:lnTo>
                    <a:pt x="45390" y="0"/>
                  </a:lnTo>
                  <a:lnTo>
                    <a:pt x="52019" y="4968"/>
                  </a:lnTo>
                  <a:lnTo>
                    <a:pt x="60687" y="13143"/>
                  </a:lnTo>
                  <a:lnTo>
                    <a:pt x="64013" y="21999"/>
                  </a:lnTo>
                  <a:lnTo>
                    <a:pt x="66149" y="44931"/>
                  </a:lnTo>
                  <a:lnTo>
                    <a:pt x="63619" y="54472"/>
                  </a:lnTo>
                  <a:lnTo>
                    <a:pt x="53372" y="69220"/>
                  </a:lnTo>
                  <a:lnTo>
                    <a:pt x="27659" y="93072"/>
                  </a:lnTo>
                  <a:lnTo>
                    <a:pt x="707" y="113581"/>
                  </a:lnTo>
                  <a:lnTo>
                    <a:pt x="8802" y="114057"/>
                  </a:lnTo>
                  <a:lnTo>
                    <a:pt x="49373" y="114164"/>
                  </a:lnTo>
                  <a:lnTo>
                    <a:pt x="96266" y="114173"/>
                  </a:lnTo>
                  <a:lnTo>
                    <a:pt x="116773" y="114174"/>
                  </a:lnTo>
                  <a:lnTo>
                    <a:pt x="119123" y="113116"/>
                  </a:lnTo>
                  <a:lnTo>
                    <a:pt x="120691" y="111352"/>
                  </a:lnTo>
                  <a:lnTo>
                    <a:pt x="123206" y="105973"/>
                  </a:lnTo>
                  <a:lnTo>
                    <a:pt x="133350" y="104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3321">
            <a:extLst>
              <a:ext uri="{FF2B5EF4-FFF2-40B4-BE49-F238E27FC236}">
                <a16:creationId xmlns:a16="http://schemas.microsoft.com/office/drawing/2014/main" id="{AD222274-A5F6-D75C-EAA5-34031FF448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29321" y="1333906"/>
            <a:ext cx="304480" cy="235134"/>
          </a:xfrm>
          <a:custGeom>
            <a:avLst/>
            <a:gdLst/>
            <a:ahLst/>
            <a:cxnLst/>
            <a:rect l="0" t="0" r="0" b="0"/>
            <a:pathLst>
              <a:path w="304480" h="235134">
                <a:moveTo>
                  <a:pt x="37779" y="56744"/>
                </a:moveTo>
                <a:lnTo>
                  <a:pt x="37779" y="56744"/>
                </a:lnTo>
                <a:lnTo>
                  <a:pt x="37779" y="51687"/>
                </a:lnTo>
                <a:lnTo>
                  <a:pt x="38837" y="50198"/>
                </a:lnTo>
                <a:lnTo>
                  <a:pt x="40601" y="49205"/>
                </a:lnTo>
                <a:lnTo>
                  <a:pt x="51036" y="47611"/>
                </a:lnTo>
                <a:lnTo>
                  <a:pt x="76381" y="48355"/>
                </a:lnTo>
                <a:lnTo>
                  <a:pt x="85980" y="52310"/>
                </a:lnTo>
                <a:lnTo>
                  <a:pt x="93774" y="60418"/>
                </a:lnTo>
                <a:lnTo>
                  <a:pt x="104112" y="79705"/>
                </a:lnTo>
                <a:lnTo>
                  <a:pt x="109594" y="97640"/>
                </a:lnTo>
                <a:lnTo>
                  <a:pt x="111621" y="128363"/>
                </a:lnTo>
                <a:lnTo>
                  <a:pt x="97618" y="172593"/>
                </a:lnTo>
                <a:lnTo>
                  <a:pt x="87376" y="199020"/>
                </a:lnTo>
                <a:lnTo>
                  <a:pt x="71407" y="219667"/>
                </a:lnTo>
                <a:lnTo>
                  <a:pt x="59427" y="228990"/>
                </a:lnTo>
                <a:lnTo>
                  <a:pt x="47048" y="233840"/>
                </a:lnTo>
                <a:lnTo>
                  <a:pt x="40783" y="235133"/>
                </a:lnTo>
                <a:lnTo>
                  <a:pt x="34490" y="233878"/>
                </a:lnTo>
                <a:lnTo>
                  <a:pt x="21853" y="226840"/>
                </a:lnTo>
                <a:lnTo>
                  <a:pt x="12003" y="213834"/>
                </a:lnTo>
                <a:lnTo>
                  <a:pt x="2113" y="189727"/>
                </a:lnTo>
                <a:lnTo>
                  <a:pt x="0" y="152586"/>
                </a:lnTo>
                <a:lnTo>
                  <a:pt x="1938" y="128974"/>
                </a:lnTo>
                <a:lnTo>
                  <a:pt x="9855" y="111424"/>
                </a:lnTo>
                <a:lnTo>
                  <a:pt x="45822" y="68766"/>
                </a:lnTo>
                <a:lnTo>
                  <a:pt x="71559" y="47959"/>
                </a:lnTo>
                <a:lnTo>
                  <a:pt x="100352" y="34033"/>
                </a:lnTo>
                <a:lnTo>
                  <a:pt x="139157" y="24271"/>
                </a:lnTo>
                <a:lnTo>
                  <a:pt x="181041" y="13209"/>
                </a:lnTo>
                <a:lnTo>
                  <a:pt x="223338" y="9927"/>
                </a:lnTo>
                <a:lnTo>
                  <a:pt x="270662" y="1651"/>
                </a:lnTo>
                <a:lnTo>
                  <a:pt x="282512" y="0"/>
                </a:lnTo>
                <a:lnTo>
                  <a:pt x="283485" y="923"/>
                </a:lnTo>
                <a:lnTo>
                  <a:pt x="284564" y="4771"/>
                </a:lnTo>
                <a:lnTo>
                  <a:pt x="285911" y="6220"/>
                </a:lnTo>
                <a:lnTo>
                  <a:pt x="304479" y="186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706">
            <a:extLst>
              <a:ext uri="{FF2B5EF4-FFF2-40B4-BE49-F238E27FC236}">
                <a16:creationId xmlns:a16="http://schemas.microsoft.com/office/drawing/2014/main" id="{B16C4DCB-1C7A-BAAE-3D04-910A011780CA}"/>
              </a:ext>
            </a:extLst>
          </p:cNvPr>
          <p:cNvGrpSpPr/>
          <p:nvPr/>
        </p:nvGrpSpPr>
        <p:grpSpPr>
          <a:xfrm>
            <a:off x="4124325" y="1219200"/>
            <a:ext cx="581026" cy="266209"/>
            <a:chOff x="4124325" y="1219200"/>
            <a:chExt cx="581026" cy="266209"/>
          </a:xfrm>
        </p:grpSpPr>
        <p:sp>
          <p:nvSpPr>
            <p:cNvPr id="19" name="SMARTInkShape-3322">
              <a:extLst>
                <a:ext uri="{FF2B5EF4-FFF2-40B4-BE49-F238E27FC236}">
                  <a16:creationId xmlns:a16="http://schemas.microsoft.com/office/drawing/2014/main" id="{B4D411BF-4B52-F307-44F6-7830C4111B7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495800" y="1219200"/>
              <a:ext cx="209551" cy="76201"/>
            </a:xfrm>
            <a:custGeom>
              <a:avLst/>
              <a:gdLst/>
              <a:ahLst/>
              <a:cxnLst/>
              <a:rect l="0" t="0" r="0" b="0"/>
              <a:pathLst>
                <a:path w="209551" h="76201">
                  <a:moveTo>
                    <a:pt x="0" y="76200"/>
                  </a:moveTo>
                  <a:lnTo>
                    <a:pt x="0" y="76200"/>
                  </a:lnTo>
                  <a:lnTo>
                    <a:pt x="5057" y="76200"/>
                  </a:lnTo>
                  <a:lnTo>
                    <a:pt x="45760" y="54742"/>
                  </a:lnTo>
                  <a:lnTo>
                    <a:pt x="91399" y="38341"/>
                  </a:lnTo>
                  <a:lnTo>
                    <a:pt x="134823" y="21967"/>
                  </a:lnTo>
                  <a:lnTo>
                    <a:pt x="176112" y="1137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23">
              <a:extLst>
                <a:ext uri="{FF2B5EF4-FFF2-40B4-BE49-F238E27FC236}">
                  <a16:creationId xmlns:a16="http://schemas.microsoft.com/office/drawing/2014/main" id="{35830891-AF9D-7C83-D098-0C389A480CB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478768" y="1285992"/>
              <a:ext cx="121089" cy="199417"/>
            </a:xfrm>
            <a:custGeom>
              <a:avLst/>
              <a:gdLst/>
              <a:ahLst/>
              <a:cxnLst/>
              <a:rect l="0" t="0" r="0" b="0"/>
              <a:pathLst>
                <a:path w="121089" h="199417">
                  <a:moveTo>
                    <a:pt x="7507" y="18933"/>
                  </a:moveTo>
                  <a:lnTo>
                    <a:pt x="7507" y="18933"/>
                  </a:lnTo>
                  <a:lnTo>
                    <a:pt x="7507" y="9524"/>
                  </a:lnTo>
                  <a:lnTo>
                    <a:pt x="16915" y="0"/>
                  </a:lnTo>
                  <a:lnTo>
                    <a:pt x="16998" y="4974"/>
                  </a:lnTo>
                  <a:lnTo>
                    <a:pt x="14195" y="10260"/>
                  </a:lnTo>
                  <a:lnTo>
                    <a:pt x="11965" y="13151"/>
                  </a:lnTo>
                  <a:lnTo>
                    <a:pt x="9488" y="22008"/>
                  </a:lnTo>
                  <a:lnTo>
                    <a:pt x="142" y="64842"/>
                  </a:lnTo>
                  <a:lnTo>
                    <a:pt x="0" y="77437"/>
                  </a:lnTo>
                  <a:lnTo>
                    <a:pt x="3465" y="86563"/>
                  </a:lnTo>
                  <a:lnTo>
                    <a:pt x="11366" y="97650"/>
                  </a:lnTo>
                  <a:lnTo>
                    <a:pt x="14313" y="98928"/>
                  </a:lnTo>
                  <a:lnTo>
                    <a:pt x="17336" y="98721"/>
                  </a:lnTo>
                  <a:lnTo>
                    <a:pt x="34848" y="90785"/>
                  </a:lnTo>
                  <a:lnTo>
                    <a:pt x="40826" y="85087"/>
                  </a:lnTo>
                  <a:lnTo>
                    <a:pt x="42419" y="82085"/>
                  </a:lnTo>
                  <a:lnTo>
                    <a:pt x="54775" y="72805"/>
                  </a:lnTo>
                  <a:lnTo>
                    <a:pt x="81256" y="59842"/>
                  </a:lnTo>
                  <a:lnTo>
                    <a:pt x="85248" y="58905"/>
                  </a:lnTo>
                  <a:lnTo>
                    <a:pt x="95328" y="60687"/>
                  </a:lnTo>
                  <a:lnTo>
                    <a:pt x="100979" y="62644"/>
                  </a:lnTo>
                  <a:lnTo>
                    <a:pt x="104747" y="65007"/>
                  </a:lnTo>
                  <a:lnTo>
                    <a:pt x="107259" y="67641"/>
                  </a:lnTo>
                  <a:lnTo>
                    <a:pt x="119380" y="85703"/>
                  </a:lnTo>
                  <a:lnTo>
                    <a:pt x="121088" y="103628"/>
                  </a:lnTo>
                  <a:lnTo>
                    <a:pt x="120429" y="122192"/>
                  </a:lnTo>
                  <a:lnTo>
                    <a:pt x="116608" y="137498"/>
                  </a:lnTo>
                  <a:lnTo>
                    <a:pt x="103451" y="158015"/>
                  </a:lnTo>
                  <a:lnTo>
                    <a:pt x="74554" y="181794"/>
                  </a:lnTo>
                  <a:lnTo>
                    <a:pt x="41767" y="196175"/>
                  </a:lnTo>
                  <a:lnTo>
                    <a:pt x="15651" y="199416"/>
                  </a:lnTo>
                  <a:lnTo>
                    <a:pt x="12937" y="198522"/>
                  </a:lnTo>
                  <a:lnTo>
                    <a:pt x="11127" y="196867"/>
                  </a:lnTo>
                  <a:lnTo>
                    <a:pt x="9920" y="194706"/>
                  </a:lnTo>
                  <a:lnTo>
                    <a:pt x="10174" y="192207"/>
                  </a:lnTo>
                  <a:lnTo>
                    <a:pt x="17032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24">
              <a:extLst>
                <a:ext uri="{FF2B5EF4-FFF2-40B4-BE49-F238E27FC236}">
                  <a16:creationId xmlns:a16="http://schemas.microsoft.com/office/drawing/2014/main" id="{76ED976A-CA5B-6DED-F7ED-55D58BE0B3C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143375" y="14287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32493" y="17992"/>
                  </a:lnTo>
                  <a:lnTo>
                    <a:pt x="65882" y="10113"/>
                  </a:lnTo>
                  <a:lnTo>
                    <a:pt x="83504" y="8544"/>
                  </a:lnTo>
                  <a:lnTo>
                    <a:pt x="101765" y="300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25">
              <a:extLst>
                <a:ext uri="{FF2B5EF4-FFF2-40B4-BE49-F238E27FC236}">
                  <a16:creationId xmlns:a16="http://schemas.microsoft.com/office/drawing/2014/main" id="{25730C12-BF5B-0150-9861-ECFBC749CE1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124325" y="1362120"/>
              <a:ext cx="133351" cy="19006"/>
            </a:xfrm>
            <a:custGeom>
              <a:avLst/>
              <a:gdLst/>
              <a:ahLst/>
              <a:cxnLst/>
              <a:rect l="0" t="0" r="0" b="0"/>
              <a:pathLst>
                <a:path w="133351" h="19006">
                  <a:moveTo>
                    <a:pt x="0" y="19005"/>
                  </a:moveTo>
                  <a:lnTo>
                    <a:pt x="0" y="19005"/>
                  </a:lnTo>
                  <a:lnTo>
                    <a:pt x="23851" y="17947"/>
                  </a:lnTo>
                  <a:lnTo>
                    <a:pt x="68072" y="3817"/>
                  </a:lnTo>
                  <a:lnTo>
                    <a:pt x="112709" y="181"/>
                  </a:lnTo>
                  <a:lnTo>
                    <a:pt x="126686" y="0"/>
                  </a:lnTo>
                  <a:lnTo>
                    <a:pt x="128907" y="1043"/>
                  </a:lnTo>
                  <a:lnTo>
                    <a:pt x="133350" y="9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707">
            <a:extLst>
              <a:ext uri="{FF2B5EF4-FFF2-40B4-BE49-F238E27FC236}">
                <a16:creationId xmlns:a16="http://schemas.microsoft.com/office/drawing/2014/main" id="{6766998B-AF4C-78F5-22F2-14A37B5D0BAD}"/>
              </a:ext>
            </a:extLst>
          </p:cNvPr>
          <p:cNvGrpSpPr/>
          <p:nvPr/>
        </p:nvGrpSpPr>
        <p:grpSpPr>
          <a:xfrm>
            <a:off x="5838825" y="220399"/>
            <a:ext cx="1042044" cy="236802"/>
            <a:chOff x="5838825" y="220399"/>
            <a:chExt cx="1042044" cy="236802"/>
          </a:xfrm>
        </p:grpSpPr>
        <p:sp>
          <p:nvSpPr>
            <p:cNvPr id="24" name="SMARTInkShape-3326">
              <a:extLst>
                <a:ext uri="{FF2B5EF4-FFF2-40B4-BE49-F238E27FC236}">
                  <a16:creationId xmlns:a16="http://schemas.microsoft.com/office/drawing/2014/main" id="{7193A609-61D4-171C-F159-9E210DD77FC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39286" y="228600"/>
              <a:ext cx="141583" cy="198048"/>
            </a:xfrm>
            <a:custGeom>
              <a:avLst/>
              <a:gdLst/>
              <a:ahLst/>
              <a:cxnLst/>
              <a:rect l="0" t="0" r="0" b="0"/>
              <a:pathLst>
                <a:path w="141583" h="198048">
                  <a:moveTo>
                    <a:pt x="71089" y="0"/>
                  </a:moveTo>
                  <a:lnTo>
                    <a:pt x="71089" y="0"/>
                  </a:lnTo>
                  <a:lnTo>
                    <a:pt x="51843" y="0"/>
                  </a:lnTo>
                  <a:lnTo>
                    <a:pt x="47676" y="2117"/>
                  </a:lnTo>
                  <a:lnTo>
                    <a:pt x="25018" y="26515"/>
                  </a:lnTo>
                  <a:lnTo>
                    <a:pt x="12165" y="49837"/>
                  </a:lnTo>
                  <a:lnTo>
                    <a:pt x="38" y="96768"/>
                  </a:lnTo>
                  <a:lnTo>
                    <a:pt x="0" y="114975"/>
                  </a:lnTo>
                  <a:lnTo>
                    <a:pt x="11437" y="159897"/>
                  </a:lnTo>
                  <a:lnTo>
                    <a:pt x="17413" y="170902"/>
                  </a:lnTo>
                  <a:lnTo>
                    <a:pt x="31784" y="183047"/>
                  </a:lnTo>
                  <a:lnTo>
                    <a:pt x="49448" y="193348"/>
                  </a:lnTo>
                  <a:lnTo>
                    <a:pt x="73144" y="198047"/>
                  </a:lnTo>
                  <a:lnTo>
                    <a:pt x="79867" y="196589"/>
                  </a:lnTo>
                  <a:lnTo>
                    <a:pt x="106960" y="178393"/>
                  </a:lnTo>
                  <a:lnTo>
                    <a:pt x="116313" y="166069"/>
                  </a:lnTo>
                  <a:lnTo>
                    <a:pt x="134273" y="124175"/>
                  </a:lnTo>
                  <a:lnTo>
                    <a:pt x="140799" y="109517"/>
                  </a:lnTo>
                  <a:lnTo>
                    <a:pt x="141582" y="93124"/>
                  </a:lnTo>
                  <a:lnTo>
                    <a:pt x="130663" y="48403"/>
                  </a:lnTo>
                  <a:lnTo>
                    <a:pt x="124731" y="33507"/>
                  </a:lnTo>
                  <a:lnTo>
                    <a:pt x="115744" y="22653"/>
                  </a:lnTo>
                  <a:lnTo>
                    <a:pt x="92727" y="7062"/>
                  </a:lnTo>
                  <a:lnTo>
                    <a:pt x="73476" y="620"/>
                  </a:lnTo>
                  <a:lnTo>
                    <a:pt x="6156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27">
              <a:extLst>
                <a:ext uri="{FF2B5EF4-FFF2-40B4-BE49-F238E27FC236}">
                  <a16:creationId xmlns:a16="http://schemas.microsoft.com/office/drawing/2014/main" id="{04F82E82-B109-7417-149E-8670588B40F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572958" y="248042"/>
              <a:ext cx="94364" cy="165746"/>
            </a:xfrm>
            <a:custGeom>
              <a:avLst/>
              <a:gdLst/>
              <a:ahLst/>
              <a:cxnLst/>
              <a:rect l="0" t="0" r="0" b="0"/>
              <a:pathLst>
                <a:path w="94364" h="165746">
                  <a:moveTo>
                    <a:pt x="75492" y="9133"/>
                  </a:moveTo>
                  <a:lnTo>
                    <a:pt x="75492" y="9133"/>
                  </a:lnTo>
                  <a:lnTo>
                    <a:pt x="75492" y="932"/>
                  </a:lnTo>
                  <a:lnTo>
                    <a:pt x="74434" y="491"/>
                  </a:lnTo>
                  <a:lnTo>
                    <a:pt x="70436" y="0"/>
                  </a:lnTo>
                  <a:lnTo>
                    <a:pt x="65131" y="2605"/>
                  </a:lnTo>
                  <a:lnTo>
                    <a:pt x="32930" y="33788"/>
                  </a:lnTo>
                  <a:lnTo>
                    <a:pt x="7354" y="71490"/>
                  </a:lnTo>
                  <a:lnTo>
                    <a:pt x="1680" y="96401"/>
                  </a:lnTo>
                  <a:lnTo>
                    <a:pt x="0" y="123890"/>
                  </a:lnTo>
                  <a:lnTo>
                    <a:pt x="5251" y="142686"/>
                  </a:lnTo>
                  <a:lnTo>
                    <a:pt x="9615" y="152143"/>
                  </a:lnTo>
                  <a:lnTo>
                    <a:pt x="14641" y="158448"/>
                  </a:lnTo>
                  <a:lnTo>
                    <a:pt x="25869" y="165454"/>
                  </a:lnTo>
                  <a:lnTo>
                    <a:pt x="37915" y="165745"/>
                  </a:lnTo>
                  <a:lnTo>
                    <a:pt x="44090" y="164341"/>
                  </a:lnTo>
                  <a:lnTo>
                    <a:pt x="62895" y="152252"/>
                  </a:lnTo>
                  <a:lnTo>
                    <a:pt x="76817" y="140321"/>
                  </a:lnTo>
                  <a:lnTo>
                    <a:pt x="87644" y="119970"/>
                  </a:lnTo>
                  <a:lnTo>
                    <a:pt x="92499" y="103945"/>
                  </a:lnTo>
                  <a:lnTo>
                    <a:pt x="94273" y="57432"/>
                  </a:lnTo>
                  <a:lnTo>
                    <a:pt x="94363" y="47682"/>
                  </a:lnTo>
                  <a:lnTo>
                    <a:pt x="92306" y="40124"/>
                  </a:lnTo>
                  <a:lnTo>
                    <a:pt x="84376" y="28904"/>
                  </a:lnTo>
                  <a:lnTo>
                    <a:pt x="76618" y="23212"/>
                  </a:lnTo>
                  <a:lnTo>
                    <a:pt x="56442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328">
              <a:extLst>
                <a:ext uri="{FF2B5EF4-FFF2-40B4-BE49-F238E27FC236}">
                  <a16:creationId xmlns:a16="http://schemas.microsoft.com/office/drawing/2014/main" id="{630BABD9-4CA8-3091-2AF3-7F156A95379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423965" y="220399"/>
              <a:ext cx="14936" cy="217752"/>
            </a:xfrm>
            <a:custGeom>
              <a:avLst/>
              <a:gdLst/>
              <a:ahLst/>
              <a:cxnLst/>
              <a:rect l="0" t="0" r="0" b="0"/>
              <a:pathLst>
                <a:path w="14936" h="217752">
                  <a:moveTo>
                    <a:pt x="14935" y="8201"/>
                  </a:moveTo>
                  <a:lnTo>
                    <a:pt x="14935" y="8201"/>
                  </a:lnTo>
                  <a:lnTo>
                    <a:pt x="14935" y="0"/>
                  </a:lnTo>
                  <a:lnTo>
                    <a:pt x="14935" y="41327"/>
                  </a:lnTo>
                  <a:lnTo>
                    <a:pt x="9879" y="78459"/>
                  </a:lnTo>
                  <a:lnTo>
                    <a:pt x="6734" y="116272"/>
                  </a:lnTo>
                  <a:lnTo>
                    <a:pt x="4614" y="160429"/>
                  </a:lnTo>
                  <a:lnTo>
                    <a:pt x="0" y="193241"/>
                  </a:lnTo>
                  <a:lnTo>
                    <a:pt x="541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29">
              <a:extLst>
                <a:ext uri="{FF2B5EF4-FFF2-40B4-BE49-F238E27FC236}">
                  <a16:creationId xmlns:a16="http://schemas.microsoft.com/office/drawing/2014/main" id="{E2909011-BBA1-4C24-BCA6-97887BAA240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153150" y="3429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5" y="18214"/>
                  </a:lnTo>
                  <a:lnTo>
                    <a:pt x="14151" y="13387"/>
                  </a:lnTo>
                  <a:lnTo>
                    <a:pt x="25947" y="10669"/>
                  </a:lnTo>
                  <a:lnTo>
                    <a:pt x="70026" y="4513"/>
                  </a:lnTo>
                  <a:lnTo>
                    <a:pt x="111983" y="89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30">
              <a:extLst>
                <a:ext uri="{FF2B5EF4-FFF2-40B4-BE49-F238E27FC236}">
                  <a16:creationId xmlns:a16="http://schemas.microsoft.com/office/drawing/2014/main" id="{94C2E514-3A97-A2D3-17CE-7E16BB343F0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143625" y="2857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257" y="9917"/>
                  </a:lnTo>
                  <a:lnTo>
                    <a:pt x="38602" y="8544"/>
                  </a:lnTo>
                  <a:lnTo>
                    <a:pt x="61639" y="200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331">
              <a:extLst>
                <a:ext uri="{FF2B5EF4-FFF2-40B4-BE49-F238E27FC236}">
                  <a16:creationId xmlns:a16="http://schemas.microsoft.com/office/drawing/2014/main" id="{4FCB36CA-750D-60A7-9E46-1D332213957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838825" y="268094"/>
              <a:ext cx="168669" cy="189107"/>
            </a:xfrm>
            <a:custGeom>
              <a:avLst/>
              <a:gdLst/>
              <a:ahLst/>
              <a:cxnLst/>
              <a:rect l="0" t="0" r="0" b="0"/>
              <a:pathLst>
                <a:path w="168669" h="189107">
                  <a:moveTo>
                    <a:pt x="0" y="46231"/>
                  </a:moveTo>
                  <a:lnTo>
                    <a:pt x="0" y="46231"/>
                  </a:lnTo>
                  <a:lnTo>
                    <a:pt x="0" y="41175"/>
                  </a:lnTo>
                  <a:lnTo>
                    <a:pt x="2822" y="35870"/>
                  </a:lnTo>
                  <a:lnTo>
                    <a:pt x="22390" y="14432"/>
                  </a:lnTo>
                  <a:lnTo>
                    <a:pt x="28648" y="10931"/>
                  </a:lnTo>
                  <a:lnTo>
                    <a:pt x="41290" y="8684"/>
                  </a:lnTo>
                  <a:lnTo>
                    <a:pt x="47632" y="11199"/>
                  </a:lnTo>
                  <a:lnTo>
                    <a:pt x="50804" y="13351"/>
                  </a:lnTo>
                  <a:lnTo>
                    <a:pt x="60327" y="31550"/>
                  </a:lnTo>
                  <a:lnTo>
                    <a:pt x="64794" y="46938"/>
                  </a:lnTo>
                  <a:lnTo>
                    <a:pt x="65244" y="76827"/>
                  </a:lnTo>
                  <a:lnTo>
                    <a:pt x="58425" y="117641"/>
                  </a:lnTo>
                  <a:lnTo>
                    <a:pt x="56166" y="161495"/>
                  </a:lnTo>
                  <a:lnTo>
                    <a:pt x="54378" y="164349"/>
                  </a:lnTo>
                  <a:lnTo>
                    <a:pt x="48959" y="168929"/>
                  </a:lnTo>
                  <a:lnTo>
                    <a:pt x="66975" y="122950"/>
                  </a:lnTo>
                  <a:lnTo>
                    <a:pt x="74217" y="99378"/>
                  </a:lnTo>
                  <a:lnTo>
                    <a:pt x="97118" y="65133"/>
                  </a:lnTo>
                  <a:lnTo>
                    <a:pt x="131313" y="21746"/>
                  </a:lnTo>
                  <a:lnTo>
                    <a:pt x="140591" y="10820"/>
                  </a:lnTo>
                  <a:lnTo>
                    <a:pt x="144681" y="9326"/>
                  </a:lnTo>
                  <a:lnTo>
                    <a:pt x="147255" y="8928"/>
                  </a:lnTo>
                  <a:lnTo>
                    <a:pt x="148969" y="7604"/>
                  </a:lnTo>
                  <a:lnTo>
                    <a:pt x="150876" y="3311"/>
                  </a:lnTo>
                  <a:lnTo>
                    <a:pt x="153501" y="1742"/>
                  </a:lnTo>
                  <a:lnTo>
                    <a:pt x="162061" y="0"/>
                  </a:lnTo>
                  <a:lnTo>
                    <a:pt x="165191" y="1652"/>
                  </a:lnTo>
                  <a:lnTo>
                    <a:pt x="167277" y="4870"/>
                  </a:lnTo>
                  <a:lnTo>
                    <a:pt x="168668" y="9132"/>
                  </a:lnTo>
                  <a:lnTo>
                    <a:pt x="164354" y="47448"/>
                  </a:lnTo>
                  <a:lnTo>
                    <a:pt x="162645" y="87631"/>
                  </a:lnTo>
                  <a:lnTo>
                    <a:pt x="162066" y="130726"/>
                  </a:lnTo>
                  <a:lnTo>
                    <a:pt x="161944" y="176244"/>
                  </a:lnTo>
                  <a:lnTo>
                    <a:pt x="161925" y="189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08">
            <a:extLst>
              <a:ext uri="{FF2B5EF4-FFF2-40B4-BE49-F238E27FC236}">
                <a16:creationId xmlns:a16="http://schemas.microsoft.com/office/drawing/2014/main" id="{25F66F5E-ED1E-F115-063E-10938CF0DDB3}"/>
              </a:ext>
            </a:extLst>
          </p:cNvPr>
          <p:cNvGrpSpPr/>
          <p:nvPr/>
        </p:nvGrpSpPr>
        <p:grpSpPr>
          <a:xfrm>
            <a:off x="5819775" y="762000"/>
            <a:ext cx="590551" cy="438151"/>
            <a:chOff x="5819775" y="762000"/>
            <a:chExt cx="590551" cy="438151"/>
          </a:xfrm>
        </p:grpSpPr>
        <p:sp>
          <p:nvSpPr>
            <p:cNvPr id="31" name="SMARTInkShape-3332">
              <a:extLst>
                <a:ext uri="{FF2B5EF4-FFF2-40B4-BE49-F238E27FC236}">
                  <a16:creationId xmlns:a16="http://schemas.microsoft.com/office/drawing/2014/main" id="{ACC9019A-B900-B779-31D3-58BAE327B20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819775" y="833076"/>
              <a:ext cx="112303" cy="107494"/>
            </a:xfrm>
            <a:custGeom>
              <a:avLst/>
              <a:gdLst/>
              <a:ahLst/>
              <a:cxnLst/>
              <a:rect l="0" t="0" r="0" b="0"/>
              <a:pathLst>
                <a:path w="112303" h="107494">
                  <a:moveTo>
                    <a:pt x="19050" y="43224"/>
                  </a:moveTo>
                  <a:lnTo>
                    <a:pt x="19050" y="43224"/>
                  </a:lnTo>
                  <a:lnTo>
                    <a:pt x="54062" y="9270"/>
                  </a:lnTo>
                  <a:lnTo>
                    <a:pt x="66692" y="3121"/>
                  </a:lnTo>
                  <a:lnTo>
                    <a:pt x="69861" y="614"/>
                  </a:lnTo>
                  <a:lnTo>
                    <a:pt x="74090" y="0"/>
                  </a:lnTo>
                  <a:lnTo>
                    <a:pt x="84435" y="2141"/>
                  </a:lnTo>
                  <a:lnTo>
                    <a:pt x="97102" y="9297"/>
                  </a:lnTo>
                  <a:lnTo>
                    <a:pt x="107558" y="23176"/>
                  </a:lnTo>
                  <a:lnTo>
                    <a:pt x="112302" y="45750"/>
                  </a:lnTo>
                  <a:lnTo>
                    <a:pt x="110590" y="57752"/>
                  </a:lnTo>
                  <a:lnTo>
                    <a:pt x="100867" y="79137"/>
                  </a:lnTo>
                  <a:lnTo>
                    <a:pt x="86458" y="88466"/>
                  </a:lnTo>
                  <a:lnTo>
                    <a:pt x="39000" y="106868"/>
                  </a:lnTo>
                  <a:lnTo>
                    <a:pt x="25800" y="107493"/>
                  </a:lnTo>
                  <a:lnTo>
                    <a:pt x="0" y="100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33">
              <a:extLst>
                <a:ext uri="{FF2B5EF4-FFF2-40B4-BE49-F238E27FC236}">
                  <a16:creationId xmlns:a16="http://schemas.microsoft.com/office/drawing/2014/main" id="{515A5DA6-2ACD-D898-6804-8C5F820AF77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831264" y="857366"/>
              <a:ext cx="17087" cy="234086"/>
            </a:xfrm>
            <a:custGeom>
              <a:avLst/>
              <a:gdLst/>
              <a:ahLst/>
              <a:cxnLst/>
              <a:rect l="0" t="0" r="0" b="0"/>
              <a:pathLst>
                <a:path w="17087" h="234086">
                  <a:moveTo>
                    <a:pt x="17086" y="9409"/>
                  </a:moveTo>
                  <a:lnTo>
                    <a:pt x="17086" y="9409"/>
                  </a:lnTo>
                  <a:lnTo>
                    <a:pt x="17086" y="0"/>
                  </a:lnTo>
                  <a:lnTo>
                    <a:pt x="16028" y="9628"/>
                  </a:lnTo>
                  <a:lnTo>
                    <a:pt x="8885" y="48792"/>
                  </a:lnTo>
                  <a:lnTo>
                    <a:pt x="6765" y="93467"/>
                  </a:lnTo>
                  <a:lnTo>
                    <a:pt x="73" y="137412"/>
                  </a:lnTo>
                  <a:lnTo>
                    <a:pt x="0" y="154141"/>
                  </a:lnTo>
                  <a:lnTo>
                    <a:pt x="6356" y="200154"/>
                  </a:lnTo>
                  <a:lnTo>
                    <a:pt x="7454" y="233710"/>
                  </a:lnTo>
                  <a:lnTo>
                    <a:pt x="8549" y="234085"/>
                  </a:lnTo>
                  <a:lnTo>
                    <a:pt x="17086" y="228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334">
              <a:extLst>
                <a:ext uri="{FF2B5EF4-FFF2-40B4-BE49-F238E27FC236}">
                  <a16:creationId xmlns:a16="http://schemas.microsoft.com/office/drawing/2014/main" id="{B1AE8BA6-83C9-C98E-67D4-73572171DB9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001153" y="762000"/>
              <a:ext cx="132948" cy="438151"/>
            </a:xfrm>
            <a:custGeom>
              <a:avLst/>
              <a:gdLst/>
              <a:ahLst/>
              <a:cxnLst/>
              <a:rect l="0" t="0" r="0" b="0"/>
              <a:pathLst>
                <a:path w="132948" h="438151">
                  <a:moveTo>
                    <a:pt x="132947" y="9525"/>
                  </a:moveTo>
                  <a:lnTo>
                    <a:pt x="132947" y="9525"/>
                  </a:lnTo>
                  <a:lnTo>
                    <a:pt x="132947" y="1"/>
                  </a:lnTo>
                  <a:lnTo>
                    <a:pt x="127891" y="0"/>
                  </a:lnTo>
                  <a:lnTo>
                    <a:pt x="122586" y="2822"/>
                  </a:lnTo>
                  <a:lnTo>
                    <a:pt x="76256" y="39660"/>
                  </a:lnTo>
                  <a:lnTo>
                    <a:pt x="60881" y="63022"/>
                  </a:lnTo>
                  <a:lnTo>
                    <a:pt x="43390" y="99930"/>
                  </a:lnTo>
                  <a:lnTo>
                    <a:pt x="21339" y="141918"/>
                  </a:lnTo>
                  <a:lnTo>
                    <a:pt x="6479" y="180786"/>
                  </a:lnTo>
                  <a:lnTo>
                    <a:pt x="957" y="221154"/>
                  </a:lnTo>
                  <a:lnTo>
                    <a:pt x="0" y="259673"/>
                  </a:lnTo>
                  <a:lnTo>
                    <a:pt x="2499" y="296082"/>
                  </a:lnTo>
                  <a:lnTo>
                    <a:pt x="16912" y="337519"/>
                  </a:lnTo>
                  <a:lnTo>
                    <a:pt x="32715" y="367294"/>
                  </a:lnTo>
                  <a:lnTo>
                    <a:pt x="75877" y="414512"/>
                  </a:lnTo>
                  <a:lnTo>
                    <a:pt x="101011" y="433312"/>
                  </a:lnTo>
                  <a:lnTo>
                    <a:pt x="132947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335">
              <a:extLst>
                <a:ext uri="{FF2B5EF4-FFF2-40B4-BE49-F238E27FC236}">
                  <a16:creationId xmlns:a16="http://schemas.microsoft.com/office/drawing/2014/main" id="{B8320075-2CFE-70A9-D0B0-1C6284C88CF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257925" y="877624"/>
              <a:ext cx="133351" cy="159886"/>
            </a:xfrm>
            <a:custGeom>
              <a:avLst/>
              <a:gdLst/>
              <a:ahLst/>
              <a:cxnLst/>
              <a:rect l="0" t="0" r="0" b="0"/>
              <a:pathLst>
                <a:path w="133351" h="159886">
                  <a:moveTo>
                    <a:pt x="0" y="8201"/>
                  </a:moveTo>
                  <a:lnTo>
                    <a:pt x="0" y="8201"/>
                  </a:lnTo>
                  <a:lnTo>
                    <a:pt x="9491" y="8201"/>
                  </a:lnTo>
                  <a:lnTo>
                    <a:pt x="9522" y="0"/>
                  </a:lnTo>
                  <a:lnTo>
                    <a:pt x="14581" y="4125"/>
                  </a:lnTo>
                  <a:lnTo>
                    <a:pt x="32318" y="23663"/>
                  </a:lnTo>
                  <a:lnTo>
                    <a:pt x="61350" y="68851"/>
                  </a:lnTo>
                  <a:lnTo>
                    <a:pt x="80283" y="98498"/>
                  </a:lnTo>
                  <a:lnTo>
                    <a:pt x="85423" y="108658"/>
                  </a:lnTo>
                  <a:lnTo>
                    <a:pt x="119378" y="155166"/>
                  </a:lnTo>
                  <a:lnTo>
                    <a:pt x="121849" y="158186"/>
                  </a:lnTo>
                  <a:lnTo>
                    <a:pt x="125769" y="159528"/>
                  </a:lnTo>
                  <a:lnTo>
                    <a:pt x="128296" y="159885"/>
                  </a:lnTo>
                  <a:lnTo>
                    <a:pt x="129981" y="159066"/>
                  </a:lnTo>
                  <a:lnTo>
                    <a:pt x="133350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336">
              <a:extLst>
                <a:ext uri="{FF2B5EF4-FFF2-40B4-BE49-F238E27FC236}">
                  <a16:creationId xmlns:a16="http://schemas.microsoft.com/office/drawing/2014/main" id="{C88897C9-515E-71C6-2C1B-5D793BC8920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267450" y="876416"/>
              <a:ext cx="114185" cy="152285"/>
            </a:xfrm>
            <a:custGeom>
              <a:avLst/>
              <a:gdLst/>
              <a:ahLst/>
              <a:cxnLst/>
              <a:rect l="0" t="0" r="0" b="0"/>
              <a:pathLst>
                <a:path w="114185" h="152285">
                  <a:moveTo>
                    <a:pt x="104775" y="9409"/>
                  </a:moveTo>
                  <a:lnTo>
                    <a:pt x="104775" y="9409"/>
                  </a:lnTo>
                  <a:lnTo>
                    <a:pt x="114184" y="0"/>
                  </a:lnTo>
                  <a:lnTo>
                    <a:pt x="105614" y="15116"/>
                  </a:lnTo>
                  <a:lnTo>
                    <a:pt x="69175" y="61899"/>
                  </a:lnTo>
                  <a:lnTo>
                    <a:pt x="37484" y="103100"/>
                  </a:lnTo>
                  <a:lnTo>
                    <a:pt x="5590" y="139800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37">
              <a:extLst>
                <a:ext uri="{FF2B5EF4-FFF2-40B4-BE49-F238E27FC236}">
                  <a16:creationId xmlns:a16="http://schemas.microsoft.com/office/drawing/2014/main" id="{297E918B-9198-2242-A99A-169E763F247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172200" y="790575"/>
              <a:ext cx="238126" cy="38101"/>
            </a:xfrm>
            <a:custGeom>
              <a:avLst/>
              <a:gdLst/>
              <a:ahLst/>
              <a:cxnLst/>
              <a:rect l="0" t="0" r="0" b="0"/>
              <a:pathLst>
                <a:path w="238126" h="38101">
                  <a:moveTo>
                    <a:pt x="0" y="38100"/>
                  </a:moveTo>
                  <a:lnTo>
                    <a:pt x="0" y="38100"/>
                  </a:lnTo>
                  <a:lnTo>
                    <a:pt x="17900" y="30561"/>
                  </a:lnTo>
                  <a:lnTo>
                    <a:pt x="53158" y="22291"/>
                  </a:lnTo>
                  <a:lnTo>
                    <a:pt x="96536" y="18952"/>
                  </a:lnTo>
                  <a:lnTo>
                    <a:pt x="144070" y="11701"/>
                  </a:lnTo>
                  <a:lnTo>
                    <a:pt x="188855" y="9955"/>
                  </a:lnTo>
                  <a:lnTo>
                    <a:pt x="236088" y="1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3338">
            <a:extLst>
              <a:ext uri="{FF2B5EF4-FFF2-40B4-BE49-F238E27FC236}">
                <a16:creationId xmlns:a16="http://schemas.microsoft.com/office/drawing/2014/main" id="{771EBD24-9FAC-0CC1-85BA-1725102341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67515" y="828709"/>
            <a:ext cx="171431" cy="238092"/>
          </a:xfrm>
          <a:custGeom>
            <a:avLst/>
            <a:gdLst/>
            <a:ahLst/>
            <a:cxnLst/>
            <a:rect l="0" t="0" r="0" b="0"/>
            <a:pathLst>
              <a:path w="171431" h="238092">
                <a:moveTo>
                  <a:pt x="28560" y="19016"/>
                </a:moveTo>
                <a:lnTo>
                  <a:pt x="28560" y="19016"/>
                </a:lnTo>
                <a:lnTo>
                  <a:pt x="20360" y="19016"/>
                </a:lnTo>
                <a:lnTo>
                  <a:pt x="19918" y="17958"/>
                </a:lnTo>
                <a:lnTo>
                  <a:pt x="19035" y="0"/>
                </a:lnTo>
                <a:lnTo>
                  <a:pt x="19035" y="5033"/>
                </a:lnTo>
                <a:lnTo>
                  <a:pt x="24680" y="10332"/>
                </a:lnTo>
                <a:lnTo>
                  <a:pt x="67992" y="38976"/>
                </a:lnTo>
                <a:lnTo>
                  <a:pt x="114461" y="63390"/>
                </a:lnTo>
                <a:lnTo>
                  <a:pt x="160247" y="91739"/>
                </a:lnTo>
                <a:lnTo>
                  <a:pt x="171430" y="95214"/>
                </a:lnTo>
                <a:lnTo>
                  <a:pt x="128122" y="122053"/>
                </a:lnTo>
                <a:lnTo>
                  <a:pt x="83523" y="159172"/>
                </a:lnTo>
                <a:lnTo>
                  <a:pt x="37659" y="197775"/>
                </a:lnTo>
                <a:lnTo>
                  <a:pt x="26254" y="206415"/>
                </a:lnTo>
                <a:lnTo>
                  <a:pt x="0" y="238073"/>
                </a:lnTo>
                <a:lnTo>
                  <a:pt x="9510" y="23809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710">
            <a:extLst>
              <a:ext uri="{FF2B5EF4-FFF2-40B4-BE49-F238E27FC236}">
                <a16:creationId xmlns:a16="http://schemas.microsoft.com/office/drawing/2014/main" id="{745C8DDE-0833-C27C-18FF-C8D38836CD8C}"/>
              </a:ext>
            </a:extLst>
          </p:cNvPr>
          <p:cNvGrpSpPr/>
          <p:nvPr/>
        </p:nvGrpSpPr>
        <p:grpSpPr>
          <a:xfrm>
            <a:off x="7029450" y="677599"/>
            <a:ext cx="299686" cy="465402"/>
            <a:chOff x="7029450" y="677599"/>
            <a:chExt cx="299686" cy="465402"/>
          </a:xfrm>
        </p:grpSpPr>
        <p:sp>
          <p:nvSpPr>
            <p:cNvPr id="39" name="SMARTInkShape-3339">
              <a:extLst>
                <a:ext uri="{FF2B5EF4-FFF2-40B4-BE49-F238E27FC236}">
                  <a16:creationId xmlns:a16="http://schemas.microsoft.com/office/drawing/2014/main" id="{F77872E0-9D11-EB5E-5619-46194D53701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029450" y="809659"/>
              <a:ext cx="142339" cy="161328"/>
            </a:xfrm>
            <a:custGeom>
              <a:avLst/>
              <a:gdLst/>
              <a:ahLst/>
              <a:cxnLst/>
              <a:rect l="0" t="0" r="0" b="0"/>
              <a:pathLst>
                <a:path w="142339" h="161328">
                  <a:moveTo>
                    <a:pt x="38100" y="9491"/>
                  </a:moveTo>
                  <a:lnTo>
                    <a:pt x="38100" y="9491"/>
                  </a:lnTo>
                  <a:lnTo>
                    <a:pt x="28609" y="9491"/>
                  </a:lnTo>
                  <a:lnTo>
                    <a:pt x="34069" y="9491"/>
                  </a:lnTo>
                  <a:lnTo>
                    <a:pt x="28577" y="9491"/>
                  </a:lnTo>
                  <a:lnTo>
                    <a:pt x="33632" y="9491"/>
                  </a:lnTo>
                  <a:lnTo>
                    <a:pt x="38936" y="6669"/>
                  </a:lnTo>
                  <a:lnTo>
                    <a:pt x="44822" y="2945"/>
                  </a:lnTo>
                  <a:lnTo>
                    <a:pt x="57224" y="554"/>
                  </a:lnTo>
                  <a:lnTo>
                    <a:pt x="76234" y="0"/>
                  </a:lnTo>
                  <a:lnTo>
                    <a:pt x="84329" y="2804"/>
                  </a:lnTo>
                  <a:lnTo>
                    <a:pt x="98149" y="13227"/>
                  </a:lnTo>
                  <a:lnTo>
                    <a:pt x="101830" y="19265"/>
                  </a:lnTo>
                  <a:lnTo>
                    <a:pt x="104194" y="31765"/>
                  </a:lnTo>
                  <a:lnTo>
                    <a:pt x="99547" y="46312"/>
                  </a:lnTo>
                  <a:lnTo>
                    <a:pt x="88693" y="55137"/>
                  </a:lnTo>
                  <a:lnTo>
                    <a:pt x="42645" y="83477"/>
                  </a:lnTo>
                  <a:lnTo>
                    <a:pt x="30636" y="85399"/>
                  </a:lnTo>
                  <a:lnTo>
                    <a:pt x="32314" y="85561"/>
                  </a:lnTo>
                  <a:lnTo>
                    <a:pt x="42014" y="85665"/>
                  </a:lnTo>
                  <a:lnTo>
                    <a:pt x="76792" y="77488"/>
                  </a:lnTo>
                  <a:lnTo>
                    <a:pt x="115579" y="85944"/>
                  </a:lnTo>
                  <a:lnTo>
                    <a:pt x="118328" y="87976"/>
                  </a:lnTo>
                  <a:lnTo>
                    <a:pt x="127795" y="98842"/>
                  </a:lnTo>
                  <a:lnTo>
                    <a:pt x="133703" y="102119"/>
                  </a:lnTo>
                  <a:lnTo>
                    <a:pt x="136761" y="102993"/>
                  </a:lnTo>
                  <a:lnTo>
                    <a:pt x="138799" y="104634"/>
                  </a:lnTo>
                  <a:lnTo>
                    <a:pt x="142338" y="112789"/>
                  </a:lnTo>
                  <a:lnTo>
                    <a:pt x="137659" y="123941"/>
                  </a:lnTo>
                  <a:lnTo>
                    <a:pt x="129621" y="131972"/>
                  </a:lnTo>
                  <a:lnTo>
                    <a:pt x="110373" y="142443"/>
                  </a:lnTo>
                  <a:lnTo>
                    <a:pt x="71645" y="157605"/>
                  </a:lnTo>
                  <a:lnTo>
                    <a:pt x="24970" y="161327"/>
                  </a:lnTo>
                  <a:lnTo>
                    <a:pt x="13567" y="158818"/>
                  </a:lnTo>
                  <a:lnTo>
                    <a:pt x="0" y="152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40">
              <a:extLst>
                <a:ext uri="{FF2B5EF4-FFF2-40B4-BE49-F238E27FC236}">
                  <a16:creationId xmlns:a16="http://schemas.microsoft.com/office/drawing/2014/main" id="{439F5ECA-EF5A-340A-AF78-3E7C61CF53C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220352" y="800110"/>
              <a:ext cx="28174" cy="174989"/>
            </a:xfrm>
            <a:custGeom>
              <a:avLst/>
              <a:gdLst/>
              <a:ahLst/>
              <a:cxnLst/>
              <a:rect l="0" t="0" r="0" b="0"/>
              <a:pathLst>
                <a:path w="28174" h="174989">
                  <a:moveTo>
                    <a:pt x="18648" y="9515"/>
                  </a:moveTo>
                  <a:lnTo>
                    <a:pt x="18648" y="9515"/>
                  </a:lnTo>
                  <a:lnTo>
                    <a:pt x="18648" y="0"/>
                  </a:lnTo>
                  <a:lnTo>
                    <a:pt x="17590" y="23842"/>
                  </a:lnTo>
                  <a:lnTo>
                    <a:pt x="10448" y="59236"/>
                  </a:lnTo>
                  <a:lnTo>
                    <a:pt x="8327" y="101142"/>
                  </a:lnTo>
                  <a:lnTo>
                    <a:pt x="957" y="143851"/>
                  </a:lnTo>
                  <a:lnTo>
                    <a:pt x="0" y="161619"/>
                  </a:lnTo>
                  <a:lnTo>
                    <a:pt x="2599" y="169897"/>
                  </a:lnTo>
                  <a:lnTo>
                    <a:pt x="4774" y="173587"/>
                  </a:lnTo>
                  <a:lnTo>
                    <a:pt x="7282" y="174988"/>
                  </a:lnTo>
                  <a:lnTo>
                    <a:pt x="10012" y="174864"/>
                  </a:lnTo>
                  <a:lnTo>
                    <a:pt x="28173" y="17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41">
              <a:extLst>
                <a:ext uri="{FF2B5EF4-FFF2-40B4-BE49-F238E27FC236}">
                  <a16:creationId xmlns:a16="http://schemas.microsoft.com/office/drawing/2014/main" id="{CF9AE226-7C8A-1BDF-FCCB-1CBF964D493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210425" y="677599"/>
              <a:ext cx="118711" cy="465402"/>
            </a:xfrm>
            <a:custGeom>
              <a:avLst/>
              <a:gdLst/>
              <a:ahLst/>
              <a:cxnLst/>
              <a:rect l="0" t="0" r="0" b="0"/>
              <a:pathLst>
                <a:path w="118711" h="465402">
                  <a:moveTo>
                    <a:pt x="38100" y="8201"/>
                  </a:moveTo>
                  <a:lnTo>
                    <a:pt x="38100" y="8201"/>
                  </a:lnTo>
                  <a:lnTo>
                    <a:pt x="38100" y="3144"/>
                  </a:lnTo>
                  <a:lnTo>
                    <a:pt x="39158" y="1655"/>
                  </a:lnTo>
                  <a:lnTo>
                    <a:pt x="40922" y="662"/>
                  </a:lnTo>
                  <a:lnTo>
                    <a:pt x="43156" y="0"/>
                  </a:lnTo>
                  <a:lnTo>
                    <a:pt x="44645" y="617"/>
                  </a:lnTo>
                  <a:lnTo>
                    <a:pt x="45638" y="2087"/>
                  </a:lnTo>
                  <a:lnTo>
                    <a:pt x="46300" y="4125"/>
                  </a:lnTo>
                  <a:lnTo>
                    <a:pt x="68059" y="31267"/>
                  </a:lnTo>
                  <a:lnTo>
                    <a:pt x="82137" y="65365"/>
                  </a:lnTo>
                  <a:lnTo>
                    <a:pt x="98185" y="106395"/>
                  </a:lnTo>
                  <a:lnTo>
                    <a:pt x="110803" y="149776"/>
                  </a:lnTo>
                  <a:lnTo>
                    <a:pt x="116086" y="187732"/>
                  </a:lnTo>
                  <a:lnTo>
                    <a:pt x="118710" y="227907"/>
                  </a:lnTo>
                  <a:lnTo>
                    <a:pt x="113822" y="274984"/>
                  </a:lnTo>
                  <a:lnTo>
                    <a:pt x="104053" y="318662"/>
                  </a:lnTo>
                  <a:lnTo>
                    <a:pt x="92214" y="359481"/>
                  </a:lnTo>
                  <a:lnTo>
                    <a:pt x="74306" y="401087"/>
                  </a:lnTo>
                  <a:lnTo>
                    <a:pt x="58824" y="422944"/>
                  </a:lnTo>
                  <a:lnTo>
                    <a:pt x="34628" y="441688"/>
                  </a:lnTo>
                  <a:lnTo>
                    <a:pt x="0" y="465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711">
            <a:extLst>
              <a:ext uri="{FF2B5EF4-FFF2-40B4-BE49-F238E27FC236}">
                <a16:creationId xmlns:a16="http://schemas.microsoft.com/office/drawing/2014/main" id="{E7A64460-8541-EEF8-6E62-37172634FDDD}"/>
              </a:ext>
            </a:extLst>
          </p:cNvPr>
          <p:cNvGrpSpPr/>
          <p:nvPr/>
        </p:nvGrpSpPr>
        <p:grpSpPr>
          <a:xfrm>
            <a:off x="8134350" y="276225"/>
            <a:ext cx="730958" cy="261013"/>
            <a:chOff x="8134350" y="276225"/>
            <a:chExt cx="730958" cy="261013"/>
          </a:xfrm>
        </p:grpSpPr>
        <p:sp>
          <p:nvSpPr>
            <p:cNvPr id="43" name="SMARTInkShape-3342">
              <a:extLst>
                <a:ext uri="{FF2B5EF4-FFF2-40B4-BE49-F238E27FC236}">
                  <a16:creationId xmlns:a16="http://schemas.microsoft.com/office/drawing/2014/main" id="{B16ED77B-8EA4-65E9-A2AB-D418BBFB6F5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221400" y="374891"/>
              <a:ext cx="132026" cy="162347"/>
            </a:xfrm>
            <a:custGeom>
              <a:avLst/>
              <a:gdLst/>
              <a:ahLst/>
              <a:cxnLst/>
              <a:rect l="0" t="0" r="0" b="0"/>
              <a:pathLst>
                <a:path w="132026" h="162347">
                  <a:moveTo>
                    <a:pt x="8200" y="6109"/>
                  </a:moveTo>
                  <a:lnTo>
                    <a:pt x="8200" y="6109"/>
                  </a:lnTo>
                  <a:lnTo>
                    <a:pt x="0" y="6109"/>
                  </a:lnTo>
                  <a:lnTo>
                    <a:pt x="4124" y="6109"/>
                  </a:lnTo>
                  <a:lnTo>
                    <a:pt x="5483" y="5051"/>
                  </a:lnTo>
                  <a:lnTo>
                    <a:pt x="6992" y="1053"/>
                  </a:lnTo>
                  <a:lnTo>
                    <a:pt x="7395" y="621"/>
                  </a:lnTo>
                  <a:lnTo>
                    <a:pt x="7843" y="2964"/>
                  </a:lnTo>
                  <a:lnTo>
                    <a:pt x="7961" y="2954"/>
                  </a:lnTo>
                  <a:lnTo>
                    <a:pt x="8129" y="0"/>
                  </a:lnTo>
                  <a:lnTo>
                    <a:pt x="8190" y="5095"/>
                  </a:lnTo>
                  <a:lnTo>
                    <a:pt x="13253" y="15922"/>
                  </a:lnTo>
                  <a:lnTo>
                    <a:pt x="21382" y="23876"/>
                  </a:lnTo>
                  <a:lnTo>
                    <a:pt x="32050" y="33055"/>
                  </a:lnTo>
                  <a:lnTo>
                    <a:pt x="47839" y="55015"/>
                  </a:lnTo>
                  <a:lnTo>
                    <a:pt x="64886" y="93466"/>
                  </a:lnTo>
                  <a:lnTo>
                    <a:pt x="100514" y="135870"/>
                  </a:lnTo>
                  <a:lnTo>
                    <a:pt x="117059" y="153998"/>
                  </a:lnTo>
                  <a:lnTo>
                    <a:pt x="120082" y="161090"/>
                  </a:lnTo>
                  <a:lnTo>
                    <a:pt x="121946" y="162346"/>
                  </a:lnTo>
                  <a:lnTo>
                    <a:pt x="124247" y="162126"/>
                  </a:lnTo>
                  <a:lnTo>
                    <a:pt x="132025" y="158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343">
              <a:extLst>
                <a:ext uri="{FF2B5EF4-FFF2-40B4-BE49-F238E27FC236}">
                  <a16:creationId xmlns:a16="http://schemas.microsoft.com/office/drawing/2014/main" id="{92F275EF-AAEF-CFE1-FD3A-AC1FE9CE602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187916" y="391965"/>
              <a:ext cx="165510" cy="141436"/>
            </a:xfrm>
            <a:custGeom>
              <a:avLst/>
              <a:gdLst/>
              <a:ahLst/>
              <a:cxnLst/>
              <a:rect l="0" t="0" r="0" b="0"/>
              <a:pathLst>
                <a:path w="165510" h="141436">
                  <a:moveTo>
                    <a:pt x="165509" y="17610"/>
                  </a:moveTo>
                  <a:lnTo>
                    <a:pt x="165509" y="17610"/>
                  </a:lnTo>
                  <a:lnTo>
                    <a:pt x="165509" y="12554"/>
                  </a:lnTo>
                  <a:lnTo>
                    <a:pt x="164451" y="11064"/>
                  </a:lnTo>
                  <a:lnTo>
                    <a:pt x="162687" y="10071"/>
                  </a:lnTo>
                  <a:lnTo>
                    <a:pt x="160453" y="9409"/>
                  </a:lnTo>
                  <a:lnTo>
                    <a:pt x="160022" y="7909"/>
                  </a:lnTo>
                  <a:lnTo>
                    <a:pt x="164578" y="0"/>
                  </a:lnTo>
                  <a:lnTo>
                    <a:pt x="149058" y="7507"/>
                  </a:lnTo>
                  <a:lnTo>
                    <a:pt x="102087" y="43701"/>
                  </a:lnTo>
                  <a:lnTo>
                    <a:pt x="55341" y="81522"/>
                  </a:lnTo>
                  <a:lnTo>
                    <a:pt x="18043" y="112914"/>
                  </a:lnTo>
                  <a:lnTo>
                    <a:pt x="0" y="135954"/>
                  </a:lnTo>
                  <a:lnTo>
                    <a:pt x="3584" y="141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344">
              <a:extLst>
                <a:ext uri="{FF2B5EF4-FFF2-40B4-BE49-F238E27FC236}">
                  <a16:creationId xmlns:a16="http://schemas.microsoft.com/office/drawing/2014/main" id="{CFC32427-71E2-9018-132B-86AFA621D3C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134350" y="276225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47559" y="16816"/>
                  </a:lnTo>
                  <a:lnTo>
                    <a:pt x="85712" y="10965"/>
                  </a:lnTo>
                  <a:lnTo>
                    <a:pt x="124881" y="8751"/>
                  </a:lnTo>
                  <a:lnTo>
                    <a:pt x="169538" y="136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45">
              <a:extLst>
                <a:ext uri="{FF2B5EF4-FFF2-40B4-BE49-F238E27FC236}">
                  <a16:creationId xmlns:a16="http://schemas.microsoft.com/office/drawing/2014/main" id="{DF3DD3E8-796C-C525-465C-B6456304F3C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544041" y="419100"/>
              <a:ext cx="295160" cy="34064"/>
            </a:xfrm>
            <a:custGeom>
              <a:avLst/>
              <a:gdLst/>
              <a:ahLst/>
              <a:cxnLst/>
              <a:rect l="0" t="0" r="0" b="0"/>
              <a:pathLst>
                <a:path w="295160" h="34064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4974" y="33631"/>
                  </a:lnTo>
                  <a:lnTo>
                    <a:pt x="8570" y="34063"/>
                  </a:lnTo>
                  <a:lnTo>
                    <a:pt x="45648" y="29507"/>
                  </a:lnTo>
                  <a:lnTo>
                    <a:pt x="85645" y="23795"/>
                  </a:lnTo>
                  <a:lnTo>
                    <a:pt x="131010" y="20456"/>
                  </a:lnTo>
                  <a:lnTo>
                    <a:pt x="173049" y="12782"/>
                  </a:lnTo>
                  <a:lnTo>
                    <a:pt x="219926" y="10168"/>
                  </a:lnTo>
                  <a:lnTo>
                    <a:pt x="264894" y="9652"/>
                  </a:lnTo>
                  <a:lnTo>
                    <a:pt x="279489" y="9563"/>
                  </a:lnTo>
                  <a:lnTo>
                    <a:pt x="285725" y="6720"/>
                  </a:lnTo>
                  <a:lnTo>
                    <a:pt x="2951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346">
              <a:extLst>
                <a:ext uri="{FF2B5EF4-FFF2-40B4-BE49-F238E27FC236}">
                  <a16:creationId xmlns:a16="http://schemas.microsoft.com/office/drawing/2014/main" id="{E4DCF4D2-A766-D62C-072A-364348C9FD9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747569" y="346944"/>
              <a:ext cx="117739" cy="176932"/>
            </a:xfrm>
            <a:custGeom>
              <a:avLst/>
              <a:gdLst/>
              <a:ahLst/>
              <a:cxnLst/>
              <a:rect l="0" t="0" r="0" b="0"/>
              <a:pathLst>
                <a:path w="117739" h="176932">
                  <a:moveTo>
                    <a:pt x="24956" y="15006"/>
                  </a:moveTo>
                  <a:lnTo>
                    <a:pt x="24956" y="15006"/>
                  </a:lnTo>
                  <a:lnTo>
                    <a:pt x="19468" y="15006"/>
                  </a:lnTo>
                  <a:lnTo>
                    <a:pt x="21811" y="15006"/>
                  </a:lnTo>
                  <a:lnTo>
                    <a:pt x="22860" y="13948"/>
                  </a:lnTo>
                  <a:lnTo>
                    <a:pt x="24680" y="6805"/>
                  </a:lnTo>
                  <a:lnTo>
                    <a:pt x="23713" y="6364"/>
                  </a:lnTo>
                  <a:lnTo>
                    <a:pt x="15816" y="5515"/>
                  </a:lnTo>
                  <a:lnTo>
                    <a:pt x="15508" y="0"/>
                  </a:lnTo>
                  <a:lnTo>
                    <a:pt x="15434" y="5205"/>
                  </a:lnTo>
                  <a:lnTo>
                    <a:pt x="20488" y="5399"/>
                  </a:lnTo>
                  <a:lnTo>
                    <a:pt x="63734" y="31424"/>
                  </a:lnTo>
                  <a:lnTo>
                    <a:pt x="107713" y="62012"/>
                  </a:lnTo>
                  <a:lnTo>
                    <a:pt x="114654" y="68706"/>
                  </a:lnTo>
                  <a:lnTo>
                    <a:pt x="117738" y="75209"/>
                  </a:lnTo>
                  <a:lnTo>
                    <a:pt x="116287" y="84449"/>
                  </a:lnTo>
                  <a:lnTo>
                    <a:pt x="111056" y="95611"/>
                  </a:lnTo>
                  <a:lnTo>
                    <a:pt x="96211" y="112737"/>
                  </a:lnTo>
                  <a:lnTo>
                    <a:pt x="50256" y="146912"/>
                  </a:lnTo>
                  <a:lnTo>
                    <a:pt x="5028" y="172427"/>
                  </a:lnTo>
                  <a:lnTo>
                    <a:pt x="223" y="174929"/>
                  </a:lnTo>
                  <a:lnTo>
                    <a:pt x="0" y="175597"/>
                  </a:lnTo>
                  <a:lnTo>
                    <a:pt x="911" y="176041"/>
                  </a:lnTo>
                  <a:lnTo>
                    <a:pt x="5906" y="176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712">
            <a:extLst>
              <a:ext uri="{FF2B5EF4-FFF2-40B4-BE49-F238E27FC236}">
                <a16:creationId xmlns:a16="http://schemas.microsoft.com/office/drawing/2014/main" id="{48B69BCE-3124-8518-BC6D-A96449429CDC}"/>
              </a:ext>
            </a:extLst>
          </p:cNvPr>
          <p:cNvGrpSpPr/>
          <p:nvPr/>
        </p:nvGrpSpPr>
        <p:grpSpPr>
          <a:xfrm>
            <a:off x="9117521" y="239449"/>
            <a:ext cx="1073839" cy="303477"/>
            <a:chOff x="9117521" y="239449"/>
            <a:chExt cx="1073839" cy="303477"/>
          </a:xfrm>
        </p:grpSpPr>
        <p:sp>
          <p:nvSpPr>
            <p:cNvPr id="49" name="SMARTInkShape-3347">
              <a:extLst>
                <a:ext uri="{FF2B5EF4-FFF2-40B4-BE49-F238E27FC236}">
                  <a16:creationId xmlns:a16="http://schemas.microsoft.com/office/drawing/2014/main" id="{23DE4093-44D6-4DEC-5624-554B9CF8778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117521" y="371475"/>
              <a:ext cx="26480" cy="161926"/>
            </a:xfrm>
            <a:custGeom>
              <a:avLst/>
              <a:gdLst/>
              <a:ahLst/>
              <a:cxnLst/>
              <a:rect l="0" t="0" r="0" b="0"/>
              <a:pathLst>
                <a:path w="26480" h="161926">
                  <a:moveTo>
                    <a:pt x="26479" y="0"/>
                  </a:moveTo>
                  <a:lnTo>
                    <a:pt x="26479" y="0"/>
                  </a:lnTo>
                  <a:lnTo>
                    <a:pt x="26479" y="5056"/>
                  </a:lnTo>
                  <a:lnTo>
                    <a:pt x="11402" y="40020"/>
                  </a:lnTo>
                  <a:lnTo>
                    <a:pt x="1405" y="85978"/>
                  </a:lnTo>
                  <a:lnTo>
                    <a:pt x="0" y="114375"/>
                  </a:lnTo>
                  <a:lnTo>
                    <a:pt x="3699" y="140781"/>
                  </a:lnTo>
                  <a:lnTo>
                    <a:pt x="1150" y="156248"/>
                  </a:lnTo>
                  <a:lnTo>
                    <a:pt x="7429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48">
              <a:extLst>
                <a:ext uri="{FF2B5EF4-FFF2-40B4-BE49-F238E27FC236}">
                  <a16:creationId xmlns:a16="http://schemas.microsoft.com/office/drawing/2014/main" id="{9D6DDF6C-B339-7BDE-6508-4322F1851C8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124950" y="314325"/>
              <a:ext cx="152401" cy="188533"/>
            </a:xfrm>
            <a:custGeom>
              <a:avLst/>
              <a:gdLst/>
              <a:ahLst/>
              <a:cxnLst/>
              <a:rect l="0" t="0" r="0" b="0"/>
              <a:pathLst>
                <a:path w="152401" h="188533">
                  <a:moveTo>
                    <a:pt x="0" y="47625"/>
                  </a:moveTo>
                  <a:lnTo>
                    <a:pt x="0" y="47625"/>
                  </a:lnTo>
                  <a:lnTo>
                    <a:pt x="8201" y="39424"/>
                  </a:lnTo>
                  <a:lnTo>
                    <a:pt x="14191" y="38492"/>
                  </a:lnTo>
                  <a:lnTo>
                    <a:pt x="15810" y="39420"/>
                  </a:lnTo>
                  <a:lnTo>
                    <a:pt x="16890" y="41097"/>
                  </a:lnTo>
                  <a:lnTo>
                    <a:pt x="17611" y="43273"/>
                  </a:lnTo>
                  <a:lnTo>
                    <a:pt x="38291" y="87475"/>
                  </a:lnTo>
                  <a:lnTo>
                    <a:pt x="45593" y="104495"/>
                  </a:lnTo>
                  <a:lnTo>
                    <a:pt x="72150" y="151234"/>
                  </a:lnTo>
                  <a:lnTo>
                    <a:pt x="78987" y="161760"/>
                  </a:lnTo>
                  <a:lnTo>
                    <a:pt x="106592" y="183857"/>
                  </a:lnTo>
                  <a:lnTo>
                    <a:pt x="113696" y="187547"/>
                  </a:lnTo>
                  <a:lnTo>
                    <a:pt x="117073" y="188532"/>
                  </a:lnTo>
                  <a:lnTo>
                    <a:pt x="120381" y="187071"/>
                  </a:lnTo>
                  <a:lnTo>
                    <a:pt x="126880" y="179804"/>
                  </a:lnTo>
                  <a:lnTo>
                    <a:pt x="130475" y="166696"/>
                  </a:lnTo>
                  <a:lnTo>
                    <a:pt x="131013" y="148171"/>
                  </a:lnTo>
                  <a:lnTo>
                    <a:pt x="127484" y="110107"/>
                  </a:lnTo>
                  <a:lnTo>
                    <a:pt x="129025" y="77780"/>
                  </a:lnTo>
                  <a:lnTo>
                    <a:pt x="116657" y="33840"/>
                  </a:lnTo>
                  <a:lnTo>
                    <a:pt x="118170" y="19979"/>
                  </a:lnTo>
                  <a:lnTo>
                    <a:pt x="123728" y="3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49">
              <a:extLst>
                <a:ext uri="{FF2B5EF4-FFF2-40B4-BE49-F238E27FC236}">
                  <a16:creationId xmlns:a16="http://schemas.microsoft.com/office/drawing/2014/main" id="{7C507D47-8FCD-378E-3884-E61B2F4D2BD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326480" y="400050"/>
              <a:ext cx="63266" cy="123176"/>
            </a:xfrm>
            <a:custGeom>
              <a:avLst/>
              <a:gdLst/>
              <a:ahLst/>
              <a:cxnLst/>
              <a:rect l="0" t="0" r="0" b="0"/>
              <a:pathLst>
                <a:path w="63266" h="123176">
                  <a:moveTo>
                    <a:pt x="46120" y="47625"/>
                  </a:moveTo>
                  <a:lnTo>
                    <a:pt x="46120" y="47625"/>
                  </a:lnTo>
                  <a:lnTo>
                    <a:pt x="51177" y="42569"/>
                  </a:lnTo>
                  <a:lnTo>
                    <a:pt x="51608" y="41079"/>
                  </a:lnTo>
                  <a:lnTo>
                    <a:pt x="50837" y="40086"/>
                  </a:lnTo>
                  <a:lnTo>
                    <a:pt x="49265" y="39424"/>
                  </a:lnTo>
                  <a:lnTo>
                    <a:pt x="49276" y="37924"/>
                  </a:lnTo>
                  <a:lnTo>
                    <a:pt x="52108" y="33436"/>
                  </a:lnTo>
                  <a:lnTo>
                    <a:pt x="52229" y="30757"/>
                  </a:lnTo>
                  <a:lnTo>
                    <a:pt x="46421" y="11368"/>
                  </a:lnTo>
                  <a:lnTo>
                    <a:pt x="46209" y="5015"/>
                  </a:lnTo>
                  <a:lnTo>
                    <a:pt x="45121" y="3343"/>
                  </a:lnTo>
                  <a:lnTo>
                    <a:pt x="43336" y="2229"/>
                  </a:lnTo>
                  <a:lnTo>
                    <a:pt x="41090" y="1486"/>
                  </a:lnTo>
                  <a:lnTo>
                    <a:pt x="38533" y="2049"/>
                  </a:lnTo>
                  <a:lnTo>
                    <a:pt x="32870" y="5497"/>
                  </a:lnTo>
                  <a:lnTo>
                    <a:pt x="14065" y="23938"/>
                  </a:lnTo>
                  <a:lnTo>
                    <a:pt x="6120" y="35686"/>
                  </a:lnTo>
                  <a:lnTo>
                    <a:pt x="755" y="59257"/>
                  </a:lnTo>
                  <a:lnTo>
                    <a:pt x="0" y="93549"/>
                  </a:lnTo>
                  <a:lnTo>
                    <a:pt x="3750" y="104372"/>
                  </a:lnTo>
                  <a:lnTo>
                    <a:pt x="15847" y="121629"/>
                  </a:lnTo>
                  <a:lnTo>
                    <a:pt x="27154" y="123175"/>
                  </a:lnTo>
                  <a:lnTo>
                    <a:pt x="31360" y="121275"/>
                  </a:lnTo>
                  <a:lnTo>
                    <a:pt x="38855" y="113519"/>
                  </a:lnTo>
                  <a:lnTo>
                    <a:pt x="55525" y="67304"/>
                  </a:lnTo>
                  <a:lnTo>
                    <a:pt x="63265" y="33756"/>
                  </a:lnTo>
                  <a:lnTo>
                    <a:pt x="61501" y="22764"/>
                  </a:lnTo>
                  <a:lnTo>
                    <a:pt x="556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50">
              <a:extLst>
                <a:ext uri="{FF2B5EF4-FFF2-40B4-BE49-F238E27FC236}">
                  <a16:creationId xmlns:a16="http://schemas.microsoft.com/office/drawing/2014/main" id="{8CB96235-370A-5FF6-4F93-275244CB73D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420225" y="390525"/>
              <a:ext cx="209551" cy="111910"/>
            </a:xfrm>
            <a:custGeom>
              <a:avLst/>
              <a:gdLst/>
              <a:ahLst/>
              <a:cxnLst/>
              <a:rect l="0" t="0" r="0" b="0"/>
              <a:pathLst>
                <a:path w="209551" h="111910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23413" y="12766"/>
                  </a:lnTo>
                  <a:lnTo>
                    <a:pt x="41014" y="9952"/>
                  </a:lnTo>
                  <a:lnTo>
                    <a:pt x="43217" y="10868"/>
                  </a:lnTo>
                  <a:lnTo>
                    <a:pt x="44686" y="12537"/>
                  </a:lnTo>
                  <a:lnTo>
                    <a:pt x="45666" y="14708"/>
                  </a:lnTo>
                  <a:lnTo>
                    <a:pt x="59272" y="32343"/>
                  </a:lnTo>
                  <a:lnTo>
                    <a:pt x="59623" y="36378"/>
                  </a:lnTo>
                  <a:lnTo>
                    <a:pt x="58799" y="40127"/>
                  </a:lnTo>
                  <a:lnTo>
                    <a:pt x="59307" y="43685"/>
                  </a:lnTo>
                  <a:lnTo>
                    <a:pt x="62695" y="50460"/>
                  </a:lnTo>
                  <a:lnTo>
                    <a:pt x="79583" y="74877"/>
                  </a:lnTo>
                  <a:lnTo>
                    <a:pt x="80572" y="80609"/>
                  </a:lnTo>
                  <a:lnTo>
                    <a:pt x="76984" y="106231"/>
                  </a:lnTo>
                  <a:lnTo>
                    <a:pt x="74607" y="108921"/>
                  </a:lnTo>
                  <a:lnTo>
                    <a:pt x="66319" y="111909"/>
                  </a:lnTo>
                  <a:lnTo>
                    <a:pt x="62205" y="111648"/>
                  </a:lnTo>
                  <a:lnTo>
                    <a:pt x="54810" y="108535"/>
                  </a:lnTo>
                  <a:lnTo>
                    <a:pt x="44697" y="100833"/>
                  </a:lnTo>
                  <a:lnTo>
                    <a:pt x="41032" y="92087"/>
                  </a:lnTo>
                  <a:lnTo>
                    <a:pt x="40054" y="86791"/>
                  </a:lnTo>
                  <a:lnTo>
                    <a:pt x="44614" y="72440"/>
                  </a:lnTo>
                  <a:lnTo>
                    <a:pt x="53695" y="57596"/>
                  </a:lnTo>
                  <a:lnTo>
                    <a:pt x="87988" y="30763"/>
                  </a:lnTo>
                  <a:lnTo>
                    <a:pt x="123213" y="14818"/>
                  </a:lnTo>
                  <a:lnTo>
                    <a:pt x="164767" y="893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51">
              <a:extLst>
                <a:ext uri="{FF2B5EF4-FFF2-40B4-BE49-F238E27FC236}">
                  <a16:creationId xmlns:a16="http://schemas.microsoft.com/office/drawing/2014/main" id="{3292516B-1C29-44D7-6A54-56BAC39A854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591675" y="391091"/>
              <a:ext cx="272000" cy="104210"/>
            </a:xfrm>
            <a:custGeom>
              <a:avLst/>
              <a:gdLst/>
              <a:ahLst/>
              <a:cxnLst/>
              <a:rect l="0" t="0" r="0" b="0"/>
              <a:pathLst>
                <a:path w="272000" h="104210">
                  <a:moveTo>
                    <a:pt x="0" y="18484"/>
                  </a:moveTo>
                  <a:lnTo>
                    <a:pt x="0" y="18484"/>
                  </a:lnTo>
                  <a:lnTo>
                    <a:pt x="5057" y="13428"/>
                  </a:lnTo>
                  <a:lnTo>
                    <a:pt x="10361" y="10945"/>
                  </a:lnTo>
                  <a:lnTo>
                    <a:pt x="31799" y="9075"/>
                  </a:lnTo>
                  <a:lnTo>
                    <a:pt x="38122" y="11833"/>
                  </a:lnTo>
                  <a:lnTo>
                    <a:pt x="41290" y="14050"/>
                  </a:lnTo>
                  <a:lnTo>
                    <a:pt x="43401" y="17645"/>
                  </a:lnTo>
                  <a:lnTo>
                    <a:pt x="45747" y="27283"/>
                  </a:lnTo>
                  <a:lnTo>
                    <a:pt x="49548" y="31758"/>
                  </a:lnTo>
                  <a:lnTo>
                    <a:pt x="62239" y="39553"/>
                  </a:lnTo>
                  <a:lnTo>
                    <a:pt x="63717" y="45230"/>
                  </a:lnTo>
                  <a:lnTo>
                    <a:pt x="61528" y="52190"/>
                  </a:lnTo>
                  <a:lnTo>
                    <a:pt x="50371" y="71003"/>
                  </a:lnTo>
                  <a:lnTo>
                    <a:pt x="47696" y="101980"/>
                  </a:lnTo>
                  <a:lnTo>
                    <a:pt x="47647" y="98492"/>
                  </a:lnTo>
                  <a:lnTo>
                    <a:pt x="50457" y="93554"/>
                  </a:lnTo>
                  <a:lnTo>
                    <a:pt x="52688" y="90756"/>
                  </a:lnTo>
                  <a:lnTo>
                    <a:pt x="74848" y="78660"/>
                  </a:lnTo>
                  <a:lnTo>
                    <a:pt x="76357" y="75535"/>
                  </a:lnTo>
                  <a:lnTo>
                    <a:pt x="76305" y="72393"/>
                  </a:lnTo>
                  <a:lnTo>
                    <a:pt x="81890" y="63257"/>
                  </a:lnTo>
                  <a:lnTo>
                    <a:pt x="121043" y="22357"/>
                  </a:lnTo>
                  <a:lnTo>
                    <a:pt x="151773" y="2297"/>
                  </a:lnTo>
                  <a:lnTo>
                    <a:pt x="159919" y="0"/>
                  </a:lnTo>
                  <a:lnTo>
                    <a:pt x="166388" y="9715"/>
                  </a:lnTo>
                  <a:lnTo>
                    <a:pt x="170449" y="30902"/>
                  </a:lnTo>
                  <a:lnTo>
                    <a:pt x="171006" y="39173"/>
                  </a:lnTo>
                  <a:lnTo>
                    <a:pt x="165876" y="65139"/>
                  </a:lnTo>
                  <a:lnTo>
                    <a:pt x="166675" y="68637"/>
                  </a:lnTo>
                  <a:lnTo>
                    <a:pt x="169328" y="73583"/>
                  </a:lnTo>
                  <a:lnTo>
                    <a:pt x="170821" y="80200"/>
                  </a:lnTo>
                  <a:lnTo>
                    <a:pt x="171031" y="79737"/>
                  </a:lnTo>
                  <a:lnTo>
                    <a:pt x="171171" y="78369"/>
                  </a:lnTo>
                  <a:lnTo>
                    <a:pt x="172324" y="77457"/>
                  </a:lnTo>
                  <a:lnTo>
                    <a:pt x="189740" y="70818"/>
                  </a:lnTo>
                  <a:lnTo>
                    <a:pt x="234621" y="41118"/>
                  </a:lnTo>
                  <a:lnTo>
                    <a:pt x="241153" y="39127"/>
                  </a:lnTo>
                  <a:lnTo>
                    <a:pt x="263482" y="37674"/>
                  </a:lnTo>
                  <a:lnTo>
                    <a:pt x="264554" y="38686"/>
                  </a:lnTo>
                  <a:lnTo>
                    <a:pt x="271474" y="55860"/>
                  </a:lnTo>
                  <a:lnTo>
                    <a:pt x="271999" y="60335"/>
                  </a:lnTo>
                  <a:lnTo>
                    <a:pt x="266700" y="104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52">
              <a:extLst>
                <a:ext uri="{FF2B5EF4-FFF2-40B4-BE49-F238E27FC236}">
                  <a16:creationId xmlns:a16="http://schemas.microsoft.com/office/drawing/2014/main" id="{BB44A5D3-D9AB-3C2C-F2D2-AA39D29E138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935189" y="363393"/>
              <a:ext cx="189887" cy="140574"/>
            </a:xfrm>
            <a:custGeom>
              <a:avLst/>
              <a:gdLst/>
              <a:ahLst/>
              <a:cxnLst/>
              <a:rect l="0" t="0" r="0" b="0"/>
              <a:pathLst>
                <a:path w="189887" h="140574">
                  <a:moveTo>
                    <a:pt x="85111" y="36657"/>
                  </a:moveTo>
                  <a:lnTo>
                    <a:pt x="85111" y="36657"/>
                  </a:lnTo>
                  <a:lnTo>
                    <a:pt x="90168" y="36657"/>
                  </a:lnTo>
                  <a:lnTo>
                    <a:pt x="91657" y="35599"/>
                  </a:lnTo>
                  <a:lnTo>
                    <a:pt x="92649" y="33835"/>
                  </a:lnTo>
                  <a:lnTo>
                    <a:pt x="93313" y="31601"/>
                  </a:lnTo>
                  <a:lnTo>
                    <a:pt x="94813" y="30111"/>
                  </a:lnTo>
                  <a:lnTo>
                    <a:pt x="99302" y="28456"/>
                  </a:lnTo>
                  <a:lnTo>
                    <a:pt x="100921" y="26956"/>
                  </a:lnTo>
                  <a:lnTo>
                    <a:pt x="103734" y="19047"/>
                  </a:lnTo>
                  <a:lnTo>
                    <a:pt x="102818" y="18567"/>
                  </a:lnTo>
                  <a:lnTo>
                    <a:pt x="98979" y="18034"/>
                  </a:lnTo>
                  <a:lnTo>
                    <a:pt x="97531" y="16833"/>
                  </a:lnTo>
                  <a:lnTo>
                    <a:pt x="95922" y="12677"/>
                  </a:lnTo>
                  <a:lnTo>
                    <a:pt x="94435" y="11145"/>
                  </a:lnTo>
                  <a:lnTo>
                    <a:pt x="89960" y="9444"/>
                  </a:lnTo>
                  <a:lnTo>
                    <a:pt x="88345" y="7931"/>
                  </a:lnTo>
                  <a:lnTo>
                    <a:pt x="85537" y="0"/>
                  </a:lnTo>
                  <a:lnTo>
                    <a:pt x="75124" y="4041"/>
                  </a:lnTo>
                  <a:lnTo>
                    <a:pt x="32141" y="34242"/>
                  </a:lnTo>
                  <a:lnTo>
                    <a:pt x="9879" y="80410"/>
                  </a:lnTo>
                  <a:lnTo>
                    <a:pt x="4049" y="96319"/>
                  </a:lnTo>
                  <a:lnTo>
                    <a:pt x="0" y="131650"/>
                  </a:lnTo>
                  <a:lnTo>
                    <a:pt x="855" y="134911"/>
                  </a:lnTo>
                  <a:lnTo>
                    <a:pt x="2481" y="137084"/>
                  </a:lnTo>
                  <a:lnTo>
                    <a:pt x="4624" y="138534"/>
                  </a:lnTo>
                  <a:lnTo>
                    <a:pt x="12698" y="140573"/>
                  </a:lnTo>
                  <a:lnTo>
                    <a:pt x="21530" y="135406"/>
                  </a:lnTo>
                  <a:lnTo>
                    <a:pt x="58010" y="101686"/>
                  </a:lnTo>
                  <a:lnTo>
                    <a:pt x="80779" y="55249"/>
                  </a:lnTo>
                  <a:lnTo>
                    <a:pt x="84540" y="47376"/>
                  </a:lnTo>
                  <a:lnTo>
                    <a:pt x="84858" y="49535"/>
                  </a:lnTo>
                  <a:lnTo>
                    <a:pt x="84943" y="51592"/>
                  </a:lnTo>
                  <a:lnTo>
                    <a:pt x="82213" y="56700"/>
                  </a:lnTo>
                  <a:lnTo>
                    <a:pt x="77473" y="64615"/>
                  </a:lnTo>
                  <a:lnTo>
                    <a:pt x="68628" y="92744"/>
                  </a:lnTo>
                  <a:lnTo>
                    <a:pt x="66567" y="113941"/>
                  </a:lnTo>
                  <a:lnTo>
                    <a:pt x="68516" y="116754"/>
                  </a:lnTo>
                  <a:lnTo>
                    <a:pt x="71930" y="118630"/>
                  </a:lnTo>
                  <a:lnTo>
                    <a:pt x="98584" y="127376"/>
                  </a:lnTo>
                  <a:lnTo>
                    <a:pt x="139777" y="123249"/>
                  </a:lnTo>
                  <a:lnTo>
                    <a:pt x="170100" y="117582"/>
                  </a:lnTo>
                  <a:lnTo>
                    <a:pt x="189886" y="103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53">
              <a:extLst>
                <a:ext uri="{FF2B5EF4-FFF2-40B4-BE49-F238E27FC236}">
                  <a16:creationId xmlns:a16="http://schemas.microsoft.com/office/drawing/2014/main" id="{EB277D9A-044A-FA56-F1C8-8E175974226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154090" y="239449"/>
              <a:ext cx="37270" cy="303477"/>
            </a:xfrm>
            <a:custGeom>
              <a:avLst/>
              <a:gdLst/>
              <a:ahLst/>
              <a:cxnLst/>
              <a:rect l="0" t="0" r="0" b="0"/>
              <a:pathLst>
                <a:path w="37270" h="303477">
                  <a:moveTo>
                    <a:pt x="28135" y="8201"/>
                  </a:moveTo>
                  <a:lnTo>
                    <a:pt x="28135" y="8201"/>
                  </a:lnTo>
                  <a:lnTo>
                    <a:pt x="36337" y="0"/>
                  </a:lnTo>
                  <a:lnTo>
                    <a:pt x="36777" y="617"/>
                  </a:lnTo>
                  <a:lnTo>
                    <a:pt x="37269" y="4125"/>
                  </a:lnTo>
                  <a:lnTo>
                    <a:pt x="27246" y="49109"/>
                  </a:lnTo>
                  <a:lnTo>
                    <a:pt x="18346" y="90877"/>
                  </a:lnTo>
                  <a:lnTo>
                    <a:pt x="11829" y="132181"/>
                  </a:lnTo>
                  <a:lnTo>
                    <a:pt x="7076" y="166291"/>
                  </a:lnTo>
                  <a:lnTo>
                    <a:pt x="1789" y="204268"/>
                  </a:lnTo>
                  <a:lnTo>
                    <a:pt x="0" y="245544"/>
                  </a:lnTo>
                  <a:lnTo>
                    <a:pt x="705" y="282155"/>
                  </a:lnTo>
                  <a:lnTo>
                    <a:pt x="9085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13">
            <a:extLst>
              <a:ext uri="{FF2B5EF4-FFF2-40B4-BE49-F238E27FC236}">
                <a16:creationId xmlns:a16="http://schemas.microsoft.com/office/drawing/2014/main" id="{CB724A4C-BBB0-7B73-DB96-5117C551D44D}"/>
              </a:ext>
            </a:extLst>
          </p:cNvPr>
          <p:cNvGrpSpPr/>
          <p:nvPr/>
        </p:nvGrpSpPr>
        <p:grpSpPr>
          <a:xfrm>
            <a:off x="8248953" y="734749"/>
            <a:ext cx="357610" cy="332052"/>
            <a:chOff x="8248953" y="734749"/>
            <a:chExt cx="357610" cy="332052"/>
          </a:xfrm>
        </p:grpSpPr>
        <p:sp>
          <p:nvSpPr>
            <p:cNvPr id="57" name="SMARTInkShape-3354">
              <a:extLst>
                <a:ext uri="{FF2B5EF4-FFF2-40B4-BE49-F238E27FC236}">
                  <a16:creationId xmlns:a16="http://schemas.microsoft.com/office/drawing/2014/main" id="{91D2AAAE-2B6C-CACB-0C3A-1B32571BF20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248953" y="809625"/>
              <a:ext cx="218773" cy="147280"/>
            </a:xfrm>
            <a:custGeom>
              <a:avLst/>
              <a:gdLst/>
              <a:ahLst/>
              <a:cxnLst/>
              <a:rect l="0" t="0" r="0" b="0"/>
              <a:pathLst>
                <a:path w="218773" h="147280">
                  <a:moveTo>
                    <a:pt x="9222" y="66675"/>
                  </a:moveTo>
                  <a:lnTo>
                    <a:pt x="9222" y="66675"/>
                  </a:lnTo>
                  <a:lnTo>
                    <a:pt x="9222" y="61618"/>
                  </a:lnTo>
                  <a:lnTo>
                    <a:pt x="8164" y="60129"/>
                  </a:lnTo>
                  <a:lnTo>
                    <a:pt x="6400" y="59136"/>
                  </a:lnTo>
                  <a:lnTo>
                    <a:pt x="4166" y="58474"/>
                  </a:lnTo>
                  <a:lnTo>
                    <a:pt x="3735" y="58033"/>
                  </a:lnTo>
                  <a:lnTo>
                    <a:pt x="4505" y="57738"/>
                  </a:lnTo>
                  <a:lnTo>
                    <a:pt x="6077" y="57542"/>
                  </a:lnTo>
                  <a:lnTo>
                    <a:pt x="6067" y="57412"/>
                  </a:lnTo>
                  <a:lnTo>
                    <a:pt x="3234" y="57266"/>
                  </a:lnTo>
                  <a:lnTo>
                    <a:pt x="3112" y="57228"/>
                  </a:lnTo>
                  <a:lnTo>
                    <a:pt x="5883" y="57173"/>
                  </a:lnTo>
                  <a:lnTo>
                    <a:pt x="721" y="57153"/>
                  </a:lnTo>
                  <a:lnTo>
                    <a:pt x="152" y="54329"/>
                  </a:lnTo>
                  <a:lnTo>
                    <a:pt x="0" y="52094"/>
                  </a:lnTo>
                  <a:lnTo>
                    <a:pt x="957" y="50605"/>
                  </a:lnTo>
                  <a:lnTo>
                    <a:pt x="2654" y="49611"/>
                  </a:lnTo>
                  <a:lnTo>
                    <a:pt x="4843" y="48949"/>
                  </a:lnTo>
                  <a:lnTo>
                    <a:pt x="6302" y="47450"/>
                  </a:lnTo>
                  <a:lnTo>
                    <a:pt x="9189" y="38226"/>
                  </a:lnTo>
                  <a:lnTo>
                    <a:pt x="8157" y="59880"/>
                  </a:lnTo>
                  <a:lnTo>
                    <a:pt x="3732" y="80301"/>
                  </a:lnTo>
                  <a:lnTo>
                    <a:pt x="13347" y="124365"/>
                  </a:lnTo>
                  <a:lnTo>
                    <a:pt x="19169" y="134648"/>
                  </a:lnTo>
                  <a:lnTo>
                    <a:pt x="31531" y="146306"/>
                  </a:lnTo>
                  <a:lnTo>
                    <a:pt x="33619" y="147279"/>
                  </a:lnTo>
                  <a:lnTo>
                    <a:pt x="35012" y="146870"/>
                  </a:lnTo>
                  <a:lnTo>
                    <a:pt x="35941" y="145538"/>
                  </a:lnTo>
                  <a:lnTo>
                    <a:pt x="51580" y="134738"/>
                  </a:lnTo>
                  <a:lnTo>
                    <a:pt x="69271" y="112353"/>
                  </a:lnTo>
                  <a:lnTo>
                    <a:pt x="72952" y="102499"/>
                  </a:lnTo>
                  <a:lnTo>
                    <a:pt x="75647" y="92122"/>
                  </a:lnTo>
                  <a:lnTo>
                    <a:pt x="83178" y="76836"/>
                  </a:lnTo>
                  <a:lnTo>
                    <a:pt x="85382" y="66851"/>
                  </a:lnTo>
                  <a:lnTo>
                    <a:pt x="98506" y="80860"/>
                  </a:lnTo>
                  <a:lnTo>
                    <a:pt x="108938" y="97738"/>
                  </a:lnTo>
                  <a:lnTo>
                    <a:pt x="117039" y="107998"/>
                  </a:lnTo>
                  <a:lnTo>
                    <a:pt x="120641" y="116085"/>
                  </a:lnTo>
                  <a:lnTo>
                    <a:pt x="127885" y="123207"/>
                  </a:lnTo>
                  <a:lnTo>
                    <a:pt x="141712" y="132756"/>
                  </a:lnTo>
                  <a:lnTo>
                    <a:pt x="147374" y="128118"/>
                  </a:lnTo>
                  <a:lnTo>
                    <a:pt x="158769" y="108406"/>
                  </a:lnTo>
                  <a:lnTo>
                    <a:pt x="168388" y="77858"/>
                  </a:lnTo>
                  <a:lnTo>
                    <a:pt x="173152" y="57641"/>
                  </a:lnTo>
                  <a:lnTo>
                    <a:pt x="178443" y="38246"/>
                  </a:lnTo>
                  <a:lnTo>
                    <a:pt x="182834" y="19093"/>
                  </a:lnTo>
                  <a:lnTo>
                    <a:pt x="187983" y="8486"/>
                  </a:lnTo>
                  <a:lnTo>
                    <a:pt x="193799" y="3771"/>
                  </a:lnTo>
                  <a:lnTo>
                    <a:pt x="2187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55">
              <a:extLst>
                <a:ext uri="{FF2B5EF4-FFF2-40B4-BE49-F238E27FC236}">
                  <a16:creationId xmlns:a16="http://schemas.microsoft.com/office/drawing/2014/main" id="{1DA9A6CC-C29F-F12D-F765-6F32B35D00B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449118" y="734749"/>
              <a:ext cx="157445" cy="332052"/>
            </a:xfrm>
            <a:custGeom>
              <a:avLst/>
              <a:gdLst/>
              <a:ahLst/>
              <a:cxnLst/>
              <a:rect l="0" t="0" r="0" b="0"/>
              <a:pathLst>
                <a:path w="157445" h="332052">
                  <a:moveTo>
                    <a:pt x="151957" y="8201"/>
                  </a:moveTo>
                  <a:lnTo>
                    <a:pt x="151957" y="8201"/>
                  </a:lnTo>
                  <a:lnTo>
                    <a:pt x="157013" y="3144"/>
                  </a:lnTo>
                  <a:lnTo>
                    <a:pt x="157444" y="1655"/>
                  </a:lnTo>
                  <a:lnTo>
                    <a:pt x="156674" y="662"/>
                  </a:lnTo>
                  <a:lnTo>
                    <a:pt x="155102" y="0"/>
                  </a:lnTo>
                  <a:lnTo>
                    <a:pt x="142775" y="14238"/>
                  </a:lnTo>
                  <a:lnTo>
                    <a:pt x="119648" y="60585"/>
                  </a:lnTo>
                  <a:lnTo>
                    <a:pt x="94697" y="102510"/>
                  </a:lnTo>
                  <a:lnTo>
                    <a:pt x="70647" y="144406"/>
                  </a:lnTo>
                  <a:lnTo>
                    <a:pt x="53696" y="189552"/>
                  </a:lnTo>
                  <a:lnTo>
                    <a:pt x="39000" y="227975"/>
                  </a:lnTo>
                  <a:lnTo>
                    <a:pt x="22674" y="273158"/>
                  </a:lnTo>
                  <a:lnTo>
                    <a:pt x="9356" y="315631"/>
                  </a:lnTo>
                  <a:lnTo>
                    <a:pt x="7148" y="317929"/>
                  </a:lnTo>
                  <a:lnTo>
                    <a:pt x="4618" y="319462"/>
                  </a:lnTo>
                  <a:lnTo>
                    <a:pt x="2930" y="321541"/>
                  </a:lnTo>
                  <a:lnTo>
                    <a:pt x="0" y="330458"/>
                  </a:lnTo>
                  <a:lnTo>
                    <a:pt x="911" y="330989"/>
                  </a:lnTo>
                  <a:lnTo>
                    <a:pt x="9082" y="332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714">
            <a:extLst>
              <a:ext uri="{FF2B5EF4-FFF2-40B4-BE49-F238E27FC236}">
                <a16:creationId xmlns:a16="http://schemas.microsoft.com/office/drawing/2014/main" id="{37471113-DE16-8649-0732-D6B4379078EA}"/>
              </a:ext>
            </a:extLst>
          </p:cNvPr>
          <p:cNvGrpSpPr/>
          <p:nvPr/>
        </p:nvGrpSpPr>
        <p:grpSpPr>
          <a:xfrm>
            <a:off x="8987499" y="800100"/>
            <a:ext cx="794677" cy="321621"/>
            <a:chOff x="8987499" y="800100"/>
            <a:chExt cx="794677" cy="321621"/>
          </a:xfrm>
        </p:grpSpPr>
        <p:sp>
          <p:nvSpPr>
            <p:cNvPr id="60" name="SMARTInkShape-3356">
              <a:extLst>
                <a:ext uri="{FF2B5EF4-FFF2-40B4-BE49-F238E27FC236}">
                  <a16:creationId xmlns:a16="http://schemas.microsoft.com/office/drawing/2014/main" id="{949BABD4-0F77-AC9D-039C-8CD867BF7D8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987499" y="829070"/>
              <a:ext cx="194602" cy="145506"/>
            </a:xfrm>
            <a:custGeom>
              <a:avLst/>
              <a:gdLst/>
              <a:ahLst/>
              <a:cxnLst/>
              <a:rect l="0" t="0" r="0" b="0"/>
              <a:pathLst>
                <a:path w="194602" h="145506">
                  <a:moveTo>
                    <a:pt x="99351" y="18655"/>
                  </a:moveTo>
                  <a:lnTo>
                    <a:pt x="99351" y="18655"/>
                  </a:lnTo>
                  <a:lnTo>
                    <a:pt x="104839" y="18655"/>
                  </a:lnTo>
                  <a:lnTo>
                    <a:pt x="100282" y="18655"/>
                  </a:lnTo>
                  <a:lnTo>
                    <a:pt x="89949" y="9246"/>
                  </a:lnTo>
                  <a:lnTo>
                    <a:pt x="89836" y="939"/>
                  </a:lnTo>
                  <a:lnTo>
                    <a:pt x="88775" y="494"/>
                  </a:lnTo>
                  <a:lnTo>
                    <a:pt x="84773" y="0"/>
                  </a:lnTo>
                  <a:lnTo>
                    <a:pt x="71513" y="4779"/>
                  </a:lnTo>
                  <a:lnTo>
                    <a:pt x="54179" y="17954"/>
                  </a:lnTo>
                  <a:lnTo>
                    <a:pt x="27773" y="57917"/>
                  </a:lnTo>
                  <a:lnTo>
                    <a:pt x="14622" y="75263"/>
                  </a:lnTo>
                  <a:lnTo>
                    <a:pt x="430" y="110241"/>
                  </a:lnTo>
                  <a:lnTo>
                    <a:pt x="0" y="123212"/>
                  </a:lnTo>
                  <a:lnTo>
                    <a:pt x="3291" y="143731"/>
                  </a:lnTo>
                  <a:lnTo>
                    <a:pt x="4619" y="145430"/>
                  </a:lnTo>
                  <a:lnTo>
                    <a:pt x="6563" y="145505"/>
                  </a:lnTo>
                  <a:lnTo>
                    <a:pt x="22344" y="138021"/>
                  </a:lnTo>
                  <a:lnTo>
                    <a:pt x="30906" y="129562"/>
                  </a:lnTo>
                  <a:lnTo>
                    <a:pt x="66649" y="82023"/>
                  </a:lnTo>
                  <a:lnTo>
                    <a:pt x="92964" y="36406"/>
                  </a:lnTo>
                  <a:lnTo>
                    <a:pt x="97457" y="30617"/>
                  </a:lnTo>
                  <a:lnTo>
                    <a:pt x="95687" y="32085"/>
                  </a:lnTo>
                  <a:lnTo>
                    <a:pt x="93734" y="33959"/>
                  </a:lnTo>
                  <a:lnTo>
                    <a:pt x="91563" y="41684"/>
                  </a:lnTo>
                  <a:lnTo>
                    <a:pt x="89856" y="87085"/>
                  </a:lnTo>
                  <a:lnTo>
                    <a:pt x="89835" y="97609"/>
                  </a:lnTo>
                  <a:lnTo>
                    <a:pt x="90890" y="99866"/>
                  </a:lnTo>
                  <a:lnTo>
                    <a:pt x="92651" y="101371"/>
                  </a:lnTo>
                  <a:lnTo>
                    <a:pt x="97432" y="103043"/>
                  </a:lnTo>
                  <a:lnTo>
                    <a:pt x="103084" y="103786"/>
                  </a:lnTo>
                  <a:lnTo>
                    <a:pt x="150067" y="92598"/>
                  </a:lnTo>
                  <a:lnTo>
                    <a:pt x="194601" y="85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57">
              <a:extLst>
                <a:ext uri="{FF2B5EF4-FFF2-40B4-BE49-F238E27FC236}">
                  <a16:creationId xmlns:a16="http://schemas.microsoft.com/office/drawing/2014/main" id="{CF82B9F7-A303-89DD-3F65-DDC355960A9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191625" y="819150"/>
              <a:ext cx="123826" cy="112647"/>
            </a:xfrm>
            <a:custGeom>
              <a:avLst/>
              <a:gdLst/>
              <a:ahLst/>
              <a:cxnLst/>
              <a:rect l="0" t="0" r="0" b="0"/>
              <a:pathLst>
                <a:path w="123826" h="112647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1058" y="22912"/>
                  </a:lnTo>
                  <a:lnTo>
                    <a:pt x="2822" y="21624"/>
                  </a:lnTo>
                  <a:lnTo>
                    <a:pt x="5057" y="20766"/>
                  </a:lnTo>
                  <a:lnTo>
                    <a:pt x="6546" y="23369"/>
                  </a:lnTo>
                  <a:lnTo>
                    <a:pt x="16890" y="66649"/>
                  </a:lnTo>
                  <a:lnTo>
                    <a:pt x="17611" y="73008"/>
                  </a:lnTo>
                  <a:lnTo>
                    <a:pt x="24054" y="85717"/>
                  </a:lnTo>
                  <a:lnTo>
                    <a:pt x="42335" y="108716"/>
                  </a:lnTo>
                  <a:lnTo>
                    <a:pt x="48096" y="111818"/>
                  </a:lnTo>
                  <a:lnTo>
                    <a:pt x="51114" y="112646"/>
                  </a:lnTo>
                  <a:lnTo>
                    <a:pt x="54185" y="111080"/>
                  </a:lnTo>
                  <a:lnTo>
                    <a:pt x="63562" y="98765"/>
                  </a:lnTo>
                  <a:lnTo>
                    <a:pt x="76212" y="69995"/>
                  </a:lnTo>
                  <a:lnTo>
                    <a:pt x="93959" y="29231"/>
                  </a:lnTo>
                  <a:lnTo>
                    <a:pt x="106627" y="1030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58">
              <a:extLst>
                <a:ext uri="{FF2B5EF4-FFF2-40B4-BE49-F238E27FC236}">
                  <a16:creationId xmlns:a16="http://schemas.microsoft.com/office/drawing/2014/main" id="{AA780DDF-C97C-5777-D562-564DE19CE5C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307701" y="800265"/>
              <a:ext cx="93475" cy="321456"/>
            </a:xfrm>
            <a:custGeom>
              <a:avLst/>
              <a:gdLst/>
              <a:ahLst/>
              <a:cxnLst/>
              <a:rect l="0" t="0" r="0" b="0"/>
              <a:pathLst>
                <a:path w="93475" h="321456">
                  <a:moveTo>
                    <a:pt x="93474" y="56985"/>
                  </a:moveTo>
                  <a:lnTo>
                    <a:pt x="93474" y="56985"/>
                  </a:lnTo>
                  <a:lnTo>
                    <a:pt x="93474" y="51928"/>
                  </a:lnTo>
                  <a:lnTo>
                    <a:pt x="92416" y="50439"/>
                  </a:lnTo>
                  <a:lnTo>
                    <a:pt x="90652" y="49446"/>
                  </a:lnTo>
                  <a:lnTo>
                    <a:pt x="88417" y="48784"/>
                  </a:lnTo>
                  <a:lnTo>
                    <a:pt x="86928" y="47284"/>
                  </a:lnTo>
                  <a:lnTo>
                    <a:pt x="81714" y="37273"/>
                  </a:lnTo>
                  <a:lnTo>
                    <a:pt x="77664" y="31291"/>
                  </a:lnTo>
                  <a:lnTo>
                    <a:pt x="75384" y="21973"/>
                  </a:lnTo>
                  <a:lnTo>
                    <a:pt x="74851" y="15671"/>
                  </a:lnTo>
                  <a:lnTo>
                    <a:pt x="71792" y="9343"/>
                  </a:lnTo>
                  <a:lnTo>
                    <a:pt x="65302" y="391"/>
                  </a:lnTo>
                  <a:lnTo>
                    <a:pt x="59962" y="0"/>
                  </a:lnTo>
                  <a:lnTo>
                    <a:pt x="46620" y="4940"/>
                  </a:lnTo>
                  <a:lnTo>
                    <a:pt x="29262" y="18163"/>
                  </a:lnTo>
                  <a:lnTo>
                    <a:pt x="22603" y="32323"/>
                  </a:lnTo>
                  <a:lnTo>
                    <a:pt x="18327" y="67283"/>
                  </a:lnTo>
                  <a:lnTo>
                    <a:pt x="20564" y="80259"/>
                  </a:lnTo>
                  <a:lnTo>
                    <a:pt x="24952" y="93514"/>
                  </a:lnTo>
                  <a:lnTo>
                    <a:pt x="25568" y="97213"/>
                  </a:lnTo>
                  <a:lnTo>
                    <a:pt x="27037" y="98620"/>
                  </a:lnTo>
                  <a:lnTo>
                    <a:pt x="29074" y="98500"/>
                  </a:lnTo>
                  <a:lnTo>
                    <a:pt x="62415" y="82027"/>
                  </a:lnTo>
                  <a:lnTo>
                    <a:pt x="71909" y="70232"/>
                  </a:lnTo>
                  <a:lnTo>
                    <a:pt x="80383" y="51385"/>
                  </a:lnTo>
                  <a:lnTo>
                    <a:pt x="93340" y="10986"/>
                  </a:lnTo>
                  <a:lnTo>
                    <a:pt x="90591" y="12905"/>
                  </a:lnTo>
                  <a:lnTo>
                    <a:pt x="88377" y="14898"/>
                  </a:lnTo>
                  <a:lnTo>
                    <a:pt x="83765" y="55061"/>
                  </a:lnTo>
                  <a:lnTo>
                    <a:pt x="77662" y="92281"/>
                  </a:lnTo>
                  <a:lnTo>
                    <a:pt x="75383" y="130120"/>
                  </a:lnTo>
                  <a:lnTo>
                    <a:pt x="74614" y="175187"/>
                  </a:lnTo>
                  <a:lnTo>
                    <a:pt x="74462" y="220269"/>
                  </a:lnTo>
                  <a:lnTo>
                    <a:pt x="73373" y="264922"/>
                  </a:lnTo>
                  <a:lnTo>
                    <a:pt x="66821" y="292515"/>
                  </a:lnTo>
                  <a:lnTo>
                    <a:pt x="55127" y="312393"/>
                  </a:lnTo>
                  <a:lnTo>
                    <a:pt x="52034" y="316157"/>
                  </a:lnTo>
                  <a:lnTo>
                    <a:pt x="42953" y="320339"/>
                  </a:lnTo>
                  <a:lnTo>
                    <a:pt x="37568" y="321455"/>
                  </a:lnTo>
                  <a:lnTo>
                    <a:pt x="32920" y="321140"/>
                  </a:lnTo>
                  <a:lnTo>
                    <a:pt x="24933" y="317968"/>
                  </a:lnTo>
                  <a:lnTo>
                    <a:pt x="22380" y="315640"/>
                  </a:lnTo>
                  <a:lnTo>
                    <a:pt x="2218" y="286599"/>
                  </a:lnTo>
                  <a:lnTo>
                    <a:pt x="0" y="272277"/>
                  </a:lnTo>
                  <a:lnTo>
                    <a:pt x="3806" y="246364"/>
                  </a:lnTo>
                  <a:lnTo>
                    <a:pt x="23805" y="208551"/>
                  </a:lnTo>
                  <a:lnTo>
                    <a:pt x="74424" y="161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359">
              <a:extLst>
                <a:ext uri="{FF2B5EF4-FFF2-40B4-BE49-F238E27FC236}">
                  <a16:creationId xmlns:a16="http://schemas.microsoft.com/office/drawing/2014/main" id="{07B3D189-552A-EC18-15D8-A27D1B66822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460040" y="962025"/>
              <a:ext cx="17336" cy="9134"/>
            </a:xfrm>
            <a:custGeom>
              <a:avLst/>
              <a:gdLst/>
              <a:ahLst/>
              <a:cxnLst/>
              <a:rect l="0" t="0" r="0" b="0"/>
              <a:pathLst>
                <a:path w="17336" h="9134">
                  <a:moveTo>
                    <a:pt x="17335" y="0"/>
                  </a:moveTo>
                  <a:lnTo>
                    <a:pt x="17335" y="0"/>
                  </a:lnTo>
                  <a:lnTo>
                    <a:pt x="12278" y="5057"/>
                  </a:lnTo>
                  <a:lnTo>
                    <a:pt x="6974" y="7539"/>
                  </a:lnTo>
                  <a:lnTo>
                    <a:pt x="0" y="9133"/>
                  </a:lnTo>
                  <a:lnTo>
                    <a:pt x="1870" y="6528"/>
                  </a:lnTo>
                  <a:lnTo>
                    <a:pt x="78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360">
              <a:extLst>
                <a:ext uri="{FF2B5EF4-FFF2-40B4-BE49-F238E27FC236}">
                  <a16:creationId xmlns:a16="http://schemas.microsoft.com/office/drawing/2014/main" id="{A5715C93-1F60-0CE0-D4E5-22AEE476F54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677400" y="8001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8362" y="8467"/>
                  </a:lnTo>
                  <a:lnTo>
                    <a:pt x="63534" y="588"/>
                  </a:lnTo>
                  <a:lnTo>
                    <a:pt x="83660" y="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61">
              <a:extLst>
                <a:ext uri="{FF2B5EF4-FFF2-40B4-BE49-F238E27FC236}">
                  <a16:creationId xmlns:a16="http://schemas.microsoft.com/office/drawing/2014/main" id="{A0CAC5CF-DBF2-F1DE-0FE6-F92779CC288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652862" y="876300"/>
              <a:ext cx="129314" cy="15014"/>
            </a:xfrm>
            <a:custGeom>
              <a:avLst/>
              <a:gdLst/>
              <a:ahLst/>
              <a:cxnLst/>
              <a:rect l="0" t="0" r="0" b="0"/>
              <a:pathLst>
                <a:path w="129314" h="15014">
                  <a:moveTo>
                    <a:pt x="5488" y="9525"/>
                  </a:moveTo>
                  <a:lnTo>
                    <a:pt x="5488" y="9525"/>
                  </a:lnTo>
                  <a:lnTo>
                    <a:pt x="0" y="15013"/>
                  </a:lnTo>
                  <a:lnTo>
                    <a:pt x="2343" y="12669"/>
                  </a:lnTo>
                  <a:lnTo>
                    <a:pt x="36158" y="9939"/>
                  </a:lnTo>
                  <a:lnTo>
                    <a:pt x="73301" y="8521"/>
                  </a:lnTo>
                  <a:lnTo>
                    <a:pt x="93006" y="1997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715">
            <a:extLst>
              <a:ext uri="{FF2B5EF4-FFF2-40B4-BE49-F238E27FC236}">
                <a16:creationId xmlns:a16="http://schemas.microsoft.com/office/drawing/2014/main" id="{94F41A50-16BA-54EB-BDF9-9208E4ABC36B}"/>
              </a:ext>
            </a:extLst>
          </p:cNvPr>
          <p:cNvGrpSpPr/>
          <p:nvPr/>
        </p:nvGrpSpPr>
        <p:grpSpPr>
          <a:xfrm>
            <a:off x="9969940" y="742987"/>
            <a:ext cx="418360" cy="190459"/>
            <a:chOff x="9969940" y="742987"/>
            <a:chExt cx="418360" cy="190459"/>
          </a:xfrm>
        </p:grpSpPr>
        <p:sp>
          <p:nvSpPr>
            <p:cNvPr id="67" name="SMARTInkShape-3362">
              <a:extLst>
                <a:ext uri="{FF2B5EF4-FFF2-40B4-BE49-F238E27FC236}">
                  <a16:creationId xmlns:a16="http://schemas.microsoft.com/office/drawing/2014/main" id="{4E99536F-4BA2-A738-0872-63316BA05E2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969940" y="742987"/>
              <a:ext cx="190832" cy="190459"/>
            </a:xfrm>
            <a:custGeom>
              <a:avLst/>
              <a:gdLst/>
              <a:ahLst/>
              <a:cxnLst/>
              <a:rect l="0" t="0" r="0" b="0"/>
              <a:pathLst>
                <a:path w="190832" h="190459">
                  <a:moveTo>
                    <a:pt x="59885" y="19013"/>
                  </a:moveTo>
                  <a:lnTo>
                    <a:pt x="59885" y="19013"/>
                  </a:lnTo>
                  <a:lnTo>
                    <a:pt x="74076" y="19013"/>
                  </a:lnTo>
                  <a:lnTo>
                    <a:pt x="79598" y="16191"/>
                  </a:lnTo>
                  <a:lnTo>
                    <a:pt x="92998" y="4824"/>
                  </a:lnTo>
                  <a:lnTo>
                    <a:pt x="101412" y="2123"/>
                  </a:lnTo>
                  <a:lnTo>
                    <a:pt x="134098" y="0"/>
                  </a:lnTo>
                  <a:lnTo>
                    <a:pt x="146184" y="7507"/>
                  </a:lnTo>
                  <a:lnTo>
                    <a:pt x="149167" y="8167"/>
                  </a:lnTo>
                  <a:lnTo>
                    <a:pt x="155306" y="14546"/>
                  </a:lnTo>
                  <a:lnTo>
                    <a:pt x="160502" y="23377"/>
                  </a:lnTo>
                  <a:lnTo>
                    <a:pt x="163428" y="34300"/>
                  </a:lnTo>
                  <a:lnTo>
                    <a:pt x="164112" y="40977"/>
                  </a:lnTo>
                  <a:lnTo>
                    <a:pt x="158772" y="50294"/>
                  </a:lnTo>
                  <a:lnTo>
                    <a:pt x="154385" y="55742"/>
                  </a:lnTo>
                  <a:lnTo>
                    <a:pt x="143865" y="61795"/>
                  </a:lnTo>
                  <a:lnTo>
                    <a:pt x="133193" y="65544"/>
                  </a:lnTo>
                  <a:lnTo>
                    <a:pt x="89812" y="90527"/>
                  </a:lnTo>
                  <a:lnTo>
                    <a:pt x="69763" y="95132"/>
                  </a:lnTo>
                  <a:lnTo>
                    <a:pt x="93281" y="94150"/>
                  </a:lnTo>
                  <a:lnTo>
                    <a:pt x="105067" y="90154"/>
                  </a:lnTo>
                  <a:lnTo>
                    <a:pt x="117361" y="90495"/>
                  </a:lnTo>
                  <a:lnTo>
                    <a:pt x="159206" y="102633"/>
                  </a:lnTo>
                  <a:lnTo>
                    <a:pt x="171409" y="108389"/>
                  </a:lnTo>
                  <a:lnTo>
                    <a:pt x="181065" y="117297"/>
                  </a:lnTo>
                  <a:lnTo>
                    <a:pt x="187825" y="128311"/>
                  </a:lnTo>
                  <a:lnTo>
                    <a:pt x="190831" y="140262"/>
                  </a:lnTo>
                  <a:lnTo>
                    <a:pt x="189517" y="146412"/>
                  </a:lnTo>
                  <a:lnTo>
                    <a:pt x="182410" y="158891"/>
                  </a:lnTo>
                  <a:lnTo>
                    <a:pt x="169374" y="168670"/>
                  </a:lnTo>
                  <a:lnTo>
                    <a:pt x="131415" y="185868"/>
                  </a:lnTo>
                  <a:lnTo>
                    <a:pt x="86912" y="189555"/>
                  </a:lnTo>
                  <a:lnTo>
                    <a:pt x="42410" y="190284"/>
                  </a:lnTo>
                  <a:lnTo>
                    <a:pt x="0" y="190456"/>
                  </a:lnTo>
                  <a:lnTo>
                    <a:pt x="911" y="190458"/>
                  </a:lnTo>
                  <a:lnTo>
                    <a:pt x="1519" y="189402"/>
                  </a:lnTo>
                  <a:lnTo>
                    <a:pt x="2735" y="180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63">
              <a:extLst>
                <a:ext uri="{FF2B5EF4-FFF2-40B4-BE49-F238E27FC236}">
                  <a16:creationId xmlns:a16="http://schemas.microsoft.com/office/drawing/2014/main" id="{7309E8BD-FEC0-E79F-DBC6-BE21D486A8C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215495" y="762035"/>
              <a:ext cx="172805" cy="164894"/>
            </a:xfrm>
            <a:custGeom>
              <a:avLst/>
              <a:gdLst/>
              <a:ahLst/>
              <a:cxnLst/>
              <a:rect l="0" t="0" r="0" b="0"/>
              <a:pathLst>
                <a:path w="172805" h="164894">
                  <a:moveTo>
                    <a:pt x="81030" y="19015"/>
                  </a:moveTo>
                  <a:lnTo>
                    <a:pt x="81030" y="19015"/>
                  </a:lnTo>
                  <a:lnTo>
                    <a:pt x="81030" y="13958"/>
                  </a:lnTo>
                  <a:lnTo>
                    <a:pt x="82088" y="12469"/>
                  </a:lnTo>
                  <a:lnTo>
                    <a:pt x="83854" y="11476"/>
                  </a:lnTo>
                  <a:lnTo>
                    <a:pt x="89232" y="9882"/>
                  </a:lnTo>
                  <a:lnTo>
                    <a:pt x="89967" y="6842"/>
                  </a:lnTo>
                  <a:lnTo>
                    <a:pt x="90520" y="367"/>
                  </a:lnTo>
                  <a:lnTo>
                    <a:pt x="72239" y="0"/>
                  </a:lnTo>
                  <a:lnTo>
                    <a:pt x="63717" y="2803"/>
                  </a:lnTo>
                  <a:lnTo>
                    <a:pt x="39788" y="22760"/>
                  </a:lnTo>
                  <a:lnTo>
                    <a:pt x="16070" y="51010"/>
                  </a:lnTo>
                  <a:lnTo>
                    <a:pt x="760" y="83582"/>
                  </a:lnTo>
                  <a:lnTo>
                    <a:pt x="0" y="88518"/>
                  </a:lnTo>
                  <a:lnTo>
                    <a:pt x="3984" y="112508"/>
                  </a:lnTo>
                  <a:lnTo>
                    <a:pt x="10098" y="124420"/>
                  </a:lnTo>
                  <a:lnTo>
                    <a:pt x="26214" y="149314"/>
                  </a:lnTo>
                  <a:lnTo>
                    <a:pt x="41498" y="159123"/>
                  </a:lnTo>
                  <a:lnTo>
                    <a:pt x="60286" y="164893"/>
                  </a:lnTo>
                  <a:lnTo>
                    <a:pt x="101320" y="162495"/>
                  </a:lnTo>
                  <a:lnTo>
                    <a:pt x="116860" y="156514"/>
                  </a:lnTo>
                  <a:lnTo>
                    <a:pt x="134686" y="146892"/>
                  </a:lnTo>
                  <a:lnTo>
                    <a:pt x="139026" y="145541"/>
                  </a:lnTo>
                  <a:lnTo>
                    <a:pt x="155246" y="133527"/>
                  </a:lnTo>
                  <a:lnTo>
                    <a:pt x="161640" y="122473"/>
                  </a:lnTo>
                  <a:lnTo>
                    <a:pt x="171569" y="86379"/>
                  </a:lnTo>
                  <a:lnTo>
                    <a:pt x="169710" y="70842"/>
                  </a:lnTo>
                  <a:lnTo>
                    <a:pt x="172804" y="54362"/>
                  </a:lnTo>
                  <a:lnTo>
                    <a:pt x="170149" y="46014"/>
                  </a:lnTo>
                  <a:lnTo>
                    <a:pt x="159663" y="28751"/>
                  </a:lnTo>
                  <a:lnTo>
                    <a:pt x="157252" y="22284"/>
                  </a:lnTo>
                  <a:lnTo>
                    <a:pt x="152654" y="15882"/>
                  </a:lnTo>
                  <a:lnTo>
                    <a:pt x="144260" y="12331"/>
                  </a:lnTo>
                  <a:lnTo>
                    <a:pt x="134533" y="9694"/>
                  </a:lnTo>
                  <a:lnTo>
                    <a:pt x="122048" y="3318"/>
                  </a:lnTo>
                  <a:lnTo>
                    <a:pt x="90948" y="96"/>
                  </a:lnTo>
                  <a:lnTo>
                    <a:pt x="82615" y="2845"/>
                  </a:lnTo>
                  <a:lnTo>
                    <a:pt x="78912" y="5060"/>
                  </a:lnTo>
                  <a:lnTo>
                    <a:pt x="58817" y="8615"/>
                  </a:lnTo>
                  <a:lnTo>
                    <a:pt x="50697" y="9101"/>
                  </a:lnTo>
                  <a:lnTo>
                    <a:pt x="43559" y="12139"/>
                  </a:lnTo>
                  <a:lnTo>
                    <a:pt x="40174" y="14431"/>
                  </a:lnTo>
                  <a:lnTo>
                    <a:pt x="38976" y="18076"/>
                  </a:lnTo>
                  <a:lnTo>
                    <a:pt x="42930" y="38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716">
            <a:extLst>
              <a:ext uri="{FF2B5EF4-FFF2-40B4-BE49-F238E27FC236}">
                <a16:creationId xmlns:a16="http://schemas.microsoft.com/office/drawing/2014/main" id="{98A3FDDE-10E4-6205-16E5-E7247E88270D}"/>
              </a:ext>
            </a:extLst>
          </p:cNvPr>
          <p:cNvGrpSpPr/>
          <p:nvPr/>
        </p:nvGrpSpPr>
        <p:grpSpPr>
          <a:xfrm>
            <a:off x="8745498" y="1181100"/>
            <a:ext cx="1408153" cy="251404"/>
            <a:chOff x="8745498" y="1181100"/>
            <a:chExt cx="1408153" cy="251404"/>
          </a:xfrm>
        </p:grpSpPr>
        <p:sp>
          <p:nvSpPr>
            <p:cNvPr id="70" name="SMARTInkShape-3364">
              <a:extLst>
                <a:ext uri="{FF2B5EF4-FFF2-40B4-BE49-F238E27FC236}">
                  <a16:creationId xmlns:a16="http://schemas.microsoft.com/office/drawing/2014/main" id="{5027074D-5A76-9C43-811A-B102961E5EB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745498" y="1258624"/>
              <a:ext cx="158035" cy="150517"/>
            </a:xfrm>
            <a:custGeom>
              <a:avLst/>
              <a:gdLst/>
              <a:ahLst/>
              <a:cxnLst/>
              <a:rect l="0" t="0" r="0" b="0"/>
              <a:pathLst>
                <a:path w="158035" h="150517">
                  <a:moveTo>
                    <a:pt x="122277" y="8201"/>
                  </a:moveTo>
                  <a:lnTo>
                    <a:pt x="122277" y="8201"/>
                  </a:lnTo>
                  <a:lnTo>
                    <a:pt x="130478" y="8201"/>
                  </a:lnTo>
                  <a:lnTo>
                    <a:pt x="126353" y="3144"/>
                  </a:lnTo>
                  <a:lnTo>
                    <a:pt x="121266" y="662"/>
                  </a:lnTo>
                  <a:lnTo>
                    <a:pt x="118428" y="0"/>
                  </a:lnTo>
                  <a:lnTo>
                    <a:pt x="70890" y="9512"/>
                  </a:lnTo>
                  <a:lnTo>
                    <a:pt x="25834" y="33019"/>
                  </a:lnTo>
                  <a:lnTo>
                    <a:pt x="0" y="54330"/>
                  </a:lnTo>
                  <a:lnTo>
                    <a:pt x="543" y="55887"/>
                  </a:lnTo>
                  <a:lnTo>
                    <a:pt x="3967" y="60439"/>
                  </a:lnTo>
                  <a:lnTo>
                    <a:pt x="16903" y="68952"/>
                  </a:lnTo>
                  <a:lnTo>
                    <a:pt x="60933" y="74764"/>
                  </a:lnTo>
                  <a:lnTo>
                    <a:pt x="105221" y="85006"/>
                  </a:lnTo>
                  <a:lnTo>
                    <a:pt x="126338" y="92078"/>
                  </a:lnTo>
                  <a:lnTo>
                    <a:pt x="152471" y="114862"/>
                  </a:lnTo>
                  <a:lnTo>
                    <a:pt x="156863" y="121928"/>
                  </a:lnTo>
                  <a:lnTo>
                    <a:pt x="158034" y="125294"/>
                  </a:lnTo>
                  <a:lnTo>
                    <a:pt x="155640" y="128596"/>
                  </a:lnTo>
                  <a:lnTo>
                    <a:pt x="128984" y="141501"/>
                  </a:lnTo>
                  <a:lnTo>
                    <a:pt x="102392" y="148239"/>
                  </a:lnTo>
                  <a:lnTo>
                    <a:pt x="59906" y="150516"/>
                  </a:lnTo>
                  <a:lnTo>
                    <a:pt x="44109" y="148005"/>
                  </a:lnTo>
                  <a:lnTo>
                    <a:pt x="17502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365">
              <a:extLst>
                <a:ext uri="{FF2B5EF4-FFF2-40B4-BE49-F238E27FC236}">
                  <a16:creationId xmlns:a16="http://schemas.microsoft.com/office/drawing/2014/main" id="{6250BAE0-0EE7-61EB-7290-E064932FFCC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919906" y="1214928"/>
              <a:ext cx="100270" cy="204222"/>
            </a:xfrm>
            <a:custGeom>
              <a:avLst/>
              <a:gdLst/>
              <a:ahLst/>
              <a:cxnLst/>
              <a:rect l="0" t="0" r="0" b="0"/>
              <a:pathLst>
                <a:path w="100270" h="204222">
                  <a:moveTo>
                    <a:pt x="24069" y="23322"/>
                  </a:moveTo>
                  <a:lnTo>
                    <a:pt x="24069" y="23322"/>
                  </a:lnTo>
                  <a:lnTo>
                    <a:pt x="24069" y="0"/>
                  </a:lnTo>
                  <a:lnTo>
                    <a:pt x="24069" y="43909"/>
                  </a:lnTo>
                  <a:lnTo>
                    <a:pt x="19012" y="85832"/>
                  </a:lnTo>
                  <a:lnTo>
                    <a:pt x="9878" y="130379"/>
                  </a:lnTo>
                  <a:lnTo>
                    <a:pt x="5446" y="175334"/>
                  </a:lnTo>
                  <a:lnTo>
                    <a:pt x="5146" y="182310"/>
                  </a:lnTo>
                  <a:lnTo>
                    <a:pt x="0" y="194490"/>
                  </a:lnTo>
                  <a:lnTo>
                    <a:pt x="614" y="197759"/>
                  </a:lnTo>
                  <a:lnTo>
                    <a:pt x="3141" y="199938"/>
                  </a:lnTo>
                  <a:lnTo>
                    <a:pt x="11593" y="202360"/>
                  </a:lnTo>
                  <a:lnTo>
                    <a:pt x="55983" y="204221"/>
                  </a:lnTo>
                  <a:lnTo>
                    <a:pt x="100269" y="19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366">
              <a:extLst>
                <a:ext uri="{FF2B5EF4-FFF2-40B4-BE49-F238E27FC236}">
                  <a16:creationId xmlns:a16="http://schemas.microsoft.com/office/drawing/2014/main" id="{B97DB2B5-3681-76E8-4982-40D03021A47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905875" y="1296956"/>
              <a:ext cx="161926" cy="27020"/>
            </a:xfrm>
            <a:custGeom>
              <a:avLst/>
              <a:gdLst/>
              <a:ahLst/>
              <a:cxnLst/>
              <a:rect l="0" t="0" r="0" b="0"/>
              <a:pathLst>
                <a:path w="161926" h="27020">
                  <a:moveTo>
                    <a:pt x="0" y="27019"/>
                  </a:moveTo>
                  <a:lnTo>
                    <a:pt x="0" y="27019"/>
                  </a:lnTo>
                  <a:lnTo>
                    <a:pt x="5057" y="27019"/>
                  </a:lnTo>
                  <a:lnTo>
                    <a:pt x="32515" y="13927"/>
                  </a:lnTo>
                  <a:lnTo>
                    <a:pt x="74783" y="6324"/>
                  </a:lnTo>
                  <a:lnTo>
                    <a:pt x="114020" y="0"/>
                  </a:lnTo>
                  <a:lnTo>
                    <a:pt x="161925" y="7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367">
              <a:extLst>
                <a:ext uri="{FF2B5EF4-FFF2-40B4-BE49-F238E27FC236}">
                  <a16:creationId xmlns:a16="http://schemas.microsoft.com/office/drawing/2014/main" id="{BCBA42A7-785D-7D62-C01E-90B6C5A28C9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054547" y="1228725"/>
              <a:ext cx="118029" cy="203779"/>
            </a:xfrm>
            <a:custGeom>
              <a:avLst/>
              <a:gdLst/>
              <a:ahLst/>
              <a:cxnLst/>
              <a:rect l="0" t="0" r="0" b="0"/>
              <a:pathLst>
                <a:path w="118029" h="203779">
                  <a:moveTo>
                    <a:pt x="89453" y="95250"/>
                  </a:moveTo>
                  <a:lnTo>
                    <a:pt x="89453" y="95250"/>
                  </a:lnTo>
                  <a:lnTo>
                    <a:pt x="89453" y="85137"/>
                  </a:lnTo>
                  <a:lnTo>
                    <a:pt x="88395" y="82158"/>
                  </a:lnTo>
                  <a:lnTo>
                    <a:pt x="86631" y="80172"/>
                  </a:lnTo>
                  <a:lnTo>
                    <a:pt x="80319" y="76432"/>
                  </a:lnTo>
                  <a:lnTo>
                    <a:pt x="66705" y="76220"/>
                  </a:lnTo>
                  <a:lnTo>
                    <a:pt x="47435" y="81262"/>
                  </a:lnTo>
                  <a:lnTo>
                    <a:pt x="39028" y="86564"/>
                  </a:lnTo>
                  <a:lnTo>
                    <a:pt x="33175" y="92448"/>
                  </a:lnTo>
                  <a:lnTo>
                    <a:pt x="23519" y="98591"/>
                  </a:lnTo>
                  <a:lnTo>
                    <a:pt x="14993" y="110493"/>
                  </a:lnTo>
                  <a:lnTo>
                    <a:pt x="897" y="138948"/>
                  </a:lnTo>
                  <a:lnTo>
                    <a:pt x="0" y="154888"/>
                  </a:lnTo>
                  <a:lnTo>
                    <a:pt x="3130" y="170439"/>
                  </a:lnTo>
                  <a:lnTo>
                    <a:pt x="8048" y="180878"/>
                  </a:lnTo>
                  <a:lnTo>
                    <a:pt x="19407" y="189046"/>
                  </a:lnTo>
                  <a:lnTo>
                    <a:pt x="47512" y="202913"/>
                  </a:lnTo>
                  <a:lnTo>
                    <a:pt x="60581" y="203778"/>
                  </a:lnTo>
                  <a:lnTo>
                    <a:pt x="71329" y="200635"/>
                  </a:lnTo>
                  <a:lnTo>
                    <a:pt x="74195" y="198315"/>
                  </a:lnTo>
                  <a:lnTo>
                    <a:pt x="85720" y="183925"/>
                  </a:lnTo>
                  <a:lnTo>
                    <a:pt x="87794" y="177700"/>
                  </a:lnTo>
                  <a:lnTo>
                    <a:pt x="89307" y="130314"/>
                  </a:lnTo>
                  <a:lnTo>
                    <a:pt x="97855" y="107659"/>
                  </a:lnTo>
                  <a:lnTo>
                    <a:pt x="104578" y="97173"/>
                  </a:lnTo>
                  <a:lnTo>
                    <a:pt x="109229" y="74232"/>
                  </a:lnTo>
                  <a:lnTo>
                    <a:pt x="105895" y="43161"/>
                  </a:lnTo>
                  <a:lnTo>
                    <a:pt x="99383" y="4059"/>
                  </a:lnTo>
                  <a:lnTo>
                    <a:pt x="100306" y="2706"/>
                  </a:lnTo>
                  <a:lnTo>
                    <a:pt x="101980" y="1804"/>
                  </a:lnTo>
                  <a:lnTo>
                    <a:pt x="1180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68">
              <a:extLst>
                <a:ext uri="{FF2B5EF4-FFF2-40B4-BE49-F238E27FC236}">
                  <a16:creationId xmlns:a16="http://schemas.microsoft.com/office/drawing/2014/main" id="{2ED74FA2-F11A-3DD4-FA01-DC6D5D7937E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282271" y="1390650"/>
              <a:ext cx="14130" cy="19051"/>
            </a:xfrm>
            <a:custGeom>
              <a:avLst/>
              <a:gdLst/>
              <a:ahLst/>
              <a:cxnLst/>
              <a:rect l="0" t="0" r="0" b="0"/>
              <a:pathLst>
                <a:path w="14130" h="19051">
                  <a:moveTo>
                    <a:pt x="14129" y="19050"/>
                  </a:moveTo>
                  <a:lnTo>
                    <a:pt x="14129" y="19050"/>
                  </a:lnTo>
                  <a:lnTo>
                    <a:pt x="9072" y="19050"/>
                  </a:lnTo>
                  <a:lnTo>
                    <a:pt x="3768" y="16228"/>
                  </a:lnTo>
                  <a:lnTo>
                    <a:pt x="872" y="13993"/>
                  </a:lnTo>
                  <a:lnTo>
                    <a:pt x="0" y="12504"/>
                  </a:lnTo>
                  <a:lnTo>
                    <a:pt x="476" y="11511"/>
                  </a:lnTo>
                  <a:lnTo>
                    <a:pt x="1851" y="10849"/>
                  </a:lnTo>
                  <a:lnTo>
                    <a:pt x="2769" y="9349"/>
                  </a:lnTo>
                  <a:lnTo>
                    <a:pt x="46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69">
              <a:extLst>
                <a:ext uri="{FF2B5EF4-FFF2-40B4-BE49-F238E27FC236}">
                  <a16:creationId xmlns:a16="http://schemas.microsoft.com/office/drawing/2014/main" id="{A5EFC7A8-E235-AA5C-DB55-06DA7CD9F50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335197" y="1181100"/>
              <a:ext cx="113604" cy="240274"/>
            </a:xfrm>
            <a:custGeom>
              <a:avLst/>
              <a:gdLst/>
              <a:ahLst/>
              <a:cxnLst/>
              <a:rect l="0" t="0" r="0" b="0"/>
              <a:pathLst>
                <a:path w="113604" h="240274">
                  <a:moveTo>
                    <a:pt x="65978" y="161925"/>
                  </a:moveTo>
                  <a:lnTo>
                    <a:pt x="65978" y="161925"/>
                  </a:lnTo>
                  <a:lnTo>
                    <a:pt x="65978" y="151812"/>
                  </a:lnTo>
                  <a:lnTo>
                    <a:pt x="63156" y="144025"/>
                  </a:lnTo>
                  <a:lnTo>
                    <a:pt x="59432" y="137036"/>
                  </a:lnTo>
                  <a:lnTo>
                    <a:pt x="57777" y="130402"/>
                  </a:lnTo>
                  <a:lnTo>
                    <a:pt x="56277" y="128210"/>
                  </a:lnTo>
                  <a:lnTo>
                    <a:pt x="54218" y="126748"/>
                  </a:lnTo>
                  <a:lnTo>
                    <a:pt x="51787" y="125774"/>
                  </a:lnTo>
                  <a:lnTo>
                    <a:pt x="50168" y="124066"/>
                  </a:lnTo>
                  <a:lnTo>
                    <a:pt x="48367" y="119346"/>
                  </a:lnTo>
                  <a:lnTo>
                    <a:pt x="45771" y="118722"/>
                  </a:lnTo>
                  <a:lnTo>
                    <a:pt x="37242" y="120852"/>
                  </a:lnTo>
                  <a:lnTo>
                    <a:pt x="20540" y="138114"/>
                  </a:lnTo>
                  <a:lnTo>
                    <a:pt x="4595" y="170274"/>
                  </a:lnTo>
                  <a:lnTo>
                    <a:pt x="348" y="191836"/>
                  </a:lnTo>
                  <a:lnTo>
                    <a:pt x="0" y="197740"/>
                  </a:lnTo>
                  <a:lnTo>
                    <a:pt x="9623" y="221220"/>
                  </a:lnTo>
                  <a:lnTo>
                    <a:pt x="22939" y="233434"/>
                  </a:lnTo>
                  <a:lnTo>
                    <a:pt x="30935" y="238173"/>
                  </a:lnTo>
                  <a:lnTo>
                    <a:pt x="38383" y="240273"/>
                  </a:lnTo>
                  <a:lnTo>
                    <a:pt x="52302" y="239785"/>
                  </a:lnTo>
                  <a:lnTo>
                    <a:pt x="72039" y="233560"/>
                  </a:lnTo>
                  <a:lnTo>
                    <a:pt x="82077" y="222338"/>
                  </a:lnTo>
                  <a:lnTo>
                    <a:pt x="100515" y="183521"/>
                  </a:lnTo>
                  <a:lnTo>
                    <a:pt x="109254" y="137985"/>
                  </a:lnTo>
                  <a:lnTo>
                    <a:pt x="111671" y="102602"/>
                  </a:lnTo>
                  <a:lnTo>
                    <a:pt x="113030" y="57094"/>
                  </a:lnTo>
                  <a:lnTo>
                    <a:pt x="113581" y="10390"/>
                  </a:lnTo>
                  <a:lnTo>
                    <a:pt x="1136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70">
              <a:extLst>
                <a:ext uri="{FF2B5EF4-FFF2-40B4-BE49-F238E27FC236}">
                  <a16:creationId xmlns:a16="http://schemas.microsoft.com/office/drawing/2014/main" id="{39A0E109-23C4-A5DC-6A8C-ACABC3871BD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480179" y="1288154"/>
              <a:ext cx="121022" cy="111556"/>
            </a:xfrm>
            <a:custGeom>
              <a:avLst/>
              <a:gdLst/>
              <a:ahLst/>
              <a:cxnLst/>
              <a:rect l="0" t="0" r="0" b="0"/>
              <a:pathLst>
                <a:path w="121022" h="111556">
                  <a:moveTo>
                    <a:pt x="6721" y="54871"/>
                  </a:moveTo>
                  <a:lnTo>
                    <a:pt x="6721" y="54871"/>
                  </a:lnTo>
                  <a:lnTo>
                    <a:pt x="11778" y="59928"/>
                  </a:lnTo>
                  <a:lnTo>
                    <a:pt x="17082" y="62410"/>
                  </a:lnTo>
                  <a:lnTo>
                    <a:pt x="29111" y="64004"/>
                  </a:lnTo>
                  <a:lnTo>
                    <a:pt x="38192" y="58577"/>
                  </a:lnTo>
                  <a:lnTo>
                    <a:pt x="75449" y="28557"/>
                  </a:lnTo>
                  <a:lnTo>
                    <a:pt x="79601" y="18129"/>
                  </a:lnTo>
                  <a:lnTo>
                    <a:pt x="81937" y="5414"/>
                  </a:lnTo>
                  <a:lnTo>
                    <a:pt x="81206" y="2850"/>
                  </a:lnTo>
                  <a:lnTo>
                    <a:pt x="79662" y="1140"/>
                  </a:lnTo>
                  <a:lnTo>
                    <a:pt x="77573" y="0"/>
                  </a:lnTo>
                  <a:lnTo>
                    <a:pt x="75122" y="299"/>
                  </a:lnTo>
                  <a:lnTo>
                    <a:pt x="28822" y="27469"/>
                  </a:lnTo>
                  <a:lnTo>
                    <a:pt x="10447" y="45694"/>
                  </a:lnTo>
                  <a:lnTo>
                    <a:pt x="6030" y="51928"/>
                  </a:lnTo>
                  <a:lnTo>
                    <a:pt x="1122" y="67321"/>
                  </a:lnTo>
                  <a:lnTo>
                    <a:pt x="0" y="82629"/>
                  </a:lnTo>
                  <a:lnTo>
                    <a:pt x="3029" y="92961"/>
                  </a:lnTo>
                  <a:lnTo>
                    <a:pt x="5317" y="96139"/>
                  </a:lnTo>
                  <a:lnTo>
                    <a:pt x="10684" y="99671"/>
                  </a:lnTo>
                  <a:lnTo>
                    <a:pt x="40360" y="110449"/>
                  </a:lnTo>
                  <a:lnTo>
                    <a:pt x="58669" y="111555"/>
                  </a:lnTo>
                  <a:lnTo>
                    <a:pt x="121021" y="92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71">
              <a:extLst>
                <a:ext uri="{FF2B5EF4-FFF2-40B4-BE49-F238E27FC236}">
                  <a16:creationId xmlns:a16="http://schemas.microsoft.com/office/drawing/2014/main" id="{DF22F74B-EFA3-983A-5DFC-CC9217FB92C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620250" y="1266825"/>
              <a:ext cx="133351" cy="112837"/>
            </a:xfrm>
            <a:custGeom>
              <a:avLst/>
              <a:gdLst/>
              <a:ahLst/>
              <a:cxnLst/>
              <a:rect l="0" t="0" r="0" b="0"/>
              <a:pathLst>
                <a:path w="133351" h="112837">
                  <a:moveTo>
                    <a:pt x="0" y="57150"/>
                  </a:moveTo>
                  <a:lnTo>
                    <a:pt x="0" y="57150"/>
                  </a:lnTo>
                  <a:lnTo>
                    <a:pt x="9134" y="38885"/>
                  </a:lnTo>
                  <a:lnTo>
                    <a:pt x="10576" y="81550"/>
                  </a:lnTo>
                  <a:lnTo>
                    <a:pt x="14578" y="97628"/>
                  </a:lnTo>
                  <a:lnTo>
                    <a:pt x="18186" y="103185"/>
                  </a:lnTo>
                  <a:lnTo>
                    <a:pt x="22706" y="106890"/>
                  </a:lnTo>
                  <a:lnTo>
                    <a:pt x="36361" y="112104"/>
                  </a:lnTo>
                  <a:lnTo>
                    <a:pt x="40116" y="112836"/>
                  </a:lnTo>
                  <a:lnTo>
                    <a:pt x="43678" y="112266"/>
                  </a:lnTo>
                  <a:lnTo>
                    <a:pt x="50457" y="108810"/>
                  </a:lnTo>
                  <a:lnTo>
                    <a:pt x="74169" y="77045"/>
                  </a:lnTo>
                  <a:lnTo>
                    <a:pt x="82301" y="60222"/>
                  </a:lnTo>
                  <a:lnTo>
                    <a:pt x="85262" y="52166"/>
                  </a:lnTo>
                  <a:lnTo>
                    <a:pt x="91820" y="41680"/>
                  </a:lnTo>
                  <a:lnTo>
                    <a:pt x="96351" y="30812"/>
                  </a:lnTo>
                  <a:lnTo>
                    <a:pt x="116574" y="769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72">
              <a:extLst>
                <a:ext uri="{FF2B5EF4-FFF2-40B4-BE49-F238E27FC236}">
                  <a16:creationId xmlns:a16="http://schemas.microsoft.com/office/drawing/2014/main" id="{D0AA7DF7-9CF4-6E55-E66A-F83A595E288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795737" y="1381125"/>
              <a:ext cx="5489" cy="9134"/>
            </a:xfrm>
            <a:custGeom>
              <a:avLst/>
              <a:gdLst/>
              <a:ahLst/>
              <a:cxnLst/>
              <a:rect l="0" t="0" r="0" b="0"/>
              <a:pathLst>
                <a:path w="5489" h="9134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4" y="7539"/>
                  </a:lnTo>
                  <a:lnTo>
                    <a:pt x="431" y="8201"/>
                  </a:lnTo>
                  <a:lnTo>
                    <a:pt x="0" y="8642"/>
                  </a:lnTo>
                  <a:lnTo>
                    <a:pt x="771" y="8937"/>
                  </a:lnTo>
                  <a:lnTo>
                    <a:pt x="2343" y="9133"/>
                  </a:lnTo>
                  <a:lnTo>
                    <a:pt x="3392" y="820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73">
              <a:extLst>
                <a:ext uri="{FF2B5EF4-FFF2-40B4-BE49-F238E27FC236}">
                  <a16:creationId xmlns:a16="http://schemas.microsoft.com/office/drawing/2014/main" id="{A7E1578E-FA15-58F3-2E34-9D3B723177B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029825" y="12192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8362" y="8467"/>
                  </a:lnTo>
                  <a:lnTo>
                    <a:pt x="59847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74">
              <a:extLst>
                <a:ext uri="{FF2B5EF4-FFF2-40B4-BE49-F238E27FC236}">
                  <a16:creationId xmlns:a16="http://schemas.microsoft.com/office/drawing/2014/main" id="{8D06A570-BFD4-472B-1811-C9BD1C88036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010775" y="12954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13257" y="9133"/>
                  </a:lnTo>
                  <a:lnTo>
                    <a:pt x="55839" y="9518"/>
                  </a:lnTo>
                  <a:lnTo>
                    <a:pt x="97892" y="9524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717">
            <a:extLst>
              <a:ext uri="{FF2B5EF4-FFF2-40B4-BE49-F238E27FC236}">
                <a16:creationId xmlns:a16="http://schemas.microsoft.com/office/drawing/2014/main" id="{4BCADE55-639E-B34E-E68D-CAD28669EFCF}"/>
              </a:ext>
            </a:extLst>
          </p:cNvPr>
          <p:cNvGrpSpPr/>
          <p:nvPr/>
        </p:nvGrpSpPr>
        <p:grpSpPr>
          <a:xfrm>
            <a:off x="10335016" y="1070922"/>
            <a:ext cx="361560" cy="300679"/>
            <a:chOff x="10335016" y="1070922"/>
            <a:chExt cx="361560" cy="300679"/>
          </a:xfrm>
        </p:grpSpPr>
        <p:sp>
          <p:nvSpPr>
            <p:cNvPr id="82" name="SMARTInkShape-3375">
              <a:extLst>
                <a:ext uri="{FF2B5EF4-FFF2-40B4-BE49-F238E27FC236}">
                  <a16:creationId xmlns:a16="http://schemas.microsoft.com/office/drawing/2014/main" id="{1C2FAC03-FBDE-E4AE-BDAE-2EE36E7C6C0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487025" y="1118519"/>
              <a:ext cx="97464" cy="138722"/>
            </a:xfrm>
            <a:custGeom>
              <a:avLst/>
              <a:gdLst/>
              <a:ahLst/>
              <a:cxnLst/>
              <a:rect l="0" t="0" r="0" b="0"/>
              <a:pathLst>
                <a:path w="97464" h="138722">
                  <a:moveTo>
                    <a:pt x="9525" y="14956"/>
                  </a:moveTo>
                  <a:lnTo>
                    <a:pt x="9525" y="14956"/>
                  </a:lnTo>
                  <a:lnTo>
                    <a:pt x="9525" y="9900"/>
                  </a:lnTo>
                  <a:lnTo>
                    <a:pt x="10583" y="8410"/>
                  </a:lnTo>
                  <a:lnTo>
                    <a:pt x="12349" y="7417"/>
                  </a:lnTo>
                  <a:lnTo>
                    <a:pt x="14582" y="6755"/>
                  </a:lnTo>
                  <a:lnTo>
                    <a:pt x="15013" y="7372"/>
                  </a:lnTo>
                  <a:lnTo>
                    <a:pt x="12670" y="10880"/>
                  </a:lnTo>
                  <a:lnTo>
                    <a:pt x="11621" y="11180"/>
                  </a:lnTo>
                  <a:lnTo>
                    <a:pt x="10923" y="10322"/>
                  </a:lnTo>
                  <a:lnTo>
                    <a:pt x="10456" y="8692"/>
                  </a:lnTo>
                  <a:lnTo>
                    <a:pt x="11203" y="7605"/>
                  </a:lnTo>
                  <a:lnTo>
                    <a:pt x="14857" y="6397"/>
                  </a:lnTo>
                  <a:lnTo>
                    <a:pt x="15197" y="6075"/>
                  </a:lnTo>
                  <a:lnTo>
                    <a:pt x="12752" y="5717"/>
                  </a:lnTo>
                  <a:lnTo>
                    <a:pt x="12735" y="4564"/>
                  </a:lnTo>
                  <a:lnTo>
                    <a:pt x="15538" y="459"/>
                  </a:lnTo>
                  <a:lnTo>
                    <a:pt x="16709" y="0"/>
                  </a:lnTo>
                  <a:lnTo>
                    <a:pt x="17490" y="752"/>
                  </a:lnTo>
                  <a:lnTo>
                    <a:pt x="18958" y="5157"/>
                  </a:lnTo>
                  <a:lnTo>
                    <a:pt x="17986" y="29266"/>
                  </a:lnTo>
                  <a:lnTo>
                    <a:pt x="7290" y="69378"/>
                  </a:lnTo>
                  <a:lnTo>
                    <a:pt x="1441" y="79211"/>
                  </a:lnTo>
                  <a:lnTo>
                    <a:pt x="2019" y="80017"/>
                  </a:lnTo>
                  <a:lnTo>
                    <a:pt x="5484" y="80914"/>
                  </a:lnTo>
                  <a:lnTo>
                    <a:pt x="18440" y="76362"/>
                  </a:lnTo>
                  <a:lnTo>
                    <a:pt x="51813" y="56370"/>
                  </a:lnTo>
                  <a:lnTo>
                    <a:pt x="74234" y="53185"/>
                  </a:lnTo>
                  <a:lnTo>
                    <a:pt x="80674" y="53094"/>
                  </a:lnTo>
                  <a:lnTo>
                    <a:pt x="82358" y="54140"/>
                  </a:lnTo>
                  <a:lnTo>
                    <a:pt x="83481" y="55895"/>
                  </a:lnTo>
                  <a:lnTo>
                    <a:pt x="84228" y="58124"/>
                  </a:lnTo>
                  <a:lnTo>
                    <a:pt x="95395" y="71373"/>
                  </a:lnTo>
                  <a:lnTo>
                    <a:pt x="97463" y="76909"/>
                  </a:lnTo>
                  <a:lnTo>
                    <a:pt x="95752" y="102189"/>
                  </a:lnTo>
                  <a:lnTo>
                    <a:pt x="89828" y="112287"/>
                  </a:lnTo>
                  <a:lnTo>
                    <a:pt x="80141" y="122773"/>
                  </a:lnTo>
                  <a:lnTo>
                    <a:pt x="68778" y="130961"/>
                  </a:lnTo>
                  <a:lnTo>
                    <a:pt x="56673" y="135305"/>
                  </a:lnTo>
                  <a:lnTo>
                    <a:pt x="11746" y="138691"/>
                  </a:lnTo>
                  <a:lnTo>
                    <a:pt x="7831" y="138721"/>
                  </a:lnTo>
                  <a:lnTo>
                    <a:pt x="5219" y="137683"/>
                  </a:lnTo>
                  <a:lnTo>
                    <a:pt x="0" y="129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76">
              <a:extLst>
                <a:ext uri="{FF2B5EF4-FFF2-40B4-BE49-F238E27FC236}">
                  <a16:creationId xmlns:a16="http://schemas.microsoft.com/office/drawing/2014/main" id="{F0DD75CA-959F-1F3D-697C-36BFA00F137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515600" y="1070922"/>
              <a:ext cx="152401" cy="24454"/>
            </a:xfrm>
            <a:custGeom>
              <a:avLst/>
              <a:gdLst/>
              <a:ahLst/>
              <a:cxnLst/>
              <a:rect l="0" t="0" r="0" b="0"/>
              <a:pathLst>
                <a:path w="152401" h="24454">
                  <a:moveTo>
                    <a:pt x="0" y="24453"/>
                  </a:moveTo>
                  <a:lnTo>
                    <a:pt x="0" y="24453"/>
                  </a:lnTo>
                  <a:lnTo>
                    <a:pt x="0" y="19397"/>
                  </a:lnTo>
                  <a:lnTo>
                    <a:pt x="1058" y="17907"/>
                  </a:lnTo>
                  <a:lnTo>
                    <a:pt x="2824" y="16914"/>
                  </a:lnTo>
                  <a:lnTo>
                    <a:pt x="47559" y="7563"/>
                  </a:lnTo>
                  <a:lnTo>
                    <a:pt x="85713" y="5830"/>
                  </a:lnTo>
                  <a:lnTo>
                    <a:pt x="121705" y="0"/>
                  </a:lnTo>
                  <a:lnTo>
                    <a:pt x="152400" y="5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77">
              <a:extLst>
                <a:ext uri="{FF2B5EF4-FFF2-40B4-BE49-F238E27FC236}">
                  <a16:creationId xmlns:a16="http://schemas.microsoft.com/office/drawing/2014/main" id="{C7C0D7C0-1B7B-CC53-C685-93F082D4BB7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335016" y="1352550"/>
              <a:ext cx="361560" cy="19051"/>
            </a:xfrm>
            <a:custGeom>
              <a:avLst/>
              <a:gdLst/>
              <a:ahLst/>
              <a:cxnLst/>
              <a:rect l="0" t="0" r="0" b="0"/>
              <a:pathLst>
                <a:path w="361560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45760" y="19050"/>
                  </a:lnTo>
                  <a:lnTo>
                    <a:pt x="68669" y="16228"/>
                  </a:lnTo>
                  <a:lnTo>
                    <a:pt x="104033" y="11511"/>
                  </a:lnTo>
                  <a:lnTo>
                    <a:pt x="146261" y="10113"/>
                  </a:lnTo>
                  <a:lnTo>
                    <a:pt x="187349" y="9699"/>
                  </a:lnTo>
                  <a:lnTo>
                    <a:pt x="221689" y="8544"/>
                  </a:lnTo>
                  <a:lnTo>
                    <a:pt x="258120" y="4503"/>
                  </a:lnTo>
                  <a:lnTo>
                    <a:pt x="304217" y="1334"/>
                  </a:lnTo>
                  <a:lnTo>
                    <a:pt x="347095" y="176"/>
                  </a:lnTo>
                  <a:lnTo>
                    <a:pt x="3615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18">
            <a:extLst>
              <a:ext uri="{FF2B5EF4-FFF2-40B4-BE49-F238E27FC236}">
                <a16:creationId xmlns:a16="http://schemas.microsoft.com/office/drawing/2014/main" id="{3E53ABDC-2850-7407-3899-7CC0A49556F9}"/>
              </a:ext>
            </a:extLst>
          </p:cNvPr>
          <p:cNvGrpSpPr/>
          <p:nvPr/>
        </p:nvGrpSpPr>
        <p:grpSpPr>
          <a:xfrm>
            <a:off x="10172710" y="1467119"/>
            <a:ext cx="493248" cy="275957"/>
            <a:chOff x="10172710" y="1467119"/>
            <a:chExt cx="493248" cy="275957"/>
          </a:xfrm>
        </p:grpSpPr>
        <p:sp>
          <p:nvSpPr>
            <p:cNvPr id="86" name="SMARTInkShape-3378">
              <a:extLst>
                <a:ext uri="{FF2B5EF4-FFF2-40B4-BE49-F238E27FC236}">
                  <a16:creationId xmlns:a16="http://schemas.microsoft.com/office/drawing/2014/main" id="{34E33C57-8753-35E1-E196-A1060C2BBD3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172710" y="1467119"/>
              <a:ext cx="485766" cy="270036"/>
            </a:xfrm>
            <a:custGeom>
              <a:avLst/>
              <a:gdLst/>
              <a:ahLst/>
              <a:cxnLst/>
              <a:rect l="0" t="0" r="0" b="0"/>
              <a:pathLst>
                <a:path w="485766" h="270036">
                  <a:moveTo>
                    <a:pt x="9515" y="237856"/>
                  </a:moveTo>
                  <a:lnTo>
                    <a:pt x="9515" y="237856"/>
                  </a:lnTo>
                  <a:lnTo>
                    <a:pt x="0" y="237856"/>
                  </a:lnTo>
                  <a:lnTo>
                    <a:pt x="13248" y="211341"/>
                  </a:lnTo>
                  <a:lnTo>
                    <a:pt x="22110" y="202083"/>
                  </a:lnTo>
                  <a:lnTo>
                    <a:pt x="66191" y="167115"/>
                  </a:lnTo>
                  <a:lnTo>
                    <a:pt x="78284" y="163274"/>
                  </a:lnTo>
                  <a:lnTo>
                    <a:pt x="98320" y="161798"/>
                  </a:lnTo>
                  <a:lnTo>
                    <a:pt x="104724" y="164541"/>
                  </a:lnTo>
                  <a:lnTo>
                    <a:pt x="107912" y="166755"/>
                  </a:lnTo>
                  <a:lnTo>
                    <a:pt x="110038" y="170347"/>
                  </a:lnTo>
                  <a:lnTo>
                    <a:pt x="122326" y="215846"/>
                  </a:lnTo>
                  <a:lnTo>
                    <a:pt x="133429" y="261132"/>
                  </a:lnTo>
                  <a:lnTo>
                    <a:pt x="137965" y="268662"/>
                  </a:lnTo>
                  <a:lnTo>
                    <a:pt x="140657" y="270035"/>
                  </a:lnTo>
                  <a:lnTo>
                    <a:pt x="143509" y="269892"/>
                  </a:lnTo>
                  <a:lnTo>
                    <a:pt x="149503" y="266911"/>
                  </a:lnTo>
                  <a:lnTo>
                    <a:pt x="155692" y="262058"/>
                  </a:lnTo>
                  <a:lnTo>
                    <a:pt x="165127" y="248320"/>
                  </a:lnTo>
                  <a:lnTo>
                    <a:pt x="177799" y="210564"/>
                  </a:lnTo>
                  <a:lnTo>
                    <a:pt x="190491" y="171434"/>
                  </a:lnTo>
                  <a:lnTo>
                    <a:pt x="199819" y="130135"/>
                  </a:lnTo>
                  <a:lnTo>
                    <a:pt x="208051" y="90125"/>
                  </a:lnTo>
                  <a:lnTo>
                    <a:pt x="209344" y="44822"/>
                  </a:lnTo>
                  <a:lnTo>
                    <a:pt x="209528" y="29273"/>
                  </a:lnTo>
                  <a:lnTo>
                    <a:pt x="212358" y="28736"/>
                  </a:lnTo>
                  <a:lnTo>
                    <a:pt x="222796" y="28391"/>
                  </a:lnTo>
                  <a:lnTo>
                    <a:pt x="228836" y="25521"/>
                  </a:lnTo>
                  <a:lnTo>
                    <a:pt x="231929" y="23275"/>
                  </a:lnTo>
                  <a:lnTo>
                    <a:pt x="277850" y="12498"/>
                  </a:lnTo>
                  <a:lnTo>
                    <a:pt x="320283" y="9896"/>
                  </a:lnTo>
                  <a:lnTo>
                    <a:pt x="363708" y="6624"/>
                  </a:lnTo>
                  <a:lnTo>
                    <a:pt x="407267" y="1773"/>
                  </a:lnTo>
                  <a:lnTo>
                    <a:pt x="451007" y="0"/>
                  </a:lnTo>
                  <a:lnTo>
                    <a:pt x="468882" y="869"/>
                  </a:lnTo>
                  <a:lnTo>
                    <a:pt x="485765" y="9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79">
              <a:extLst>
                <a:ext uri="{FF2B5EF4-FFF2-40B4-BE49-F238E27FC236}">
                  <a16:creationId xmlns:a16="http://schemas.microsoft.com/office/drawing/2014/main" id="{6F014083-6363-FF3D-B2A9-D326310E4D1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372725" y="1609725"/>
              <a:ext cx="43158" cy="133351"/>
            </a:xfrm>
            <a:custGeom>
              <a:avLst/>
              <a:gdLst/>
              <a:ahLst/>
              <a:cxnLst/>
              <a:rect l="0" t="0" r="0" b="0"/>
              <a:pathLst>
                <a:path w="43158" h="133351">
                  <a:moveTo>
                    <a:pt x="38100" y="0"/>
                  </a:moveTo>
                  <a:lnTo>
                    <a:pt x="38100" y="0"/>
                  </a:lnTo>
                  <a:lnTo>
                    <a:pt x="43157" y="5056"/>
                  </a:lnTo>
                  <a:lnTo>
                    <a:pt x="42530" y="8663"/>
                  </a:lnTo>
                  <a:lnTo>
                    <a:pt x="24187" y="51045"/>
                  </a:lnTo>
                  <a:lnTo>
                    <a:pt x="12188" y="9287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380">
              <a:extLst>
                <a:ext uri="{FF2B5EF4-FFF2-40B4-BE49-F238E27FC236}">
                  <a16:creationId xmlns:a16="http://schemas.microsoft.com/office/drawing/2014/main" id="{87008BB6-ECA0-9918-EDE8-CA6EE0BD96C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449644" y="1600351"/>
              <a:ext cx="85007" cy="136691"/>
            </a:xfrm>
            <a:custGeom>
              <a:avLst/>
              <a:gdLst/>
              <a:ahLst/>
              <a:cxnLst/>
              <a:rect l="0" t="0" r="0" b="0"/>
              <a:pathLst>
                <a:path w="85007" h="136691">
                  <a:moveTo>
                    <a:pt x="85006" y="18899"/>
                  </a:moveTo>
                  <a:lnTo>
                    <a:pt x="85006" y="18899"/>
                  </a:lnTo>
                  <a:lnTo>
                    <a:pt x="85006" y="1565"/>
                  </a:lnTo>
                  <a:lnTo>
                    <a:pt x="83948" y="993"/>
                  </a:lnTo>
                  <a:lnTo>
                    <a:pt x="71749" y="0"/>
                  </a:lnTo>
                  <a:lnTo>
                    <a:pt x="57560" y="4950"/>
                  </a:lnTo>
                  <a:lnTo>
                    <a:pt x="39951" y="18176"/>
                  </a:lnTo>
                  <a:lnTo>
                    <a:pt x="16095" y="49212"/>
                  </a:lnTo>
                  <a:lnTo>
                    <a:pt x="2917" y="80273"/>
                  </a:lnTo>
                  <a:lnTo>
                    <a:pt x="0" y="107340"/>
                  </a:lnTo>
                  <a:lnTo>
                    <a:pt x="2423" y="119236"/>
                  </a:lnTo>
                  <a:lnTo>
                    <a:pt x="4550" y="123891"/>
                  </a:lnTo>
                  <a:lnTo>
                    <a:pt x="15382" y="131884"/>
                  </a:lnTo>
                  <a:lnTo>
                    <a:pt x="22714" y="135498"/>
                  </a:lnTo>
                  <a:lnTo>
                    <a:pt x="36507" y="136690"/>
                  </a:lnTo>
                  <a:lnTo>
                    <a:pt x="43148" y="135526"/>
                  </a:lnTo>
                  <a:lnTo>
                    <a:pt x="53349" y="128589"/>
                  </a:lnTo>
                  <a:lnTo>
                    <a:pt x="61411" y="117392"/>
                  </a:lnTo>
                  <a:lnTo>
                    <a:pt x="70842" y="94296"/>
                  </a:lnTo>
                  <a:lnTo>
                    <a:pt x="75072" y="48545"/>
                  </a:lnTo>
                  <a:lnTo>
                    <a:pt x="75299" y="38072"/>
                  </a:lnTo>
                  <a:lnTo>
                    <a:pt x="65956" y="18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81">
              <a:extLst>
                <a:ext uri="{FF2B5EF4-FFF2-40B4-BE49-F238E27FC236}">
                  <a16:creationId xmlns:a16="http://schemas.microsoft.com/office/drawing/2014/main" id="{02000AD6-EC9E-8250-0455-8DB0619B240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564829" y="1600351"/>
              <a:ext cx="101129" cy="131080"/>
            </a:xfrm>
            <a:custGeom>
              <a:avLst/>
              <a:gdLst/>
              <a:ahLst/>
              <a:cxnLst/>
              <a:rect l="0" t="0" r="0" b="0"/>
              <a:pathLst>
                <a:path w="101129" h="131080">
                  <a:moveTo>
                    <a:pt x="46021" y="18899"/>
                  </a:moveTo>
                  <a:lnTo>
                    <a:pt x="46021" y="18899"/>
                  </a:lnTo>
                  <a:lnTo>
                    <a:pt x="51078" y="13843"/>
                  </a:lnTo>
                  <a:lnTo>
                    <a:pt x="53559" y="8538"/>
                  </a:lnTo>
                  <a:lnTo>
                    <a:pt x="55155" y="1565"/>
                  </a:lnTo>
                  <a:lnTo>
                    <a:pt x="54226" y="993"/>
                  </a:lnTo>
                  <a:lnTo>
                    <a:pt x="42254" y="0"/>
                  </a:lnTo>
                  <a:lnTo>
                    <a:pt x="36232" y="2738"/>
                  </a:lnTo>
                  <a:lnTo>
                    <a:pt x="18686" y="18176"/>
                  </a:lnTo>
                  <a:lnTo>
                    <a:pt x="12705" y="26692"/>
                  </a:lnTo>
                  <a:lnTo>
                    <a:pt x="802" y="62400"/>
                  </a:lnTo>
                  <a:lnTo>
                    <a:pt x="0" y="66950"/>
                  </a:lnTo>
                  <a:lnTo>
                    <a:pt x="524" y="71041"/>
                  </a:lnTo>
                  <a:lnTo>
                    <a:pt x="5258" y="83973"/>
                  </a:lnTo>
                  <a:lnTo>
                    <a:pt x="8191" y="104855"/>
                  </a:lnTo>
                  <a:lnTo>
                    <a:pt x="15291" y="118686"/>
                  </a:lnTo>
                  <a:lnTo>
                    <a:pt x="21074" y="126043"/>
                  </a:lnTo>
                  <a:lnTo>
                    <a:pt x="29995" y="130019"/>
                  </a:lnTo>
                  <a:lnTo>
                    <a:pt x="35336" y="131079"/>
                  </a:lnTo>
                  <a:lnTo>
                    <a:pt x="41016" y="129669"/>
                  </a:lnTo>
                  <a:lnTo>
                    <a:pt x="59120" y="117572"/>
                  </a:lnTo>
                  <a:lnTo>
                    <a:pt x="81377" y="94521"/>
                  </a:lnTo>
                  <a:lnTo>
                    <a:pt x="96278" y="64528"/>
                  </a:lnTo>
                  <a:lnTo>
                    <a:pt x="101128" y="47471"/>
                  </a:lnTo>
                  <a:lnTo>
                    <a:pt x="99441" y="36536"/>
                  </a:lnTo>
                  <a:lnTo>
                    <a:pt x="92541" y="21303"/>
                  </a:lnTo>
                  <a:lnTo>
                    <a:pt x="89735" y="17326"/>
                  </a:lnTo>
                  <a:lnTo>
                    <a:pt x="70615" y="6674"/>
                  </a:lnTo>
                  <a:lnTo>
                    <a:pt x="54955" y="1871"/>
                  </a:lnTo>
                  <a:lnTo>
                    <a:pt x="44347" y="3570"/>
                  </a:lnTo>
                  <a:lnTo>
                    <a:pt x="26475" y="7654"/>
                  </a:lnTo>
                  <a:lnTo>
                    <a:pt x="20290" y="8227"/>
                  </a:lnTo>
                  <a:lnTo>
                    <a:pt x="16166" y="9668"/>
                  </a:lnTo>
                  <a:lnTo>
                    <a:pt x="7921" y="18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19">
            <a:extLst>
              <a:ext uri="{FF2B5EF4-FFF2-40B4-BE49-F238E27FC236}">
                <a16:creationId xmlns:a16="http://schemas.microsoft.com/office/drawing/2014/main" id="{74AD9970-5941-481C-BB00-8B840AA89B2F}"/>
              </a:ext>
            </a:extLst>
          </p:cNvPr>
          <p:cNvGrpSpPr/>
          <p:nvPr/>
        </p:nvGrpSpPr>
        <p:grpSpPr>
          <a:xfrm>
            <a:off x="10972800" y="1000125"/>
            <a:ext cx="923926" cy="238126"/>
            <a:chOff x="10972800" y="1000125"/>
            <a:chExt cx="923926" cy="238126"/>
          </a:xfrm>
        </p:grpSpPr>
        <p:sp>
          <p:nvSpPr>
            <p:cNvPr id="91" name="SMARTInkShape-3382">
              <a:extLst>
                <a:ext uri="{FF2B5EF4-FFF2-40B4-BE49-F238E27FC236}">
                  <a16:creationId xmlns:a16="http://schemas.microsoft.com/office/drawing/2014/main" id="{D884F600-877D-15C8-0E9E-9871D700760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972800" y="11811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1941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83">
              <a:extLst>
                <a:ext uri="{FF2B5EF4-FFF2-40B4-BE49-F238E27FC236}">
                  <a16:creationId xmlns:a16="http://schemas.microsoft.com/office/drawing/2014/main" id="{8D53629A-2C23-AC8F-7D10-F3554D33DCC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972800" y="123825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4828" y="0"/>
                  </a:lnTo>
                  <a:lnTo>
                    <a:pt x="85173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84">
              <a:extLst>
                <a:ext uri="{FF2B5EF4-FFF2-40B4-BE49-F238E27FC236}">
                  <a16:creationId xmlns:a16="http://schemas.microsoft.com/office/drawing/2014/main" id="{B15775CC-A26D-51A0-A729-D3466B3D735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365357" y="1038277"/>
              <a:ext cx="173697" cy="178912"/>
            </a:xfrm>
            <a:custGeom>
              <a:avLst/>
              <a:gdLst/>
              <a:ahLst/>
              <a:cxnLst/>
              <a:rect l="0" t="0" r="0" b="0"/>
              <a:pathLst>
                <a:path w="173697" h="178912">
                  <a:moveTo>
                    <a:pt x="83693" y="47573"/>
                  </a:moveTo>
                  <a:lnTo>
                    <a:pt x="83693" y="47573"/>
                  </a:lnTo>
                  <a:lnTo>
                    <a:pt x="78636" y="42516"/>
                  </a:lnTo>
                  <a:lnTo>
                    <a:pt x="73332" y="40034"/>
                  </a:lnTo>
                  <a:lnTo>
                    <a:pt x="70436" y="39372"/>
                  </a:lnTo>
                  <a:lnTo>
                    <a:pt x="67446" y="39989"/>
                  </a:lnTo>
                  <a:lnTo>
                    <a:pt x="24046" y="63581"/>
                  </a:lnTo>
                  <a:lnTo>
                    <a:pt x="15555" y="69857"/>
                  </a:lnTo>
                  <a:lnTo>
                    <a:pt x="4824" y="84397"/>
                  </a:lnTo>
                  <a:lnTo>
                    <a:pt x="0" y="102111"/>
                  </a:lnTo>
                  <a:lnTo>
                    <a:pt x="1693" y="114498"/>
                  </a:lnTo>
                  <a:lnTo>
                    <a:pt x="8597" y="130550"/>
                  </a:lnTo>
                  <a:lnTo>
                    <a:pt x="25631" y="155357"/>
                  </a:lnTo>
                  <a:lnTo>
                    <a:pt x="49203" y="167233"/>
                  </a:lnTo>
                  <a:lnTo>
                    <a:pt x="96698" y="178911"/>
                  </a:lnTo>
                  <a:lnTo>
                    <a:pt x="110993" y="177207"/>
                  </a:lnTo>
                  <a:lnTo>
                    <a:pt x="124401" y="171863"/>
                  </a:lnTo>
                  <a:lnTo>
                    <a:pt x="146532" y="155336"/>
                  </a:lnTo>
                  <a:lnTo>
                    <a:pt x="163288" y="112838"/>
                  </a:lnTo>
                  <a:lnTo>
                    <a:pt x="173696" y="75869"/>
                  </a:lnTo>
                  <a:lnTo>
                    <a:pt x="170190" y="43656"/>
                  </a:lnTo>
                  <a:lnTo>
                    <a:pt x="164590" y="29597"/>
                  </a:lnTo>
                  <a:lnTo>
                    <a:pt x="156336" y="20886"/>
                  </a:lnTo>
                  <a:lnTo>
                    <a:pt x="136967" y="10032"/>
                  </a:lnTo>
                  <a:lnTo>
                    <a:pt x="105513" y="538"/>
                  </a:lnTo>
                  <a:lnTo>
                    <a:pt x="94785" y="0"/>
                  </a:lnTo>
                  <a:lnTo>
                    <a:pt x="94262" y="1041"/>
                  </a:lnTo>
                  <a:lnTo>
                    <a:pt x="93218" y="9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85">
              <a:extLst>
                <a:ext uri="{FF2B5EF4-FFF2-40B4-BE49-F238E27FC236}">
                  <a16:creationId xmlns:a16="http://schemas.microsoft.com/office/drawing/2014/main" id="{58DEFE99-2B03-58F6-C4B6-CE94F2F767E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610975" y="1181100"/>
              <a:ext cx="14753" cy="9526"/>
            </a:xfrm>
            <a:custGeom>
              <a:avLst/>
              <a:gdLst/>
              <a:ahLst/>
              <a:cxnLst/>
              <a:rect l="0" t="0" r="0" b="0"/>
              <a:pathLst>
                <a:path w="14753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14752" y="2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86">
              <a:extLst>
                <a:ext uri="{FF2B5EF4-FFF2-40B4-BE49-F238E27FC236}">
                  <a16:creationId xmlns:a16="http://schemas.microsoft.com/office/drawing/2014/main" id="{EEFADD7E-CB5D-78E5-D438-69549C1C8BE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698414" y="1047750"/>
              <a:ext cx="129764" cy="140793"/>
            </a:xfrm>
            <a:custGeom>
              <a:avLst/>
              <a:gdLst/>
              <a:ahLst/>
              <a:cxnLst/>
              <a:rect l="0" t="0" r="0" b="0"/>
              <a:pathLst>
                <a:path w="129764" h="140793">
                  <a:moveTo>
                    <a:pt x="7811" y="0"/>
                  </a:moveTo>
                  <a:lnTo>
                    <a:pt x="7811" y="0"/>
                  </a:lnTo>
                  <a:lnTo>
                    <a:pt x="17221" y="0"/>
                  </a:lnTo>
                  <a:lnTo>
                    <a:pt x="6959" y="25439"/>
                  </a:lnTo>
                  <a:lnTo>
                    <a:pt x="2140" y="33531"/>
                  </a:lnTo>
                  <a:lnTo>
                    <a:pt x="0" y="40656"/>
                  </a:lnTo>
                  <a:lnTo>
                    <a:pt x="487" y="44037"/>
                  </a:lnTo>
                  <a:lnTo>
                    <a:pt x="6637" y="55214"/>
                  </a:lnTo>
                  <a:lnTo>
                    <a:pt x="17576" y="61633"/>
                  </a:lnTo>
                  <a:lnTo>
                    <a:pt x="22788" y="62255"/>
                  </a:lnTo>
                  <a:lnTo>
                    <a:pt x="66345" y="57411"/>
                  </a:lnTo>
                  <a:lnTo>
                    <a:pt x="99062" y="51714"/>
                  </a:lnTo>
                  <a:lnTo>
                    <a:pt x="103570" y="52468"/>
                  </a:lnTo>
                  <a:lnTo>
                    <a:pt x="112737" y="58585"/>
                  </a:lnTo>
                  <a:lnTo>
                    <a:pt x="119003" y="65196"/>
                  </a:lnTo>
                  <a:lnTo>
                    <a:pt x="125317" y="75190"/>
                  </a:lnTo>
                  <a:lnTo>
                    <a:pt x="129763" y="92717"/>
                  </a:lnTo>
                  <a:lnTo>
                    <a:pt x="127980" y="105060"/>
                  </a:lnTo>
                  <a:lnTo>
                    <a:pt x="121028" y="121087"/>
                  </a:lnTo>
                  <a:lnTo>
                    <a:pt x="118214" y="125175"/>
                  </a:lnTo>
                  <a:lnTo>
                    <a:pt x="106620" y="129717"/>
                  </a:lnTo>
                  <a:lnTo>
                    <a:pt x="65273" y="140570"/>
                  </a:lnTo>
                  <a:lnTo>
                    <a:pt x="52401" y="140792"/>
                  </a:lnTo>
                  <a:lnTo>
                    <a:pt x="2686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87">
              <a:extLst>
                <a:ext uri="{FF2B5EF4-FFF2-40B4-BE49-F238E27FC236}">
                  <a16:creationId xmlns:a16="http://schemas.microsoft.com/office/drawing/2014/main" id="{6FDE5AC7-FC3D-4425-2FB2-A5638FB2F52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725275" y="10001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29339" y="11446"/>
                  </a:lnTo>
                  <a:lnTo>
                    <a:pt x="38791" y="5793"/>
                  </a:lnTo>
                  <a:lnTo>
                    <a:pt x="82262" y="763"/>
                  </a:lnTo>
                  <a:lnTo>
                    <a:pt x="126343" y="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720">
            <a:extLst>
              <a:ext uri="{FF2B5EF4-FFF2-40B4-BE49-F238E27FC236}">
                <a16:creationId xmlns:a16="http://schemas.microsoft.com/office/drawing/2014/main" id="{9CDFA36C-589D-D8E1-A52E-5E39A63ECE8E}"/>
              </a:ext>
            </a:extLst>
          </p:cNvPr>
          <p:cNvGrpSpPr/>
          <p:nvPr/>
        </p:nvGrpSpPr>
        <p:grpSpPr>
          <a:xfrm>
            <a:off x="1257300" y="3305185"/>
            <a:ext cx="1761894" cy="500253"/>
            <a:chOff x="1257300" y="3305185"/>
            <a:chExt cx="1761894" cy="500253"/>
          </a:xfrm>
        </p:grpSpPr>
        <p:sp>
          <p:nvSpPr>
            <p:cNvPr id="98" name="SMARTInkShape-3388">
              <a:extLst>
                <a:ext uri="{FF2B5EF4-FFF2-40B4-BE49-F238E27FC236}">
                  <a16:creationId xmlns:a16="http://schemas.microsoft.com/office/drawing/2014/main" id="{75E3E5B0-5A03-D2E3-0040-03783160A26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276384" y="3467217"/>
              <a:ext cx="152367" cy="180859"/>
            </a:xfrm>
            <a:custGeom>
              <a:avLst/>
              <a:gdLst/>
              <a:ahLst/>
              <a:cxnLst/>
              <a:rect l="0" t="0" r="0" b="0"/>
              <a:pathLst>
                <a:path w="152367" h="180859">
                  <a:moveTo>
                    <a:pt x="9491" y="18933"/>
                  </a:moveTo>
                  <a:lnTo>
                    <a:pt x="9491" y="18933"/>
                  </a:lnTo>
                  <a:lnTo>
                    <a:pt x="9491" y="9442"/>
                  </a:lnTo>
                  <a:lnTo>
                    <a:pt x="4434" y="9418"/>
                  </a:lnTo>
                  <a:lnTo>
                    <a:pt x="2945" y="8357"/>
                  </a:lnTo>
                  <a:lnTo>
                    <a:pt x="1952" y="6590"/>
                  </a:lnTo>
                  <a:lnTo>
                    <a:pt x="0" y="0"/>
                  </a:lnTo>
                  <a:lnTo>
                    <a:pt x="10089" y="4974"/>
                  </a:lnTo>
                  <a:lnTo>
                    <a:pt x="26484" y="23263"/>
                  </a:lnTo>
                  <a:lnTo>
                    <a:pt x="54441" y="69023"/>
                  </a:lnTo>
                  <a:lnTo>
                    <a:pt x="92112" y="111966"/>
                  </a:lnTo>
                  <a:lnTo>
                    <a:pt x="125967" y="153861"/>
                  </a:lnTo>
                  <a:lnTo>
                    <a:pt x="152366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89">
              <a:extLst>
                <a:ext uri="{FF2B5EF4-FFF2-40B4-BE49-F238E27FC236}">
                  <a16:creationId xmlns:a16="http://schemas.microsoft.com/office/drawing/2014/main" id="{864F64F2-3ACD-7057-9D32-71D31CEAA5C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66825" y="3477949"/>
              <a:ext cx="171451" cy="179652"/>
            </a:xfrm>
            <a:custGeom>
              <a:avLst/>
              <a:gdLst/>
              <a:ahLst/>
              <a:cxnLst/>
              <a:rect l="0" t="0" r="0" b="0"/>
              <a:pathLst>
                <a:path w="171451" h="179652">
                  <a:moveTo>
                    <a:pt x="171450" y="8201"/>
                  </a:moveTo>
                  <a:lnTo>
                    <a:pt x="171450" y="8201"/>
                  </a:lnTo>
                  <a:lnTo>
                    <a:pt x="171450" y="0"/>
                  </a:lnTo>
                  <a:lnTo>
                    <a:pt x="131352" y="39910"/>
                  </a:lnTo>
                  <a:lnTo>
                    <a:pt x="95575" y="82762"/>
                  </a:lnTo>
                  <a:lnTo>
                    <a:pt x="59296" y="125766"/>
                  </a:lnTo>
                  <a:lnTo>
                    <a:pt x="18598" y="162726"/>
                  </a:lnTo>
                  <a:lnTo>
                    <a:pt x="11155" y="174166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90">
              <a:extLst>
                <a:ext uri="{FF2B5EF4-FFF2-40B4-BE49-F238E27FC236}">
                  <a16:creationId xmlns:a16="http://schemas.microsoft.com/office/drawing/2014/main" id="{D7DD2D9A-6588-AFBF-2CAB-CD89C7164AE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57300" y="3352800"/>
              <a:ext cx="273157" cy="38101"/>
            </a:xfrm>
            <a:custGeom>
              <a:avLst/>
              <a:gdLst/>
              <a:ahLst/>
              <a:cxnLst/>
              <a:rect l="0" t="0" r="0" b="0"/>
              <a:pathLst>
                <a:path w="273157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42842" y="25805"/>
                  </a:lnTo>
                  <a:lnTo>
                    <a:pt x="89133" y="19939"/>
                  </a:lnTo>
                  <a:lnTo>
                    <a:pt x="131828" y="19226"/>
                  </a:lnTo>
                  <a:lnTo>
                    <a:pt x="158652" y="16280"/>
                  </a:lnTo>
                  <a:lnTo>
                    <a:pt x="205382" y="7296"/>
                  </a:lnTo>
                  <a:lnTo>
                    <a:pt x="246827" y="1441"/>
                  </a:lnTo>
                  <a:lnTo>
                    <a:pt x="273156" y="127"/>
                  </a:lnTo>
                  <a:lnTo>
                    <a:pt x="273121" y="84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91">
              <a:extLst>
                <a:ext uri="{FF2B5EF4-FFF2-40B4-BE49-F238E27FC236}">
                  <a16:creationId xmlns:a16="http://schemas.microsoft.com/office/drawing/2014/main" id="{CFAC0C18-D64E-FDAF-B54E-FEB3AAA3C76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14500" y="3486150"/>
              <a:ext cx="247651" cy="104659"/>
            </a:xfrm>
            <a:custGeom>
              <a:avLst/>
              <a:gdLst/>
              <a:ahLst/>
              <a:cxnLst/>
              <a:rect l="0" t="0" r="0" b="0"/>
              <a:pathLst>
                <a:path w="247651" h="104659">
                  <a:moveTo>
                    <a:pt x="0" y="95250"/>
                  </a:moveTo>
                  <a:lnTo>
                    <a:pt x="0" y="95250"/>
                  </a:lnTo>
                  <a:lnTo>
                    <a:pt x="0" y="104658"/>
                  </a:lnTo>
                  <a:lnTo>
                    <a:pt x="0" y="87438"/>
                  </a:lnTo>
                  <a:lnTo>
                    <a:pt x="46936" y="48159"/>
                  </a:lnTo>
                  <a:lnTo>
                    <a:pt x="53669" y="42571"/>
                  </a:lnTo>
                  <a:lnTo>
                    <a:pt x="66615" y="36161"/>
                  </a:lnTo>
                  <a:lnTo>
                    <a:pt x="72998" y="31946"/>
                  </a:lnTo>
                  <a:lnTo>
                    <a:pt x="82542" y="29574"/>
                  </a:lnTo>
                  <a:lnTo>
                    <a:pt x="103286" y="28586"/>
                  </a:lnTo>
                  <a:lnTo>
                    <a:pt x="112085" y="35123"/>
                  </a:lnTo>
                  <a:lnTo>
                    <a:pt x="117902" y="36777"/>
                  </a:lnTo>
                  <a:lnTo>
                    <a:pt x="119876" y="38276"/>
                  </a:lnTo>
                  <a:lnTo>
                    <a:pt x="131133" y="57346"/>
                  </a:lnTo>
                  <a:lnTo>
                    <a:pt x="131872" y="60456"/>
                  </a:lnTo>
                  <a:lnTo>
                    <a:pt x="140694" y="76217"/>
                  </a:lnTo>
                  <a:lnTo>
                    <a:pt x="141421" y="79386"/>
                  </a:lnTo>
                  <a:lnTo>
                    <a:pt x="147501" y="88903"/>
                  </a:lnTo>
                  <a:lnTo>
                    <a:pt x="156005" y="98426"/>
                  </a:lnTo>
                  <a:lnTo>
                    <a:pt x="160095" y="99484"/>
                  </a:lnTo>
                  <a:lnTo>
                    <a:pt x="170284" y="97837"/>
                  </a:lnTo>
                  <a:lnTo>
                    <a:pt x="193014" y="88157"/>
                  </a:lnTo>
                  <a:lnTo>
                    <a:pt x="201495" y="82220"/>
                  </a:lnTo>
                  <a:lnTo>
                    <a:pt x="212220" y="67871"/>
                  </a:lnTo>
                  <a:lnTo>
                    <a:pt x="235283" y="2039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92">
              <a:extLst>
                <a:ext uri="{FF2B5EF4-FFF2-40B4-BE49-F238E27FC236}">
                  <a16:creationId xmlns:a16="http://schemas.microsoft.com/office/drawing/2014/main" id="{7AD3114C-1E90-C034-53D3-B044E481EAB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152650" y="3467100"/>
              <a:ext cx="18935" cy="171451"/>
            </a:xfrm>
            <a:custGeom>
              <a:avLst/>
              <a:gdLst/>
              <a:ahLst/>
              <a:cxnLst/>
              <a:rect l="0" t="0" r="0" b="0"/>
              <a:pathLst>
                <a:path w="18935" h="17145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8934" y="18314"/>
                  </a:lnTo>
                  <a:lnTo>
                    <a:pt x="8673" y="65846"/>
                  </a:lnTo>
                  <a:lnTo>
                    <a:pt x="1142" y="101099"/>
                  </a:lnTo>
                  <a:lnTo>
                    <a:pt x="151" y="14364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93">
              <a:extLst>
                <a:ext uri="{FF2B5EF4-FFF2-40B4-BE49-F238E27FC236}">
                  <a16:creationId xmlns:a16="http://schemas.microsoft.com/office/drawing/2014/main" id="{32CEE8B6-D98A-A0A6-2146-EF1F8F32DF6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152650" y="3438525"/>
              <a:ext cx="171451" cy="193003"/>
            </a:xfrm>
            <a:custGeom>
              <a:avLst/>
              <a:gdLst/>
              <a:ahLst/>
              <a:cxnLst/>
              <a:rect l="0" t="0" r="0" b="0"/>
              <a:pathLst>
                <a:path w="171451" h="193003">
                  <a:moveTo>
                    <a:pt x="0" y="47625"/>
                  </a:moveTo>
                  <a:lnTo>
                    <a:pt x="0" y="47625"/>
                  </a:lnTo>
                  <a:lnTo>
                    <a:pt x="0" y="38217"/>
                  </a:lnTo>
                  <a:lnTo>
                    <a:pt x="5056" y="33078"/>
                  </a:lnTo>
                  <a:lnTo>
                    <a:pt x="6546" y="32636"/>
                  </a:lnTo>
                  <a:lnTo>
                    <a:pt x="7539" y="33399"/>
                  </a:lnTo>
                  <a:lnTo>
                    <a:pt x="8201" y="34966"/>
                  </a:lnTo>
                  <a:lnTo>
                    <a:pt x="9701" y="36010"/>
                  </a:lnTo>
                  <a:lnTo>
                    <a:pt x="14189" y="37171"/>
                  </a:lnTo>
                  <a:lnTo>
                    <a:pt x="19712" y="43332"/>
                  </a:lnTo>
                  <a:lnTo>
                    <a:pt x="45697" y="87020"/>
                  </a:lnTo>
                  <a:lnTo>
                    <a:pt x="59401" y="111861"/>
                  </a:lnTo>
                  <a:lnTo>
                    <a:pt x="99395" y="157421"/>
                  </a:lnTo>
                  <a:lnTo>
                    <a:pt x="124017" y="185847"/>
                  </a:lnTo>
                  <a:lnTo>
                    <a:pt x="134494" y="192665"/>
                  </a:lnTo>
                  <a:lnTo>
                    <a:pt x="137288" y="193002"/>
                  </a:lnTo>
                  <a:lnTo>
                    <a:pt x="141450" y="190554"/>
                  </a:lnTo>
                  <a:lnTo>
                    <a:pt x="146828" y="185938"/>
                  </a:lnTo>
                  <a:lnTo>
                    <a:pt x="149923" y="177536"/>
                  </a:lnTo>
                  <a:lnTo>
                    <a:pt x="151911" y="139726"/>
                  </a:lnTo>
                  <a:lnTo>
                    <a:pt x="152303" y="100939"/>
                  </a:lnTo>
                  <a:lnTo>
                    <a:pt x="151313" y="62598"/>
                  </a:lnTo>
                  <a:lnTo>
                    <a:pt x="143755" y="15687"/>
                  </a:lnTo>
                  <a:lnTo>
                    <a:pt x="143266" y="7677"/>
                  </a:lnTo>
                  <a:lnTo>
                    <a:pt x="144194" y="5118"/>
                  </a:lnTo>
                  <a:lnTo>
                    <a:pt x="145871" y="3412"/>
                  </a:lnTo>
                  <a:lnTo>
                    <a:pt x="151110" y="67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94">
              <a:extLst>
                <a:ext uri="{FF2B5EF4-FFF2-40B4-BE49-F238E27FC236}">
                  <a16:creationId xmlns:a16="http://schemas.microsoft.com/office/drawing/2014/main" id="{F1B29749-DECD-4E12-234A-32C5A9E3939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431699" y="3305185"/>
              <a:ext cx="121002" cy="500253"/>
            </a:xfrm>
            <a:custGeom>
              <a:avLst/>
              <a:gdLst/>
              <a:ahLst/>
              <a:cxnLst/>
              <a:rect l="0" t="0" r="0" b="0"/>
              <a:pathLst>
                <a:path w="121002" h="500253">
                  <a:moveTo>
                    <a:pt x="121001" y="9515"/>
                  </a:moveTo>
                  <a:lnTo>
                    <a:pt x="121001" y="9515"/>
                  </a:lnTo>
                  <a:lnTo>
                    <a:pt x="121001" y="107"/>
                  </a:lnTo>
                  <a:lnTo>
                    <a:pt x="112800" y="0"/>
                  </a:lnTo>
                  <a:lnTo>
                    <a:pt x="88222" y="23361"/>
                  </a:lnTo>
                  <a:lnTo>
                    <a:pt x="62158" y="57993"/>
                  </a:lnTo>
                  <a:lnTo>
                    <a:pt x="42239" y="99821"/>
                  </a:lnTo>
                  <a:lnTo>
                    <a:pt x="25832" y="143468"/>
                  </a:lnTo>
                  <a:lnTo>
                    <a:pt x="13067" y="186141"/>
                  </a:lnTo>
                  <a:lnTo>
                    <a:pt x="3531" y="232946"/>
                  </a:lnTo>
                  <a:lnTo>
                    <a:pt x="0" y="268626"/>
                  </a:lnTo>
                  <a:lnTo>
                    <a:pt x="835" y="315947"/>
                  </a:lnTo>
                  <a:lnTo>
                    <a:pt x="7785" y="355721"/>
                  </a:lnTo>
                  <a:lnTo>
                    <a:pt x="19369" y="398197"/>
                  </a:lnTo>
                  <a:lnTo>
                    <a:pt x="42247" y="445419"/>
                  </a:lnTo>
                  <a:lnTo>
                    <a:pt x="67149" y="476659"/>
                  </a:lnTo>
                  <a:lnTo>
                    <a:pt x="96372" y="499558"/>
                  </a:lnTo>
                  <a:lnTo>
                    <a:pt x="98232" y="500252"/>
                  </a:lnTo>
                  <a:lnTo>
                    <a:pt x="99472" y="499656"/>
                  </a:lnTo>
                  <a:lnTo>
                    <a:pt x="100298" y="498201"/>
                  </a:lnTo>
                  <a:lnTo>
                    <a:pt x="101907" y="497231"/>
                  </a:lnTo>
                  <a:lnTo>
                    <a:pt x="111438" y="495297"/>
                  </a:lnTo>
                  <a:lnTo>
                    <a:pt x="111476" y="485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95">
              <a:extLst>
                <a:ext uri="{FF2B5EF4-FFF2-40B4-BE49-F238E27FC236}">
                  <a16:creationId xmlns:a16="http://schemas.microsoft.com/office/drawing/2014/main" id="{D18C521E-56C2-675D-7C28-8D43D81B8BF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562225" y="3420435"/>
              <a:ext cx="155482" cy="178500"/>
            </a:xfrm>
            <a:custGeom>
              <a:avLst/>
              <a:gdLst/>
              <a:ahLst/>
              <a:cxnLst/>
              <a:rect l="0" t="0" r="0" b="0"/>
              <a:pathLst>
                <a:path w="155482" h="178500">
                  <a:moveTo>
                    <a:pt x="19050" y="18090"/>
                  </a:moveTo>
                  <a:lnTo>
                    <a:pt x="19050" y="18090"/>
                  </a:lnTo>
                  <a:lnTo>
                    <a:pt x="19050" y="23578"/>
                  </a:lnTo>
                  <a:lnTo>
                    <a:pt x="19050" y="21234"/>
                  </a:lnTo>
                  <a:lnTo>
                    <a:pt x="17992" y="20186"/>
                  </a:lnTo>
                  <a:lnTo>
                    <a:pt x="9917" y="18172"/>
                  </a:lnTo>
                  <a:lnTo>
                    <a:pt x="17761" y="9896"/>
                  </a:lnTo>
                  <a:lnTo>
                    <a:pt x="28781" y="3903"/>
                  </a:lnTo>
                  <a:lnTo>
                    <a:pt x="51468" y="0"/>
                  </a:lnTo>
                  <a:lnTo>
                    <a:pt x="70048" y="383"/>
                  </a:lnTo>
                  <a:lnTo>
                    <a:pt x="87901" y="6728"/>
                  </a:lnTo>
                  <a:lnTo>
                    <a:pt x="96570" y="12335"/>
                  </a:lnTo>
                  <a:lnTo>
                    <a:pt x="98246" y="16370"/>
                  </a:lnTo>
                  <a:lnTo>
                    <a:pt x="97287" y="26498"/>
                  </a:lnTo>
                  <a:lnTo>
                    <a:pt x="85741" y="44100"/>
                  </a:lnTo>
                  <a:lnTo>
                    <a:pt x="68914" y="62720"/>
                  </a:lnTo>
                  <a:lnTo>
                    <a:pt x="21857" y="92248"/>
                  </a:lnTo>
                  <a:lnTo>
                    <a:pt x="45811" y="85910"/>
                  </a:lnTo>
                  <a:lnTo>
                    <a:pt x="71177" y="86049"/>
                  </a:lnTo>
                  <a:lnTo>
                    <a:pt x="115713" y="96537"/>
                  </a:lnTo>
                  <a:lnTo>
                    <a:pt x="127628" y="102697"/>
                  </a:lnTo>
                  <a:lnTo>
                    <a:pt x="145178" y="118065"/>
                  </a:lnTo>
                  <a:lnTo>
                    <a:pt x="153776" y="129904"/>
                  </a:lnTo>
                  <a:lnTo>
                    <a:pt x="155434" y="134966"/>
                  </a:lnTo>
                  <a:lnTo>
                    <a:pt x="155481" y="139399"/>
                  </a:lnTo>
                  <a:lnTo>
                    <a:pt x="154454" y="143413"/>
                  </a:lnTo>
                  <a:lnTo>
                    <a:pt x="137839" y="159175"/>
                  </a:lnTo>
                  <a:lnTo>
                    <a:pt x="107751" y="172194"/>
                  </a:lnTo>
                  <a:lnTo>
                    <a:pt x="67263" y="178471"/>
                  </a:lnTo>
                  <a:lnTo>
                    <a:pt x="39332" y="178499"/>
                  </a:lnTo>
                  <a:lnTo>
                    <a:pt x="0" y="17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96">
              <a:extLst>
                <a:ext uri="{FF2B5EF4-FFF2-40B4-BE49-F238E27FC236}">
                  <a16:creationId xmlns:a16="http://schemas.microsoft.com/office/drawing/2014/main" id="{4DA03DA3-FD03-C785-B156-4DA39D1DE1B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762701" y="3430122"/>
              <a:ext cx="132134" cy="149281"/>
            </a:xfrm>
            <a:custGeom>
              <a:avLst/>
              <a:gdLst/>
              <a:ahLst/>
              <a:cxnLst/>
              <a:rect l="0" t="0" r="0" b="0"/>
              <a:pathLst>
                <a:path w="132134" h="149281">
                  <a:moveTo>
                    <a:pt x="56699" y="36978"/>
                  </a:moveTo>
                  <a:lnTo>
                    <a:pt x="56699" y="36978"/>
                  </a:lnTo>
                  <a:lnTo>
                    <a:pt x="61755" y="36978"/>
                  </a:lnTo>
                  <a:lnTo>
                    <a:pt x="63245" y="35920"/>
                  </a:lnTo>
                  <a:lnTo>
                    <a:pt x="64238" y="34156"/>
                  </a:lnTo>
                  <a:lnTo>
                    <a:pt x="66108" y="19645"/>
                  </a:lnTo>
                  <a:lnTo>
                    <a:pt x="65088" y="19072"/>
                  </a:lnTo>
                  <a:lnTo>
                    <a:pt x="61133" y="18436"/>
                  </a:lnTo>
                  <a:lnTo>
                    <a:pt x="55847" y="20976"/>
                  </a:lnTo>
                  <a:lnTo>
                    <a:pt x="29368" y="45388"/>
                  </a:lnTo>
                  <a:lnTo>
                    <a:pt x="14180" y="68076"/>
                  </a:lnTo>
                  <a:lnTo>
                    <a:pt x="7260" y="83847"/>
                  </a:lnTo>
                  <a:lnTo>
                    <a:pt x="2976" y="90617"/>
                  </a:lnTo>
                  <a:lnTo>
                    <a:pt x="565" y="100378"/>
                  </a:lnTo>
                  <a:lnTo>
                    <a:pt x="0" y="106784"/>
                  </a:lnTo>
                  <a:lnTo>
                    <a:pt x="5394" y="115981"/>
                  </a:lnTo>
                  <a:lnTo>
                    <a:pt x="25523" y="137693"/>
                  </a:lnTo>
                  <a:lnTo>
                    <a:pt x="36140" y="144535"/>
                  </a:lnTo>
                  <a:lnTo>
                    <a:pt x="59074" y="149280"/>
                  </a:lnTo>
                  <a:lnTo>
                    <a:pt x="76805" y="144745"/>
                  </a:lnTo>
                  <a:lnTo>
                    <a:pt x="101814" y="130293"/>
                  </a:lnTo>
                  <a:lnTo>
                    <a:pt x="109001" y="124588"/>
                  </a:lnTo>
                  <a:lnTo>
                    <a:pt x="119808" y="106960"/>
                  </a:lnTo>
                  <a:lnTo>
                    <a:pt x="127081" y="83956"/>
                  </a:lnTo>
                  <a:lnTo>
                    <a:pt x="131750" y="37360"/>
                  </a:lnTo>
                  <a:lnTo>
                    <a:pt x="132133" y="30883"/>
                  </a:lnTo>
                  <a:lnTo>
                    <a:pt x="126914" y="18042"/>
                  </a:lnTo>
                  <a:lnTo>
                    <a:pt x="122559" y="11654"/>
                  </a:lnTo>
                  <a:lnTo>
                    <a:pt x="117539" y="7395"/>
                  </a:lnTo>
                  <a:lnTo>
                    <a:pt x="106317" y="2663"/>
                  </a:lnTo>
                  <a:lnTo>
                    <a:pt x="88099" y="0"/>
                  </a:lnTo>
                  <a:lnTo>
                    <a:pt x="78416" y="2199"/>
                  </a:lnTo>
                  <a:lnTo>
                    <a:pt x="56699" y="8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97">
              <a:extLst>
                <a:ext uri="{FF2B5EF4-FFF2-40B4-BE49-F238E27FC236}">
                  <a16:creationId xmlns:a16="http://schemas.microsoft.com/office/drawing/2014/main" id="{DE19EE90-1E0D-52DE-16AD-9A78A90827A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981325" y="3638550"/>
              <a:ext cx="37869" cy="133351"/>
            </a:xfrm>
            <a:custGeom>
              <a:avLst/>
              <a:gdLst/>
              <a:ahLst/>
              <a:cxnLst/>
              <a:rect l="0" t="0" r="0" b="0"/>
              <a:pathLst>
                <a:path w="37869" h="133351">
                  <a:moveTo>
                    <a:pt x="0" y="0"/>
                  </a:moveTo>
                  <a:lnTo>
                    <a:pt x="0" y="0"/>
                  </a:lnTo>
                  <a:lnTo>
                    <a:pt x="17334" y="0"/>
                  </a:lnTo>
                  <a:lnTo>
                    <a:pt x="32156" y="13257"/>
                  </a:lnTo>
                  <a:lnTo>
                    <a:pt x="36339" y="37560"/>
                  </a:lnTo>
                  <a:lnTo>
                    <a:pt x="37868" y="82832"/>
                  </a:lnTo>
                  <a:lnTo>
                    <a:pt x="36939" y="97139"/>
                  </a:lnTo>
                  <a:lnTo>
                    <a:pt x="30465" y="116035"/>
                  </a:lnTo>
                  <a:lnTo>
                    <a:pt x="24829" y="12494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21">
            <a:extLst>
              <a:ext uri="{FF2B5EF4-FFF2-40B4-BE49-F238E27FC236}">
                <a16:creationId xmlns:a16="http://schemas.microsoft.com/office/drawing/2014/main" id="{A365DEE2-A4BF-F2BF-6767-5D1A6B24158C}"/>
              </a:ext>
            </a:extLst>
          </p:cNvPr>
          <p:cNvGrpSpPr/>
          <p:nvPr/>
        </p:nvGrpSpPr>
        <p:grpSpPr>
          <a:xfrm>
            <a:off x="3114675" y="3248025"/>
            <a:ext cx="785498" cy="1028658"/>
            <a:chOff x="3114675" y="3248025"/>
            <a:chExt cx="785498" cy="1028658"/>
          </a:xfrm>
        </p:grpSpPr>
        <p:sp>
          <p:nvSpPr>
            <p:cNvPr id="109" name="SMARTInkShape-3398">
              <a:extLst>
                <a:ext uri="{FF2B5EF4-FFF2-40B4-BE49-F238E27FC236}">
                  <a16:creationId xmlns:a16="http://schemas.microsoft.com/office/drawing/2014/main" id="{9D3C93A1-A43B-EC26-B24E-A938EB7C495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268580" y="3448066"/>
              <a:ext cx="126304" cy="179371"/>
            </a:xfrm>
            <a:custGeom>
              <a:avLst/>
              <a:gdLst/>
              <a:ahLst/>
              <a:cxnLst/>
              <a:rect l="0" t="0" r="0" b="0"/>
              <a:pathLst>
                <a:path w="126304" h="179371">
                  <a:moveTo>
                    <a:pt x="65170" y="9509"/>
                  </a:moveTo>
                  <a:lnTo>
                    <a:pt x="65170" y="9509"/>
                  </a:lnTo>
                  <a:lnTo>
                    <a:pt x="47560" y="9509"/>
                  </a:lnTo>
                  <a:lnTo>
                    <a:pt x="18711" y="36955"/>
                  </a:lnTo>
                  <a:lnTo>
                    <a:pt x="6131" y="54565"/>
                  </a:lnTo>
                  <a:lnTo>
                    <a:pt x="758" y="83302"/>
                  </a:lnTo>
                  <a:lnTo>
                    <a:pt x="0" y="123333"/>
                  </a:lnTo>
                  <a:lnTo>
                    <a:pt x="3750" y="142647"/>
                  </a:lnTo>
                  <a:lnTo>
                    <a:pt x="11767" y="156171"/>
                  </a:lnTo>
                  <a:lnTo>
                    <a:pt x="21327" y="164650"/>
                  </a:lnTo>
                  <a:lnTo>
                    <a:pt x="45970" y="178576"/>
                  </a:lnTo>
                  <a:lnTo>
                    <a:pt x="49195" y="179370"/>
                  </a:lnTo>
                  <a:lnTo>
                    <a:pt x="58423" y="177431"/>
                  </a:lnTo>
                  <a:lnTo>
                    <a:pt x="87761" y="163561"/>
                  </a:lnTo>
                  <a:lnTo>
                    <a:pt x="104437" y="148875"/>
                  </a:lnTo>
                  <a:lnTo>
                    <a:pt x="119666" y="118571"/>
                  </a:lnTo>
                  <a:lnTo>
                    <a:pt x="125726" y="102431"/>
                  </a:lnTo>
                  <a:lnTo>
                    <a:pt x="126303" y="84674"/>
                  </a:lnTo>
                  <a:lnTo>
                    <a:pt x="118050" y="52461"/>
                  </a:lnTo>
                  <a:lnTo>
                    <a:pt x="104239" y="32231"/>
                  </a:lnTo>
                  <a:lnTo>
                    <a:pt x="59950" y="6935"/>
                  </a:lnTo>
                  <a:lnTo>
                    <a:pt x="45162" y="2044"/>
                  </a:lnTo>
                  <a:lnTo>
                    <a:pt x="8711" y="0"/>
                  </a:lnTo>
                  <a:lnTo>
                    <a:pt x="8020" y="19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99">
              <a:extLst>
                <a:ext uri="{FF2B5EF4-FFF2-40B4-BE49-F238E27FC236}">
                  <a16:creationId xmlns:a16="http://schemas.microsoft.com/office/drawing/2014/main" id="{DA61B0EF-0166-B686-3586-89F2FE0B57E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524250" y="3600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00">
              <a:extLst>
                <a:ext uri="{FF2B5EF4-FFF2-40B4-BE49-F238E27FC236}">
                  <a16:creationId xmlns:a16="http://schemas.microsoft.com/office/drawing/2014/main" id="{88331947-7BA5-DF7B-BE6F-A5476F6DD20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19500" y="3429128"/>
              <a:ext cx="119130" cy="160295"/>
            </a:xfrm>
            <a:custGeom>
              <a:avLst/>
              <a:gdLst/>
              <a:ahLst/>
              <a:cxnLst/>
              <a:rect l="0" t="0" r="0" b="0"/>
              <a:pathLst>
                <a:path w="119130" h="160295">
                  <a:moveTo>
                    <a:pt x="0" y="28447"/>
                  </a:moveTo>
                  <a:lnTo>
                    <a:pt x="0" y="28447"/>
                  </a:lnTo>
                  <a:lnTo>
                    <a:pt x="0" y="20246"/>
                  </a:lnTo>
                  <a:lnTo>
                    <a:pt x="8201" y="10837"/>
                  </a:lnTo>
                  <a:lnTo>
                    <a:pt x="9515" y="0"/>
                  </a:lnTo>
                  <a:lnTo>
                    <a:pt x="9525" y="21342"/>
                  </a:lnTo>
                  <a:lnTo>
                    <a:pt x="393" y="67986"/>
                  </a:lnTo>
                  <a:lnTo>
                    <a:pt x="1320" y="70681"/>
                  </a:lnTo>
                  <a:lnTo>
                    <a:pt x="2997" y="72478"/>
                  </a:lnTo>
                  <a:lnTo>
                    <a:pt x="7682" y="74475"/>
                  </a:lnTo>
                  <a:lnTo>
                    <a:pt x="13292" y="75362"/>
                  </a:lnTo>
                  <a:lnTo>
                    <a:pt x="33121" y="68328"/>
                  </a:lnTo>
                  <a:lnTo>
                    <a:pt x="74402" y="52468"/>
                  </a:lnTo>
                  <a:lnTo>
                    <a:pt x="79235" y="51870"/>
                  </a:lnTo>
                  <a:lnTo>
                    <a:pt x="87427" y="54027"/>
                  </a:lnTo>
                  <a:lnTo>
                    <a:pt x="103045" y="61191"/>
                  </a:lnTo>
                  <a:lnTo>
                    <a:pt x="109298" y="66989"/>
                  </a:lnTo>
                  <a:lnTo>
                    <a:pt x="118368" y="84391"/>
                  </a:lnTo>
                  <a:lnTo>
                    <a:pt x="119129" y="90085"/>
                  </a:lnTo>
                  <a:lnTo>
                    <a:pt x="115143" y="108211"/>
                  </a:lnTo>
                  <a:lnTo>
                    <a:pt x="110089" y="120695"/>
                  </a:lnTo>
                  <a:lnTo>
                    <a:pt x="98670" y="130477"/>
                  </a:lnTo>
                  <a:lnTo>
                    <a:pt x="63950" y="147677"/>
                  </a:lnTo>
                  <a:lnTo>
                    <a:pt x="41011" y="154187"/>
                  </a:lnTo>
                  <a:lnTo>
                    <a:pt x="33044" y="158415"/>
                  </a:lnTo>
                  <a:lnTo>
                    <a:pt x="25975" y="160294"/>
                  </a:lnTo>
                  <a:lnTo>
                    <a:pt x="23666" y="159736"/>
                  </a:lnTo>
                  <a:lnTo>
                    <a:pt x="22128" y="158307"/>
                  </a:lnTo>
                  <a:lnTo>
                    <a:pt x="19050" y="152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01">
              <a:extLst>
                <a:ext uri="{FF2B5EF4-FFF2-40B4-BE49-F238E27FC236}">
                  <a16:creationId xmlns:a16="http://schemas.microsoft.com/office/drawing/2014/main" id="{0599444F-FA6E-D83C-1F4F-C6E22721B33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638550" y="3385438"/>
              <a:ext cx="152401" cy="24513"/>
            </a:xfrm>
            <a:custGeom>
              <a:avLst/>
              <a:gdLst/>
              <a:ahLst/>
              <a:cxnLst/>
              <a:rect l="0" t="0" r="0" b="0"/>
              <a:pathLst>
                <a:path w="152401" h="24513">
                  <a:moveTo>
                    <a:pt x="0" y="24512"/>
                  </a:moveTo>
                  <a:lnTo>
                    <a:pt x="0" y="24512"/>
                  </a:lnTo>
                  <a:lnTo>
                    <a:pt x="0" y="19455"/>
                  </a:lnTo>
                  <a:lnTo>
                    <a:pt x="1058" y="17966"/>
                  </a:lnTo>
                  <a:lnTo>
                    <a:pt x="2822" y="16973"/>
                  </a:lnTo>
                  <a:lnTo>
                    <a:pt x="40704" y="6902"/>
                  </a:lnTo>
                  <a:lnTo>
                    <a:pt x="81351" y="5652"/>
                  </a:lnTo>
                  <a:lnTo>
                    <a:pt x="110182" y="2696"/>
                  </a:lnTo>
                  <a:lnTo>
                    <a:pt x="124111" y="0"/>
                  </a:lnTo>
                  <a:lnTo>
                    <a:pt x="152400" y="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02">
              <a:extLst>
                <a:ext uri="{FF2B5EF4-FFF2-40B4-BE49-F238E27FC236}">
                  <a16:creationId xmlns:a16="http://schemas.microsoft.com/office/drawing/2014/main" id="{195BED54-392A-F582-883B-9BA1875497A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714750" y="3248025"/>
              <a:ext cx="185423" cy="533401"/>
            </a:xfrm>
            <a:custGeom>
              <a:avLst/>
              <a:gdLst/>
              <a:ahLst/>
              <a:cxnLst/>
              <a:rect l="0" t="0" r="0" b="0"/>
              <a:pathLst>
                <a:path w="185423" h="533401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80520" y="10113"/>
                  </a:lnTo>
                  <a:lnTo>
                    <a:pt x="106055" y="31572"/>
                  </a:lnTo>
                  <a:lnTo>
                    <a:pt x="128673" y="68151"/>
                  </a:lnTo>
                  <a:lnTo>
                    <a:pt x="154220" y="113769"/>
                  </a:lnTo>
                  <a:lnTo>
                    <a:pt x="170555" y="159625"/>
                  </a:lnTo>
                  <a:lnTo>
                    <a:pt x="177888" y="192641"/>
                  </a:lnTo>
                  <a:lnTo>
                    <a:pt x="185422" y="236667"/>
                  </a:lnTo>
                  <a:lnTo>
                    <a:pt x="183939" y="281437"/>
                  </a:lnTo>
                  <a:lnTo>
                    <a:pt x="176648" y="316642"/>
                  </a:lnTo>
                  <a:lnTo>
                    <a:pt x="160643" y="363695"/>
                  </a:lnTo>
                  <a:lnTo>
                    <a:pt x="141328" y="408038"/>
                  </a:lnTo>
                  <a:lnTo>
                    <a:pt x="119717" y="439767"/>
                  </a:lnTo>
                  <a:lnTo>
                    <a:pt x="74870" y="487008"/>
                  </a:lnTo>
                  <a:lnTo>
                    <a:pt x="32679" y="516031"/>
                  </a:lnTo>
                  <a:lnTo>
                    <a:pt x="10483" y="530381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03">
              <a:extLst>
                <a:ext uri="{FF2B5EF4-FFF2-40B4-BE49-F238E27FC236}">
                  <a16:creationId xmlns:a16="http://schemas.microsoft.com/office/drawing/2014/main" id="{CF082EB1-F72B-9711-90FF-B7F3D6DF248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210527" y="3781818"/>
              <a:ext cx="160931" cy="428233"/>
            </a:xfrm>
            <a:custGeom>
              <a:avLst/>
              <a:gdLst/>
              <a:ahLst/>
              <a:cxnLst/>
              <a:rect l="0" t="0" r="0" b="0"/>
              <a:pathLst>
                <a:path w="160931" h="428233">
                  <a:moveTo>
                    <a:pt x="151798" y="9132"/>
                  </a:moveTo>
                  <a:lnTo>
                    <a:pt x="151798" y="9132"/>
                  </a:lnTo>
                  <a:lnTo>
                    <a:pt x="160930" y="0"/>
                  </a:lnTo>
                  <a:lnTo>
                    <a:pt x="156150" y="4780"/>
                  </a:lnTo>
                  <a:lnTo>
                    <a:pt x="139188" y="47181"/>
                  </a:lnTo>
                  <a:lnTo>
                    <a:pt x="121320" y="85322"/>
                  </a:lnTo>
                  <a:lnTo>
                    <a:pt x="107599" y="124489"/>
                  </a:lnTo>
                  <a:lnTo>
                    <a:pt x="94698" y="169071"/>
                  </a:lnTo>
                  <a:lnTo>
                    <a:pt x="81958" y="213821"/>
                  </a:lnTo>
                  <a:lnTo>
                    <a:pt x="69250" y="255822"/>
                  </a:lnTo>
                  <a:lnTo>
                    <a:pt x="53726" y="294692"/>
                  </a:lnTo>
                  <a:lnTo>
                    <a:pt x="30591" y="338001"/>
                  </a:lnTo>
                  <a:lnTo>
                    <a:pt x="13242" y="385205"/>
                  </a:lnTo>
                  <a:lnTo>
                    <a:pt x="0" y="425477"/>
                  </a:lnTo>
                  <a:lnTo>
                    <a:pt x="858" y="426395"/>
                  </a:lnTo>
                  <a:lnTo>
                    <a:pt x="8923" y="428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04">
              <a:extLst>
                <a:ext uri="{FF2B5EF4-FFF2-40B4-BE49-F238E27FC236}">
                  <a16:creationId xmlns:a16="http://schemas.microsoft.com/office/drawing/2014/main" id="{E14A900A-BF78-AE52-D7A9-4C0AD36304A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114675" y="4162425"/>
              <a:ext cx="209551" cy="114258"/>
            </a:xfrm>
            <a:custGeom>
              <a:avLst/>
              <a:gdLst/>
              <a:ahLst/>
              <a:cxnLst/>
              <a:rect l="0" t="0" r="0" b="0"/>
              <a:pathLst>
                <a:path w="209551" h="114258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525" y="0"/>
                  </a:lnTo>
                  <a:lnTo>
                    <a:pt x="14581" y="10113"/>
                  </a:lnTo>
                  <a:lnTo>
                    <a:pt x="23714" y="52981"/>
                  </a:lnTo>
                  <a:lnTo>
                    <a:pt x="28385" y="99092"/>
                  </a:lnTo>
                  <a:lnTo>
                    <a:pt x="28571" y="113809"/>
                  </a:lnTo>
                  <a:lnTo>
                    <a:pt x="41832" y="114257"/>
                  </a:lnTo>
                  <a:lnTo>
                    <a:pt x="77946" y="99216"/>
                  </a:lnTo>
                  <a:lnTo>
                    <a:pt x="124055" y="88168"/>
                  </a:lnTo>
                  <a:lnTo>
                    <a:pt x="166424" y="77986"/>
                  </a:lnTo>
                  <a:lnTo>
                    <a:pt x="192955" y="76357"/>
                  </a:lnTo>
                  <a:lnTo>
                    <a:pt x="199705" y="79092"/>
                  </a:lnTo>
                  <a:lnTo>
                    <a:pt x="2095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722">
            <a:extLst>
              <a:ext uri="{FF2B5EF4-FFF2-40B4-BE49-F238E27FC236}">
                <a16:creationId xmlns:a16="http://schemas.microsoft.com/office/drawing/2014/main" id="{287BE45B-7278-DDB8-E282-713481772F29}"/>
              </a:ext>
            </a:extLst>
          </p:cNvPr>
          <p:cNvGrpSpPr/>
          <p:nvPr/>
        </p:nvGrpSpPr>
        <p:grpSpPr>
          <a:xfrm>
            <a:off x="2333625" y="4353096"/>
            <a:ext cx="1171576" cy="276055"/>
            <a:chOff x="2333625" y="4353096"/>
            <a:chExt cx="1171576" cy="276055"/>
          </a:xfrm>
        </p:grpSpPr>
        <p:sp>
          <p:nvSpPr>
            <p:cNvPr id="117" name="SMARTInkShape-3405">
              <a:extLst>
                <a:ext uri="{FF2B5EF4-FFF2-40B4-BE49-F238E27FC236}">
                  <a16:creationId xmlns:a16="http://schemas.microsoft.com/office/drawing/2014/main" id="{FFE61B3C-2348-CB3C-42A3-AEEFBC10D8A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33625" y="4429135"/>
              <a:ext cx="123094" cy="161916"/>
            </a:xfrm>
            <a:custGeom>
              <a:avLst/>
              <a:gdLst/>
              <a:ahLst/>
              <a:cxnLst/>
              <a:rect l="0" t="0" r="0" b="0"/>
              <a:pathLst>
                <a:path w="123094" h="161916">
                  <a:moveTo>
                    <a:pt x="95250" y="9515"/>
                  </a:moveTo>
                  <a:lnTo>
                    <a:pt x="95250" y="9515"/>
                  </a:lnTo>
                  <a:lnTo>
                    <a:pt x="95250" y="24"/>
                  </a:lnTo>
                  <a:lnTo>
                    <a:pt x="90194" y="0"/>
                  </a:lnTo>
                  <a:lnTo>
                    <a:pt x="84889" y="2817"/>
                  </a:lnTo>
                  <a:lnTo>
                    <a:pt x="40653" y="36177"/>
                  </a:lnTo>
                  <a:lnTo>
                    <a:pt x="7823" y="60203"/>
                  </a:lnTo>
                  <a:lnTo>
                    <a:pt x="6274" y="63416"/>
                  </a:lnTo>
                  <a:lnTo>
                    <a:pt x="6299" y="66615"/>
                  </a:lnTo>
                  <a:lnTo>
                    <a:pt x="7375" y="69807"/>
                  </a:lnTo>
                  <a:lnTo>
                    <a:pt x="14214" y="76176"/>
                  </a:lnTo>
                  <a:lnTo>
                    <a:pt x="24309" y="81475"/>
                  </a:lnTo>
                  <a:lnTo>
                    <a:pt x="67054" y="92947"/>
                  </a:lnTo>
                  <a:lnTo>
                    <a:pt x="111314" y="111519"/>
                  </a:lnTo>
                  <a:lnTo>
                    <a:pt x="115484" y="112442"/>
                  </a:lnTo>
                  <a:lnTo>
                    <a:pt x="118265" y="114117"/>
                  </a:lnTo>
                  <a:lnTo>
                    <a:pt x="120118" y="116291"/>
                  </a:lnTo>
                  <a:lnTo>
                    <a:pt x="122178" y="121529"/>
                  </a:lnTo>
                  <a:lnTo>
                    <a:pt x="123093" y="127385"/>
                  </a:lnTo>
                  <a:lnTo>
                    <a:pt x="120677" y="133516"/>
                  </a:lnTo>
                  <a:lnTo>
                    <a:pt x="118551" y="136632"/>
                  </a:lnTo>
                  <a:lnTo>
                    <a:pt x="105447" y="146074"/>
                  </a:lnTo>
                  <a:lnTo>
                    <a:pt x="75510" y="157689"/>
                  </a:lnTo>
                  <a:lnTo>
                    <a:pt x="28597" y="161544"/>
                  </a:lnTo>
                  <a:lnTo>
                    <a:pt x="0" y="161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406">
              <a:extLst>
                <a:ext uri="{FF2B5EF4-FFF2-40B4-BE49-F238E27FC236}">
                  <a16:creationId xmlns:a16="http://schemas.microsoft.com/office/drawing/2014/main" id="{782A669F-3E09-3ED2-4737-28B92917E7F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476927" y="4393673"/>
              <a:ext cx="123399" cy="215373"/>
            </a:xfrm>
            <a:custGeom>
              <a:avLst/>
              <a:gdLst/>
              <a:ahLst/>
              <a:cxnLst/>
              <a:rect l="0" t="0" r="0" b="0"/>
              <a:pathLst>
                <a:path w="123399" h="215373">
                  <a:moveTo>
                    <a:pt x="18623" y="16402"/>
                  </a:moveTo>
                  <a:lnTo>
                    <a:pt x="18623" y="16402"/>
                  </a:lnTo>
                  <a:lnTo>
                    <a:pt x="18623" y="0"/>
                  </a:lnTo>
                  <a:lnTo>
                    <a:pt x="18623" y="37625"/>
                  </a:lnTo>
                  <a:lnTo>
                    <a:pt x="17565" y="78194"/>
                  </a:lnTo>
                  <a:lnTo>
                    <a:pt x="12077" y="117495"/>
                  </a:lnTo>
                  <a:lnTo>
                    <a:pt x="8922" y="155952"/>
                  </a:lnTo>
                  <a:lnTo>
                    <a:pt x="1733" y="198406"/>
                  </a:lnTo>
                  <a:lnTo>
                    <a:pt x="0" y="212868"/>
                  </a:lnTo>
                  <a:lnTo>
                    <a:pt x="1974" y="214054"/>
                  </a:lnTo>
                  <a:lnTo>
                    <a:pt x="9812" y="215372"/>
                  </a:lnTo>
                  <a:lnTo>
                    <a:pt x="17529" y="213136"/>
                  </a:lnTo>
                  <a:lnTo>
                    <a:pt x="21069" y="211058"/>
                  </a:lnTo>
                  <a:lnTo>
                    <a:pt x="66773" y="194053"/>
                  </a:lnTo>
                  <a:lnTo>
                    <a:pt x="123398" y="178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407">
              <a:extLst>
                <a:ext uri="{FF2B5EF4-FFF2-40B4-BE49-F238E27FC236}">
                  <a16:creationId xmlns:a16="http://schemas.microsoft.com/office/drawing/2014/main" id="{639DA15C-BCAF-6A6E-E69B-1B68538E384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86025" y="4479053"/>
              <a:ext cx="161926" cy="35798"/>
            </a:xfrm>
            <a:custGeom>
              <a:avLst/>
              <a:gdLst/>
              <a:ahLst/>
              <a:cxnLst/>
              <a:rect l="0" t="0" r="0" b="0"/>
              <a:pathLst>
                <a:path w="161926" h="35798">
                  <a:moveTo>
                    <a:pt x="0" y="35797"/>
                  </a:moveTo>
                  <a:lnTo>
                    <a:pt x="0" y="35797"/>
                  </a:lnTo>
                  <a:lnTo>
                    <a:pt x="5056" y="30740"/>
                  </a:lnTo>
                  <a:lnTo>
                    <a:pt x="48905" y="13407"/>
                  </a:lnTo>
                  <a:lnTo>
                    <a:pt x="92596" y="497"/>
                  </a:lnTo>
                  <a:lnTo>
                    <a:pt x="107828" y="0"/>
                  </a:lnTo>
                  <a:lnTo>
                    <a:pt x="161925" y="7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08">
              <a:extLst>
                <a:ext uri="{FF2B5EF4-FFF2-40B4-BE49-F238E27FC236}">
                  <a16:creationId xmlns:a16="http://schemas.microsoft.com/office/drawing/2014/main" id="{6BCF689F-4B8A-A1FE-8CA6-6D81B6E68D5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638993" y="4363646"/>
              <a:ext cx="94683" cy="262833"/>
            </a:xfrm>
            <a:custGeom>
              <a:avLst/>
              <a:gdLst/>
              <a:ahLst/>
              <a:cxnLst/>
              <a:rect l="0" t="0" r="0" b="0"/>
              <a:pathLst>
                <a:path w="94683" h="262833">
                  <a:moveTo>
                    <a:pt x="94682" y="170254"/>
                  </a:moveTo>
                  <a:lnTo>
                    <a:pt x="94682" y="170254"/>
                  </a:lnTo>
                  <a:lnTo>
                    <a:pt x="89626" y="165197"/>
                  </a:lnTo>
                  <a:lnTo>
                    <a:pt x="84321" y="162715"/>
                  </a:lnTo>
                  <a:lnTo>
                    <a:pt x="81424" y="162053"/>
                  </a:lnTo>
                  <a:lnTo>
                    <a:pt x="79494" y="160553"/>
                  </a:lnTo>
                  <a:lnTo>
                    <a:pt x="77348" y="156065"/>
                  </a:lnTo>
                  <a:lnTo>
                    <a:pt x="75718" y="154444"/>
                  </a:lnTo>
                  <a:lnTo>
                    <a:pt x="62525" y="146574"/>
                  </a:lnTo>
                  <a:lnTo>
                    <a:pt x="59486" y="146001"/>
                  </a:lnTo>
                  <a:lnTo>
                    <a:pt x="56401" y="146677"/>
                  </a:lnTo>
                  <a:lnTo>
                    <a:pt x="26146" y="164197"/>
                  </a:lnTo>
                  <a:lnTo>
                    <a:pt x="3742" y="203431"/>
                  </a:lnTo>
                  <a:lnTo>
                    <a:pt x="709" y="214186"/>
                  </a:lnTo>
                  <a:lnTo>
                    <a:pt x="0" y="220824"/>
                  </a:lnTo>
                  <a:lnTo>
                    <a:pt x="4657" y="240624"/>
                  </a:lnTo>
                  <a:lnTo>
                    <a:pt x="12691" y="251977"/>
                  </a:lnTo>
                  <a:lnTo>
                    <a:pt x="17796" y="256486"/>
                  </a:lnTo>
                  <a:lnTo>
                    <a:pt x="29113" y="261496"/>
                  </a:lnTo>
                  <a:lnTo>
                    <a:pt x="35094" y="262832"/>
                  </a:lnTo>
                  <a:lnTo>
                    <a:pt x="47385" y="261495"/>
                  </a:lnTo>
                  <a:lnTo>
                    <a:pt x="58844" y="257372"/>
                  </a:lnTo>
                  <a:lnTo>
                    <a:pt x="67465" y="252012"/>
                  </a:lnTo>
                  <a:lnTo>
                    <a:pt x="72002" y="246102"/>
                  </a:lnTo>
                  <a:lnTo>
                    <a:pt x="73212" y="243045"/>
                  </a:lnTo>
                  <a:lnTo>
                    <a:pt x="75154" y="206661"/>
                  </a:lnTo>
                  <a:lnTo>
                    <a:pt x="75490" y="166813"/>
                  </a:lnTo>
                  <a:lnTo>
                    <a:pt x="75590" y="130782"/>
                  </a:lnTo>
                  <a:lnTo>
                    <a:pt x="74561" y="84475"/>
                  </a:lnTo>
                  <a:lnTo>
                    <a:pt x="68090" y="41597"/>
                  </a:lnTo>
                  <a:lnTo>
                    <a:pt x="63872" y="19244"/>
                  </a:lnTo>
                  <a:lnTo>
                    <a:pt x="57009" y="0"/>
                  </a:lnTo>
                  <a:lnTo>
                    <a:pt x="75632" y="27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409">
              <a:extLst>
                <a:ext uri="{FF2B5EF4-FFF2-40B4-BE49-F238E27FC236}">
                  <a16:creationId xmlns:a16="http://schemas.microsoft.com/office/drawing/2014/main" id="{8850A04D-93A4-2076-B158-B727706BF20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838450" y="4591167"/>
              <a:ext cx="9526" cy="9409"/>
            </a:xfrm>
            <a:custGeom>
              <a:avLst/>
              <a:gdLst/>
              <a:ahLst/>
              <a:cxnLst/>
              <a:rect l="0" t="0" r="0" b="0"/>
              <a:pathLst>
                <a:path w="9526" h="9409">
                  <a:moveTo>
                    <a:pt x="9525" y="9408"/>
                  </a:moveTo>
                  <a:lnTo>
                    <a:pt x="9525" y="9408"/>
                  </a:lnTo>
                  <a:lnTo>
                    <a:pt x="9525" y="4351"/>
                  </a:lnTo>
                  <a:lnTo>
                    <a:pt x="8467" y="2862"/>
                  </a:lnTo>
                  <a:lnTo>
                    <a:pt x="6703" y="1869"/>
                  </a:lnTo>
                  <a:lnTo>
                    <a:pt x="392" y="0"/>
                  </a:lnTo>
                  <a:lnTo>
                    <a:pt x="0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10">
              <a:extLst>
                <a:ext uri="{FF2B5EF4-FFF2-40B4-BE49-F238E27FC236}">
                  <a16:creationId xmlns:a16="http://schemas.microsoft.com/office/drawing/2014/main" id="{E99E6EB6-FB88-002F-83A6-2BA531AEBF3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11278" y="4353096"/>
              <a:ext cx="93873" cy="273229"/>
            </a:xfrm>
            <a:custGeom>
              <a:avLst/>
              <a:gdLst/>
              <a:ahLst/>
              <a:cxnLst/>
              <a:rect l="0" t="0" r="0" b="0"/>
              <a:pathLst>
                <a:path w="93873" h="273229">
                  <a:moveTo>
                    <a:pt x="84347" y="180804"/>
                  </a:moveTo>
                  <a:lnTo>
                    <a:pt x="84347" y="180804"/>
                  </a:lnTo>
                  <a:lnTo>
                    <a:pt x="84347" y="171396"/>
                  </a:lnTo>
                  <a:lnTo>
                    <a:pt x="47768" y="171282"/>
                  </a:lnTo>
                  <a:lnTo>
                    <a:pt x="38809" y="174102"/>
                  </a:lnTo>
                  <a:lnTo>
                    <a:pt x="14321" y="189593"/>
                  </a:lnTo>
                  <a:lnTo>
                    <a:pt x="5599" y="200938"/>
                  </a:lnTo>
                  <a:lnTo>
                    <a:pt x="689" y="219225"/>
                  </a:lnTo>
                  <a:lnTo>
                    <a:pt x="0" y="225468"/>
                  </a:lnTo>
                  <a:lnTo>
                    <a:pt x="4879" y="240872"/>
                  </a:lnTo>
                  <a:lnTo>
                    <a:pt x="14103" y="256184"/>
                  </a:lnTo>
                  <a:lnTo>
                    <a:pt x="25258" y="266518"/>
                  </a:lnTo>
                  <a:lnTo>
                    <a:pt x="37271" y="271815"/>
                  </a:lnTo>
                  <a:lnTo>
                    <a:pt x="43438" y="273228"/>
                  </a:lnTo>
                  <a:lnTo>
                    <a:pt x="55935" y="271976"/>
                  </a:lnTo>
                  <a:lnTo>
                    <a:pt x="62231" y="270160"/>
                  </a:lnTo>
                  <a:lnTo>
                    <a:pt x="72048" y="262498"/>
                  </a:lnTo>
                  <a:lnTo>
                    <a:pt x="79939" y="250979"/>
                  </a:lnTo>
                  <a:lnTo>
                    <a:pt x="86974" y="235277"/>
                  </a:lnTo>
                  <a:lnTo>
                    <a:pt x="91828" y="198473"/>
                  </a:lnTo>
                  <a:lnTo>
                    <a:pt x="93266" y="159111"/>
                  </a:lnTo>
                  <a:lnTo>
                    <a:pt x="90781" y="124948"/>
                  </a:lnTo>
                  <a:lnTo>
                    <a:pt x="87207" y="88246"/>
                  </a:lnTo>
                  <a:lnTo>
                    <a:pt x="85194" y="44841"/>
                  </a:lnTo>
                  <a:lnTo>
                    <a:pt x="84356" y="404"/>
                  </a:lnTo>
                  <a:lnTo>
                    <a:pt x="89407" y="0"/>
                  </a:lnTo>
                  <a:lnTo>
                    <a:pt x="90895" y="1001"/>
                  </a:lnTo>
                  <a:lnTo>
                    <a:pt x="91887" y="2727"/>
                  </a:lnTo>
                  <a:lnTo>
                    <a:pt x="93872" y="9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411">
              <a:extLst>
                <a:ext uri="{FF2B5EF4-FFF2-40B4-BE49-F238E27FC236}">
                  <a16:creationId xmlns:a16="http://schemas.microsoft.com/office/drawing/2014/main" id="{2E370DF5-4A81-3AA3-B29D-2E2243B966C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43381" y="4505360"/>
              <a:ext cx="133220" cy="114263"/>
            </a:xfrm>
            <a:custGeom>
              <a:avLst/>
              <a:gdLst/>
              <a:ahLst/>
              <a:cxnLst/>
              <a:rect l="0" t="0" r="0" b="0"/>
              <a:pathLst>
                <a:path w="133220" h="114263">
                  <a:moveTo>
                    <a:pt x="28444" y="28540"/>
                  </a:moveTo>
                  <a:lnTo>
                    <a:pt x="28444" y="28540"/>
                  </a:lnTo>
                  <a:lnTo>
                    <a:pt x="28444" y="36741"/>
                  </a:lnTo>
                  <a:lnTo>
                    <a:pt x="29502" y="37182"/>
                  </a:lnTo>
                  <a:lnTo>
                    <a:pt x="60626" y="38065"/>
                  </a:lnTo>
                  <a:lnTo>
                    <a:pt x="66736" y="35242"/>
                  </a:lnTo>
                  <a:lnTo>
                    <a:pt x="74226" y="29864"/>
                  </a:lnTo>
                  <a:lnTo>
                    <a:pt x="83309" y="28802"/>
                  </a:lnTo>
                  <a:lnTo>
                    <a:pt x="89164" y="28657"/>
                  </a:lnTo>
                  <a:lnTo>
                    <a:pt x="91149" y="27559"/>
                  </a:lnTo>
                  <a:lnTo>
                    <a:pt x="92473" y="25770"/>
                  </a:lnTo>
                  <a:lnTo>
                    <a:pt x="94596" y="20349"/>
                  </a:lnTo>
                  <a:lnTo>
                    <a:pt x="97709" y="19608"/>
                  </a:lnTo>
                  <a:lnTo>
                    <a:pt x="100021" y="19410"/>
                  </a:lnTo>
                  <a:lnTo>
                    <a:pt x="101562" y="18220"/>
                  </a:lnTo>
                  <a:lnTo>
                    <a:pt x="104238" y="10848"/>
                  </a:lnTo>
                  <a:lnTo>
                    <a:pt x="107286" y="10094"/>
                  </a:lnTo>
                  <a:lnTo>
                    <a:pt x="112809" y="9609"/>
                  </a:lnTo>
                  <a:lnTo>
                    <a:pt x="110742" y="6721"/>
                  </a:lnTo>
                  <a:lnTo>
                    <a:pt x="105849" y="1299"/>
                  </a:lnTo>
                  <a:lnTo>
                    <a:pt x="99944" y="360"/>
                  </a:lnTo>
                  <a:lnTo>
                    <a:pt x="87341" y="0"/>
                  </a:lnTo>
                  <a:lnTo>
                    <a:pt x="71789" y="7577"/>
                  </a:lnTo>
                  <a:lnTo>
                    <a:pt x="60807" y="15156"/>
                  </a:lnTo>
                  <a:lnTo>
                    <a:pt x="54117" y="17300"/>
                  </a:lnTo>
                  <a:lnTo>
                    <a:pt x="47615" y="23897"/>
                  </a:lnTo>
                  <a:lnTo>
                    <a:pt x="12217" y="66604"/>
                  </a:lnTo>
                  <a:lnTo>
                    <a:pt x="9590" y="72974"/>
                  </a:lnTo>
                  <a:lnTo>
                    <a:pt x="3220" y="82510"/>
                  </a:lnTo>
                  <a:lnTo>
                    <a:pt x="310" y="93333"/>
                  </a:lnTo>
                  <a:lnTo>
                    <a:pt x="0" y="99714"/>
                  </a:lnTo>
                  <a:lnTo>
                    <a:pt x="1015" y="101389"/>
                  </a:lnTo>
                  <a:lnTo>
                    <a:pt x="2749" y="102506"/>
                  </a:lnTo>
                  <a:lnTo>
                    <a:pt x="4964" y="103251"/>
                  </a:lnTo>
                  <a:lnTo>
                    <a:pt x="6441" y="104805"/>
                  </a:lnTo>
                  <a:lnTo>
                    <a:pt x="8081" y="109355"/>
                  </a:lnTo>
                  <a:lnTo>
                    <a:pt x="9578" y="110992"/>
                  </a:lnTo>
                  <a:lnTo>
                    <a:pt x="17480" y="113834"/>
                  </a:lnTo>
                  <a:lnTo>
                    <a:pt x="56695" y="114262"/>
                  </a:lnTo>
                  <a:lnTo>
                    <a:pt x="59978" y="113205"/>
                  </a:lnTo>
                  <a:lnTo>
                    <a:pt x="62167" y="111442"/>
                  </a:lnTo>
                  <a:lnTo>
                    <a:pt x="63626" y="109208"/>
                  </a:lnTo>
                  <a:lnTo>
                    <a:pt x="70892" y="106726"/>
                  </a:lnTo>
                  <a:lnTo>
                    <a:pt x="80118" y="104564"/>
                  </a:lnTo>
                  <a:lnTo>
                    <a:pt x="94664" y="97375"/>
                  </a:lnTo>
                  <a:lnTo>
                    <a:pt x="97991" y="96655"/>
                  </a:lnTo>
                  <a:lnTo>
                    <a:pt x="107730" y="90585"/>
                  </a:lnTo>
                  <a:lnTo>
                    <a:pt x="120501" y="80110"/>
                  </a:lnTo>
                  <a:lnTo>
                    <a:pt x="133219" y="76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412">
              <a:extLst>
                <a:ext uri="{FF2B5EF4-FFF2-40B4-BE49-F238E27FC236}">
                  <a16:creationId xmlns:a16="http://schemas.microsoft.com/office/drawing/2014/main" id="{D9E6B165-6807-A631-BC93-91389083C77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295650" y="4438784"/>
              <a:ext cx="142876" cy="180794"/>
            </a:xfrm>
            <a:custGeom>
              <a:avLst/>
              <a:gdLst/>
              <a:ahLst/>
              <a:cxnLst/>
              <a:rect l="0" t="0" r="0" b="0"/>
              <a:pathLst>
                <a:path w="142876" h="180794">
                  <a:moveTo>
                    <a:pt x="0" y="76066"/>
                  </a:moveTo>
                  <a:lnTo>
                    <a:pt x="0" y="76066"/>
                  </a:lnTo>
                  <a:lnTo>
                    <a:pt x="0" y="67865"/>
                  </a:lnTo>
                  <a:lnTo>
                    <a:pt x="1058" y="67424"/>
                  </a:lnTo>
                  <a:lnTo>
                    <a:pt x="17692" y="66544"/>
                  </a:lnTo>
                  <a:lnTo>
                    <a:pt x="18145" y="67601"/>
                  </a:lnTo>
                  <a:lnTo>
                    <a:pt x="18648" y="71598"/>
                  </a:lnTo>
                  <a:lnTo>
                    <a:pt x="19840" y="73088"/>
                  </a:lnTo>
                  <a:lnTo>
                    <a:pt x="23987" y="74742"/>
                  </a:lnTo>
                  <a:lnTo>
                    <a:pt x="25517" y="76242"/>
                  </a:lnTo>
                  <a:lnTo>
                    <a:pt x="27215" y="80730"/>
                  </a:lnTo>
                  <a:lnTo>
                    <a:pt x="28565" y="125553"/>
                  </a:lnTo>
                  <a:lnTo>
                    <a:pt x="31393" y="132633"/>
                  </a:lnTo>
                  <a:lnTo>
                    <a:pt x="35119" y="139307"/>
                  </a:lnTo>
                  <a:lnTo>
                    <a:pt x="37511" y="152215"/>
                  </a:lnTo>
                  <a:lnTo>
                    <a:pt x="37707" y="155407"/>
                  </a:lnTo>
                  <a:lnTo>
                    <a:pt x="40748" y="161775"/>
                  </a:lnTo>
                  <a:lnTo>
                    <a:pt x="51323" y="174488"/>
                  </a:lnTo>
                  <a:lnTo>
                    <a:pt x="57383" y="178018"/>
                  </a:lnTo>
                  <a:lnTo>
                    <a:pt x="66510" y="180469"/>
                  </a:lnTo>
                  <a:lnTo>
                    <a:pt x="74715" y="180793"/>
                  </a:lnTo>
                  <a:lnTo>
                    <a:pt x="90350" y="166651"/>
                  </a:lnTo>
                  <a:lnTo>
                    <a:pt x="93072" y="158306"/>
                  </a:lnTo>
                  <a:lnTo>
                    <a:pt x="97881" y="130924"/>
                  </a:lnTo>
                  <a:lnTo>
                    <a:pt x="102732" y="113487"/>
                  </a:lnTo>
                  <a:lnTo>
                    <a:pt x="107418" y="73184"/>
                  </a:lnTo>
                  <a:lnTo>
                    <a:pt x="120578" y="25701"/>
                  </a:lnTo>
                  <a:lnTo>
                    <a:pt x="123698" y="5033"/>
                  </a:lnTo>
                  <a:lnTo>
                    <a:pt x="124799" y="3310"/>
                  </a:lnTo>
                  <a:lnTo>
                    <a:pt x="126591" y="2162"/>
                  </a:lnTo>
                  <a:lnTo>
                    <a:pt x="132954" y="0"/>
                  </a:lnTo>
                  <a:lnTo>
                    <a:pt x="133316" y="8079"/>
                  </a:lnTo>
                  <a:lnTo>
                    <a:pt x="142875" y="18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413">
              <a:extLst>
                <a:ext uri="{FF2B5EF4-FFF2-40B4-BE49-F238E27FC236}">
                  <a16:creationId xmlns:a16="http://schemas.microsoft.com/office/drawing/2014/main" id="{CBDDE56A-67D4-2D41-2B57-9BCAE481687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486150" y="46196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1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3414">
            <a:extLst>
              <a:ext uri="{FF2B5EF4-FFF2-40B4-BE49-F238E27FC236}">
                <a16:creationId xmlns:a16="http://schemas.microsoft.com/office/drawing/2014/main" id="{D4D1A042-29E3-1FB5-A052-85428E3D01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10225" y="4457700"/>
            <a:ext cx="2476501" cy="66676"/>
          </a:xfrm>
          <a:custGeom>
            <a:avLst/>
            <a:gdLst/>
            <a:ahLst/>
            <a:cxnLst/>
            <a:rect l="0" t="0" r="0" b="0"/>
            <a:pathLst>
              <a:path w="2476501" h="66676">
                <a:moveTo>
                  <a:pt x="0" y="57150"/>
                </a:moveTo>
                <a:lnTo>
                  <a:pt x="0" y="57150"/>
                </a:lnTo>
                <a:lnTo>
                  <a:pt x="0" y="66675"/>
                </a:lnTo>
                <a:lnTo>
                  <a:pt x="46346" y="66675"/>
                </a:lnTo>
                <a:lnTo>
                  <a:pt x="91128" y="66675"/>
                </a:lnTo>
                <a:lnTo>
                  <a:pt x="135044" y="66675"/>
                </a:lnTo>
                <a:lnTo>
                  <a:pt x="181438" y="66675"/>
                </a:lnTo>
                <a:lnTo>
                  <a:pt x="224819" y="66675"/>
                </a:lnTo>
                <a:lnTo>
                  <a:pt x="269717" y="66675"/>
                </a:lnTo>
                <a:lnTo>
                  <a:pt x="307928" y="66675"/>
                </a:lnTo>
                <a:lnTo>
                  <a:pt x="351118" y="66675"/>
                </a:lnTo>
                <a:lnTo>
                  <a:pt x="393481" y="66675"/>
                </a:lnTo>
                <a:lnTo>
                  <a:pt x="434558" y="66675"/>
                </a:lnTo>
                <a:lnTo>
                  <a:pt x="481300" y="66675"/>
                </a:lnTo>
                <a:lnTo>
                  <a:pt x="516595" y="66675"/>
                </a:lnTo>
                <a:lnTo>
                  <a:pt x="551939" y="66675"/>
                </a:lnTo>
                <a:lnTo>
                  <a:pt x="596043" y="66675"/>
                </a:lnTo>
                <a:lnTo>
                  <a:pt x="631091" y="66675"/>
                </a:lnTo>
                <a:lnTo>
                  <a:pt x="667835" y="66675"/>
                </a:lnTo>
                <a:lnTo>
                  <a:pt x="705333" y="66675"/>
                </a:lnTo>
                <a:lnTo>
                  <a:pt x="746973" y="66675"/>
                </a:lnTo>
                <a:lnTo>
                  <a:pt x="794589" y="66675"/>
                </a:lnTo>
                <a:lnTo>
                  <a:pt x="833745" y="61618"/>
                </a:lnTo>
                <a:lnTo>
                  <a:pt x="879653" y="58033"/>
                </a:lnTo>
                <a:lnTo>
                  <a:pt x="915185" y="57542"/>
                </a:lnTo>
                <a:lnTo>
                  <a:pt x="952850" y="57325"/>
                </a:lnTo>
                <a:lnTo>
                  <a:pt x="987581" y="57228"/>
                </a:lnTo>
                <a:lnTo>
                  <a:pt x="1024983" y="57173"/>
                </a:lnTo>
                <a:lnTo>
                  <a:pt x="1066066" y="54333"/>
                </a:lnTo>
                <a:lnTo>
                  <a:pt x="1103624" y="49612"/>
                </a:lnTo>
                <a:lnTo>
                  <a:pt x="1149324" y="48214"/>
                </a:lnTo>
                <a:lnTo>
                  <a:pt x="1195322" y="47800"/>
                </a:lnTo>
                <a:lnTo>
                  <a:pt x="1230812" y="47703"/>
                </a:lnTo>
                <a:lnTo>
                  <a:pt x="1267752" y="47659"/>
                </a:lnTo>
                <a:lnTo>
                  <a:pt x="1309081" y="42578"/>
                </a:lnTo>
                <a:lnTo>
                  <a:pt x="1348118" y="38985"/>
                </a:lnTo>
                <a:lnTo>
                  <a:pt x="1391807" y="38362"/>
                </a:lnTo>
                <a:lnTo>
                  <a:pt x="1428387" y="38178"/>
                </a:lnTo>
                <a:lnTo>
                  <a:pt x="1471799" y="38123"/>
                </a:lnTo>
                <a:lnTo>
                  <a:pt x="1518176" y="38107"/>
                </a:lnTo>
                <a:lnTo>
                  <a:pt x="1562256" y="38102"/>
                </a:lnTo>
                <a:lnTo>
                  <a:pt x="1606189" y="38100"/>
                </a:lnTo>
                <a:lnTo>
                  <a:pt x="1649599" y="38100"/>
                </a:lnTo>
                <a:lnTo>
                  <a:pt x="1693153" y="35278"/>
                </a:lnTo>
                <a:lnTo>
                  <a:pt x="1735692" y="30561"/>
                </a:lnTo>
                <a:lnTo>
                  <a:pt x="1782304" y="28967"/>
                </a:lnTo>
                <a:lnTo>
                  <a:pt x="1828161" y="22107"/>
                </a:lnTo>
                <a:lnTo>
                  <a:pt x="1870709" y="19956"/>
                </a:lnTo>
                <a:lnTo>
                  <a:pt x="1917903" y="19229"/>
                </a:lnTo>
                <a:lnTo>
                  <a:pt x="1958349" y="14029"/>
                </a:lnTo>
                <a:lnTo>
                  <a:pt x="1994655" y="10859"/>
                </a:lnTo>
                <a:lnTo>
                  <a:pt x="2032223" y="4864"/>
                </a:lnTo>
                <a:lnTo>
                  <a:pt x="2069752" y="961"/>
                </a:lnTo>
                <a:lnTo>
                  <a:pt x="2115736" y="190"/>
                </a:lnTo>
                <a:lnTo>
                  <a:pt x="2158646" y="56"/>
                </a:lnTo>
                <a:lnTo>
                  <a:pt x="2200288" y="17"/>
                </a:lnTo>
                <a:lnTo>
                  <a:pt x="2234498" y="5"/>
                </a:lnTo>
                <a:lnTo>
                  <a:pt x="2278149" y="1"/>
                </a:lnTo>
                <a:lnTo>
                  <a:pt x="2321774" y="0"/>
                </a:lnTo>
                <a:lnTo>
                  <a:pt x="2361511" y="0"/>
                </a:lnTo>
                <a:lnTo>
                  <a:pt x="2402752" y="0"/>
                </a:lnTo>
                <a:lnTo>
                  <a:pt x="2446937" y="0"/>
                </a:lnTo>
                <a:lnTo>
                  <a:pt x="24765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724">
            <a:extLst>
              <a:ext uri="{FF2B5EF4-FFF2-40B4-BE49-F238E27FC236}">
                <a16:creationId xmlns:a16="http://schemas.microsoft.com/office/drawing/2014/main" id="{8CEAB175-E76A-FFBD-B7C4-5A07CF7191E8}"/>
              </a:ext>
            </a:extLst>
          </p:cNvPr>
          <p:cNvGrpSpPr/>
          <p:nvPr/>
        </p:nvGrpSpPr>
        <p:grpSpPr>
          <a:xfrm>
            <a:off x="5591567" y="3190889"/>
            <a:ext cx="2504684" cy="1323962"/>
            <a:chOff x="5591567" y="3190889"/>
            <a:chExt cx="2504684" cy="1323962"/>
          </a:xfrm>
        </p:grpSpPr>
        <p:sp>
          <p:nvSpPr>
            <p:cNvPr id="128" name="SMARTInkShape-3415">
              <a:extLst>
                <a:ext uri="{FF2B5EF4-FFF2-40B4-BE49-F238E27FC236}">
                  <a16:creationId xmlns:a16="http://schemas.microsoft.com/office/drawing/2014/main" id="{E45A0995-4254-2229-769E-8C7C61BC849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591567" y="3190889"/>
              <a:ext cx="2504684" cy="1180970"/>
            </a:xfrm>
            <a:custGeom>
              <a:avLst/>
              <a:gdLst/>
              <a:ahLst/>
              <a:cxnLst/>
              <a:rect l="0" t="0" r="0" b="0"/>
              <a:pathLst>
                <a:path w="2504684" h="1180970">
                  <a:moveTo>
                    <a:pt x="9133" y="1171561"/>
                  </a:moveTo>
                  <a:lnTo>
                    <a:pt x="9133" y="1171561"/>
                  </a:lnTo>
                  <a:lnTo>
                    <a:pt x="0" y="1171561"/>
                  </a:lnTo>
                  <a:lnTo>
                    <a:pt x="7844" y="1179762"/>
                  </a:lnTo>
                  <a:lnTo>
                    <a:pt x="13807" y="1180694"/>
                  </a:lnTo>
                  <a:lnTo>
                    <a:pt x="22277" y="1180969"/>
                  </a:lnTo>
                  <a:lnTo>
                    <a:pt x="24245" y="1179950"/>
                  </a:lnTo>
                  <a:lnTo>
                    <a:pt x="25558" y="1178212"/>
                  </a:lnTo>
                  <a:lnTo>
                    <a:pt x="26433" y="1175995"/>
                  </a:lnTo>
                  <a:lnTo>
                    <a:pt x="28075" y="1174517"/>
                  </a:lnTo>
                  <a:lnTo>
                    <a:pt x="54952" y="1164195"/>
                  </a:lnTo>
                  <a:lnTo>
                    <a:pt x="62305" y="1161937"/>
                  </a:lnTo>
                  <a:lnTo>
                    <a:pt x="108947" y="1137609"/>
                  </a:lnTo>
                  <a:lnTo>
                    <a:pt x="123080" y="1131458"/>
                  </a:lnTo>
                  <a:lnTo>
                    <a:pt x="136063" y="1120366"/>
                  </a:lnTo>
                  <a:lnTo>
                    <a:pt x="139629" y="1114235"/>
                  </a:lnTo>
                  <a:lnTo>
                    <a:pt x="140581" y="1111119"/>
                  </a:lnTo>
                  <a:lnTo>
                    <a:pt x="142273" y="1109041"/>
                  </a:lnTo>
                  <a:lnTo>
                    <a:pt x="181052" y="1081143"/>
                  </a:lnTo>
                  <a:lnTo>
                    <a:pt x="219175" y="1038122"/>
                  </a:lnTo>
                  <a:lnTo>
                    <a:pt x="264087" y="992817"/>
                  </a:lnTo>
                  <a:lnTo>
                    <a:pt x="301660" y="947033"/>
                  </a:lnTo>
                  <a:lnTo>
                    <a:pt x="340291" y="904307"/>
                  </a:lnTo>
                  <a:lnTo>
                    <a:pt x="372804" y="857234"/>
                  </a:lnTo>
                  <a:lnTo>
                    <a:pt x="402945" y="814717"/>
                  </a:lnTo>
                  <a:lnTo>
                    <a:pt x="415281" y="785807"/>
                  </a:lnTo>
                  <a:lnTo>
                    <a:pt x="416423" y="781042"/>
                  </a:lnTo>
                  <a:lnTo>
                    <a:pt x="443463" y="738517"/>
                  </a:lnTo>
                  <a:lnTo>
                    <a:pt x="466295" y="693903"/>
                  </a:lnTo>
                  <a:lnTo>
                    <a:pt x="492919" y="646726"/>
                  </a:lnTo>
                  <a:lnTo>
                    <a:pt x="511580" y="600993"/>
                  </a:lnTo>
                  <a:lnTo>
                    <a:pt x="538453" y="558088"/>
                  </a:lnTo>
                  <a:lnTo>
                    <a:pt x="561530" y="512960"/>
                  </a:lnTo>
                  <a:lnTo>
                    <a:pt x="583450" y="473293"/>
                  </a:lnTo>
                  <a:lnTo>
                    <a:pt x="605149" y="429282"/>
                  </a:lnTo>
                  <a:lnTo>
                    <a:pt x="631551" y="382186"/>
                  </a:lnTo>
                  <a:lnTo>
                    <a:pt x="642169" y="366290"/>
                  </a:lnTo>
                  <a:lnTo>
                    <a:pt x="647902" y="348644"/>
                  </a:lnTo>
                  <a:lnTo>
                    <a:pt x="662085" y="326541"/>
                  </a:lnTo>
                  <a:lnTo>
                    <a:pt x="663510" y="322464"/>
                  </a:lnTo>
                  <a:lnTo>
                    <a:pt x="670737" y="315113"/>
                  </a:lnTo>
                  <a:lnTo>
                    <a:pt x="679946" y="307259"/>
                  </a:lnTo>
                  <a:lnTo>
                    <a:pt x="712600" y="260184"/>
                  </a:lnTo>
                  <a:lnTo>
                    <a:pt x="725332" y="246298"/>
                  </a:lnTo>
                  <a:lnTo>
                    <a:pt x="729610" y="236105"/>
                  </a:lnTo>
                  <a:lnTo>
                    <a:pt x="730751" y="230423"/>
                  </a:lnTo>
                  <a:lnTo>
                    <a:pt x="754291" y="193544"/>
                  </a:lnTo>
                  <a:lnTo>
                    <a:pt x="797096" y="151793"/>
                  </a:lnTo>
                  <a:lnTo>
                    <a:pt x="805955" y="140481"/>
                  </a:lnTo>
                  <a:lnTo>
                    <a:pt x="833649" y="116751"/>
                  </a:lnTo>
                  <a:lnTo>
                    <a:pt x="844924" y="101493"/>
                  </a:lnTo>
                  <a:lnTo>
                    <a:pt x="891936" y="68075"/>
                  </a:lnTo>
                  <a:lnTo>
                    <a:pt x="935049" y="38265"/>
                  </a:lnTo>
                  <a:lnTo>
                    <a:pt x="965071" y="23293"/>
                  </a:lnTo>
                  <a:lnTo>
                    <a:pt x="1009477" y="11805"/>
                  </a:lnTo>
                  <a:lnTo>
                    <a:pt x="1037249" y="2634"/>
                  </a:lnTo>
                  <a:lnTo>
                    <a:pt x="1079104" y="141"/>
                  </a:lnTo>
                  <a:lnTo>
                    <a:pt x="1120103" y="0"/>
                  </a:lnTo>
                  <a:lnTo>
                    <a:pt x="1159877" y="1047"/>
                  </a:lnTo>
                  <a:lnTo>
                    <a:pt x="1203992" y="8188"/>
                  </a:lnTo>
                  <a:lnTo>
                    <a:pt x="1249946" y="18610"/>
                  </a:lnTo>
                  <a:lnTo>
                    <a:pt x="1256636" y="21669"/>
                  </a:lnTo>
                  <a:lnTo>
                    <a:pt x="1259902" y="23966"/>
                  </a:lnTo>
                  <a:lnTo>
                    <a:pt x="1307186" y="35896"/>
                  </a:lnTo>
                  <a:lnTo>
                    <a:pt x="1352308" y="60594"/>
                  </a:lnTo>
                  <a:lnTo>
                    <a:pt x="1399605" y="93081"/>
                  </a:lnTo>
                  <a:lnTo>
                    <a:pt x="1439166" y="125536"/>
                  </a:lnTo>
                  <a:lnTo>
                    <a:pt x="1467045" y="157748"/>
                  </a:lnTo>
                  <a:lnTo>
                    <a:pt x="1478360" y="167469"/>
                  </a:lnTo>
                  <a:lnTo>
                    <a:pt x="1507148" y="209676"/>
                  </a:lnTo>
                  <a:lnTo>
                    <a:pt x="1540959" y="253994"/>
                  </a:lnTo>
                  <a:lnTo>
                    <a:pt x="1569511" y="300288"/>
                  </a:lnTo>
                  <a:lnTo>
                    <a:pt x="1598084" y="344651"/>
                  </a:lnTo>
                  <a:lnTo>
                    <a:pt x="1621035" y="387921"/>
                  </a:lnTo>
                  <a:lnTo>
                    <a:pt x="1650894" y="435012"/>
                  </a:lnTo>
                  <a:lnTo>
                    <a:pt x="1682187" y="479916"/>
                  </a:lnTo>
                  <a:lnTo>
                    <a:pt x="1716488" y="527163"/>
                  </a:lnTo>
                  <a:lnTo>
                    <a:pt x="1746763" y="573697"/>
                  </a:lnTo>
                  <a:lnTo>
                    <a:pt x="1765792" y="597048"/>
                  </a:lnTo>
                  <a:lnTo>
                    <a:pt x="1770946" y="606130"/>
                  </a:lnTo>
                  <a:lnTo>
                    <a:pt x="1802172" y="647855"/>
                  </a:lnTo>
                  <a:lnTo>
                    <a:pt x="1835536" y="689850"/>
                  </a:lnTo>
                  <a:lnTo>
                    <a:pt x="1871530" y="729888"/>
                  </a:lnTo>
                  <a:lnTo>
                    <a:pt x="1876815" y="740716"/>
                  </a:lnTo>
                  <a:lnTo>
                    <a:pt x="1918376" y="786260"/>
                  </a:lnTo>
                  <a:lnTo>
                    <a:pt x="1942919" y="814523"/>
                  </a:lnTo>
                  <a:lnTo>
                    <a:pt x="1954443" y="824494"/>
                  </a:lnTo>
                  <a:lnTo>
                    <a:pt x="1976110" y="848142"/>
                  </a:lnTo>
                  <a:lnTo>
                    <a:pt x="2004335" y="872972"/>
                  </a:lnTo>
                  <a:lnTo>
                    <a:pt x="2026893" y="902086"/>
                  </a:lnTo>
                  <a:lnTo>
                    <a:pt x="2069193" y="936456"/>
                  </a:lnTo>
                  <a:lnTo>
                    <a:pt x="2115734" y="959885"/>
                  </a:lnTo>
                  <a:lnTo>
                    <a:pt x="2132265" y="976251"/>
                  </a:lnTo>
                  <a:lnTo>
                    <a:pt x="2142454" y="982458"/>
                  </a:lnTo>
                  <a:lnTo>
                    <a:pt x="2187956" y="1017360"/>
                  </a:lnTo>
                  <a:lnTo>
                    <a:pt x="2221693" y="1047689"/>
                  </a:lnTo>
                  <a:lnTo>
                    <a:pt x="2246913" y="1063960"/>
                  </a:lnTo>
                  <a:lnTo>
                    <a:pt x="2253594" y="1066588"/>
                  </a:lnTo>
                  <a:lnTo>
                    <a:pt x="2274754" y="1079878"/>
                  </a:lnTo>
                  <a:lnTo>
                    <a:pt x="2317467" y="1093092"/>
                  </a:lnTo>
                  <a:lnTo>
                    <a:pt x="2342779" y="1102242"/>
                  </a:lnTo>
                  <a:lnTo>
                    <a:pt x="2390404" y="1111329"/>
                  </a:lnTo>
                  <a:lnTo>
                    <a:pt x="2435143" y="1119347"/>
                  </a:lnTo>
                  <a:lnTo>
                    <a:pt x="2446144" y="1123029"/>
                  </a:lnTo>
                  <a:lnTo>
                    <a:pt x="2460469" y="1123817"/>
                  </a:lnTo>
                  <a:lnTo>
                    <a:pt x="2466688" y="1126705"/>
                  </a:lnTo>
                  <a:lnTo>
                    <a:pt x="2474248" y="1132127"/>
                  </a:lnTo>
                  <a:lnTo>
                    <a:pt x="2484145" y="1133344"/>
                  </a:lnTo>
                  <a:lnTo>
                    <a:pt x="2495158" y="1133461"/>
                  </a:lnTo>
                  <a:lnTo>
                    <a:pt x="2504683" y="1142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16">
              <a:extLst>
                <a:ext uri="{FF2B5EF4-FFF2-40B4-BE49-F238E27FC236}">
                  <a16:creationId xmlns:a16="http://schemas.microsoft.com/office/drawing/2014/main" id="{9B264D20-1894-3AE3-914B-F7F9ACBEF6B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48450" y="32004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13257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417">
              <a:extLst>
                <a:ext uri="{FF2B5EF4-FFF2-40B4-BE49-F238E27FC236}">
                  <a16:creationId xmlns:a16="http://schemas.microsoft.com/office/drawing/2014/main" id="{1636D4FC-863C-3EBE-FD92-6B209E06A39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57975" y="34861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518" y="5498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418">
              <a:extLst>
                <a:ext uri="{FF2B5EF4-FFF2-40B4-BE49-F238E27FC236}">
                  <a16:creationId xmlns:a16="http://schemas.microsoft.com/office/drawing/2014/main" id="{7BC3ED6A-D2EA-42E7-FCC9-192ADA72F9E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97400" y="3848100"/>
              <a:ext cx="17726" cy="104776"/>
            </a:xfrm>
            <a:custGeom>
              <a:avLst/>
              <a:gdLst/>
              <a:ahLst/>
              <a:cxnLst/>
              <a:rect l="0" t="0" r="0" b="0"/>
              <a:pathLst>
                <a:path w="17726" h="104776">
                  <a:moveTo>
                    <a:pt x="8200" y="0"/>
                  </a:moveTo>
                  <a:lnTo>
                    <a:pt x="8200" y="0"/>
                  </a:lnTo>
                  <a:lnTo>
                    <a:pt x="8200" y="27446"/>
                  </a:lnTo>
                  <a:lnTo>
                    <a:pt x="5378" y="36187"/>
                  </a:lnTo>
                  <a:lnTo>
                    <a:pt x="1655" y="43600"/>
                  </a:lnTo>
                  <a:lnTo>
                    <a:pt x="0" y="50422"/>
                  </a:lnTo>
                  <a:lnTo>
                    <a:pt x="616" y="52665"/>
                  </a:lnTo>
                  <a:lnTo>
                    <a:pt x="2086" y="54160"/>
                  </a:lnTo>
                  <a:lnTo>
                    <a:pt x="4124" y="55157"/>
                  </a:lnTo>
                  <a:lnTo>
                    <a:pt x="6388" y="64731"/>
                  </a:lnTo>
                  <a:lnTo>
                    <a:pt x="8453" y="77453"/>
                  </a:lnTo>
                  <a:lnTo>
                    <a:pt x="177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419">
              <a:extLst>
                <a:ext uri="{FF2B5EF4-FFF2-40B4-BE49-F238E27FC236}">
                  <a16:creationId xmlns:a16="http://schemas.microsoft.com/office/drawing/2014/main" id="{92850782-86C3-7906-0761-06B881AD904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696075" y="41814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0361"/>
                  </a:lnTo>
                  <a:lnTo>
                    <a:pt x="9502" y="5478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20">
              <a:extLst>
                <a:ext uri="{FF2B5EF4-FFF2-40B4-BE49-F238E27FC236}">
                  <a16:creationId xmlns:a16="http://schemas.microsoft.com/office/drawing/2014/main" id="{6FBCBAF8-4D96-AAF2-CF7E-BF55F983DDE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15125" y="44577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3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725">
            <a:extLst>
              <a:ext uri="{FF2B5EF4-FFF2-40B4-BE49-F238E27FC236}">
                <a16:creationId xmlns:a16="http://schemas.microsoft.com/office/drawing/2014/main" id="{60AE11E2-0CE4-FEE0-3129-DF6DE6B952A1}"/>
              </a:ext>
            </a:extLst>
          </p:cNvPr>
          <p:cNvGrpSpPr/>
          <p:nvPr/>
        </p:nvGrpSpPr>
        <p:grpSpPr>
          <a:xfrm>
            <a:off x="5010150" y="3086100"/>
            <a:ext cx="247651" cy="238126"/>
            <a:chOff x="5010150" y="3086100"/>
            <a:chExt cx="247651" cy="238126"/>
          </a:xfrm>
        </p:grpSpPr>
        <p:sp>
          <p:nvSpPr>
            <p:cNvPr id="135" name="SMARTInkShape-3421">
              <a:extLst>
                <a:ext uri="{FF2B5EF4-FFF2-40B4-BE49-F238E27FC236}">
                  <a16:creationId xmlns:a16="http://schemas.microsoft.com/office/drawing/2014/main" id="{F59ED608-6DEA-4F37-670F-1C733ED0942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057775" y="3166337"/>
              <a:ext cx="133351" cy="148364"/>
            </a:xfrm>
            <a:custGeom>
              <a:avLst/>
              <a:gdLst/>
              <a:ahLst/>
              <a:cxnLst/>
              <a:rect l="0" t="0" r="0" b="0"/>
              <a:pathLst>
                <a:path w="133351" h="1483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058" y="3391"/>
                  </a:lnTo>
                  <a:lnTo>
                    <a:pt x="7604" y="5925"/>
                  </a:lnTo>
                  <a:lnTo>
                    <a:pt x="27446" y="23720"/>
                  </a:lnTo>
                  <a:lnTo>
                    <a:pt x="33365" y="32288"/>
                  </a:lnTo>
                  <a:lnTo>
                    <a:pt x="34943" y="36055"/>
                  </a:lnTo>
                  <a:lnTo>
                    <a:pt x="72539" y="77642"/>
                  </a:lnTo>
                  <a:lnTo>
                    <a:pt x="116267" y="121740"/>
                  </a:lnTo>
                  <a:lnTo>
                    <a:pt x="125758" y="132297"/>
                  </a:lnTo>
                  <a:lnTo>
                    <a:pt x="133350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22">
              <a:extLst>
                <a:ext uri="{FF2B5EF4-FFF2-40B4-BE49-F238E27FC236}">
                  <a16:creationId xmlns:a16="http://schemas.microsoft.com/office/drawing/2014/main" id="{6EE8C1D0-7B60-F4E6-8692-9BC83BE70A2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076825" y="3190875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99130" y="5056"/>
                  </a:lnTo>
                  <a:lnTo>
                    <a:pt x="86039" y="16006"/>
                  </a:lnTo>
                  <a:lnTo>
                    <a:pt x="50475" y="59705"/>
                  </a:lnTo>
                  <a:lnTo>
                    <a:pt x="41484" y="75219"/>
                  </a:lnTo>
                  <a:lnTo>
                    <a:pt x="13694" y="10856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23">
              <a:extLst>
                <a:ext uri="{FF2B5EF4-FFF2-40B4-BE49-F238E27FC236}">
                  <a16:creationId xmlns:a16="http://schemas.microsoft.com/office/drawing/2014/main" id="{3BF8AA79-BCDE-FA06-B520-7C7516EE76C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010150" y="3086100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23370" y="20374"/>
                  </a:lnTo>
                  <a:lnTo>
                    <a:pt x="65349" y="19225"/>
                  </a:lnTo>
                  <a:lnTo>
                    <a:pt x="107100" y="19085"/>
                  </a:lnTo>
                  <a:lnTo>
                    <a:pt x="150939" y="17999"/>
                  </a:lnTo>
                  <a:lnTo>
                    <a:pt x="187833" y="11448"/>
                  </a:lnTo>
                  <a:lnTo>
                    <a:pt x="229758" y="257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726">
            <a:extLst>
              <a:ext uri="{FF2B5EF4-FFF2-40B4-BE49-F238E27FC236}">
                <a16:creationId xmlns:a16="http://schemas.microsoft.com/office/drawing/2014/main" id="{AFCD7A83-1609-8634-F666-11DC4A2F2A0E}"/>
              </a:ext>
            </a:extLst>
          </p:cNvPr>
          <p:cNvGrpSpPr/>
          <p:nvPr/>
        </p:nvGrpSpPr>
        <p:grpSpPr>
          <a:xfrm>
            <a:off x="6572250" y="4671287"/>
            <a:ext cx="299082" cy="176939"/>
            <a:chOff x="6572250" y="4671287"/>
            <a:chExt cx="299082" cy="176939"/>
          </a:xfrm>
        </p:grpSpPr>
        <p:sp>
          <p:nvSpPr>
            <p:cNvPr id="139" name="SMARTInkShape-3424">
              <a:extLst>
                <a:ext uri="{FF2B5EF4-FFF2-40B4-BE49-F238E27FC236}">
                  <a16:creationId xmlns:a16="http://schemas.microsoft.com/office/drawing/2014/main" id="{F3380728-EB27-7651-877D-18B015E5673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72250" y="4671287"/>
              <a:ext cx="131010" cy="176939"/>
            </a:xfrm>
            <a:custGeom>
              <a:avLst/>
              <a:gdLst/>
              <a:ahLst/>
              <a:cxnLst/>
              <a:rect l="0" t="0" r="0" b="0"/>
              <a:pathLst>
                <a:path w="131010" h="176939">
                  <a:moveTo>
                    <a:pt x="47625" y="15013"/>
                  </a:moveTo>
                  <a:lnTo>
                    <a:pt x="47625" y="15013"/>
                  </a:lnTo>
                  <a:lnTo>
                    <a:pt x="47625" y="5605"/>
                  </a:lnTo>
                  <a:lnTo>
                    <a:pt x="57116" y="5488"/>
                  </a:lnTo>
                  <a:lnTo>
                    <a:pt x="62196" y="431"/>
                  </a:lnTo>
                  <a:lnTo>
                    <a:pt x="65806" y="0"/>
                  </a:lnTo>
                  <a:lnTo>
                    <a:pt x="97556" y="7896"/>
                  </a:lnTo>
                  <a:lnTo>
                    <a:pt x="103138" y="10269"/>
                  </a:lnTo>
                  <a:lnTo>
                    <a:pt x="106859" y="13967"/>
                  </a:lnTo>
                  <a:lnTo>
                    <a:pt x="110992" y="23720"/>
                  </a:lnTo>
                  <a:lnTo>
                    <a:pt x="113320" y="36055"/>
                  </a:lnTo>
                  <a:lnTo>
                    <a:pt x="108221" y="45884"/>
                  </a:lnTo>
                  <a:lnTo>
                    <a:pt x="103897" y="51469"/>
                  </a:lnTo>
                  <a:lnTo>
                    <a:pt x="87805" y="60496"/>
                  </a:lnTo>
                  <a:lnTo>
                    <a:pt x="47899" y="81512"/>
                  </a:lnTo>
                  <a:lnTo>
                    <a:pt x="86232" y="82743"/>
                  </a:lnTo>
                  <a:lnTo>
                    <a:pt x="95827" y="86743"/>
                  </a:lnTo>
                  <a:lnTo>
                    <a:pt x="112237" y="100002"/>
                  </a:lnTo>
                  <a:lnTo>
                    <a:pt x="125448" y="122392"/>
                  </a:lnTo>
                  <a:lnTo>
                    <a:pt x="131009" y="139022"/>
                  </a:lnTo>
                  <a:lnTo>
                    <a:pt x="129672" y="143193"/>
                  </a:lnTo>
                  <a:lnTo>
                    <a:pt x="122544" y="150652"/>
                  </a:lnTo>
                  <a:lnTo>
                    <a:pt x="101573" y="165857"/>
                  </a:lnTo>
                  <a:lnTo>
                    <a:pt x="84302" y="172013"/>
                  </a:lnTo>
                  <a:lnTo>
                    <a:pt x="43400" y="176290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25">
              <a:extLst>
                <a:ext uri="{FF2B5EF4-FFF2-40B4-BE49-F238E27FC236}">
                  <a16:creationId xmlns:a16="http://schemas.microsoft.com/office/drawing/2014/main" id="{B575EB1D-11A0-19C7-0377-4533D22BCCF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39541" y="4686424"/>
              <a:ext cx="131791" cy="149563"/>
            </a:xfrm>
            <a:custGeom>
              <a:avLst/>
              <a:gdLst/>
              <a:ahLst/>
              <a:cxnLst/>
              <a:rect l="0" t="0" r="0" b="0"/>
              <a:pathLst>
                <a:path w="131791" h="149563">
                  <a:moveTo>
                    <a:pt x="61309" y="18926"/>
                  </a:moveTo>
                  <a:lnTo>
                    <a:pt x="61309" y="18926"/>
                  </a:lnTo>
                  <a:lnTo>
                    <a:pt x="61309" y="9435"/>
                  </a:lnTo>
                  <a:lnTo>
                    <a:pt x="48052" y="9404"/>
                  </a:lnTo>
                  <a:lnTo>
                    <a:pt x="33863" y="19515"/>
                  </a:lnTo>
                  <a:lnTo>
                    <a:pt x="21308" y="35916"/>
                  </a:lnTo>
                  <a:lnTo>
                    <a:pt x="4327" y="77059"/>
                  </a:lnTo>
                  <a:lnTo>
                    <a:pt x="0" y="94504"/>
                  </a:lnTo>
                  <a:lnTo>
                    <a:pt x="1606" y="109313"/>
                  </a:lnTo>
                  <a:lnTo>
                    <a:pt x="8669" y="122951"/>
                  </a:lnTo>
                  <a:lnTo>
                    <a:pt x="13516" y="129551"/>
                  </a:lnTo>
                  <a:lnTo>
                    <a:pt x="27368" y="139706"/>
                  </a:lnTo>
                  <a:lnTo>
                    <a:pt x="50194" y="148552"/>
                  </a:lnTo>
                  <a:lnTo>
                    <a:pt x="63778" y="149562"/>
                  </a:lnTo>
                  <a:lnTo>
                    <a:pt x="76870" y="146484"/>
                  </a:lnTo>
                  <a:lnTo>
                    <a:pt x="101464" y="129338"/>
                  </a:lnTo>
                  <a:lnTo>
                    <a:pt x="114011" y="117022"/>
                  </a:lnTo>
                  <a:lnTo>
                    <a:pt x="130991" y="88315"/>
                  </a:lnTo>
                  <a:lnTo>
                    <a:pt x="131790" y="73049"/>
                  </a:lnTo>
                  <a:lnTo>
                    <a:pt x="127427" y="43261"/>
                  </a:lnTo>
                  <a:lnTo>
                    <a:pt x="111781" y="16798"/>
                  </a:lnTo>
                  <a:lnTo>
                    <a:pt x="92168" y="3048"/>
                  </a:lnTo>
                  <a:lnTo>
                    <a:pt x="83270" y="816"/>
                  </a:lnTo>
                  <a:lnTo>
                    <a:pt x="67624" y="0"/>
                  </a:lnTo>
                  <a:lnTo>
                    <a:pt x="53067" y="4969"/>
                  </a:lnTo>
                  <a:lnTo>
                    <a:pt x="49464" y="7505"/>
                  </a:lnTo>
                  <a:lnTo>
                    <a:pt x="45462" y="13145"/>
                  </a:lnTo>
                  <a:lnTo>
                    <a:pt x="43208" y="22270"/>
                  </a:lnTo>
                  <a:lnTo>
                    <a:pt x="42259" y="37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727">
            <a:extLst>
              <a:ext uri="{FF2B5EF4-FFF2-40B4-BE49-F238E27FC236}">
                <a16:creationId xmlns:a16="http://schemas.microsoft.com/office/drawing/2014/main" id="{1225C6B8-A03F-E9EB-4742-1F8D58E94096}"/>
              </a:ext>
            </a:extLst>
          </p:cNvPr>
          <p:cNvGrpSpPr/>
          <p:nvPr/>
        </p:nvGrpSpPr>
        <p:grpSpPr>
          <a:xfrm>
            <a:off x="7115175" y="3562752"/>
            <a:ext cx="219076" cy="1256899"/>
            <a:chOff x="7115175" y="3562752"/>
            <a:chExt cx="219076" cy="1256899"/>
          </a:xfrm>
        </p:grpSpPr>
        <p:sp>
          <p:nvSpPr>
            <p:cNvPr id="142" name="SMARTInkShape-3426">
              <a:extLst>
                <a:ext uri="{FF2B5EF4-FFF2-40B4-BE49-F238E27FC236}">
                  <a16:creationId xmlns:a16="http://schemas.microsoft.com/office/drawing/2014/main" id="{90D34B96-250D-AB07-CD8B-BC85B68B32A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62916" y="3562752"/>
              <a:ext cx="18935" cy="142474"/>
            </a:xfrm>
            <a:custGeom>
              <a:avLst/>
              <a:gdLst/>
              <a:ahLst/>
              <a:cxnLst/>
              <a:rect l="0" t="0" r="0" b="0"/>
              <a:pathLst>
                <a:path w="18935" h="142474">
                  <a:moveTo>
                    <a:pt x="9409" y="28173"/>
                  </a:moveTo>
                  <a:lnTo>
                    <a:pt x="9409" y="28173"/>
                  </a:lnTo>
                  <a:lnTo>
                    <a:pt x="9409" y="0"/>
                  </a:lnTo>
                  <a:lnTo>
                    <a:pt x="8351" y="33778"/>
                  </a:lnTo>
                  <a:lnTo>
                    <a:pt x="767" y="77153"/>
                  </a:lnTo>
                  <a:lnTo>
                    <a:pt x="0" y="102422"/>
                  </a:lnTo>
                  <a:lnTo>
                    <a:pt x="2757" y="111619"/>
                  </a:lnTo>
                  <a:lnTo>
                    <a:pt x="6453" y="119235"/>
                  </a:lnTo>
                  <a:lnTo>
                    <a:pt x="18934" y="142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27">
              <a:extLst>
                <a:ext uri="{FF2B5EF4-FFF2-40B4-BE49-F238E27FC236}">
                  <a16:creationId xmlns:a16="http://schemas.microsoft.com/office/drawing/2014/main" id="{86A85591-5283-67E6-069C-C08791DE6B9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81850" y="38576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20" y="4848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28">
              <a:extLst>
                <a:ext uri="{FF2B5EF4-FFF2-40B4-BE49-F238E27FC236}">
                  <a16:creationId xmlns:a16="http://schemas.microsoft.com/office/drawing/2014/main" id="{FFCB6608-E94A-6217-A8CC-F48D2EBA72B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00900" y="4162425"/>
              <a:ext cx="5488" cy="104776"/>
            </a:xfrm>
            <a:custGeom>
              <a:avLst/>
              <a:gdLst/>
              <a:ahLst/>
              <a:cxnLst/>
              <a:rect l="0" t="0" r="0" b="0"/>
              <a:pathLst>
                <a:path w="5488" h="1047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5487" y="15188"/>
                  </a:lnTo>
                  <a:lnTo>
                    <a:pt x="4717" y="16475"/>
                  </a:lnTo>
                  <a:lnTo>
                    <a:pt x="3145" y="17333"/>
                  </a:lnTo>
                  <a:lnTo>
                    <a:pt x="621" y="39407"/>
                  </a:lnTo>
                  <a:lnTo>
                    <a:pt x="24" y="8291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429">
              <a:extLst>
                <a:ext uri="{FF2B5EF4-FFF2-40B4-BE49-F238E27FC236}">
                  <a16:creationId xmlns:a16="http://schemas.microsoft.com/office/drawing/2014/main" id="{DB412AF0-A722-C13B-9D4B-A4BA94A1B68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201016" y="4381500"/>
              <a:ext cx="9410" cy="85726"/>
            </a:xfrm>
            <a:custGeom>
              <a:avLst/>
              <a:gdLst/>
              <a:ahLst/>
              <a:cxnLst/>
              <a:rect l="0" t="0" r="0" b="0"/>
              <a:pathLst>
                <a:path w="9410" h="85726">
                  <a:moveTo>
                    <a:pt x="9409" y="0"/>
                  </a:moveTo>
                  <a:lnTo>
                    <a:pt x="9409" y="0"/>
                  </a:lnTo>
                  <a:lnTo>
                    <a:pt x="9409" y="13257"/>
                  </a:lnTo>
                  <a:lnTo>
                    <a:pt x="6587" y="19298"/>
                  </a:lnTo>
                  <a:lnTo>
                    <a:pt x="4353" y="22390"/>
                  </a:lnTo>
                  <a:lnTo>
                    <a:pt x="472" y="53200"/>
                  </a:lnTo>
                  <a:lnTo>
                    <a:pt x="0" y="69070"/>
                  </a:lnTo>
                  <a:lnTo>
                    <a:pt x="9409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430">
              <a:extLst>
                <a:ext uri="{FF2B5EF4-FFF2-40B4-BE49-F238E27FC236}">
                  <a16:creationId xmlns:a16="http://schemas.microsoft.com/office/drawing/2014/main" id="{FEB45FD6-0B23-A2B0-E357-360EDEB50E9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115175" y="4620949"/>
              <a:ext cx="121431" cy="170127"/>
            </a:xfrm>
            <a:custGeom>
              <a:avLst/>
              <a:gdLst/>
              <a:ahLst/>
              <a:cxnLst/>
              <a:rect l="0" t="0" r="0" b="0"/>
              <a:pathLst>
                <a:path w="121431" h="170127">
                  <a:moveTo>
                    <a:pt x="38100" y="8201"/>
                  </a:moveTo>
                  <a:lnTo>
                    <a:pt x="38100" y="8201"/>
                  </a:lnTo>
                  <a:lnTo>
                    <a:pt x="56414" y="8201"/>
                  </a:lnTo>
                  <a:lnTo>
                    <a:pt x="64936" y="5379"/>
                  </a:lnTo>
                  <a:lnTo>
                    <a:pt x="68691" y="3144"/>
                  </a:lnTo>
                  <a:lnTo>
                    <a:pt x="84088" y="0"/>
                  </a:lnTo>
                  <a:lnTo>
                    <a:pt x="102056" y="4125"/>
                  </a:lnTo>
                  <a:lnTo>
                    <a:pt x="106138" y="6542"/>
                  </a:lnTo>
                  <a:lnTo>
                    <a:pt x="108858" y="9212"/>
                  </a:lnTo>
                  <a:lnTo>
                    <a:pt x="110672" y="12050"/>
                  </a:lnTo>
                  <a:lnTo>
                    <a:pt x="110823" y="16059"/>
                  </a:lnTo>
                  <a:lnTo>
                    <a:pt x="108169" y="26157"/>
                  </a:lnTo>
                  <a:lnTo>
                    <a:pt x="83614" y="57302"/>
                  </a:lnTo>
                  <a:lnTo>
                    <a:pt x="48307" y="83830"/>
                  </a:lnTo>
                  <a:lnTo>
                    <a:pt x="57940" y="84232"/>
                  </a:lnTo>
                  <a:lnTo>
                    <a:pt x="65615" y="81504"/>
                  </a:lnTo>
                  <a:lnTo>
                    <a:pt x="69143" y="79294"/>
                  </a:lnTo>
                  <a:lnTo>
                    <a:pt x="84222" y="76186"/>
                  </a:lnTo>
                  <a:lnTo>
                    <a:pt x="95993" y="81102"/>
                  </a:lnTo>
                  <a:lnTo>
                    <a:pt x="115740" y="96449"/>
                  </a:lnTo>
                  <a:lnTo>
                    <a:pt x="120232" y="105984"/>
                  </a:lnTo>
                  <a:lnTo>
                    <a:pt x="121430" y="111489"/>
                  </a:lnTo>
                  <a:lnTo>
                    <a:pt x="119938" y="123251"/>
                  </a:lnTo>
                  <a:lnTo>
                    <a:pt x="114690" y="135534"/>
                  </a:lnTo>
                  <a:lnTo>
                    <a:pt x="105301" y="148049"/>
                  </a:lnTo>
                  <a:lnTo>
                    <a:pt x="94073" y="155023"/>
                  </a:lnTo>
                  <a:lnTo>
                    <a:pt x="54682" y="166413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31">
              <a:extLst>
                <a:ext uri="{FF2B5EF4-FFF2-40B4-BE49-F238E27FC236}">
                  <a16:creationId xmlns:a16="http://schemas.microsoft.com/office/drawing/2014/main" id="{3BC3F967-A2D8-0EB0-0E07-975EBD6468F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319438" y="4614137"/>
              <a:ext cx="14813" cy="205514"/>
            </a:xfrm>
            <a:custGeom>
              <a:avLst/>
              <a:gdLst/>
              <a:ahLst/>
              <a:cxnLst/>
              <a:rect l="0" t="0" r="0" b="0"/>
              <a:pathLst>
                <a:path w="14813" h="205514">
                  <a:moveTo>
                    <a:pt x="5287" y="5488"/>
                  </a:moveTo>
                  <a:lnTo>
                    <a:pt x="5287" y="5488"/>
                  </a:lnTo>
                  <a:lnTo>
                    <a:pt x="5287" y="0"/>
                  </a:lnTo>
                  <a:lnTo>
                    <a:pt x="5287" y="2344"/>
                  </a:lnTo>
                  <a:lnTo>
                    <a:pt x="8109" y="6913"/>
                  </a:lnTo>
                  <a:lnTo>
                    <a:pt x="10343" y="9613"/>
                  </a:lnTo>
                  <a:lnTo>
                    <a:pt x="10004" y="21079"/>
                  </a:lnTo>
                  <a:lnTo>
                    <a:pt x="8442" y="35701"/>
                  </a:lnTo>
                  <a:lnTo>
                    <a:pt x="11396" y="57949"/>
                  </a:lnTo>
                  <a:lnTo>
                    <a:pt x="6807" y="102321"/>
                  </a:lnTo>
                  <a:lnTo>
                    <a:pt x="2916" y="139307"/>
                  </a:lnTo>
                  <a:lnTo>
                    <a:pt x="0" y="162330"/>
                  </a:lnTo>
                  <a:lnTo>
                    <a:pt x="5018" y="202752"/>
                  </a:lnTo>
                  <a:lnTo>
                    <a:pt x="6166" y="203672"/>
                  </a:lnTo>
                  <a:lnTo>
                    <a:pt x="14812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728">
            <a:extLst>
              <a:ext uri="{FF2B5EF4-FFF2-40B4-BE49-F238E27FC236}">
                <a16:creationId xmlns:a16="http://schemas.microsoft.com/office/drawing/2014/main" id="{0ED22B02-4368-808E-AB09-2BC1B85AE9AE}"/>
              </a:ext>
            </a:extLst>
          </p:cNvPr>
          <p:cNvGrpSpPr/>
          <p:nvPr/>
        </p:nvGrpSpPr>
        <p:grpSpPr>
          <a:xfrm>
            <a:off x="7191375" y="3848100"/>
            <a:ext cx="552451" cy="561976"/>
            <a:chOff x="7191375" y="3848100"/>
            <a:chExt cx="552451" cy="561976"/>
          </a:xfrm>
        </p:grpSpPr>
        <p:sp>
          <p:nvSpPr>
            <p:cNvPr id="149" name="SMARTInkShape-3432">
              <a:extLst>
                <a:ext uri="{FF2B5EF4-FFF2-40B4-BE49-F238E27FC236}">
                  <a16:creationId xmlns:a16="http://schemas.microsoft.com/office/drawing/2014/main" id="{A2E9D3EC-2225-4B23-7015-B89531CFB5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91375" y="3848100"/>
              <a:ext cx="152401" cy="95251"/>
            </a:xfrm>
            <a:custGeom>
              <a:avLst/>
              <a:gdLst/>
              <a:ahLst/>
              <a:cxnLst/>
              <a:rect l="0" t="0" r="0" b="0"/>
              <a:pathLst>
                <a:path w="152401" h="95251">
                  <a:moveTo>
                    <a:pt x="0" y="95250"/>
                  </a:moveTo>
                  <a:lnTo>
                    <a:pt x="0" y="95250"/>
                  </a:lnTo>
                  <a:lnTo>
                    <a:pt x="8662" y="87645"/>
                  </a:lnTo>
                  <a:lnTo>
                    <a:pt x="54980" y="50592"/>
                  </a:lnTo>
                  <a:lnTo>
                    <a:pt x="99652" y="16866"/>
                  </a:lnTo>
                  <a:lnTo>
                    <a:pt x="115198" y="749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433">
              <a:extLst>
                <a:ext uri="{FF2B5EF4-FFF2-40B4-BE49-F238E27FC236}">
                  <a16:creationId xmlns:a16="http://schemas.microsoft.com/office/drawing/2014/main" id="{342BFB0F-5DB5-F1B7-95C2-E566C7FCCCA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10425" y="3962400"/>
              <a:ext cx="228601" cy="104776"/>
            </a:xfrm>
            <a:custGeom>
              <a:avLst/>
              <a:gdLst/>
              <a:ahLst/>
              <a:cxnLst/>
              <a:rect l="0" t="0" r="0" b="0"/>
              <a:pathLst>
                <a:path w="228601" h="104776">
                  <a:moveTo>
                    <a:pt x="0" y="104775"/>
                  </a:moveTo>
                  <a:lnTo>
                    <a:pt x="0" y="104775"/>
                  </a:lnTo>
                  <a:lnTo>
                    <a:pt x="8662" y="97170"/>
                  </a:lnTo>
                  <a:lnTo>
                    <a:pt x="53591" y="68588"/>
                  </a:lnTo>
                  <a:lnTo>
                    <a:pt x="97761" y="49993"/>
                  </a:lnTo>
                  <a:lnTo>
                    <a:pt x="143206" y="21701"/>
                  </a:lnTo>
                  <a:lnTo>
                    <a:pt x="184899" y="358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434">
              <a:extLst>
                <a:ext uri="{FF2B5EF4-FFF2-40B4-BE49-F238E27FC236}">
                  <a16:creationId xmlns:a16="http://schemas.microsoft.com/office/drawing/2014/main" id="{E23CEEFE-7C43-69CF-BE7A-A2CA6E8315E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39000" y="4120092"/>
              <a:ext cx="247651" cy="104541"/>
            </a:xfrm>
            <a:custGeom>
              <a:avLst/>
              <a:gdLst/>
              <a:ahLst/>
              <a:cxnLst/>
              <a:rect l="0" t="0" r="0" b="0"/>
              <a:pathLst>
                <a:path w="247651" h="104541">
                  <a:moveTo>
                    <a:pt x="0" y="99483"/>
                  </a:moveTo>
                  <a:lnTo>
                    <a:pt x="0" y="99483"/>
                  </a:lnTo>
                  <a:lnTo>
                    <a:pt x="0" y="104540"/>
                  </a:lnTo>
                  <a:lnTo>
                    <a:pt x="2117" y="103913"/>
                  </a:lnTo>
                  <a:lnTo>
                    <a:pt x="23545" y="90519"/>
                  </a:lnTo>
                  <a:lnTo>
                    <a:pt x="63095" y="72312"/>
                  </a:lnTo>
                  <a:lnTo>
                    <a:pt x="107109" y="49085"/>
                  </a:lnTo>
                  <a:lnTo>
                    <a:pt x="147990" y="32861"/>
                  </a:lnTo>
                  <a:lnTo>
                    <a:pt x="189630" y="20118"/>
                  </a:lnTo>
                  <a:lnTo>
                    <a:pt x="224827" y="4234"/>
                  </a:lnTo>
                  <a:lnTo>
                    <a:pt x="229260" y="1059"/>
                  </a:lnTo>
                  <a:lnTo>
                    <a:pt x="233273" y="0"/>
                  </a:lnTo>
                  <a:lnTo>
                    <a:pt x="247650" y="4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435">
              <a:extLst>
                <a:ext uri="{FF2B5EF4-FFF2-40B4-BE49-F238E27FC236}">
                  <a16:creationId xmlns:a16="http://schemas.microsoft.com/office/drawing/2014/main" id="{D9CBA3FC-5632-AF8A-DA90-C82860EE3FE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86625" y="4248150"/>
              <a:ext cx="333376" cy="104776"/>
            </a:xfrm>
            <a:custGeom>
              <a:avLst/>
              <a:gdLst/>
              <a:ahLst/>
              <a:cxnLst/>
              <a:rect l="0" t="0" r="0" b="0"/>
              <a:pathLst>
                <a:path w="333376" h="104776">
                  <a:moveTo>
                    <a:pt x="0" y="104775"/>
                  </a:moveTo>
                  <a:lnTo>
                    <a:pt x="0" y="104775"/>
                  </a:lnTo>
                  <a:lnTo>
                    <a:pt x="39774" y="86461"/>
                  </a:lnTo>
                  <a:lnTo>
                    <a:pt x="83076" y="64077"/>
                  </a:lnTo>
                  <a:lnTo>
                    <a:pt x="126124" y="48366"/>
                  </a:lnTo>
                  <a:lnTo>
                    <a:pt x="170022" y="35072"/>
                  </a:lnTo>
                  <a:lnTo>
                    <a:pt x="216992" y="19069"/>
                  </a:lnTo>
                  <a:lnTo>
                    <a:pt x="259351" y="11410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36">
              <a:extLst>
                <a:ext uri="{FF2B5EF4-FFF2-40B4-BE49-F238E27FC236}">
                  <a16:creationId xmlns:a16="http://schemas.microsoft.com/office/drawing/2014/main" id="{BDF3D0B8-02AB-A738-26F5-039E70FBD7A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505700" y="4305300"/>
              <a:ext cx="238126" cy="104776"/>
            </a:xfrm>
            <a:custGeom>
              <a:avLst/>
              <a:gdLst/>
              <a:ahLst/>
              <a:cxnLst/>
              <a:rect l="0" t="0" r="0" b="0"/>
              <a:pathLst>
                <a:path w="238126" h="104776">
                  <a:moveTo>
                    <a:pt x="0" y="104775"/>
                  </a:moveTo>
                  <a:lnTo>
                    <a:pt x="0" y="104775"/>
                  </a:lnTo>
                  <a:lnTo>
                    <a:pt x="41156" y="80924"/>
                  </a:lnTo>
                  <a:lnTo>
                    <a:pt x="86956" y="56829"/>
                  </a:lnTo>
                  <a:lnTo>
                    <a:pt x="126656" y="36743"/>
                  </a:lnTo>
                  <a:lnTo>
                    <a:pt x="169031" y="22584"/>
                  </a:lnTo>
                  <a:lnTo>
                    <a:pt x="209073" y="959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3437">
            <a:extLst>
              <a:ext uri="{FF2B5EF4-FFF2-40B4-BE49-F238E27FC236}">
                <a16:creationId xmlns:a16="http://schemas.microsoft.com/office/drawing/2014/main" id="{255849F3-5855-43B3-85AE-C1AAEDFB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76900" y="6381750"/>
            <a:ext cx="2657476" cy="114301"/>
          </a:xfrm>
          <a:custGeom>
            <a:avLst/>
            <a:gdLst/>
            <a:ahLst/>
            <a:cxnLst/>
            <a:rect l="0" t="0" r="0" b="0"/>
            <a:pathLst>
              <a:path w="2657476" h="114301">
                <a:moveTo>
                  <a:pt x="0" y="114300"/>
                </a:moveTo>
                <a:lnTo>
                  <a:pt x="0" y="114300"/>
                </a:lnTo>
                <a:lnTo>
                  <a:pt x="0" y="108812"/>
                </a:lnTo>
                <a:lnTo>
                  <a:pt x="0" y="113369"/>
                </a:lnTo>
                <a:lnTo>
                  <a:pt x="8201" y="106017"/>
                </a:lnTo>
                <a:lnTo>
                  <a:pt x="17609" y="104884"/>
                </a:lnTo>
                <a:lnTo>
                  <a:pt x="33202" y="104778"/>
                </a:lnTo>
                <a:lnTo>
                  <a:pt x="68965" y="95838"/>
                </a:lnTo>
                <a:lnTo>
                  <a:pt x="79335" y="94454"/>
                </a:lnTo>
                <a:lnTo>
                  <a:pt x="98002" y="87083"/>
                </a:lnTo>
                <a:lnTo>
                  <a:pt x="141178" y="85760"/>
                </a:lnTo>
                <a:lnTo>
                  <a:pt x="182986" y="85728"/>
                </a:lnTo>
                <a:lnTo>
                  <a:pt x="230101" y="85725"/>
                </a:lnTo>
                <a:lnTo>
                  <a:pt x="274601" y="85725"/>
                </a:lnTo>
                <a:lnTo>
                  <a:pt x="321334" y="82903"/>
                </a:lnTo>
                <a:lnTo>
                  <a:pt x="366510" y="77524"/>
                </a:lnTo>
                <a:lnTo>
                  <a:pt x="413729" y="76375"/>
                </a:lnTo>
                <a:lnTo>
                  <a:pt x="461195" y="81290"/>
                </a:lnTo>
                <a:lnTo>
                  <a:pt x="498718" y="84412"/>
                </a:lnTo>
                <a:lnTo>
                  <a:pt x="540660" y="85465"/>
                </a:lnTo>
                <a:lnTo>
                  <a:pt x="586898" y="85702"/>
                </a:lnTo>
                <a:lnTo>
                  <a:pt x="625921" y="84660"/>
                </a:lnTo>
                <a:lnTo>
                  <a:pt x="670998" y="79177"/>
                </a:lnTo>
                <a:lnTo>
                  <a:pt x="715751" y="77082"/>
                </a:lnTo>
                <a:lnTo>
                  <a:pt x="752177" y="76462"/>
                </a:lnTo>
                <a:lnTo>
                  <a:pt x="796601" y="76278"/>
                </a:lnTo>
                <a:lnTo>
                  <a:pt x="831354" y="76234"/>
                </a:lnTo>
                <a:lnTo>
                  <a:pt x="871449" y="76210"/>
                </a:lnTo>
                <a:lnTo>
                  <a:pt x="913551" y="76203"/>
                </a:lnTo>
                <a:lnTo>
                  <a:pt x="959539" y="76200"/>
                </a:lnTo>
                <a:lnTo>
                  <a:pt x="1006679" y="76200"/>
                </a:lnTo>
                <a:lnTo>
                  <a:pt x="1044047" y="76200"/>
                </a:lnTo>
                <a:lnTo>
                  <a:pt x="1085341" y="81256"/>
                </a:lnTo>
                <a:lnTo>
                  <a:pt x="1131090" y="84401"/>
                </a:lnTo>
                <a:lnTo>
                  <a:pt x="1178160" y="85332"/>
                </a:lnTo>
                <a:lnTo>
                  <a:pt x="1225619" y="85609"/>
                </a:lnTo>
                <a:lnTo>
                  <a:pt x="1263082" y="85691"/>
                </a:lnTo>
                <a:lnTo>
                  <a:pt x="1304404" y="85715"/>
                </a:lnTo>
                <a:lnTo>
                  <a:pt x="1350162" y="85722"/>
                </a:lnTo>
                <a:lnTo>
                  <a:pt x="1392176" y="85725"/>
                </a:lnTo>
                <a:lnTo>
                  <a:pt x="1438811" y="85725"/>
                </a:lnTo>
                <a:lnTo>
                  <a:pt x="1481590" y="85725"/>
                </a:lnTo>
                <a:lnTo>
                  <a:pt x="1527780" y="85725"/>
                </a:lnTo>
                <a:lnTo>
                  <a:pt x="1571804" y="85725"/>
                </a:lnTo>
                <a:lnTo>
                  <a:pt x="1615718" y="85725"/>
                </a:lnTo>
                <a:lnTo>
                  <a:pt x="1659126" y="85725"/>
                </a:lnTo>
                <a:lnTo>
                  <a:pt x="1699857" y="82903"/>
                </a:lnTo>
                <a:lnTo>
                  <a:pt x="1737678" y="78186"/>
                </a:lnTo>
                <a:lnTo>
                  <a:pt x="1782398" y="76788"/>
                </a:lnTo>
                <a:lnTo>
                  <a:pt x="1829163" y="76375"/>
                </a:lnTo>
                <a:lnTo>
                  <a:pt x="1873710" y="73429"/>
                </a:lnTo>
                <a:lnTo>
                  <a:pt x="1916543" y="68676"/>
                </a:lnTo>
                <a:lnTo>
                  <a:pt x="1963254" y="67070"/>
                </a:lnTo>
                <a:lnTo>
                  <a:pt x="2001165" y="61736"/>
                </a:lnTo>
                <a:lnTo>
                  <a:pt x="2040855" y="58508"/>
                </a:lnTo>
                <a:lnTo>
                  <a:pt x="2079427" y="57552"/>
                </a:lnTo>
                <a:lnTo>
                  <a:pt x="2117294" y="50684"/>
                </a:lnTo>
                <a:lnTo>
                  <a:pt x="2160522" y="48229"/>
                </a:lnTo>
                <a:lnTo>
                  <a:pt x="2207466" y="41159"/>
                </a:lnTo>
                <a:lnTo>
                  <a:pt x="2251051" y="38279"/>
                </a:lnTo>
                <a:lnTo>
                  <a:pt x="2267292" y="37121"/>
                </a:lnTo>
                <a:lnTo>
                  <a:pt x="2314278" y="28751"/>
                </a:lnTo>
                <a:lnTo>
                  <a:pt x="2327215" y="28609"/>
                </a:lnTo>
                <a:lnTo>
                  <a:pt x="2333599" y="25768"/>
                </a:lnTo>
                <a:lnTo>
                  <a:pt x="2339963" y="22036"/>
                </a:lnTo>
                <a:lnTo>
                  <a:pt x="2352673" y="19639"/>
                </a:lnTo>
                <a:lnTo>
                  <a:pt x="2394538" y="19060"/>
                </a:lnTo>
                <a:lnTo>
                  <a:pt x="2432781" y="17992"/>
                </a:lnTo>
                <a:lnTo>
                  <a:pt x="2470214" y="10408"/>
                </a:lnTo>
                <a:lnTo>
                  <a:pt x="2507694" y="9559"/>
                </a:lnTo>
                <a:lnTo>
                  <a:pt x="2514353" y="6718"/>
                </a:lnTo>
                <a:lnTo>
                  <a:pt x="2517610" y="4479"/>
                </a:lnTo>
                <a:lnTo>
                  <a:pt x="2532307" y="1327"/>
                </a:lnTo>
                <a:lnTo>
                  <a:pt x="2575033" y="78"/>
                </a:lnTo>
                <a:lnTo>
                  <a:pt x="2622377" y="2"/>
                </a:lnTo>
                <a:lnTo>
                  <a:pt x="2630587" y="0"/>
                </a:lnTo>
                <a:lnTo>
                  <a:pt x="2637764" y="2822"/>
                </a:lnTo>
                <a:lnTo>
                  <a:pt x="2644481" y="6545"/>
                </a:lnTo>
                <a:lnTo>
                  <a:pt x="2655555" y="9132"/>
                </a:lnTo>
                <a:lnTo>
                  <a:pt x="2656194" y="10321"/>
                </a:lnTo>
                <a:lnTo>
                  <a:pt x="2657475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Shape-3438">
            <a:extLst>
              <a:ext uri="{FF2B5EF4-FFF2-40B4-BE49-F238E27FC236}">
                <a16:creationId xmlns:a16="http://schemas.microsoft.com/office/drawing/2014/main" id="{C7185B7A-4EC4-F586-9940-337B207F5E8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4050" y="5287738"/>
            <a:ext cx="2571751" cy="1036863"/>
          </a:xfrm>
          <a:custGeom>
            <a:avLst/>
            <a:gdLst/>
            <a:ahLst/>
            <a:cxnLst/>
            <a:rect l="0" t="0" r="0" b="0"/>
            <a:pathLst>
              <a:path w="2571751" h="1036863">
                <a:moveTo>
                  <a:pt x="0" y="1027337"/>
                </a:moveTo>
                <a:lnTo>
                  <a:pt x="0" y="1027337"/>
                </a:lnTo>
                <a:lnTo>
                  <a:pt x="5056" y="1027337"/>
                </a:lnTo>
                <a:lnTo>
                  <a:pt x="6545" y="1028395"/>
                </a:lnTo>
                <a:lnTo>
                  <a:pt x="7539" y="1030159"/>
                </a:lnTo>
                <a:lnTo>
                  <a:pt x="9409" y="1036469"/>
                </a:lnTo>
                <a:lnTo>
                  <a:pt x="54268" y="1036862"/>
                </a:lnTo>
                <a:lnTo>
                  <a:pt x="80702" y="1036862"/>
                </a:lnTo>
                <a:lnTo>
                  <a:pt x="86314" y="1034040"/>
                </a:lnTo>
                <a:lnTo>
                  <a:pt x="92337" y="1030317"/>
                </a:lnTo>
                <a:lnTo>
                  <a:pt x="102736" y="1028220"/>
                </a:lnTo>
                <a:lnTo>
                  <a:pt x="118752" y="1026541"/>
                </a:lnTo>
                <a:lnTo>
                  <a:pt x="162233" y="1012172"/>
                </a:lnTo>
                <a:lnTo>
                  <a:pt x="204007" y="1001024"/>
                </a:lnTo>
                <a:lnTo>
                  <a:pt x="248174" y="980885"/>
                </a:lnTo>
                <a:lnTo>
                  <a:pt x="288444" y="961014"/>
                </a:lnTo>
                <a:lnTo>
                  <a:pt x="329879" y="938747"/>
                </a:lnTo>
                <a:lnTo>
                  <a:pt x="361908" y="919780"/>
                </a:lnTo>
                <a:lnTo>
                  <a:pt x="401341" y="883006"/>
                </a:lnTo>
                <a:lnTo>
                  <a:pt x="425340" y="840819"/>
                </a:lnTo>
                <a:lnTo>
                  <a:pt x="451036" y="798333"/>
                </a:lnTo>
                <a:lnTo>
                  <a:pt x="483615" y="751274"/>
                </a:lnTo>
                <a:lnTo>
                  <a:pt x="516075" y="706672"/>
                </a:lnTo>
                <a:lnTo>
                  <a:pt x="536447" y="663506"/>
                </a:lnTo>
                <a:lnTo>
                  <a:pt x="552433" y="630698"/>
                </a:lnTo>
                <a:lnTo>
                  <a:pt x="561970" y="613128"/>
                </a:lnTo>
                <a:lnTo>
                  <a:pt x="581025" y="573388"/>
                </a:lnTo>
                <a:lnTo>
                  <a:pt x="593725" y="553023"/>
                </a:lnTo>
                <a:lnTo>
                  <a:pt x="610188" y="506236"/>
                </a:lnTo>
                <a:lnTo>
                  <a:pt x="635023" y="462982"/>
                </a:lnTo>
                <a:lnTo>
                  <a:pt x="647705" y="441451"/>
                </a:lnTo>
                <a:lnTo>
                  <a:pt x="655110" y="426160"/>
                </a:lnTo>
                <a:lnTo>
                  <a:pt x="685212" y="379758"/>
                </a:lnTo>
                <a:lnTo>
                  <a:pt x="708407" y="334404"/>
                </a:lnTo>
                <a:lnTo>
                  <a:pt x="738915" y="288595"/>
                </a:lnTo>
                <a:lnTo>
                  <a:pt x="770198" y="242998"/>
                </a:lnTo>
                <a:lnTo>
                  <a:pt x="803158" y="197056"/>
                </a:lnTo>
                <a:lnTo>
                  <a:pt x="806751" y="189834"/>
                </a:lnTo>
                <a:lnTo>
                  <a:pt x="809406" y="183097"/>
                </a:lnTo>
                <a:lnTo>
                  <a:pt x="835429" y="142106"/>
                </a:lnTo>
                <a:lnTo>
                  <a:pt x="838027" y="135427"/>
                </a:lnTo>
                <a:lnTo>
                  <a:pt x="860542" y="109772"/>
                </a:lnTo>
                <a:lnTo>
                  <a:pt x="866827" y="106239"/>
                </a:lnTo>
                <a:lnTo>
                  <a:pt x="873147" y="103610"/>
                </a:lnTo>
                <a:lnTo>
                  <a:pt x="920750" y="60013"/>
                </a:lnTo>
                <a:lnTo>
                  <a:pt x="950513" y="45673"/>
                </a:lnTo>
                <a:lnTo>
                  <a:pt x="954350" y="42694"/>
                </a:lnTo>
                <a:lnTo>
                  <a:pt x="964258" y="39385"/>
                </a:lnTo>
                <a:lnTo>
                  <a:pt x="981736" y="34700"/>
                </a:lnTo>
                <a:lnTo>
                  <a:pt x="1025355" y="17804"/>
                </a:lnTo>
                <a:lnTo>
                  <a:pt x="1048343" y="10380"/>
                </a:lnTo>
                <a:lnTo>
                  <a:pt x="1078363" y="5535"/>
                </a:lnTo>
                <a:lnTo>
                  <a:pt x="1095979" y="681"/>
                </a:lnTo>
                <a:lnTo>
                  <a:pt x="1102127" y="0"/>
                </a:lnTo>
                <a:lnTo>
                  <a:pt x="1111782" y="2065"/>
                </a:lnTo>
                <a:lnTo>
                  <a:pt x="1120658" y="5452"/>
                </a:lnTo>
                <a:lnTo>
                  <a:pt x="1159407" y="10825"/>
                </a:lnTo>
                <a:lnTo>
                  <a:pt x="1169171" y="16331"/>
                </a:lnTo>
                <a:lnTo>
                  <a:pt x="1200772" y="25212"/>
                </a:lnTo>
                <a:lnTo>
                  <a:pt x="1244626" y="52643"/>
                </a:lnTo>
                <a:lnTo>
                  <a:pt x="1292112" y="82246"/>
                </a:lnTo>
                <a:lnTo>
                  <a:pt x="1339734" y="120084"/>
                </a:lnTo>
                <a:lnTo>
                  <a:pt x="1384204" y="163664"/>
                </a:lnTo>
                <a:lnTo>
                  <a:pt x="1431154" y="204045"/>
                </a:lnTo>
                <a:lnTo>
                  <a:pt x="1439696" y="210932"/>
                </a:lnTo>
                <a:lnTo>
                  <a:pt x="1444198" y="217521"/>
                </a:lnTo>
                <a:lnTo>
                  <a:pt x="1445399" y="220759"/>
                </a:lnTo>
                <a:lnTo>
                  <a:pt x="1474105" y="253184"/>
                </a:lnTo>
                <a:lnTo>
                  <a:pt x="1502247" y="276920"/>
                </a:lnTo>
                <a:lnTo>
                  <a:pt x="1533454" y="324526"/>
                </a:lnTo>
                <a:lnTo>
                  <a:pt x="1563946" y="367056"/>
                </a:lnTo>
                <a:lnTo>
                  <a:pt x="1593968" y="411394"/>
                </a:lnTo>
                <a:lnTo>
                  <a:pt x="1621893" y="451121"/>
                </a:lnTo>
                <a:lnTo>
                  <a:pt x="1654965" y="497810"/>
                </a:lnTo>
                <a:lnTo>
                  <a:pt x="1671224" y="515311"/>
                </a:lnTo>
                <a:lnTo>
                  <a:pt x="1688390" y="528727"/>
                </a:lnTo>
                <a:lnTo>
                  <a:pt x="1725724" y="571549"/>
                </a:lnTo>
                <a:lnTo>
                  <a:pt x="1745704" y="596494"/>
                </a:lnTo>
                <a:lnTo>
                  <a:pt x="1782622" y="629008"/>
                </a:lnTo>
                <a:lnTo>
                  <a:pt x="1805642" y="656507"/>
                </a:lnTo>
                <a:lnTo>
                  <a:pt x="1851747" y="691499"/>
                </a:lnTo>
                <a:lnTo>
                  <a:pt x="1873745" y="708136"/>
                </a:lnTo>
                <a:lnTo>
                  <a:pt x="1881584" y="711904"/>
                </a:lnTo>
                <a:lnTo>
                  <a:pt x="1928158" y="746340"/>
                </a:lnTo>
                <a:lnTo>
                  <a:pt x="1937614" y="752520"/>
                </a:lnTo>
                <a:lnTo>
                  <a:pt x="1981894" y="779724"/>
                </a:lnTo>
                <a:lnTo>
                  <a:pt x="2025481" y="805089"/>
                </a:lnTo>
                <a:lnTo>
                  <a:pt x="2067101" y="827312"/>
                </a:lnTo>
                <a:lnTo>
                  <a:pt x="2079703" y="832604"/>
                </a:lnTo>
                <a:lnTo>
                  <a:pt x="2097639" y="836641"/>
                </a:lnTo>
                <a:lnTo>
                  <a:pt x="2110128" y="844070"/>
                </a:lnTo>
                <a:lnTo>
                  <a:pt x="2149983" y="868621"/>
                </a:lnTo>
                <a:lnTo>
                  <a:pt x="2170930" y="876928"/>
                </a:lnTo>
                <a:lnTo>
                  <a:pt x="2213317" y="900415"/>
                </a:lnTo>
                <a:lnTo>
                  <a:pt x="2236955" y="912847"/>
                </a:lnTo>
                <a:lnTo>
                  <a:pt x="2245245" y="919213"/>
                </a:lnTo>
                <a:lnTo>
                  <a:pt x="2254404" y="921570"/>
                </a:lnTo>
                <a:lnTo>
                  <a:pt x="2260669" y="922121"/>
                </a:lnTo>
                <a:lnTo>
                  <a:pt x="2266980" y="925188"/>
                </a:lnTo>
                <a:lnTo>
                  <a:pt x="2284712" y="935780"/>
                </a:lnTo>
                <a:lnTo>
                  <a:pt x="2327385" y="948875"/>
                </a:lnTo>
                <a:lnTo>
                  <a:pt x="2373023" y="968341"/>
                </a:lnTo>
                <a:lnTo>
                  <a:pt x="2405658" y="978721"/>
                </a:lnTo>
                <a:lnTo>
                  <a:pt x="2412559" y="979272"/>
                </a:lnTo>
                <a:lnTo>
                  <a:pt x="2419154" y="982338"/>
                </a:lnTo>
                <a:lnTo>
                  <a:pt x="2426955" y="987874"/>
                </a:lnTo>
                <a:lnTo>
                  <a:pt x="2473316" y="990271"/>
                </a:lnTo>
                <a:lnTo>
                  <a:pt x="2500923" y="997877"/>
                </a:lnTo>
                <a:lnTo>
                  <a:pt x="2547673" y="998762"/>
                </a:lnTo>
                <a:lnTo>
                  <a:pt x="2562225" y="998762"/>
                </a:lnTo>
                <a:lnTo>
                  <a:pt x="2571750" y="10082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731">
            <a:extLst>
              <a:ext uri="{FF2B5EF4-FFF2-40B4-BE49-F238E27FC236}">
                <a16:creationId xmlns:a16="http://schemas.microsoft.com/office/drawing/2014/main" id="{FD877C87-B394-77EB-D591-3F250BC431EF}"/>
              </a:ext>
            </a:extLst>
          </p:cNvPr>
          <p:cNvGrpSpPr/>
          <p:nvPr/>
        </p:nvGrpSpPr>
        <p:grpSpPr>
          <a:xfrm>
            <a:off x="4724400" y="5145541"/>
            <a:ext cx="266701" cy="216589"/>
            <a:chOff x="4724400" y="5145541"/>
            <a:chExt cx="266701" cy="216589"/>
          </a:xfrm>
        </p:grpSpPr>
        <p:sp>
          <p:nvSpPr>
            <p:cNvPr id="157" name="SMARTInkShape-3439">
              <a:extLst>
                <a:ext uri="{FF2B5EF4-FFF2-40B4-BE49-F238E27FC236}">
                  <a16:creationId xmlns:a16="http://schemas.microsoft.com/office/drawing/2014/main" id="{7D3DE1C5-5C3D-3483-02C0-065A0FD7CF5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54944" y="5145541"/>
              <a:ext cx="188532" cy="216589"/>
            </a:xfrm>
            <a:custGeom>
              <a:avLst/>
              <a:gdLst/>
              <a:ahLst/>
              <a:cxnLst/>
              <a:rect l="0" t="0" r="0" b="0"/>
              <a:pathLst>
                <a:path w="188532" h="216589">
                  <a:moveTo>
                    <a:pt x="17081" y="26534"/>
                  </a:moveTo>
                  <a:lnTo>
                    <a:pt x="17081" y="26534"/>
                  </a:lnTo>
                  <a:lnTo>
                    <a:pt x="7673" y="26534"/>
                  </a:lnTo>
                  <a:lnTo>
                    <a:pt x="7590" y="21478"/>
                  </a:lnTo>
                  <a:lnTo>
                    <a:pt x="16038" y="16173"/>
                  </a:lnTo>
                  <a:lnTo>
                    <a:pt x="35822" y="10059"/>
                  </a:lnTo>
                  <a:lnTo>
                    <a:pt x="55090" y="5425"/>
                  </a:lnTo>
                  <a:lnTo>
                    <a:pt x="69957" y="1278"/>
                  </a:lnTo>
                  <a:lnTo>
                    <a:pt x="100011" y="0"/>
                  </a:lnTo>
                  <a:lnTo>
                    <a:pt x="143557" y="8804"/>
                  </a:lnTo>
                  <a:lnTo>
                    <a:pt x="170705" y="28838"/>
                  </a:lnTo>
                  <a:lnTo>
                    <a:pt x="172414" y="34420"/>
                  </a:lnTo>
                  <a:lnTo>
                    <a:pt x="171490" y="49089"/>
                  </a:lnTo>
                  <a:lnTo>
                    <a:pt x="164729" y="63370"/>
                  </a:lnTo>
                  <a:lnTo>
                    <a:pt x="128142" y="105445"/>
                  </a:lnTo>
                  <a:lnTo>
                    <a:pt x="84388" y="143112"/>
                  </a:lnTo>
                  <a:lnTo>
                    <a:pt x="37328" y="180971"/>
                  </a:lnTo>
                  <a:lnTo>
                    <a:pt x="11393" y="202897"/>
                  </a:lnTo>
                  <a:lnTo>
                    <a:pt x="4676" y="205459"/>
                  </a:lnTo>
                  <a:lnTo>
                    <a:pt x="2461" y="207201"/>
                  </a:lnTo>
                  <a:lnTo>
                    <a:pt x="0" y="211958"/>
                  </a:lnTo>
                  <a:lnTo>
                    <a:pt x="402" y="213650"/>
                  </a:lnTo>
                  <a:lnTo>
                    <a:pt x="1728" y="214778"/>
                  </a:lnTo>
                  <a:lnTo>
                    <a:pt x="3671" y="215530"/>
                  </a:lnTo>
                  <a:lnTo>
                    <a:pt x="21574" y="216588"/>
                  </a:lnTo>
                  <a:lnTo>
                    <a:pt x="64512" y="208794"/>
                  </a:lnTo>
                  <a:lnTo>
                    <a:pt x="104034" y="204856"/>
                  </a:lnTo>
                  <a:lnTo>
                    <a:pt x="150593" y="197831"/>
                  </a:lnTo>
                  <a:lnTo>
                    <a:pt x="188531" y="18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440">
              <a:extLst>
                <a:ext uri="{FF2B5EF4-FFF2-40B4-BE49-F238E27FC236}">
                  <a16:creationId xmlns:a16="http://schemas.microsoft.com/office/drawing/2014/main" id="{ED9F21E6-758E-59E5-E71B-E533152A090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24400" y="5219855"/>
              <a:ext cx="266701" cy="47471"/>
            </a:xfrm>
            <a:custGeom>
              <a:avLst/>
              <a:gdLst/>
              <a:ahLst/>
              <a:cxnLst/>
              <a:rect l="0" t="0" r="0" b="0"/>
              <a:pathLst>
                <a:path w="266701" h="47471">
                  <a:moveTo>
                    <a:pt x="0" y="47470"/>
                  </a:moveTo>
                  <a:lnTo>
                    <a:pt x="0" y="47470"/>
                  </a:lnTo>
                  <a:lnTo>
                    <a:pt x="15209" y="40925"/>
                  </a:lnTo>
                  <a:lnTo>
                    <a:pt x="59950" y="33281"/>
                  </a:lnTo>
                  <a:lnTo>
                    <a:pt x="98314" y="24804"/>
                  </a:lnTo>
                  <a:lnTo>
                    <a:pt x="136111" y="19004"/>
                  </a:lnTo>
                  <a:lnTo>
                    <a:pt x="179325" y="8764"/>
                  </a:lnTo>
                  <a:lnTo>
                    <a:pt x="220778" y="1019"/>
                  </a:lnTo>
                  <a:lnTo>
                    <a:pt x="243692" y="0"/>
                  </a:lnTo>
                  <a:lnTo>
                    <a:pt x="248714" y="2736"/>
                  </a:lnTo>
                  <a:lnTo>
                    <a:pt x="266700" y="18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732">
            <a:extLst>
              <a:ext uri="{FF2B5EF4-FFF2-40B4-BE49-F238E27FC236}">
                <a16:creationId xmlns:a16="http://schemas.microsoft.com/office/drawing/2014/main" id="{7A034D5F-8364-3463-1FF9-053545C0ED6F}"/>
              </a:ext>
            </a:extLst>
          </p:cNvPr>
          <p:cNvGrpSpPr/>
          <p:nvPr/>
        </p:nvGrpSpPr>
        <p:grpSpPr>
          <a:xfrm>
            <a:off x="6707085" y="5295900"/>
            <a:ext cx="130504" cy="1428750"/>
            <a:chOff x="6707085" y="5295900"/>
            <a:chExt cx="130504" cy="1428750"/>
          </a:xfrm>
        </p:grpSpPr>
        <p:sp>
          <p:nvSpPr>
            <p:cNvPr id="160" name="SMARTInkShape-3441">
              <a:extLst>
                <a:ext uri="{FF2B5EF4-FFF2-40B4-BE49-F238E27FC236}">
                  <a16:creationId xmlns:a16="http://schemas.microsoft.com/office/drawing/2014/main" id="{4C31B7C2-961C-6425-A195-A836E5316D3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781800" y="52959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40932"/>
                  </a:lnTo>
                  <a:lnTo>
                    <a:pt x="9918" y="8403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442">
              <a:extLst>
                <a:ext uri="{FF2B5EF4-FFF2-40B4-BE49-F238E27FC236}">
                  <a16:creationId xmlns:a16="http://schemas.microsoft.com/office/drawing/2014/main" id="{980812C7-5F27-275E-758F-26D691418C2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81800" y="55340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15" y="4598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43">
              <a:extLst>
                <a:ext uri="{FF2B5EF4-FFF2-40B4-BE49-F238E27FC236}">
                  <a16:creationId xmlns:a16="http://schemas.microsoft.com/office/drawing/2014/main" id="{98926991-7FC0-8CC1-68DC-48FAA5ED29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762750" y="58102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7" y="2822"/>
                  </a:lnTo>
                  <a:lnTo>
                    <a:pt x="393" y="820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44">
              <a:extLst>
                <a:ext uri="{FF2B5EF4-FFF2-40B4-BE49-F238E27FC236}">
                  <a16:creationId xmlns:a16="http://schemas.microsoft.com/office/drawing/2014/main" id="{374AD657-F99A-0C55-2FDB-E0B23366A88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81800" y="6057900"/>
              <a:ext cx="8643" cy="104776"/>
            </a:xfrm>
            <a:custGeom>
              <a:avLst/>
              <a:gdLst/>
              <a:ahLst/>
              <a:cxnLst/>
              <a:rect l="0" t="0" r="0" b="0"/>
              <a:pathLst>
                <a:path w="8643" h="1047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642" y="57750"/>
                  </a:lnTo>
                  <a:lnTo>
                    <a:pt x="8205" y="7861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45">
              <a:extLst>
                <a:ext uri="{FF2B5EF4-FFF2-40B4-BE49-F238E27FC236}">
                  <a16:creationId xmlns:a16="http://schemas.microsoft.com/office/drawing/2014/main" id="{5C84708C-A4C6-F9C3-3583-4B6E0020020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800850" y="62579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27722"/>
                  </a:lnTo>
                  <a:lnTo>
                    <a:pt x="2822" y="36310"/>
                  </a:lnTo>
                  <a:lnTo>
                    <a:pt x="6545" y="43654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46">
              <a:extLst>
                <a:ext uri="{FF2B5EF4-FFF2-40B4-BE49-F238E27FC236}">
                  <a16:creationId xmlns:a16="http://schemas.microsoft.com/office/drawing/2014/main" id="{C3F7E48B-F7E6-25A5-B0E6-AF11E7F81F0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810768" y="6391275"/>
              <a:ext cx="9133" cy="47626"/>
            </a:xfrm>
            <a:custGeom>
              <a:avLst/>
              <a:gdLst/>
              <a:ahLst/>
              <a:cxnLst/>
              <a:rect l="0" t="0" r="0" b="0"/>
              <a:pathLst>
                <a:path w="9133" h="47626">
                  <a:moveTo>
                    <a:pt x="9132" y="0"/>
                  </a:moveTo>
                  <a:lnTo>
                    <a:pt x="9132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7"/>
                  </a:lnTo>
                  <a:lnTo>
                    <a:pt x="9132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447">
              <a:extLst>
                <a:ext uri="{FF2B5EF4-FFF2-40B4-BE49-F238E27FC236}">
                  <a16:creationId xmlns:a16="http://schemas.microsoft.com/office/drawing/2014/main" id="{1A6FBD98-E99E-50F1-20E7-0E557263B35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707085" y="6600825"/>
              <a:ext cx="130504" cy="123825"/>
            </a:xfrm>
            <a:custGeom>
              <a:avLst/>
              <a:gdLst/>
              <a:ahLst/>
              <a:cxnLst/>
              <a:rect l="0" t="0" r="0" b="0"/>
              <a:pathLst>
                <a:path w="130504" h="123825">
                  <a:moveTo>
                    <a:pt x="46140" y="9525"/>
                  </a:moveTo>
                  <a:lnTo>
                    <a:pt x="46140" y="9525"/>
                  </a:lnTo>
                  <a:lnTo>
                    <a:pt x="41084" y="9525"/>
                  </a:lnTo>
                  <a:lnTo>
                    <a:pt x="39595" y="10583"/>
                  </a:lnTo>
                  <a:lnTo>
                    <a:pt x="38602" y="12347"/>
                  </a:lnTo>
                  <a:lnTo>
                    <a:pt x="37940" y="14581"/>
                  </a:lnTo>
                  <a:lnTo>
                    <a:pt x="36439" y="16070"/>
                  </a:lnTo>
                  <a:lnTo>
                    <a:pt x="31951" y="17725"/>
                  </a:lnTo>
                  <a:lnTo>
                    <a:pt x="26429" y="24106"/>
                  </a:lnTo>
                  <a:lnTo>
                    <a:pt x="12186" y="44920"/>
                  </a:lnTo>
                  <a:lnTo>
                    <a:pt x="0" y="92217"/>
                  </a:lnTo>
                  <a:lnTo>
                    <a:pt x="1998" y="102016"/>
                  </a:lnTo>
                  <a:lnTo>
                    <a:pt x="9072" y="113482"/>
                  </a:lnTo>
                  <a:lnTo>
                    <a:pt x="14848" y="119228"/>
                  </a:lnTo>
                  <a:lnTo>
                    <a:pt x="25269" y="123220"/>
                  </a:lnTo>
                  <a:lnTo>
                    <a:pt x="68733" y="123824"/>
                  </a:lnTo>
                  <a:lnTo>
                    <a:pt x="74879" y="121002"/>
                  </a:lnTo>
                  <a:lnTo>
                    <a:pt x="90612" y="108636"/>
                  </a:lnTo>
                  <a:lnTo>
                    <a:pt x="101412" y="105283"/>
                  </a:lnTo>
                  <a:lnTo>
                    <a:pt x="102038" y="104056"/>
                  </a:lnTo>
                  <a:lnTo>
                    <a:pt x="103125" y="96618"/>
                  </a:lnTo>
                  <a:lnTo>
                    <a:pt x="119098" y="78405"/>
                  </a:lnTo>
                  <a:lnTo>
                    <a:pt x="121379" y="69563"/>
                  </a:lnTo>
                  <a:lnTo>
                    <a:pt x="121913" y="63372"/>
                  </a:lnTo>
                  <a:lnTo>
                    <a:pt x="124972" y="57093"/>
                  </a:lnTo>
                  <a:lnTo>
                    <a:pt x="128802" y="50775"/>
                  </a:lnTo>
                  <a:lnTo>
                    <a:pt x="130503" y="44439"/>
                  </a:lnTo>
                  <a:lnTo>
                    <a:pt x="129898" y="41268"/>
                  </a:lnTo>
                  <a:lnTo>
                    <a:pt x="123992" y="31748"/>
                  </a:lnTo>
                  <a:lnTo>
                    <a:pt x="103410" y="9645"/>
                  </a:lnTo>
                  <a:lnTo>
                    <a:pt x="98269" y="9561"/>
                  </a:lnTo>
                  <a:lnTo>
                    <a:pt x="96768" y="8491"/>
                  </a:lnTo>
                  <a:lnTo>
                    <a:pt x="95766" y="6718"/>
                  </a:lnTo>
                  <a:lnTo>
                    <a:pt x="94160" y="1327"/>
                  </a:lnTo>
                  <a:lnTo>
                    <a:pt x="91119" y="590"/>
                  </a:lnTo>
                  <a:lnTo>
                    <a:pt x="56058" y="0"/>
                  </a:lnTo>
                  <a:lnTo>
                    <a:pt x="42442" y="13257"/>
                  </a:lnTo>
                  <a:lnTo>
                    <a:pt x="39205" y="19297"/>
                  </a:lnTo>
                  <a:lnTo>
                    <a:pt x="37382" y="31471"/>
                  </a:lnTo>
                  <a:lnTo>
                    <a:pt x="37126" y="36856"/>
                  </a:lnTo>
                  <a:lnTo>
                    <a:pt x="4614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733">
            <a:extLst>
              <a:ext uri="{FF2B5EF4-FFF2-40B4-BE49-F238E27FC236}">
                <a16:creationId xmlns:a16="http://schemas.microsoft.com/office/drawing/2014/main" id="{DAEF77D1-2200-790A-D184-4462B9151E82}"/>
              </a:ext>
            </a:extLst>
          </p:cNvPr>
          <p:cNvGrpSpPr/>
          <p:nvPr/>
        </p:nvGrpSpPr>
        <p:grpSpPr>
          <a:xfrm>
            <a:off x="9429750" y="4649640"/>
            <a:ext cx="1095376" cy="598636"/>
            <a:chOff x="9429750" y="4649640"/>
            <a:chExt cx="1095376" cy="598636"/>
          </a:xfrm>
        </p:grpSpPr>
        <p:sp>
          <p:nvSpPr>
            <p:cNvPr id="168" name="SMARTInkShape-3448">
              <a:extLst>
                <a:ext uri="{FF2B5EF4-FFF2-40B4-BE49-F238E27FC236}">
                  <a16:creationId xmlns:a16="http://schemas.microsoft.com/office/drawing/2014/main" id="{0FACC1B3-AD8A-9F8F-BBE2-FD5766090CE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458325" y="4649640"/>
              <a:ext cx="136344" cy="187003"/>
            </a:xfrm>
            <a:custGeom>
              <a:avLst/>
              <a:gdLst/>
              <a:ahLst/>
              <a:cxnLst/>
              <a:rect l="0" t="0" r="0" b="0"/>
              <a:pathLst>
                <a:path w="136344" h="187003">
                  <a:moveTo>
                    <a:pt x="57150" y="8085"/>
                  </a:moveTo>
                  <a:lnTo>
                    <a:pt x="57150" y="8085"/>
                  </a:lnTo>
                  <a:lnTo>
                    <a:pt x="57150" y="17600"/>
                  </a:lnTo>
                  <a:lnTo>
                    <a:pt x="71341" y="3421"/>
                  </a:lnTo>
                  <a:lnTo>
                    <a:pt x="79684" y="720"/>
                  </a:lnTo>
                  <a:lnTo>
                    <a:pt x="84872" y="0"/>
                  </a:lnTo>
                  <a:lnTo>
                    <a:pt x="102288" y="4043"/>
                  </a:lnTo>
                  <a:lnTo>
                    <a:pt x="120854" y="11944"/>
                  </a:lnTo>
                  <a:lnTo>
                    <a:pt x="127796" y="17914"/>
                  </a:lnTo>
                  <a:lnTo>
                    <a:pt x="129647" y="20988"/>
                  </a:lnTo>
                  <a:lnTo>
                    <a:pt x="132253" y="35426"/>
                  </a:lnTo>
                  <a:lnTo>
                    <a:pt x="127218" y="47048"/>
                  </a:lnTo>
                  <a:lnTo>
                    <a:pt x="117925" y="58210"/>
                  </a:lnTo>
                  <a:lnTo>
                    <a:pt x="99734" y="70444"/>
                  </a:lnTo>
                  <a:lnTo>
                    <a:pt x="52470" y="93584"/>
                  </a:lnTo>
                  <a:lnTo>
                    <a:pt x="50855" y="95776"/>
                  </a:lnTo>
                  <a:lnTo>
                    <a:pt x="49779" y="98295"/>
                  </a:lnTo>
                  <a:lnTo>
                    <a:pt x="50119" y="99976"/>
                  </a:lnTo>
                  <a:lnTo>
                    <a:pt x="51404" y="101095"/>
                  </a:lnTo>
                  <a:lnTo>
                    <a:pt x="53318" y="101842"/>
                  </a:lnTo>
                  <a:lnTo>
                    <a:pt x="95596" y="106099"/>
                  </a:lnTo>
                  <a:lnTo>
                    <a:pt x="108104" y="111972"/>
                  </a:lnTo>
                  <a:lnTo>
                    <a:pt x="134664" y="133923"/>
                  </a:lnTo>
                  <a:lnTo>
                    <a:pt x="136343" y="138543"/>
                  </a:lnTo>
                  <a:lnTo>
                    <a:pt x="135386" y="149323"/>
                  </a:lnTo>
                  <a:lnTo>
                    <a:pt x="132591" y="154101"/>
                  </a:lnTo>
                  <a:lnTo>
                    <a:pt x="123841" y="162234"/>
                  </a:lnTo>
                  <a:lnTo>
                    <a:pt x="95489" y="175019"/>
                  </a:lnTo>
                  <a:lnTo>
                    <a:pt x="53877" y="186810"/>
                  </a:lnTo>
                  <a:lnTo>
                    <a:pt x="36645" y="187002"/>
                  </a:lnTo>
                  <a:lnTo>
                    <a:pt x="0" y="179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49">
              <a:extLst>
                <a:ext uri="{FF2B5EF4-FFF2-40B4-BE49-F238E27FC236}">
                  <a16:creationId xmlns:a16="http://schemas.microsoft.com/office/drawing/2014/main" id="{911C6EF5-AE46-04A6-DAD0-BC348C607D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77400" y="4658117"/>
              <a:ext cx="28335" cy="190109"/>
            </a:xfrm>
            <a:custGeom>
              <a:avLst/>
              <a:gdLst/>
              <a:ahLst/>
              <a:cxnLst/>
              <a:rect l="0" t="0" r="0" b="0"/>
              <a:pathLst>
                <a:path w="28335" h="190109">
                  <a:moveTo>
                    <a:pt x="0" y="9133"/>
                  </a:moveTo>
                  <a:lnTo>
                    <a:pt x="0" y="9133"/>
                  </a:lnTo>
                  <a:lnTo>
                    <a:pt x="5057" y="4076"/>
                  </a:lnTo>
                  <a:lnTo>
                    <a:pt x="10361" y="1594"/>
                  </a:lnTo>
                  <a:lnTo>
                    <a:pt x="22390" y="0"/>
                  </a:lnTo>
                  <a:lnTo>
                    <a:pt x="24452" y="1987"/>
                  </a:lnTo>
                  <a:lnTo>
                    <a:pt x="26742" y="9837"/>
                  </a:lnTo>
                  <a:lnTo>
                    <a:pt x="28334" y="51402"/>
                  </a:lnTo>
                  <a:lnTo>
                    <a:pt x="23471" y="93800"/>
                  </a:lnTo>
                  <a:lnTo>
                    <a:pt x="14381" y="138658"/>
                  </a:lnTo>
                  <a:lnTo>
                    <a:pt x="10964" y="158165"/>
                  </a:lnTo>
                  <a:lnTo>
                    <a:pt x="19050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50">
              <a:extLst>
                <a:ext uri="{FF2B5EF4-FFF2-40B4-BE49-F238E27FC236}">
                  <a16:creationId xmlns:a16="http://schemas.microsoft.com/office/drawing/2014/main" id="{8611FE0D-F54E-E0D2-491D-5D7B6A46F21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91700" y="47434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5887" y="883"/>
                  </a:lnTo>
                  <a:lnTo>
                    <a:pt x="100357" y="5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451">
              <a:extLst>
                <a:ext uri="{FF2B5EF4-FFF2-40B4-BE49-F238E27FC236}">
                  <a16:creationId xmlns:a16="http://schemas.microsoft.com/office/drawing/2014/main" id="{ECEF59DC-1F28-5E1E-7B1B-73A557BA104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039350" y="4658233"/>
              <a:ext cx="130887" cy="184740"/>
            </a:xfrm>
            <a:custGeom>
              <a:avLst/>
              <a:gdLst/>
              <a:ahLst/>
              <a:cxnLst/>
              <a:rect l="0" t="0" r="0" b="0"/>
              <a:pathLst>
                <a:path w="130887" h="184740">
                  <a:moveTo>
                    <a:pt x="47625" y="18542"/>
                  </a:moveTo>
                  <a:lnTo>
                    <a:pt x="47625" y="18542"/>
                  </a:lnTo>
                  <a:lnTo>
                    <a:pt x="56288" y="10938"/>
                  </a:lnTo>
                  <a:lnTo>
                    <a:pt x="71475" y="3354"/>
                  </a:lnTo>
                  <a:lnTo>
                    <a:pt x="106870" y="0"/>
                  </a:lnTo>
                  <a:lnTo>
                    <a:pt x="119111" y="2540"/>
                  </a:lnTo>
                  <a:lnTo>
                    <a:pt x="123858" y="4699"/>
                  </a:lnTo>
                  <a:lnTo>
                    <a:pt x="127022" y="8255"/>
                  </a:lnTo>
                  <a:lnTo>
                    <a:pt x="130538" y="17851"/>
                  </a:lnTo>
                  <a:lnTo>
                    <a:pt x="130417" y="22314"/>
                  </a:lnTo>
                  <a:lnTo>
                    <a:pt x="124902" y="40427"/>
                  </a:lnTo>
                  <a:lnTo>
                    <a:pt x="118659" y="46966"/>
                  </a:lnTo>
                  <a:lnTo>
                    <a:pt x="74016" y="77534"/>
                  </a:lnTo>
                  <a:lnTo>
                    <a:pt x="39324" y="94150"/>
                  </a:lnTo>
                  <a:lnTo>
                    <a:pt x="84282" y="97541"/>
                  </a:lnTo>
                  <a:lnTo>
                    <a:pt x="110840" y="102938"/>
                  </a:lnTo>
                  <a:lnTo>
                    <a:pt x="116226" y="106556"/>
                  </a:lnTo>
                  <a:lnTo>
                    <a:pt x="125034" y="119042"/>
                  </a:lnTo>
                  <a:lnTo>
                    <a:pt x="130886" y="138866"/>
                  </a:lnTo>
                  <a:lnTo>
                    <a:pt x="129591" y="144266"/>
                  </a:lnTo>
                  <a:lnTo>
                    <a:pt x="122506" y="153089"/>
                  </a:lnTo>
                  <a:lnTo>
                    <a:pt x="94167" y="172864"/>
                  </a:lnTo>
                  <a:lnTo>
                    <a:pt x="60600" y="184522"/>
                  </a:lnTo>
                  <a:lnTo>
                    <a:pt x="44925" y="184739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52">
              <a:extLst>
                <a:ext uri="{FF2B5EF4-FFF2-40B4-BE49-F238E27FC236}">
                  <a16:creationId xmlns:a16="http://schemas.microsoft.com/office/drawing/2014/main" id="{C6E0796D-EAAE-1CD1-BF8E-D8253A2D7CA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223597" y="4667447"/>
              <a:ext cx="146497" cy="174772"/>
            </a:xfrm>
            <a:custGeom>
              <a:avLst/>
              <a:gdLst/>
              <a:ahLst/>
              <a:cxnLst/>
              <a:rect l="0" t="0" r="0" b="0"/>
              <a:pathLst>
                <a:path w="146497" h="174772">
                  <a:moveTo>
                    <a:pt x="72928" y="47428"/>
                  </a:moveTo>
                  <a:lnTo>
                    <a:pt x="72928" y="47428"/>
                  </a:lnTo>
                  <a:lnTo>
                    <a:pt x="72928" y="37315"/>
                  </a:lnTo>
                  <a:lnTo>
                    <a:pt x="73986" y="34336"/>
                  </a:lnTo>
                  <a:lnTo>
                    <a:pt x="75752" y="32350"/>
                  </a:lnTo>
                  <a:lnTo>
                    <a:pt x="77985" y="31026"/>
                  </a:lnTo>
                  <a:lnTo>
                    <a:pt x="79474" y="29085"/>
                  </a:lnTo>
                  <a:lnTo>
                    <a:pt x="81130" y="24107"/>
                  </a:lnTo>
                  <a:lnTo>
                    <a:pt x="80512" y="22355"/>
                  </a:lnTo>
                  <a:lnTo>
                    <a:pt x="79042" y="21188"/>
                  </a:lnTo>
                  <a:lnTo>
                    <a:pt x="74587" y="19891"/>
                  </a:lnTo>
                  <a:lnTo>
                    <a:pt x="69079" y="19315"/>
                  </a:lnTo>
                  <a:lnTo>
                    <a:pt x="63105" y="21880"/>
                  </a:lnTo>
                  <a:lnTo>
                    <a:pt x="23447" y="50655"/>
                  </a:lnTo>
                  <a:lnTo>
                    <a:pt x="7937" y="70256"/>
                  </a:lnTo>
                  <a:lnTo>
                    <a:pt x="1710" y="87207"/>
                  </a:lnTo>
                  <a:lnTo>
                    <a:pt x="0" y="106383"/>
                  </a:lnTo>
                  <a:lnTo>
                    <a:pt x="6048" y="139920"/>
                  </a:lnTo>
                  <a:lnTo>
                    <a:pt x="15334" y="160502"/>
                  </a:lnTo>
                  <a:lnTo>
                    <a:pt x="21833" y="167261"/>
                  </a:lnTo>
                  <a:lnTo>
                    <a:pt x="37519" y="174771"/>
                  </a:lnTo>
                  <a:lnTo>
                    <a:pt x="69256" y="173942"/>
                  </a:lnTo>
                  <a:lnTo>
                    <a:pt x="100415" y="161937"/>
                  </a:lnTo>
                  <a:lnTo>
                    <a:pt x="117245" y="145240"/>
                  </a:lnTo>
                  <a:lnTo>
                    <a:pt x="140244" y="105084"/>
                  </a:lnTo>
                  <a:lnTo>
                    <a:pt x="146496" y="71097"/>
                  </a:lnTo>
                  <a:lnTo>
                    <a:pt x="143290" y="39272"/>
                  </a:lnTo>
                  <a:lnTo>
                    <a:pt x="135597" y="25106"/>
                  </a:lnTo>
                  <a:lnTo>
                    <a:pt x="130583" y="19847"/>
                  </a:lnTo>
                  <a:lnTo>
                    <a:pt x="103298" y="7388"/>
                  </a:lnTo>
                  <a:lnTo>
                    <a:pt x="57768" y="469"/>
                  </a:lnTo>
                  <a:lnTo>
                    <a:pt x="43272" y="0"/>
                  </a:lnTo>
                  <a:lnTo>
                    <a:pt x="41515" y="2051"/>
                  </a:lnTo>
                  <a:lnTo>
                    <a:pt x="44353" y="18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53">
              <a:extLst>
                <a:ext uri="{FF2B5EF4-FFF2-40B4-BE49-F238E27FC236}">
                  <a16:creationId xmlns:a16="http://schemas.microsoft.com/office/drawing/2014/main" id="{FC386ADB-ECC7-CC59-4FE1-34186C32C69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429750" y="4933953"/>
              <a:ext cx="1095376" cy="28573"/>
            </a:xfrm>
            <a:custGeom>
              <a:avLst/>
              <a:gdLst/>
              <a:ahLst/>
              <a:cxnLst/>
              <a:rect l="0" t="0" r="0" b="0"/>
              <a:pathLst>
                <a:path w="1095376" h="28573">
                  <a:moveTo>
                    <a:pt x="0" y="28572"/>
                  </a:moveTo>
                  <a:lnTo>
                    <a:pt x="0" y="28572"/>
                  </a:lnTo>
                  <a:lnTo>
                    <a:pt x="36627" y="28572"/>
                  </a:lnTo>
                  <a:lnTo>
                    <a:pt x="76352" y="28572"/>
                  </a:lnTo>
                  <a:lnTo>
                    <a:pt x="123031" y="20968"/>
                  </a:lnTo>
                  <a:lnTo>
                    <a:pt x="160514" y="13384"/>
                  </a:lnTo>
                  <a:lnTo>
                    <a:pt x="205722" y="9608"/>
                  </a:lnTo>
                  <a:lnTo>
                    <a:pt x="240657" y="4974"/>
                  </a:lnTo>
                  <a:lnTo>
                    <a:pt x="277351" y="2209"/>
                  </a:lnTo>
                  <a:lnTo>
                    <a:pt x="315884" y="980"/>
                  </a:lnTo>
                  <a:lnTo>
                    <a:pt x="357705" y="434"/>
                  </a:lnTo>
                  <a:lnTo>
                    <a:pt x="400984" y="191"/>
                  </a:lnTo>
                  <a:lnTo>
                    <a:pt x="444915" y="84"/>
                  </a:lnTo>
                  <a:lnTo>
                    <a:pt x="489134" y="35"/>
                  </a:lnTo>
                  <a:lnTo>
                    <a:pt x="533481" y="14"/>
                  </a:lnTo>
                  <a:lnTo>
                    <a:pt x="577887" y="5"/>
                  </a:lnTo>
                  <a:lnTo>
                    <a:pt x="622316" y="0"/>
                  </a:lnTo>
                  <a:lnTo>
                    <a:pt x="663935" y="2820"/>
                  </a:lnTo>
                  <a:lnTo>
                    <a:pt x="704657" y="6544"/>
                  </a:lnTo>
                  <a:lnTo>
                    <a:pt x="747451" y="8198"/>
                  </a:lnTo>
                  <a:lnTo>
                    <a:pt x="788342" y="8934"/>
                  </a:lnTo>
                  <a:lnTo>
                    <a:pt x="826625" y="9260"/>
                  </a:lnTo>
                  <a:lnTo>
                    <a:pt x="861278" y="9406"/>
                  </a:lnTo>
                  <a:lnTo>
                    <a:pt x="894318" y="9470"/>
                  </a:lnTo>
                  <a:lnTo>
                    <a:pt x="939847" y="12329"/>
                  </a:lnTo>
                  <a:lnTo>
                    <a:pt x="985792" y="17056"/>
                  </a:lnTo>
                  <a:lnTo>
                    <a:pt x="1028334" y="15635"/>
                  </a:lnTo>
                  <a:lnTo>
                    <a:pt x="1073103" y="10327"/>
                  </a:lnTo>
                  <a:lnTo>
                    <a:pt x="109537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54">
              <a:extLst>
                <a:ext uri="{FF2B5EF4-FFF2-40B4-BE49-F238E27FC236}">
                  <a16:creationId xmlns:a16="http://schemas.microsoft.com/office/drawing/2014/main" id="{74F7DD26-9F66-1854-0975-C32501C372C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27469" y="5039938"/>
              <a:ext cx="163217" cy="176133"/>
            </a:xfrm>
            <a:custGeom>
              <a:avLst/>
              <a:gdLst/>
              <a:ahLst/>
              <a:cxnLst/>
              <a:rect l="0" t="0" r="0" b="0"/>
              <a:pathLst>
                <a:path w="163217" h="176133">
                  <a:moveTo>
                    <a:pt x="102331" y="27362"/>
                  </a:moveTo>
                  <a:lnTo>
                    <a:pt x="102331" y="27362"/>
                  </a:lnTo>
                  <a:lnTo>
                    <a:pt x="102331" y="19161"/>
                  </a:lnTo>
                  <a:lnTo>
                    <a:pt x="103389" y="18720"/>
                  </a:lnTo>
                  <a:lnTo>
                    <a:pt x="107388" y="18229"/>
                  </a:lnTo>
                  <a:lnTo>
                    <a:pt x="108877" y="17041"/>
                  </a:lnTo>
                  <a:lnTo>
                    <a:pt x="110533" y="12897"/>
                  </a:lnTo>
                  <a:lnTo>
                    <a:pt x="109915" y="11368"/>
                  </a:lnTo>
                  <a:lnTo>
                    <a:pt x="108445" y="10349"/>
                  </a:lnTo>
                  <a:lnTo>
                    <a:pt x="101320" y="8916"/>
                  </a:lnTo>
                  <a:lnTo>
                    <a:pt x="98482" y="8715"/>
                  </a:lnTo>
                  <a:lnTo>
                    <a:pt x="65291" y="18726"/>
                  </a:lnTo>
                  <a:lnTo>
                    <a:pt x="52002" y="25641"/>
                  </a:lnTo>
                  <a:lnTo>
                    <a:pt x="32621" y="42492"/>
                  </a:lnTo>
                  <a:lnTo>
                    <a:pt x="9930" y="76094"/>
                  </a:lnTo>
                  <a:lnTo>
                    <a:pt x="0" y="103193"/>
                  </a:lnTo>
                  <a:lnTo>
                    <a:pt x="3338" y="125325"/>
                  </a:lnTo>
                  <a:lnTo>
                    <a:pt x="16084" y="146934"/>
                  </a:lnTo>
                  <a:lnTo>
                    <a:pt x="38325" y="166743"/>
                  </a:lnTo>
                  <a:lnTo>
                    <a:pt x="55893" y="173975"/>
                  </a:lnTo>
                  <a:lnTo>
                    <a:pt x="74284" y="176132"/>
                  </a:lnTo>
                  <a:lnTo>
                    <a:pt x="93039" y="173562"/>
                  </a:lnTo>
                  <a:lnTo>
                    <a:pt x="128835" y="156743"/>
                  </a:lnTo>
                  <a:lnTo>
                    <a:pt x="144285" y="144485"/>
                  </a:lnTo>
                  <a:lnTo>
                    <a:pt x="152022" y="133744"/>
                  </a:lnTo>
                  <a:lnTo>
                    <a:pt x="162328" y="105684"/>
                  </a:lnTo>
                  <a:lnTo>
                    <a:pt x="163216" y="85455"/>
                  </a:lnTo>
                  <a:lnTo>
                    <a:pt x="157856" y="50103"/>
                  </a:lnTo>
                  <a:lnTo>
                    <a:pt x="138856" y="19507"/>
                  </a:lnTo>
                  <a:lnTo>
                    <a:pt x="133031" y="12600"/>
                  </a:lnTo>
                  <a:lnTo>
                    <a:pt x="118092" y="4926"/>
                  </a:lnTo>
                  <a:lnTo>
                    <a:pt x="92744" y="0"/>
                  </a:lnTo>
                  <a:lnTo>
                    <a:pt x="84665" y="2148"/>
                  </a:lnTo>
                  <a:lnTo>
                    <a:pt x="73756" y="17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455">
              <a:extLst>
                <a:ext uri="{FF2B5EF4-FFF2-40B4-BE49-F238E27FC236}">
                  <a16:creationId xmlns:a16="http://schemas.microsoft.com/office/drawing/2014/main" id="{94EF751A-6282-2BDB-03F5-01A5213EFDD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991725" y="5191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456">
              <a:extLst>
                <a:ext uri="{FF2B5EF4-FFF2-40B4-BE49-F238E27FC236}">
                  <a16:creationId xmlns:a16="http://schemas.microsoft.com/office/drawing/2014/main" id="{E8ED1155-7301-AD0E-7DBC-020BD3E43FC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48875" y="5086384"/>
              <a:ext cx="110924" cy="161892"/>
            </a:xfrm>
            <a:custGeom>
              <a:avLst/>
              <a:gdLst/>
              <a:ahLst/>
              <a:cxnLst/>
              <a:rect l="0" t="0" r="0" b="0"/>
              <a:pathLst>
                <a:path w="110924" h="161892">
                  <a:moveTo>
                    <a:pt x="47625" y="9491"/>
                  </a:moveTo>
                  <a:lnTo>
                    <a:pt x="47625" y="9491"/>
                  </a:lnTo>
                  <a:lnTo>
                    <a:pt x="52682" y="9491"/>
                  </a:lnTo>
                  <a:lnTo>
                    <a:pt x="57986" y="6669"/>
                  </a:lnTo>
                  <a:lnTo>
                    <a:pt x="66629" y="0"/>
                  </a:lnTo>
                  <a:lnTo>
                    <a:pt x="37015" y="26804"/>
                  </a:lnTo>
                  <a:lnTo>
                    <a:pt x="12485" y="45954"/>
                  </a:lnTo>
                  <a:lnTo>
                    <a:pt x="5548" y="57800"/>
                  </a:lnTo>
                  <a:lnTo>
                    <a:pt x="3700" y="63922"/>
                  </a:lnTo>
                  <a:lnTo>
                    <a:pt x="3525" y="69061"/>
                  </a:lnTo>
                  <a:lnTo>
                    <a:pt x="6152" y="77594"/>
                  </a:lnTo>
                  <a:lnTo>
                    <a:pt x="8334" y="80294"/>
                  </a:lnTo>
                  <a:lnTo>
                    <a:pt x="13581" y="83292"/>
                  </a:lnTo>
                  <a:lnTo>
                    <a:pt x="59866" y="100739"/>
                  </a:lnTo>
                  <a:lnTo>
                    <a:pt x="102906" y="109642"/>
                  </a:lnTo>
                  <a:lnTo>
                    <a:pt x="106704" y="113300"/>
                  </a:lnTo>
                  <a:lnTo>
                    <a:pt x="110923" y="123008"/>
                  </a:lnTo>
                  <a:lnTo>
                    <a:pt x="109932" y="127502"/>
                  </a:lnTo>
                  <a:lnTo>
                    <a:pt x="103187" y="135318"/>
                  </a:lnTo>
                  <a:lnTo>
                    <a:pt x="80551" y="148960"/>
                  </a:lnTo>
                  <a:lnTo>
                    <a:pt x="49426" y="159023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457">
              <a:extLst>
                <a:ext uri="{FF2B5EF4-FFF2-40B4-BE49-F238E27FC236}">
                  <a16:creationId xmlns:a16="http://schemas.microsoft.com/office/drawing/2014/main" id="{320E2A08-BF13-74D0-D15D-DC1F7D43DD6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096500" y="50768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6247" y="12505"/>
                  </a:lnTo>
                  <a:lnTo>
                    <a:pt x="62747" y="144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734">
            <a:extLst>
              <a:ext uri="{FF2B5EF4-FFF2-40B4-BE49-F238E27FC236}">
                <a16:creationId xmlns:a16="http://schemas.microsoft.com/office/drawing/2014/main" id="{CB79A7BF-2D41-3B68-6940-653DD69C9ABE}"/>
              </a:ext>
            </a:extLst>
          </p:cNvPr>
          <p:cNvGrpSpPr/>
          <p:nvPr/>
        </p:nvGrpSpPr>
        <p:grpSpPr>
          <a:xfrm>
            <a:off x="10953865" y="4753531"/>
            <a:ext cx="466611" cy="188421"/>
            <a:chOff x="10953865" y="4753531"/>
            <a:chExt cx="466611" cy="188421"/>
          </a:xfrm>
        </p:grpSpPr>
        <p:sp>
          <p:nvSpPr>
            <p:cNvPr id="179" name="SMARTInkShape-3458">
              <a:extLst>
                <a:ext uri="{FF2B5EF4-FFF2-40B4-BE49-F238E27FC236}">
                  <a16:creationId xmlns:a16="http://schemas.microsoft.com/office/drawing/2014/main" id="{B4E4F133-A506-7704-A5BE-D642F493AA4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953865" y="4810125"/>
              <a:ext cx="133236" cy="9526"/>
            </a:xfrm>
            <a:custGeom>
              <a:avLst/>
              <a:gdLst/>
              <a:ahLst/>
              <a:cxnLst/>
              <a:rect l="0" t="0" r="0" b="0"/>
              <a:pathLst>
                <a:path w="133236" h="9526">
                  <a:moveTo>
                    <a:pt x="9410" y="9525"/>
                  </a:moveTo>
                  <a:lnTo>
                    <a:pt x="9410" y="9525"/>
                  </a:lnTo>
                  <a:lnTo>
                    <a:pt x="0" y="9525"/>
                  </a:lnTo>
                  <a:lnTo>
                    <a:pt x="44668" y="9525"/>
                  </a:lnTo>
                  <a:lnTo>
                    <a:pt x="90900" y="883"/>
                  </a:lnTo>
                  <a:lnTo>
                    <a:pt x="133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459">
              <a:extLst>
                <a:ext uri="{FF2B5EF4-FFF2-40B4-BE49-F238E27FC236}">
                  <a16:creationId xmlns:a16="http://schemas.microsoft.com/office/drawing/2014/main" id="{7E954FA3-D655-D451-3291-61B917A3A0A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963275" y="48768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13184" y="8937"/>
                  </a:lnTo>
                  <a:lnTo>
                    <a:pt x="55907" y="9447"/>
                  </a:lnTo>
                  <a:lnTo>
                    <a:pt x="95005" y="9509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460">
              <a:extLst>
                <a:ext uri="{FF2B5EF4-FFF2-40B4-BE49-F238E27FC236}">
                  <a16:creationId xmlns:a16="http://schemas.microsoft.com/office/drawing/2014/main" id="{8FDEB3F0-763D-180B-E374-DA85D28DD89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193792" y="4753531"/>
              <a:ext cx="226684" cy="188421"/>
            </a:xfrm>
            <a:custGeom>
              <a:avLst/>
              <a:gdLst/>
              <a:ahLst/>
              <a:cxnLst/>
              <a:rect l="0" t="0" r="0" b="0"/>
              <a:pathLst>
                <a:path w="226684" h="188421">
                  <a:moveTo>
                    <a:pt x="36183" y="47069"/>
                  </a:moveTo>
                  <a:lnTo>
                    <a:pt x="36183" y="47069"/>
                  </a:lnTo>
                  <a:lnTo>
                    <a:pt x="41240" y="42012"/>
                  </a:lnTo>
                  <a:lnTo>
                    <a:pt x="43721" y="36708"/>
                  </a:lnTo>
                  <a:lnTo>
                    <a:pt x="44385" y="33812"/>
                  </a:lnTo>
                  <a:lnTo>
                    <a:pt x="50374" y="24679"/>
                  </a:lnTo>
                  <a:lnTo>
                    <a:pt x="81321" y="5780"/>
                  </a:lnTo>
                  <a:lnTo>
                    <a:pt x="94831" y="1321"/>
                  </a:lnTo>
                  <a:lnTo>
                    <a:pt x="105536" y="0"/>
                  </a:lnTo>
                  <a:lnTo>
                    <a:pt x="112163" y="2514"/>
                  </a:lnTo>
                  <a:lnTo>
                    <a:pt x="115411" y="4665"/>
                  </a:lnTo>
                  <a:lnTo>
                    <a:pt x="117576" y="7158"/>
                  </a:lnTo>
                  <a:lnTo>
                    <a:pt x="119983" y="12751"/>
                  </a:lnTo>
                  <a:lnTo>
                    <a:pt x="121338" y="31961"/>
                  </a:lnTo>
                  <a:lnTo>
                    <a:pt x="116683" y="52705"/>
                  </a:lnTo>
                  <a:lnTo>
                    <a:pt x="95048" y="97331"/>
                  </a:lnTo>
                  <a:lnTo>
                    <a:pt x="55866" y="141552"/>
                  </a:lnTo>
                  <a:lnTo>
                    <a:pt x="21216" y="175274"/>
                  </a:lnTo>
                  <a:lnTo>
                    <a:pt x="0" y="188420"/>
                  </a:lnTo>
                  <a:lnTo>
                    <a:pt x="14729" y="183097"/>
                  </a:lnTo>
                  <a:lnTo>
                    <a:pt x="58838" y="180655"/>
                  </a:lnTo>
                  <a:lnTo>
                    <a:pt x="96867" y="180466"/>
                  </a:lnTo>
                  <a:lnTo>
                    <a:pt x="139776" y="180428"/>
                  </a:lnTo>
                  <a:lnTo>
                    <a:pt x="185606" y="177599"/>
                  </a:lnTo>
                  <a:lnTo>
                    <a:pt x="198902" y="174931"/>
                  </a:lnTo>
                  <a:lnTo>
                    <a:pt x="226683" y="180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735">
            <a:extLst>
              <a:ext uri="{FF2B5EF4-FFF2-40B4-BE49-F238E27FC236}">
                <a16:creationId xmlns:a16="http://schemas.microsoft.com/office/drawing/2014/main" id="{B922C9E7-F516-38AC-DD59-9B6A7410E41F}"/>
              </a:ext>
            </a:extLst>
          </p:cNvPr>
          <p:cNvGrpSpPr/>
          <p:nvPr/>
        </p:nvGrpSpPr>
        <p:grpSpPr>
          <a:xfrm>
            <a:off x="7260082" y="5676934"/>
            <a:ext cx="817119" cy="1047695"/>
            <a:chOff x="7260082" y="5676934"/>
            <a:chExt cx="817119" cy="1047695"/>
          </a:xfrm>
        </p:grpSpPr>
        <p:sp>
          <p:nvSpPr>
            <p:cNvPr id="183" name="SMARTInkShape-3461">
              <a:extLst>
                <a:ext uri="{FF2B5EF4-FFF2-40B4-BE49-F238E27FC236}">
                  <a16:creationId xmlns:a16="http://schemas.microsoft.com/office/drawing/2014/main" id="{E9BCDF70-07D1-8CA3-CD1E-ED14A72885E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81950" y="6296025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10113" y="52094"/>
                  </a:lnTo>
                  <a:lnTo>
                    <a:pt x="17900" y="43967"/>
                  </a:lnTo>
                  <a:lnTo>
                    <a:pt x="21458" y="38836"/>
                  </a:lnTo>
                  <a:lnTo>
                    <a:pt x="33879" y="3031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462">
              <a:extLst>
                <a:ext uri="{FF2B5EF4-FFF2-40B4-BE49-F238E27FC236}">
                  <a16:creationId xmlns:a16="http://schemas.microsoft.com/office/drawing/2014/main" id="{A86CFA38-F34A-716C-4D05-C6C284D4EE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772400" y="6276975"/>
              <a:ext cx="180976" cy="76201"/>
            </a:xfrm>
            <a:custGeom>
              <a:avLst/>
              <a:gdLst/>
              <a:ahLst/>
              <a:cxnLst/>
              <a:rect l="0" t="0" r="0" b="0"/>
              <a:pathLst>
                <a:path w="180976" h="76201">
                  <a:moveTo>
                    <a:pt x="0" y="76200"/>
                  </a:moveTo>
                  <a:lnTo>
                    <a:pt x="0" y="76200"/>
                  </a:lnTo>
                  <a:lnTo>
                    <a:pt x="23370" y="57886"/>
                  </a:lnTo>
                  <a:lnTo>
                    <a:pt x="64422" y="38615"/>
                  </a:lnTo>
                  <a:lnTo>
                    <a:pt x="107400" y="19095"/>
                  </a:lnTo>
                  <a:lnTo>
                    <a:pt x="148451" y="635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463">
              <a:extLst>
                <a:ext uri="{FF2B5EF4-FFF2-40B4-BE49-F238E27FC236}">
                  <a16:creationId xmlns:a16="http://schemas.microsoft.com/office/drawing/2014/main" id="{3DC44CD1-9E25-8204-6130-C2731B41AEA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15225" y="6229350"/>
              <a:ext cx="285751" cy="152401"/>
            </a:xfrm>
            <a:custGeom>
              <a:avLst/>
              <a:gdLst/>
              <a:ahLst/>
              <a:cxnLst/>
              <a:rect l="0" t="0" r="0" b="0"/>
              <a:pathLst>
                <a:path w="285751" h="152401">
                  <a:moveTo>
                    <a:pt x="0" y="152400"/>
                  </a:moveTo>
                  <a:lnTo>
                    <a:pt x="0" y="152400"/>
                  </a:lnTo>
                  <a:lnTo>
                    <a:pt x="40704" y="116752"/>
                  </a:lnTo>
                  <a:lnTo>
                    <a:pt x="84319" y="91933"/>
                  </a:lnTo>
                  <a:lnTo>
                    <a:pt x="121173" y="74041"/>
                  </a:lnTo>
                  <a:lnTo>
                    <a:pt x="168732" y="55156"/>
                  </a:lnTo>
                  <a:lnTo>
                    <a:pt x="214070" y="31356"/>
                  </a:lnTo>
                  <a:lnTo>
                    <a:pt x="255128" y="1387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464">
              <a:extLst>
                <a:ext uri="{FF2B5EF4-FFF2-40B4-BE49-F238E27FC236}">
                  <a16:creationId xmlns:a16="http://schemas.microsoft.com/office/drawing/2014/main" id="{989B01F3-9949-7C8B-6982-E450B69549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62825" y="6172200"/>
              <a:ext cx="257176" cy="123826"/>
            </a:xfrm>
            <a:custGeom>
              <a:avLst/>
              <a:gdLst/>
              <a:ahLst/>
              <a:cxnLst/>
              <a:rect l="0" t="0" r="0" b="0"/>
              <a:pathLst>
                <a:path w="257176" h="123826">
                  <a:moveTo>
                    <a:pt x="0" y="123825"/>
                  </a:moveTo>
                  <a:lnTo>
                    <a:pt x="0" y="123825"/>
                  </a:lnTo>
                  <a:lnTo>
                    <a:pt x="25967" y="99974"/>
                  </a:lnTo>
                  <a:lnTo>
                    <a:pt x="73323" y="69903"/>
                  </a:lnTo>
                  <a:lnTo>
                    <a:pt x="116240" y="47009"/>
                  </a:lnTo>
                  <a:lnTo>
                    <a:pt x="152975" y="28392"/>
                  </a:lnTo>
                  <a:lnTo>
                    <a:pt x="185026" y="15115"/>
                  </a:lnTo>
                  <a:lnTo>
                    <a:pt x="228075" y="3716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465">
              <a:extLst>
                <a:ext uri="{FF2B5EF4-FFF2-40B4-BE49-F238E27FC236}">
                  <a16:creationId xmlns:a16="http://schemas.microsoft.com/office/drawing/2014/main" id="{26D746CD-2325-078B-A087-6300324933F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15200" y="6048375"/>
              <a:ext cx="228601" cy="123826"/>
            </a:xfrm>
            <a:custGeom>
              <a:avLst/>
              <a:gdLst/>
              <a:ahLst/>
              <a:cxnLst/>
              <a:rect l="0" t="0" r="0" b="0"/>
              <a:pathLst>
                <a:path w="228601" h="123826">
                  <a:moveTo>
                    <a:pt x="0" y="123825"/>
                  </a:moveTo>
                  <a:lnTo>
                    <a:pt x="0" y="123825"/>
                  </a:lnTo>
                  <a:lnTo>
                    <a:pt x="10113" y="108655"/>
                  </a:lnTo>
                  <a:lnTo>
                    <a:pt x="23545" y="98386"/>
                  </a:lnTo>
                  <a:lnTo>
                    <a:pt x="68325" y="72183"/>
                  </a:lnTo>
                  <a:lnTo>
                    <a:pt x="109608" y="50281"/>
                  </a:lnTo>
                  <a:lnTo>
                    <a:pt x="148886" y="30393"/>
                  </a:lnTo>
                  <a:lnTo>
                    <a:pt x="189806" y="1368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466">
              <a:extLst>
                <a:ext uri="{FF2B5EF4-FFF2-40B4-BE49-F238E27FC236}">
                  <a16:creationId xmlns:a16="http://schemas.microsoft.com/office/drawing/2014/main" id="{89B76AF0-BD49-3174-2DC6-C4073FA7DDE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77100" y="5943600"/>
              <a:ext cx="200026" cy="104776"/>
            </a:xfrm>
            <a:custGeom>
              <a:avLst/>
              <a:gdLst/>
              <a:ahLst/>
              <a:cxnLst/>
              <a:rect l="0" t="0" r="0" b="0"/>
              <a:pathLst>
                <a:path w="200026" h="104776">
                  <a:moveTo>
                    <a:pt x="0" y="104775"/>
                  </a:moveTo>
                  <a:lnTo>
                    <a:pt x="0" y="104775"/>
                  </a:lnTo>
                  <a:lnTo>
                    <a:pt x="5056" y="104775"/>
                  </a:lnTo>
                  <a:lnTo>
                    <a:pt x="6545" y="103717"/>
                  </a:lnTo>
                  <a:lnTo>
                    <a:pt x="7538" y="101953"/>
                  </a:lnTo>
                  <a:lnTo>
                    <a:pt x="8200" y="99719"/>
                  </a:lnTo>
                  <a:lnTo>
                    <a:pt x="31017" y="81982"/>
                  </a:lnTo>
                  <a:lnTo>
                    <a:pt x="70844" y="54008"/>
                  </a:lnTo>
                  <a:lnTo>
                    <a:pt x="111099" y="32032"/>
                  </a:lnTo>
                  <a:lnTo>
                    <a:pt x="153233" y="15912"/>
                  </a:lnTo>
                  <a:lnTo>
                    <a:pt x="182235" y="282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467">
              <a:extLst>
                <a:ext uri="{FF2B5EF4-FFF2-40B4-BE49-F238E27FC236}">
                  <a16:creationId xmlns:a16="http://schemas.microsoft.com/office/drawing/2014/main" id="{2C2E141A-B46A-A94C-C4E2-6D61E2FC33A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67691" y="5676934"/>
              <a:ext cx="9410" cy="133317"/>
            </a:xfrm>
            <a:custGeom>
              <a:avLst/>
              <a:gdLst/>
              <a:ahLst/>
              <a:cxnLst/>
              <a:rect l="0" t="0" r="0" b="0"/>
              <a:pathLst>
                <a:path w="9410" h="133317">
                  <a:moveTo>
                    <a:pt x="9409" y="9491"/>
                  </a:moveTo>
                  <a:lnTo>
                    <a:pt x="9409" y="9491"/>
                  </a:lnTo>
                  <a:lnTo>
                    <a:pt x="9409" y="0"/>
                  </a:lnTo>
                  <a:lnTo>
                    <a:pt x="9409" y="44461"/>
                  </a:lnTo>
                  <a:lnTo>
                    <a:pt x="8351" y="72651"/>
                  </a:lnTo>
                  <a:lnTo>
                    <a:pt x="277" y="115732"/>
                  </a:lnTo>
                  <a:lnTo>
                    <a:pt x="0" y="126459"/>
                  </a:lnTo>
                  <a:lnTo>
                    <a:pt x="1020" y="128745"/>
                  </a:lnTo>
                  <a:lnTo>
                    <a:pt x="9409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468">
              <a:extLst>
                <a:ext uri="{FF2B5EF4-FFF2-40B4-BE49-F238E27FC236}">
                  <a16:creationId xmlns:a16="http://schemas.microsoft.com/office/drawing/2014/main" id="{639C3622-07C3-C816-7283-2DDFE3757B4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86625" y="5924550"/>
              <a:ext cx="8201" cy="85726"/>
            </a:xfrm>
            <a:custGeom>
              <a:avLst/>
              <a:gdLst/>
              <a:ahLst/>
              <a:cxnLst/>
              <a:rect l="0" t="0" r="0" b="0"/>
              <a:pathLst>
                <a:path w="8201" h="857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8200" y="13257"/>
                  </a:lnTo>
                  <a:lnTo>
                    <a:pt x="357" y="5862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469">
              <a:extLst>
                <a:ext uri="{FF2B5EF4-FFF2-40B4-BE49-F238E27FC236}">
                  <a16:creationId xmlns:a16="http://schemas.microsoft.com/office/drawing/2014/main" id="{0DB36F9C-A5E8-114C-245F-98390D854AA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96150" y="61722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2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470">
              <a:extLst>
                <a:ext uri="{FF2B5EF4-FFF2-40B4-BE49-F238E27FC236}">
                  <a16:creationId xmlns:a16="http://schemas.microsoft.com/office/drawing/2014/main" id="{7F2399EB-1D9C-A3F8-6FEF-B2467A5D926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305675" y="63531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9351" y="66503"/>
                  </a:lnTo>
                  <a:lnTo>
                    <a:pt x="9491" y="74284"/>
                  </a:lnTo>
                  <a:lnTo>
                    <a:pt x="10561" y="74923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471">
              <a:extLst>
                <a:ext uri="{FF2B5EF4-FFF2-40B4-BE49-F238E27FC236}">
                  <a16:creationId xmlns:a16="http://schemas.microsoft.com/office/drawing/2014/main" id="{BEB0B878-761C-02AE-C005-FD0E4E5D4D3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260082" y="6581904"/>
              <a:ext cx="140844" cy="142725"/>
            </a:xfrm>
            <a:custGeom>
              <a:avLst/>
              <a:gdLst/>
              <a:ahLst/>
              <a:cxnLst/>
              <a:rect l="0" t="0" r="0" b="0"/>
              <a:pathLst>
                <a:path w="140844" h="142725">
                  <a:moveTo>
                    <a:pt x="26543" y="37971"/>
                  </a:moveTo>
                  <a:lnTo>
                    <a:pt x="26543" y="37971"/>
                  </a:lnTo>
                  <a:lnTo>
                    <a:pt x="26543" y="23506"/>
                  </a:lnTo>
                  <a:lnTo>
                    <a:pt x="32188" y="18137"/>
                  </a:lnTo>
                  <a:lnTo>
                    <a:pt x="40694" y="13280"/>
                  </a:lnTo>
                  <a:lnTo>
                    <a:pt x="51432" y="9489"/>
                  </a:lnTo>
                  <a:lnTo>
                    <a:pt x="61317" y="3191"/>
                  </a:lnTo>
                  <a:lnTo>
                    <a:pt x="73604" y="0"/>
                  </a:lnTo>
                  <a:lnTo>
                    <a:pt x="79057" y="4965"/>
                  </a:lnTo>
                  <a:lnTo>
                    <a:pt x="81633" y="10249"/>
                  </a:lnTo>
                  <a:lnTo>
                    <a:pt x="82319" y="13140"/>
                  </a:lnTo>
                  <a:lnTo>
                    <a:pt x="70315" y="55041"/>
                  </a:lnTo>
                  <a:lnTo>
                    <a:pt x="61267" y="79953"/>
                  </a:lnTo>
                  <a:lnTo>
                    <a:pt x="52207" y="91202"/>
                  </a:lnTo>
                  <a:lnTo>
                    <a:pt x="35205" y="109129"/>
                  </a:lnTo>
                  <a:lnTo>
                    <a:pt x="15555" y="133519"/>
                  </a:lnTo>
                  <a:lnTo>
                    <a:pt x="8253" y="138645"/>
                  </a:lnTo>
                  <a:lnTo>
                    <a:pt x="0" y="141936"/>
                  </a:lnTo>
                  <a:lnTo>
                    <a:pt x="381" y="142206"/>
                  </a:lnTo>
                  <a:lnTo>
                    <a:pt x="12210" y="142724"/>
                  </a:lnTo>
                  <a:lnTo>
                    <a:pt x="56368" y="134543"/>
                  </a:lnTo>
                  <a:lnTo>
                    <a:pt x="69079" y="130986"/>
                  </a:lnTo>
                  <a:lnTo>
                    <a:pt x="80373" y="126937"/>
                  </a:lnTo>
                  <a:lnTo>
                    <a:pt x="112497" y="124123"/>
                  </a:lnTo>
                  <a:lnTo>
                    <a:pt x="115596" y="125039"/>
                  </a:lnTo>
                  <a:lnTo>
                    <a:pt x="117661" y="126708"/>
                  </a:lnTo>
                  <a:lnTo>
                    <a:pt x="119039" y="128879"/>
                  </a:lnTo>
                  <a:lnTo>
                    <a:pt x="121016" y="130327"/>
                  </a:lnTo>
                  <a:lnTo>
                    <a:pt x="126034" y="131933"/>
                  </a:lnTo>
                  <a:lnTo>
                    <a:pt x="140843" y="13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36">
            <a:extLst>
              <a:ext uri="{FF2B5EF4-FFF2-40B4-BE49-F238E27FC236}">
                <a16:creationId xmlns:a16="http://schemas.microsoft.com/office/drawing/2014/main" id="{63BFA96E-06FA-C535-5C09-88DE85A5283F}"/>
              </a:ext>
            </a:extLst>
          </p:cNvPr>
          <p:cNvGrpSpPr/>
          <p:nvPr/>
        </p:nvGrpSpPr>
        <p:grpSpPr>
          <a:xfrm>
            <a:off x="7486766" y="5652463"/>
            <a:ext cx="1656506" cy="491163"/>
            <a:chOff x="7486766" y="5652463"/>
            <a:chExt cx="1656506" cy="491163"/>
          </a:xfrm>
        </p:grpSpPr>
        <p:sp>
          <p:nvSpPr>
            <p:cNvPr id="195" name="SMARTInkShape-3472">
              <a:extLst>
                <a:ext uri="{FF2B5EF4-FFF2-40B4-BE49-F238E27FC236}">
                  <a16:creationId xmlns:a16="http://schemas.microsoft.com/office/drawing/2014/main" id="{CB94B124-0DDA-7705-4625-F26BDCB89E7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69561" y="5652463"/>
              <a:ext cx="173711" cy="199814"/>
            </a:xfrm>
            <a:custGeom>
              <a:avLst/>
              <a:gdLst/>
              <a:ahLst/>
              <a:cxnLst/>
              <a:rect l="0" t="0" r="0" b="0"/>
              <a:pathLst>
                <a:path w="173711" h="199814">
                  <a:moveTo>
                    <a:pt x="107764" y="24437"/>
                  </a:moveTo>
                  <a:lnTo>
                    <a:pt x="107764" y="24437"/>
                  </a:lnTo>
                  <a:lnTo>
                    <a:pt x="107764" y="19381"/>
                  </a:lnTo>
                  <a:lnTo>
                    <a:pt x="110586" y="14076"/>
                  </a:lnTo>
                  <a:lnTo>
                    <a:pt x="115965" y="7104"/>
                  </a:lnTo>
                  <a:lnTo>
                    <a:pt x="115349" y="6532"/>
                  </a:lnTo>
                  <a:lnTo>
                    <a:pt x="86814" y="0"/>
                  </a:lnTo>
                  <a:lnTo>
                    <a:pt x="48900" y="9525"/>
                  </a:lnTo>
                  <a:lnTo>
                    <a:pt x="26587" y="23429"/>
                  </a:lnTo>
                  <a:lnTo>
                    <a:pt x="18769" y="32103"/>
                  </a:lnTo>
                  <a:lnTo>
                    <a:pt x="15294" y="39486"/>
                  </a:lnTo>
                  <a:lnTo>
                    <a:pt x="13749" y="46295"/>
                  </a:lnTo>
                  <a:lnTo>
                    <a:pt x="14395" y="49592"/>
                  </a:lnTo>
                  <a:lnTo>
                    <a:pt x="20362" y="59290"/>
                  </a:lnTo>
                  <a:lnTo>
                    <a:pt x="29892" y="68866"/>
                  </a:lnTo>
                  <a:lnTo>
                    <a:pt x="62666" y="86877"/>
                  </a:lnTo>
                  <a:lnTo>
                    <a:pt x="91749" y="98344"/>
                  </a:lnTo>
                  <a:lnTo>
                    <a:pt x="115559" y="118510"/>
                  </a:lnTo>
                  <a:lnTo>
                    <a:pt x="121812" y="130100"/>
                  </a:lnTo>
                  <a:lnTo>
                    <a:pt x="125826" y="154788"/>
                  </a:lnTo>
                  <a:lnTo>
                    <a:pt x="123552" y="164568"/>
                  </a:lnTo>
                  <a:lnTo>
                    <a:pt x="121465" y="168658"/>
                  </a:lnTo>
                  <a:lnTo>
                    <a:pt x="119015" y="171384"/>
                  </a:lnTo>
                  <a:lnTo>
                    <a:pt x="104398" y="181175"/>
                  </a:lnTo>
                  <a:lnTo>
                    <a:pt x="100977" y="186879"/>
                  </a:lnTo>
                  <a:lnTo>
                    <a:pt x="100064" y="189882"/>
                  </a:lnTo>
                  <a:lnTo>
                    <a:pt x="90584" y="196040"/>
                  </a:lnTo>
                  <a:lnTo>
                    <a:pt x="83610" y="199164"/>
                  </a:lnTo>
                  <a:lnTo>
                    <a:pt x="67395" y="199813"/>
                  </a:lnTo>
                  <a:lnTo>
                    <a:pt x="36172" y="191605"/>
                  </a:lnTo>
                  <a:lnTo>
                    <a:pt x="16113" y="182860"/>
                  </a:lnTo>
                  <a:lnTo>
                    <a:pt x="6000" y="173869"/>
                  </a:lnTo>
                  <a:lnTo>
                    <a:pt x="1821" y="168508"/>
                  </a:lnTo>
                  <a:lnTo>
                    <a:pt x="93" y="163876"/>
                  </a:lnTo>
                  <a:lnTo>
                    <a:pt x="0" y="159730"/>
                  </a:lnTo>
                  <a:lnTo>
                    <a:pt x="2718" y="152301"/>
                  </a:lnTo>
                  <a:lnTo>
                    <a:pt x="21128" y="130619"/>
                  </a:lnTo>
                  <a:lnTo>
                    <a:pt x="29748" y="124546"/>
                  </a:lnTo>
                  <a:lnTo>
                    <a:pt x="73999" y="106930"/>
                  </a:lnTo>
                  <a:lnTo>
                    <a:pt x="118525" y="85591"/>
                  </a:lnTo>
                  <a:lnTo>
                    <a:pt x="166132" y="59394"/>
                  </a:lnTo>
                  <a:lnTo>
                    <a:pt x="170747" y="53026"/>
                  </a:lnTo>
                  <a:lnTo>
                    <a:pt x="173345" y="43491"/>
                  </a:lnTo>
                  <a:lnTo>
                    <a:pt x="173710" y="40315"/>
                  </a:lnTo>
                  <a:lnTo>
                    <a:pt x="170778" y="37139"/>
                  </a:lnTo>
                  <a:lnTo>
                    <a:pt x="134320" y="19145"/>
                  </a:lnTo>
                  <a:lnTo>
                    <a:pt x="119630" y="16166"/>
                  </a:lnTo>
                  <a:lnTo>
                    <a:pt x="98227" y="14225"/>
                  </a:lnTo>
                  <a:lnTo>
                    <a:pt x="76848" y="6759"/>
                  </a:lnTo>
                  <a:lnTo>
                    <a:pt x="41089" y="5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473">
              <a:extLst>
                <a:ext uri="{FF2B5EF4-FFF2-40B4-BE49-F238E27FC236}">
                  <a16:creationId xmlns:a16="http://schemas.microsoft.com/office/drawing/2014/main" id="{E9A571F3-DC13-E8A7-F13A-015DA042AF7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793497" y="5686555"/>
              <a:ext cx="160004" cy="171230"/>
            </a:xfrm>
            <a:custGeom>
              <a:avLst/>
              <a:gdLst/>
              <a:ahLst/>
              <a:cxnLst/>
              <a:rect l="0" t="0" r="0" b="0"/>
              <a:pathLst>
                <a:path w="160004" h="171230">
                  <a:moveTo>
                    <a:pt x="7603" y="37970"/>
                  </a:moveTo>
                  <a:lnTo>
                    <a:pt x="7603" y="37970"/>
                  </a:lnTo>
                  <a:lnTo>
                    <a:pt x="7603" y="32914"/>
                  </a:lnTo>
                  <a:lnTo>
                    <a:pt x="8661" y="31425"/>
                  </a:lnTo>
                  <a:lnTo>
                    <a:pt x="10425" y="30431"/>
                  </a:lnTo>
                  <a:lnTo>
                    <a:pt x="12660" y="29769"/>
                  </a:lnTo>
                  <a:lnTo>
                    <a:pt x="26900" y="18258"/>
                  </a:lnTo>
                  <a:lnTo>
                    <a:pt x="33112" y="13334"/>
                  </a:lnTo>
                  <a:lnTo>
                    <a:pt x="45725" y="7351"/>
                  </a:lnTo>
                  <a:lnTo>
                    <a:pt x="52062" y="3195"/>
                  </a:lnTo>
                  <a:lnTo>
                    <a:pt x="62873" y="308"/>
                  </a:lnTo>
                  <a:lnTo>
                    <a:pt x="74309" y="0"/>
                  </a:lnTo>
                  <a:lnTo>
                    <a:pt x="77474" y="1015"/>
                  </a:lnTo>
                  <a:lnTo>
                    <a:pt x="79583" y="2750"/>
                  </a:lnTo>
                  <a:lnTo>
                    <a:pt x="82969" y="8082"/>
                  </a:lnTo>
                  <a:lnTo>
                    <a:pt x="74834" y="37578"/>
                  </a:lnTo>
                  <a:lnTo>
                    <a:pt x="73466" y="45204"/>
                  </a:lnTo>
                  <a:lnTo>
                    <a:pt x="54760" y="90564"/>
                  </a:lnTo>
                  <a:lnTo>
                    <a:pt x="14415" y="134870"/>
                  </a:lnTo>
                  <a:lnTo>
                    <a:pt x="2403" y="155340"/>
                  </a:lnTo>
                  <a:lnTo>
                    <a:pt x="0" y="163512"/>
                  </a:lnTo>
                  <a:lnTo>
                    <a:pt x="418" y="166115"/>
                  </a:lnTo>
                  <a:lnTo>
                    <a:pt x="1755" y="167850"/>
                  </a:lnTo>
                  <a:lnTo>
                    <a:pt x="3703" y="169006"/>
                  </a:lnTo>
                  <a:lnTo>
                    <a:pt x="46046" y="171229"/>
                  </a:lnTo>
                  <a:lnTo>
                    <a:pt x="67677" y="168472"/>
                  </a:lnTo>
                  <a:lnTo>
                    <a:pt x="110142" y="162186"/>
                  </a:lnTo>
                  <a:lnTo>
                    <a:pt x="134789" y="160814"/>
                  </a:lnTo>
                  <a:lnTo>
                    <a:pt x="160003" y="152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474">
              <a:extLst>
                <a:ext uri="{FF2B5EF4-FFF2-40B4-BE49-F238E27FC236}">
                  <a16:creationId xmlns:a16="http://schemas.microsoft.com/office/drawing/2014/main" id="{9E232725-D92A-13CF-CB69-16482B34879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60143" y="5696504"/>
              <a:ext cx="131433" cy="161262"/>
            </a:xfrm>
            <a:custGeom>
              <a:avLst/>
              <a:gdLst/>
              <a:ahLst/>
              <a:cxnLst/>
              <a:rect l="0" t="0" r="0" b="0"/>
              <a:pathLst>
                <a:path w="131433" h="161262">
                  <a:moveTo>
                    <a:pt x="17132" y="47071"/>
                  </a:moveTo>
                  <a:lnTo>
                    <a:pt x="17132" y="47071"/>
                  </a:lnTo>
                  <a:lnTo>
                    <a:pt x="25333" y="38870"/>
                  </a:lnTo>
                  <a:lnTo>
                    <a:pt x="26266" y="32882"/>
                  </a:lnTo>
                  <a:lnTo>
                    <a:pt x="32127" y="27359"/>
                  </a:lnTo>
                  <a:lnTo>
                    <a:pt x="64652" y="2251"/>
                  </a:lnTo>
                  <a:lnTo>
                    <a:pt x="72381" y="0"/>
                  </a:lnTo>
                  <a:lnTo>
                    <a:pt x="76259" y="2514"/>
                  </a:lnTo>
                  <a:lnTo>
                    <a:pt x="78776" y="4666"/>
                  </a:lnTo>
                  <a:lnTo>
                    <a:pt x="81571" y="9881"/>
                  </a:lnTo>
                  <a:lnTo>
                    <a:pt x="82316" y="12752"/>
                  </a:lnTo>
                  <a:lnTo>
                    <a:pt x="78309" y="31964"/>
                  </a:lnTo>
                  <a:lnTo>
                    <a:pt x="56912" y="73343"/>
                  </a:lnTo>
                  <a:lnTo>
                    <a:pt x="37807" y="100591"/>
                  </a:lnTo>
                  <a:lnTo>
                    <a:pt x="2399" y="139028"/>
                  </a:lnTo>
                  <a:lnTo>
                    <a:pt x="0" y="145443"/>
                  </a:lnTo>
                  <a:lnTo>
                    <a:pt x="419" y="148637"/>
                  </a:lnTo>
                  <a:lnTo>
                    <a:pt x="3707" y="155005"/>
                  </a:lnTo>
                  <a:lnTo>
                    <a:pt x="6065" y="157128"/>
                  </a:lnTo>
                  <a:lnTo>
                    <a:pt x="11508" y="159485"/>
                  </a:lnTo>
                  <a:lnTo>
                    <a:pt x="57938" y="161261"/>
                  </a:lnTo>
                  <a:lnTo>
                    <a:pt x="86536" y="158527"/>
                  </a:lnTo>
                  <a:lnTo>
                    <a:pt x="131432" y="151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475">
              <a:extLst>
                <a:ext uri="{FF2B5EF4-FFF2-40B4-BE49-F238E27FC236}">
                  <a16:creationId xmlns:a16="http://schemas.microsoft.com/office/drawing/2014/main" id="{E744A807-6DD4-8C60-DB05-6ABCE868714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478757" y="5687940"/>
              <a:ext cx="120385" cy="179199"/>
            </a:xfrm>
            <a:custGeom>
              <a:avLst/>
              <a:gdLst/>
              <a:ahLst/>
              <a:cxnLst/>
              <a:rect l="0" t="0" r="0" b="0"/>
              <a:pathLst>
                <a:path w="120385" h="179199">
                  <a:moveTo>
                    <a:pt x="55643" y="27060"/>
                  </a:moveTo>
                  <a:lnTo>
                    <a:pt x="55643" y="27060"/>
                  </a:lnTo>
                  <a:lnTo>
                    <a:pt x="55643" y="17651"/>
                  </a:lnTo>
                  <a:lnTo>
                    <a:pt x="42386" y="17545"/>
                  </a:lnTo>
                  <a:lnTo>
                    <a:pt x="36346" y="20362"/>
                  </a:lnTo>
                  <a:lnTo>
                    <a:pt x="18787" y="35850"/>
                  </a:lnTo>
                  <a:lnTo>
                    <a:pt x="6152" y="58239"/>
                  </a:lnTo>
                  <a:lnTo>
                    <a:pt x="763" y="74869"/>
                  </a:lnTo>
                  <a:lnTo>
                    <a:pt x="0" y="105178"/>
                  </a:lnTo>
                  <a:lnTo>
                    <a:pt x="11809" y="151138"/>
                  </a:lnTo>
                  <a:lnTo>
                    <a:pt x="20902" y="169422"/>
                  </a:lnTo>
                  <a:lnTo>
                    <a:pt x="27149" y="174999"/>
                  </a:lnTo>
                  <a:lnTo>
                    <a:pt x="33454" y="177478"/>
                  </a:lnTo>
                  <a:lnTo>
                    <a:pt x="44241" y="179198"/>
                  </a:lnTo>
                  <a:lnTo>
                    <a:pt x="80669" y="166180"/>
                  </a:lnTo>
                  <a:lnTo>
                    <a:pt x="90754" y="157330"/>
                  </a:lnTo>
                  <a:lnTo>
                    <a:pt x="98765" y="144225"/>
                  </a:lnTo>
                  <a:lnTo>
                    <a:pt x="112531" y="104139"/>
                  </a:lnTo>
                  <a:lnTo>
                    <a:pt x="120384" y="70391"/>
                  </a:lnTo>
                  <a:lnTo>
                    <a:pt x="116689" y="44838"/>
                  </a:lnTo>
                  <a:lnTo>
                    <a:pt x="108890" y="27271"/>
                  </a:lnTo>
                  <a:lnTo>
                    <a:pt x="99878" y="15363"/>
                  </a:lnTo>
                  <a:lnTo>
                    <a:pt x="90825" y="11278"/>
                  </a:lnTo>
                  <a:lnTo>
                    <a:pt x="80804" y="8404"/>
                  </a:lnTo>
                  <a:lnTo>
                    <a:pt x="65748" y="758"/>
                  </a:lnTo>
                  <a:lnTo>
                    <a:pt x="62380" y="0"/>
                  </a:lnTo>
                  <a:lnTo>
                    <a:pt x="52993" y="1981"/>
                  </a:lnTo>
                  <a:lnTo>
                    <a:pt x="38630" y="9046"/>
                  </a:lnTo>
                  <a:lnTo>
                    <a:pt x="17543" y="27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76">
              <a:extLst>
                <a:ext uri="{FF2B5EF4-FFF2-40B4-BE49-F238E27FC236}">
                  <a16:creationId xmlns:a16="http://schemas.microsoft.com/office/drawing/2014/main" id="{6453F2EC-1489-14AD-916E-2E3F375AB16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72475" y="58388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6545" y="1170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477">
              <a:extLst>
                <a:ext uri="{FF2B5EF4-FFF2-40B4-BE49-F238E27FC236}">
                  <a16:creationId xmlns:a16="http://schemas.microsoft.com/office/drawing/2014/main" id="{5A15D0FB-6DB8-9225-3531-6C30839309E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78509" y="5700363"/>
              <a:ext cx="108242" cy="189111"/>
            </a:xfrm>
            <a:custGeom>
              <a:avLst/>
              <a:gdLst/>
              <a:ahLst/>
              <a:cxnLst/>
              <a:rect l="0" t="0" r="0" b="0"/>
              <a:pathLst>
                <a:path w="108242" h="189111">
                  <a:moveTo>
                    <a:pt x="108241" y="62262"/>
                  </a:moveTo>
                  <a:lnTo>
                    <a:pt x="108241" y="62262"/>
                  </a:lnTo>
                  <a:lnTo>
                    <a:pt x="108241" y="30739"/>
                  </a:lnTo>
                  <a:lnTo>
                    <a:pt x="105419" y="24263"/>
                  </a:lnTo>
                  <a:lnTo>
                    <a:pt x="103185" y="21055"/>
                  </a:lnTo>
                  <a:lnTo>
                    <a:pt x="97880" y="17489"/>
                  </a:lnTo>
                  <a:lnTo>
                    <a:pt x="88944" y="15482"/>
                  </a:lnTo>
                  <a:lnTo>
                    <a:pt x="85851" y="15200"/>
                  </a:lnTo>
                  <a:lnTo>
                    <a:pt x="76770" y="20532"/>
                  </a:lnTo>
                  <a:lnTo>
                    <a:pt x="29991" y="56287"/>
                  </a:lnTo>
                  <a:lnTo>
                    <a:pt x="12972" y="82363"/>
                  </a:lnTo>
                  <a:lnTo>
                    <a:pt x="1226" y="110199"/>
                  </a:lnTo>
                  <a:lnTo>
                    <a:pt x="0" y="126253"/>
                  </a:lnTo>
                  <a:lnTo>
                    <a:pt x="7839" y="153807"/>
                  </a:lnTo>
                  <a:lnTo>
                    <a:pt x="21577" y="173230"/>
                  </a:lnTo>
                  <a:lnTo>
                    <a:pt x="39054" y="187334"/>
                  </a:lnTo>
                  <a:lnTo>
                    <a:pt x="44125" y="189035"/>
                  </a:lnTo>
                  <a:lnTo>
                    <a:pt x="48563" y="189110"/>
                  </a:lnTo>
                  <a:lnTo>
                    <a:pt x="52580" y="188104"/>
                  </a:lnTo>
                  <a:lnTo>
                    <a:pt x="68348" y="176572"/>
                  </a:lnTo>
                  <a:lnTo>
                    <a:pt x="74636" y="159986"/>
                  </a:lnTo>
                  <a:lnTo>
                    <a:pt x="78672" y="124957"/>
                  </a:lnTo>
                  <a:lnTo>
                    <a:pt x="74315" y="84013"/>
                  </a:lnTo>
                  <a:lnTo>
                    <a:pt x="66321" y="41778"/>
                  </a:lnTo>
                  <a:lnTo>
                    <a:pt x="57250" y="12566"/>
                  </a:lnTo>
                  <a:lnTo>
                    <a:pt x="51006" y="3133"/>
                  </a:lnTo>
                  <a:lnTo>
                    <a:pt x="47859" y="618"/>
                  </a:lnTo>
                  <a:lnTo>
                    <a:pt x="45762" y="0"/>
                  </a:lnTo>
                  <a:lnTo>
                    <a:pt x="41566" y="5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478">
              <a:extLst>
                <a:ext uri="{FF2B5EF4-FFF2-40B4-BE49-F238E27FC236}">
                  <a16:creationId xmlns:a16="http://schemas.microsoft.com/office/drawing/2014/main" id="{DB426FC5-B94C-002F-A339-8964158D75B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86766" y="5800725"/>
              <a:ext cx="548755" cy="342901"/>
            </a:xfrm>
            <a:custGeom>
              <a:avLst/>
              <a:gdLst/>
              <a:ahLst/>
              <a:cxnLst/>
              <a:rect l="0" t="0" r="0" b="0"/>
              <a:pathLst>
                <a:path w="548755" h="342901">
                  <a:moveTo>
                    <a:pt x="9409" y="342900"/>
                  </a:moveTo>
                  <a:lnTo>
                    <a:pt x="9409" y="342900"/>
                  </a:lnTo>
                  <a:lnTo>
                    <a:pt x="1209" y="342900"/>
                  </a:lnTo>
                  <a:lnTo>
                    <a:pt x="767" y="341842"/>
                  </a:lnTo>
                  <a:lnTo>
                    <a:pt x="0" y="329643"/>
                  </a:lnTo>
                  <a:lnTo>
                    <a:pt x="10031" y="315454"/>
                  </a:lnTo>
                  <a:lnTo>
                    <a:pt x="46023" y="280764"/>
                  </a:lnTo>
                  <a:lnTo>
                    <a:pt x="86667" y="246798"/>
                  </a:lnTo>
                  <a:lnTo>
                    <a:pt x="126740" y="219534"/>
                  </a:lnTo>
                  <a:lnTo>
                    <a:pt x="170051" y="193766"/>
                  </a:lnTo>
                  <a:lnTo>
                    <a:pt x="216785" y="174839"/>
                  </a:lnTo>
                  <a:lnTo>
                    <a:pt x="254181" y="157873"/>
                  </a:lnTo>
                  <a:lnTo>
                    <a:pt x="291014" y="140498"/>
                  </a:lnTo>
                  <a:lnTo>
                    <a:pt x="335263" y="121788"/>
                  </a:lnTo>
                  <a:lnTo>
                    <a:pt x="371952" y="106993"/>
                  </a:lnTo>
                  <a:lnTo>
                    <a:pt x="417221" y="92513"/>
                  </a:lnTo>
                  <a:lnTo>
                    <a:pt x="464340" y="72916"/>
                  </a:lnTo>
                  <a:lnTo>
                    <a:pt x="511884" y="54378"/>
                  </a:lnTo>
                  <a:lnTo>
                    <a:pt x="520240" y="49626"/>
                  </a:lnTo>
                  <a:lnTo>
                    <a:pt x="530667" y="46961"/>
                  </a:lnTo>
                  <a:lnTo>
                    <a:pt x="541001" y="39476"/>
                  </a:lnTo>
                  <a:lnTo>
                    <a:pt x="542005" y="35888"/>
                  </a:lnTo>
                  <a:lnTo>
                    <a:pt x="542650" y="30019"/>
                  </a:lnTo>
                  <a:lnTo>
                    <a:pt x="537705" y="23946"/>
                  </a:lnTo>
                  <a:lnTo>
                    <a:pt x="529604" y="21226"/>
                  </a:lnTo>
                  <a:lnTo>
                    <a:pt x="524481" y="20501"/>
                  </a:lnTo>
                  <a:lnTo>
                    <a:pt x="521065" y="18959"/>
                  </a:lnTo>
                  <a:lnTo>
                    <a:pt x="518788" y="16873"/>
                  </a:lnTo>
                  <a:lnTo>
                    <a:pt x="517270" y="14424"/>
                  </a:lnTo>
                  <a:lnTo>
                    <a:pt x="514141" y="12791"/>
                  </a:lnTo>
                  <a:lnTo>
                    <a:pt x="467334" y="645"/>
                  </a:lnTo>
                  <a:lnTo>
                    <a:pt x="449483" y="37"/>
                  </a:lnTo>
                  <a:lnTo>
                    <a:pt x="494130" y="0"/>
                  </a:lnTo>
                  <a:lnTo>
                    <a:pt x="526795" y="1058"/>
                  </a:lnTo>
                  <a:lnTo>
                    <a:pt x="539572" y="5056"/>
                  </a:lnTo>
                  <a:lnTo>
                    <a:pt x="543826" y="7604"/>
                  </a:lnTo>
                  <a:lnTo>
                    <a:pt x="548553" y="13257"/>
                  </a:lnTo>
                  <a:lnTo>
                    <a:pt x="548754" y="17305"/>
                  </a:lnTo>
                  <a:lnTo>
                    <a:pt x="546158" y="27446"/>
                  </a:lnTo>
                  <a:lnTo>
                    <a:pt x="525350" y="54597"/>
                  </a:lnTo>
                  <a:lnTo>
                    <a:pt x="494487" y="83515"/>
                  </a:lnTo>
                  <a:lnTo>
                    <a:pt x="483233" y="92151"/>
                  </a:lnTo>
                  <a:lnTo>
                    <a:pt x="472005" y="107855"/>
                  </a:lnTo>
                  <a:lnTo>
                    <a:pt x="466609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737">
            <a:extLst>
              <a:ext uri="{FF2B5EF4-FFF2-40B4-BE49-F238E27FC236}">
                <a16:creationId xmlns:a16="http://schemas.microsoft.com/office/drawing/2014/main" id="{0D97124B-C288-CFFD-E177-3B47FBF24EFB}"/>
              </a:ext>
            </a:extLst>
          </p:cNvPr>
          <p:cNvGrpSpPr/>
          <p:nvPr/>
        </p:nvGrpSpPr>
        <p:grpSpPr>
          <a:xfrm>
            <a:off x="5743575" y="1336735"/>
            <a:ext cx="1512926" cy="233430"/>
            <a:chOff x="5743575" y="1336735"/>
            <a:chExt cx="1512926" cy="233430"/>
          </a:xfrm>
        </p:grpSpPr>
        <p:sp>
          <p:nvSpPr>
            <p:cNvPr id="203" name="SMARTInkShape-3479">
              <a:extLst>
                <a:ext uri="{FF2B5EF4-FFF2-40B4-BE49-F238E27FC236}">
                  <a16:creationId xmlns:a16="http://schemas.microsoft.com/office/drawing/2014/main" id="{BDF6DDA7-8BF6-F9BC-B9F4-7FDF2842674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06834" y="1352704"/>
              <a:ext cx="149667" cy="217461"/>
            </a:xfrm>
            <a:custGeom>
              <a:avLst/>
              <a:gdLst/>
              <a:ahLst/>
              <a:cxnLst/>
              <a:rect l="0" t="0" r="0" b="0"/>
              <a:pathLst>
                <a:path w="149667" h="217461">
                  <a:moveTo>
                    <a:pt x="65491" y="28421"/>
                  </a:moveTo>
                  <a:lnTo>
                    <a:pt x="65491" y="28421"/>
                  </a:lnTo>
                  <a:lnTo>
                    <a:pt x="65491" y="23364"/>
                  </a:lnTo>
                  <a:lnTo>
                    <a:pt x="66549" y="21875"/>
                  </a:lnTo>
                  <a:lnTo>
                    <a:pt x="68313" y="20882"/>
                  </a:lnTo>
                  <a:lnTo>
                    <a:pt x="70547" y="20220"/>
                  </a:lnTo>
                  <a:lnTo>
                    <a:pt x="72036" y="18720"/>
                  </a:lnTo>
                  <a:lnTo>
                    <a:pt x="77249" y="8709"/>
                  </a:lnTo>
                  <a:lnTo>
                    <a:pt x="84114" y="365"/>
                  </a:lnTo>
                  <a:lnTo>
                    <a:pt x="74301" y="0"/>
                  </a:lnTo>
                  <a:lnTo>
                    <a:pt x="38390" y="10228"/>
                  </a:lnTo>
                  <a:lnTo>
                    <a:pt x="24871" y="17160"/>
                  </a:lnTo>
                  <a:lnTo>
                    <a:pt x="11807" y="27297"/>
                  </a:lnTo>
                  <a:lnTo>
                    <a:pt x="4590" y="38857"/>
                  </a:lnTo>
                  <a:lnTo>
                    <a:pt x="2665" y="44904"/>
                  </a:lnTo>
                  <a:lnTo>
                    <a:pt x="2440" y="49993"/>
                  </a:lnTo>
                  <a:lnTo>
                    <a:pt x="5013" y="58470"/>
                  </a:lnTo>
                  <a:lnTo>
                    <a:pt x="17468" y="74248"/>
                  </a:lnTo>
                  <a:lnTo>
                    <a:pt x="28625" y="80539"/>
                  </a:lnTo>
                  <a:lnTo>
                    <a:pt x="68422" y="95490"/>
                  </a:lnTo>
                  <a:lnTo>
                    <a:pt x="104840" y="111023"/>
                  </a:lnTo>
                  <a:lnTo>
                    <a:pt x="114024" y="117344"/>
                  </a:lnTo>
                  <a:lnTo>
                    <a:pt x="125144" y="136966"/>
                  </a:lnTo>
                  <a:lnTo>
                    <a:pt x="130086" y="152775"/>
                  </a:lnTo>
                  <a:lnTo>
                    <a:pt x="131983" y="187496"/>
                  </a:lnTo>
                  <a:lnTo>
                    <a:pt x="129927" y="192679"/>
                  </a:lnTo>
                  <a:lnTo>
                    <a:pt x="121998" y="201261"/>
                  </a:lnTo>
                  <a:lnTo>
                    <a:pt x="105634" y="212042"/>
                  </a:lnTo>
                  <a:lnTo>
                    <a:pt x="87381" y="216883"/>
                  </a:lnTo>
                  <a:lnTo>
                    <a:pt x="49158" y="217460"/>
                  </a:lnTo>
                  <a:lnTo>
                    <a:pt x="33184" y="213685"/>
                  </a:lnTo>
                  <a:lnTo>
                    <a:pt x="12292" y="200554"/>
                  </a:lnTo>
                  <a:lnTo>
                    <a:pt x="4806" y="189238"/>
                  </a:lnTo>
                  <a:lnTo>
                    <a:pt x="0" y="169784"/>
                  </a:lnTo>
                  <a:lnTo>
                    <a:pt x="1722" y="166054"/>
                  </a:lnTo>
                  <a:lnTo>
                    <a:pt x="30370" y="139589"/>
                  </a:lnTo>
                  <a:lnTo>
                    <a:pt x="74676" y="123677"/>
                  </a:lnTo>
                  <a:lnTo>
                    <a:pt x="107992" y="110972"/>
                  </a:lnTo>
                  <a:lnTo>
                    <a:pt x="142813" y="83720"/>
                  </a:lnTo>
                  <a:lnTo>
                    <a:pt x="147481" y="76635"/>
                  </a:lnTo>
                  <a:lnTo>
                    <a:pt x="149556" y="67841"/>
                  </a:lnTo>
                  <a:lnTo>
                    <a:pt x="149666" y="47157"/>
                  </a:lnTo>
                  <a:lnTo>
                    <a:pt x="137894" y="20984"/>
                  </a:lnTo>
                  <a:lnTo>
                    <a:pt x="129067" y="11710"/>
                  </a:lnTo>
                  <a:lnTo>
                    <a:pt x="118089" y="5119"/>
                  </a:lnTo>
                  <a:lnTo>
                    <a:pt x="86926" y="52"/>
                  </a:lnTo>
                  <a:lnTo>
                    <a:pt x="75135" y="4963"/>
                  </a:lnTo>
                  <a:lnTo>
                    <a:pt x="71920" y="7491"/>
                  </a:lnTo>
                  <a:lnTo>
                    <a:pt x="65491" y="18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480">
              <a:extLst>
                <a:ext uri="{FF2B5EF4-FFF2-40B4-BE49-F238E27FC236}">
                  <a16:creationId xmlns:a16="http://schemas.microsoft.com/office/drawing/2014/main" id="{3FCA67BA-3451-E6CD-94ED-A25773FF94E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83049" y="1362515"/>
              <a:ext cx="213077" cy="140390"/>
            </a:xfrm>
            <a:custGeom>
              <a:avLst/>
              <a:gdLst/>
              <a:ahLst/>
              <a:cxnLst/>
              <a:rect l="0" t="0" r="0" b="0"/>
              <a:pathLst>
                <a:path w="213077" h="140390">
                  <a:moveTo>
                    <a:pt x="32101" y="37660"/>
                  </a:moveTo>
                  <a:lnTo>
                    <a:pt x="32101" y="37660"/>
                  </a:lnTo>
                  <a:lnTo>
                    <a:pt x="37157" y="37660"/>
                  </a:lnTo>
                  <a:lnTo>
                    <a:pt x="38646" y="36602"/>
                  </a:lnTo>
                  <a:lnTo>
                    <a:pt x="39639" y="34838"/>
                  </a:lnTo>
                  <a:lnTo>
                    <a:pt x="40301" y="32603"/>
                  </a:lnTo>
                  <a:lnTo>
                    <a:pt x="46682" y="27299"/>
                  </a:lnTo>
                  <a:lnTo>
                    <a:pt x="67496" y="13208"/>
                  </a:lnTo>
                  <a:lnTo>
                    <a:pt x="87149" y="7077"/>
                  </a:lnTo>
                  <a:lnTo>
                    <a:pt x="94667" y="2901"/>
                  </a:lnTo>
                  <a:lnTo>
                    <a:pt x="108117" y="220"/>
                  </a:lnTo>
                  <a:lnTo>
                    <a:pt x="111353" y="0"/>
                  </a:lnTo>
                  <a:lnTo>
                    <a:pt x="113511" y="912"/>
                  </a:lnTo>
                  <a:lnTo>
                    <a:pt x="114949" y="2578"/>
                  </a:lnTo>
                  <a:lnTo>
                    <a:pt x="115908" y="4747"/>
                  </a:lnTo>
                  <a:lnTo>
                    <a:pt x="117258" y="17913"/>
                  </a:lnTo>
                  <a:lnTo>
                    <a:pt x="112602" y="35219"/>
                  </a:lnTo>
                  <a:lnTo>
                    <a:pt x="88145" y="66332"/>
                  </a:lnTo>
                  <a:lnTo>
                    <a:pt x="40693" y="104344"/>
                  </a:lnTo>
                  <a:lnTo>
                    <a:pt x="1411" y="135528"/>
                  </a:lnTo>
                  <a:lnTo>
                    <a:pt x="0" y="137830"/>
                  </a:lnTo>
                  <a:lnTo>
                    <a:pt x="117" y="139365"/>
                  </a:lnTo>
                  <a:lnTo>
                    <a:pt x="1253" y="140389"/>
                  </a:lnTo>
                  <a:lnTo>
                    <a:pt x="3069" y="140012"/>
                  </a:lnTo>
                  <a:lnTo>
                    <a:pt x="7909" y="136772"/>
                  </a:lnTo>
                  <a:lnTo>
                    <a:pt x="52372" y="128193"/>
                  </a:lnTo>
                  <a:lnTo>
                    <a:pt x="90550" y="123276"/>
                  </a:lnTo>
                  <a:lnTo>
                    <a:pt x="134937" y="116034"/>
                  </a:lnTo>
                  <a:lnTo>
                    <a:pt x="174593" y="114289"/>
                  </a:lnTo>
                  <a:lnTo>
                    <a:pt x="213076" y="11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481">
              <a:extLst>
                <a:ext uri="{FF2B5EF4-FFF2-40B4-BE49-F238E27FC236}">
                  <a16:creationId xmlns:a16="http://schemas.microsoft.com/office/drawing/2014/main" id="{EA6BB5E3-1467-73E8-8370-B38E50EF49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88786" y="1371720"/>
              <a:ext cx="188265" cy="161633"/>
            </a:xfrm>
            <a:custGeom>
              <a:avLst/>
              <a:gdLst/>
              <a:ahLst/>
              <a:cxnLst/>
              <a:rect l="0" t="0" r="0" b="0"/>
              <a:pathLst>
                <a:path w="188265" h="161633">
                  <a:moveTo>
                    <a:pt x="7289" y="57030"/>
                  </a:moveTo>
                  <a:lnTo>
                    <a:pt x="7289" y="57030"/>
                  </a:lnTo>
                  <a:lnTo>
                    <a:pt x="7289" y="42841"/>
                  </a:lnTo>
                  <a:lnTo>
                    <a:pt x="8347" y="41220"/>
                  </a:lnTo>
                  <a:lnTo>
                    <a:pt x="10111" y="40140"/>
                  </a:lnTo>
                  <a:lnTo>
                    <a:pt x="12345" y="39420"/>
                  </a:lnTo>
                  <a:lnTo>
                    <a:pt x="13834" y="37882"/>
                  </a:lnTo>
                  <a:lnTo>
                    <a:pt x="17610" y="28364"/>
                  </a:lnTo>
                  <a:lnTo>
                    <a:pt x="24980" y="20381"/>
                  </a:lnTo>
                  <a:lnTo>
                    <a:pt x="25937" y="14304"/>
                  </a:lnTo>
                  <a:lnTo>
                    <a:pt x="27129" y="12671"/>
                  </a:lnTo>
                  <a:lnTo>
                    <a:pt x="28982" y="11582"/>
                  </a:lnTo>
                  <a:lnTo>
                    <a:pt x="36648" y="10050"/>
                  </a:lnTo>
                  <a:lnTo>
                    <a:pt x="39561" y="9835"/>
                  </a:lnTo>
                  <a:lnTo>
                    <a:pt x="41504" y="8633"/>
                  </a:lnTo>
                  <a:lnTo>
                    <a:pt x="42799" y="6774"/>
                  </a:lnTo>
                  <a:lnTo>
                    <a:pt x="43663" y="4476"/>
                  </a:lnTo>
                  <a:lnTo>
                    <a:pt x="45296" y="2944"/>
                  </a:lnTo>
                  <a:lnTo>
                    <a:pt x="49934" y="1242"/>
                  </a:lnTo>
                  <a:lnTo>
                    <a:pt x="67734" y="0"/>
                  </a:lnTo>
                  <a:lnTo>
                    <a:pt x="69811" y="1018"/>
                  </a:lnTo>
                  <a:lnTo>
                    <a:pt x="71195" y="2755"/>
                  </a:lnTo>
                  <a:lnTo>
                    <a:pt x="72118" y="4972"/>
                  </a:lnTo>
                  <a:lnTo>
                    <a:pt x="73792" y="6449"/>
                  </a:lnTo>
                  <a:lnTo>
                    <a:pt x="82003" y="9016"/>
                  </a:lnTo>
                  <a:lnTo>
                    <a:pt x="88106" y="14346"/>
                  </a:lnTo>
                  <a:lnTo>
                    <a:pt x="90832" y="19715"/>
                  </a:lnTo>
                  <a:lnTo>
                    <a:pt x="91559" y="22628"/>
                  </a:lnTo>
                  <a:lnTo>
                    <a:pt x="85122" y="49059"/>
                  </a:lnTo>
                  <a:lnTo>
                    <a:pt x="65530" y="87273"/>
                  </a:lnTo>
                  <a:lnTo>
                    <a:pt x="31243" y="132788"/>
                  </a:lnTo>
                  <a:lnTo>
                    <a:pt x="22874" y="141148"/>
                  </a:lnTo>
                  <a:lnTo>
                    <a:pt x="0" y="159829"/>
                  </a:lnTo>
                  <a:lnTo>
                    <a:pt x="1372" y="160488"/>
                  </a:lnTo>
                  <a:lnTo>
                    <a:pt x="19418" y="161632"/>
                  </a:lnTo>
                  <a:lnTo>
                    <a:pt x="59333" y="154243"/>
                  </a:lnTo>
                  <a:lnTo>
                    <a:pt x="101531" y="147611"/>
                  </a:lnTo>
                  <a:lnTo>
                    <a:pt x="140440" y="143714"/>
                  </a:lnTo>
                  <a:lnTo>
                    <a:pt x="167038" y="144098"/>
                  </a:lnTo>
                  <a:lnTo>
                    <a:pt x="188264" y="152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482">
              <a:extLst>
                <a:ext uri="{FF2B5EF4-FFF2-40B4-BE49-F238E27FC236}">
                  <a16:creationId xmlns:a16="http://schemas.microsoft.com/office/drawing/2014/main" id="{EB1D339A-D055-F2CF-7A63-23AACF2A79B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69495" y="1375976"/>
              <a:ext cx="119351" cy="150775"/>
            </a:xfrm>
            <a:custGeom>
              <a:avLst/>
              <a:gdLst/>
              <a:ahLst/>
              <a:cxnLst/>
              <a:rect l="0" t="0" r="0" b="0"/>
              <a:pathLst>
                <a:path w="119351" h="150775">
                  <a:moveTo>
                    <a:pt x="55130" y="24199"/>
                  </a:moveTo>
                  <a:lnTo>
                    <a:pt x="55130" y="24199"/>
                  </a:lnTo>
                  <a:lnTo>
                    <a:pt x="55130" y="10942"/>
                  </a:lnTo>
                  <a:lnTo>
                    <a:pt x="56188" y="9011"/>
                  </a:lnTo>
                  <a:lnTo>
                    <a:pt x="57952" y="7724"/>
                  </a:lnTo>
                  <a:lnTo>
                    <a:pt x="60186" y="6865"/>
                  </a:lnTo>
                  <a:lnTo>
                    <a:pt x="60617" y="5235"/>
                  </a:lnTo>
                  <a:lnTo>
                    <a:pt x="58275" y="601"/>
                  </a:lnTo>
                  <a:lnTo>
                    <a:pt x="57227" y="0"/>
                  </a:lnTo>
                  <a:lnTo>
                    <a:pt x="56528" y="658"/>
                  </a:lnTo>
                  <a:lnTo>
                    <a:pt x="56061" y="2155"/>
                  </a:lnTo>
                  <a:lnTo>
                    <a:pt x="23749" y="28825"/>
                  </a:lnTo>
                  <a:lnTo>
                    <a:pt x="11730" y="48970"/>
                  </a:lnTo>
                  <a:lnTo>
                    <a:pt x="0" y="89576"/>
                  </a:lnTo>
                  <a:lnTo>
                    <a:pt x="3635" y="112362"/>
                  </a:lnTo>
                  <a:lnTo>
                    <a:pt x="11415" y="134165"/>
                  </a:lnTo>
                  <a:lnTo>
                    <a:pt x="25823" y="144687"/>
                  </a:lnTo>
                  <a:lnTo>
                    <a:pt x="44221" y="150774"/>
                  </a:lnTo>
                  <a:lnTo>
                    <a:pt x="59455" y="149952"/>
                  </a:lnTo>
                  <a:lnTo>
                    <a:pt x="73280" y="143236"/>
                  </a:lnTo>
                  <a:lnTo>
                    <a:pt x="86480" y="132138"/>
                  </a:lnTo>
                  <a:lnTo>
                    <a:pt x="99402" y="116622"/>
                  </a:lnTo>
                  <a:lnTo>
                    <a:pt x="113521" y="79923"/>
                  </a:lnTo>
                  <a:lnTo>
                    <a:pt x="119350" y="50705"/>
                  </a:lnTo>
                  <a:lnTo>
                    <a:pt x="117892" y="35627"/>
                  </a:lnTo>
                  <a:lnTo>
                    <a:pt x="116022" y="28643"/>
                  </a:lnTo>
                  <a:lnTo>
                    <a:pt x="102653" y="15238"/>
                  </a:lnTo>
                  <a:lnTo>
                    <a:pt x="93163" y="8700"/>
                  </a:lnTo>
                  <a:lnTo>
                    <a:pt x="84718" y="5400"/>
                  </a:lnTo>
                  <a:lnTo>
                    <a:pt x="69692" y="4555"/>
                  </a:lnTo>
                  <a:lnTo>
                    <a:pt x="49331" y="10029"/>
                  </a:lnTo>
                  <a:lnTo>
                    <a:pt x="26555" y="3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483">
              <a:extLst>
                <a:ext uri="{FF2B5EF4-FFF2-40B4-BE49-F238E27FC236}">
                  <a16:creationId xmlns:a16="http://schemas.microsoft.com/office/drawing/2014/main" id="{093E74F9-016D-204F-5D5F-765B103B7B9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81750" y="1533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484">
              <a:extLst>
                <a:ext uri="{FF2B5EF4-FFF2-40B4-BE49-F238E27FC236}">
                  <a16:creationId xmlns:a16="http://schemas.microsoft.com/office/drawing/2014/main" id="{F979674D-10D5-97E2-D274-287D09BC4E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07024" y="1336735"/>
              <a:ext cx="150737" cy="186732"/>
            </a:xfrm>
            <a:custGeom>
              <a:avLst/>
              <a:gdLst/>
              <a:ahLst/>
              <a:cxnLst/>
              <a:rect l="0" t="0" r="0" b="0"/>
              <a:pathLst>
                <a:path w="150737" h="186732">
                  <a:moveTo>
                    <a:pt x="103276" y="44390"/>
                  </a:moveTo>
                  <a:lnTo>
                    <a:pt x="103276" y="44390"/>
                  </a:lnTo>
                  <a:lnTo>
                    <a:pt x="103276" y="10886"/>
                  </a:lnTo>
                  <a:lnTo>
                    <a:pt x="102218" y="9354"/>
                  </a:lnTo>
                  <a:lnTo>
                    <a:pt x="100454" y="8333"/>
                  </a:lnTo>
                  <a:lnTo>
                    <a:pt x="93575" y="6559"/>
                  </a:lnTo>
                  <a:lnTo>
                    <a:pt x="89087" y="6410"/>
                  </a:lnTo>
                  <a:lnTo>
                    <a:pt x="87466" y="7428"/>
                  </a:lnTo>
                  <a:lnTo>
                    <a:pt x="86386" y="9165"/>
                  </a:lnTo>
                  <a:lnTo>
                    <a:pt x="85666" y="11382"/>
                  </a:lnTo>
                  <a:lnTo>
                    <a:pt x="43421" y="47234"/>
                  </a:lnTo>
                  <a:lnTo>
                    <a:pt x="25249" y="65295"/>
                  </a:lnTo>
                  <a:lnTo>
                    <a:pt x="12526" y="92146"/>
                  </a:lnTo>
                  <a:lnTo>
                    <a:pt x="0" y="131723"/>
                  </a:lnTo>
                  <a:lnTo>
                    <a:pt x="559" y="135420"/>
                  </a:lnTo>
                  <a:lnTo>
                    <a:pt x="6238" y="151781"/>
                  </a:lnTo>
                  <a:lnTo>
                    <a:pt x="6834" y="157259"/>
                  </a:lnTo>
                  <a:lnTo>
                    <a:pt x="8290" y="160911"/>
                  </a:lnTo>
                  <a:lnTo>
                    <a:pt x="10318" y="163346"/>
                  </a:lnTo>
                  <a:lnTo>
                    <a:pt x="45597" y="184564"/>
                  </a:lnTo>
                  <a:lnTo>
                    <a:pt x="63778" y="186731"/>
                  </a:lnTo>
                  <a:lnTo>
                    <a:pt x="72669" y="184206"/>
                  </a:lnTo>
                  <a:lnTo>
                    <a:pt x="81206" y="180614"/>
                  </a:lnTo>
                  <a:lnTo>
                    <a:pt x="96854" y="177533"/>
                  </a:lnTo>
                  <a:lnTo>
                    <a:pt x="108664" y="170388"/>
                  </a:lnTo>
                  <a:lnTo>
                    <a:pt x="134989" y="145951"/>
                  </a:lnTo>
                  <a:lnTo>
                    <a:pt x="144540" y="131397"/>
                  </a:lnTo>
                  <a:lnTo>
                    <a:pt x="149016" y="113679"/>
                  </a:lnTo>
                  <a:lnTo>
                    <a:pt x="150736" y="71034"/>
                  </a:lnTo>
                  <a:lnTo>
                    <a:pt x="145795" y="48875"/>
                  </a:lnTo>
                  <a:lnTo>
                    <a:pt x="133563" y="22838"/>
                  </a:lnTo>
                  <a:lnTo>
                    <a:pt x="117188" y="7783"/>
                  </a:lnTo>
                  <a:lnTo>
                    <a:pt x="100993" y="1662"/>
                  </a:lnTo>
                  <a:lnTo>
                    <a:pt x="84269" y="0"/>
                  </a:lnTo>
                  <a:lnTo>
                    <a:pt x="69782" y="2789"/>
                  </a:lnTo>
                  <a:lnTo>
                    <a:pt x="65072" y="5014"/>
                  </a:lnTo>
                  <a:lnTo>
                    <a:pt x="55651" y="1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485">
              <a:extLst>
                <a:ext uri="{FF2B5EF4-FFF2-40B4-BE49-F238E27FC236}">
                  <a16:creationId xmlns:a16="http://schemas.microsoft.com/office/drawing/2014/main" id="{B5CF21ED-E310-2D49-29FD-29BCCAA6587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43575" y="15144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27446" y="9525"/>
                  </a:lnTo>
                  <a:lnTo>
                    <a:pt x="36187" y="6703"/>
                  </a:lnTo>
                  <a:lnTo>
                    <a:pt x="44658" y="2979"/>
                  </a:lnTo>
                  <a:lnTo>
                    <a:pt x="88812" y="78"/>
                  </a:lnTo>
                  <a:lnTo>
                    <a:pt x="133333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486">
              <a:extLst>
                <a:ext uri="{FF2B5EF4-FFF2-40B4-BE49-F238E27FC236}">
                  <a16:creationId xmlns:a16="http://schemas.microsoft.com/office/drawing/2014/main" id="{319FBB05-93B5-A8B8-E08B-777EC3B6FAE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43578" y="1409700"/>
              <a:ext cx="171448" cy="9526"/>
            </a:xfrm>
            <a:custGeom>
              <a:avLst/>
              <a:gdLst/>
              <a:ahLst/>
              <a:cxnLst/>
              <a:rect l="0" t="0" r="0" b="0"/>
              <a:pathLst>
                <a:path w="171448" h="9526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42559" y="9525"/>
                  </a:lnTo>
                  <a:lnTo>
                    <a:pt x="89813" y="8467"/>
                  </a:lnTo>
                  <a:lnTo>
                    <a:pt x="123039" y="588"/>
                  </a:lnTo>
                  <a:lnTo>
                    <a:pt x="171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Distribution of the Sample Mean and the Central Limit Theorem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B4D581-781C-4730-8BA5-95AA6546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0160"/>
            <a:ext cx="8229600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8A8BC2-7BF1-436C-BE58-18679D53C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78" y="2296603"/>
            <a:ext cx="5152644" cy="37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Distribution of the Sample Mean and the Central Limit Theorem (cont.)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B9700F-9ADC-44D2-8D44-85E34E96E0E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6" y="1915603"/>
            <a:ext cx="6089489" cy="4461302"/>
          </a:xfrm>
          <a:prstGeom prst="rect">
            <a:avLst/>
          </a:prstGeom>
        </p:spPr>
      </p:pic>
      <p:grpSp>
        <p:nvGrpSpPr>
          <p:cNvPr id="220" name="SMARTInkShape-Group294">
            <a:extLst>
              <a:ext uri="{FF2B5EF4-FFF2-40B4-BE49-F238E27FC236}">
                <a16:creationId xmlns:a16="http://schemas.microsoft.com/office/drawing/2014/main" id="{6F78673B-B497-9874-907B-D05CA163A607}"/>
              </a:ext>
            </a:extLst>
          </p:cNvPr>
          <p:cNvGrpSpPr/>
          <p:nvPr/>
        </p:nvGrpSpPr>
        <p:grpSpPr>
          <a:xfrm>
            <a:off x="381000" y="2049350"/>
            <a:ext cx="1152526" cy="398576"/>
            <a:chOff x="381000" y="2049350"/>
            <a:chExt cx="1152526" cy="398576"/>
          </a:xfrm>
        </p:grpSpPr>
        <p:sp>
          <p:nvSpPr>
            <p:cNvPr id="214" name="SMARTInkShape-1438">
              <a:extLst>
                <a:ext uri="{FF2B5EF4-FFF2-40B4-BE49-F238E27FC236}">
                  <a16:creationId xmlns:a16="http://schemas.microsoft.com/office/drawing/2014/main" id="{7C46C1A3-F2CC-F685-553A-B66D08B6558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81000" y="2066925"/>
              <a:ext cx="179369" cy="219076"/>
            </a:xfrm>
            <a:custGeom>
              <a:avLst/>
              <a:gdLst/>
              <a:ahLst/>
              <a:cxnLst/>
              <a:rect l="0" t="0" r="0" b="0"/>
              <a:pathLst>
                <a:path w="179369" h="219076">
                  <a:moveTo>
                    <a:pt x="161925" y="0"/>
                  </a:moveTo>
                  <a:lnTo>
                    <a:pt x="161925" y="0"/>
                  </a:lnTo>
                  <a:lnTo>
                    <a:pt x="152792" y="0"/>
                  </a:lnTo>
                  <a:lnTo>
                    <a:pt x="135539" y="15810"/>
                  </a:lnTo>
                  <a:lnTo>
                    <a:pt x="125650" y="20207"/>
                  </a:lnTo>
                  <a:lnTo>
                    <a:pt x="106703" y="33938"/>
                  </a:lnTo>
                  <a:lnTo>
                    <a:pt x="102886" y="35326"/>
                  </a:lnTo>
                  <a:lnTo>
                    <a:pt x="95821" y="42511"/>
                  </a:lnTo>
                  <a:lnTo>
                    <a:pt x="88096" y="51702"/>
                  </a:lnTo>
                  <a:lnTo>
                    <a:pt x="54684" y="80430"/>
                  </a:lnTo>
                  <a:lnTo>
                    <a:pt x="46176" y="92544"/>
                  </a:lnTo>
                  <a:lnTo>
                    <a:pt x="38809" y="120103"/>
                  </a:lnTo>
                  <a:lnTo>
                    <a:pt x="41237" y="124993"/>
                  </a:lnTo>
                  <a:lnTo>
                    <a:pt x="43367" y="127778"/>
                  </a:lnTo>
                  <a:lnTo>
                    <a:pt x="56476" y="136755"/>
                  </a:lnTo>
                  <a:lnTo>
                    <a:pt x="61992" y="137737"/>
                  </a:lnTo>
                  <a:lnTo>
                    <a:pt x="98571" y="134933"/>
                  </a:lnTo>
                  <a:lnTo>
                    <a:pt x="140307" y="141620"/>
                  </a:lnTo>
                  <a:lnTo>
                    <a:pt x="155139" y="145139"/>
                  </a:lnTo>
                  <a:lnTo>
                    <a:pt x="170360" y="152502"/>
                  </a:lnTo>
                  <a:lnTo>
                    <a:pt x="175552" y="157032"/>
                  </a:lnTo>
                  <a:lnTo>
                    <a:pt x="178565" y="162572"/>
                  </a:lnTo>
                  <a:lnTo>
                    <a:pt x="179368" y="165532"/>
                  </a:lnTo>
                  <a:lnTo>
                    <a:pt x="177787" y="168563"/>
                  </a:lnTo>
                  <a:lnTo>
                    <a:pt x="147329" y="193896"/>
                  </a:lnTo>
                  <a:lnTo>
                    <a:pt x="123381" y="204442"/>
                  </a:lnTo>
                  <a:lnTo>
                    <a:pt x="84203" y="213934"/>
                  </a:lnTo>
                  <a:lnTo>
                    <a:pt x="37900" y="218398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439">
              <a:extLst>
                <a:ext uri="{FF2B5EF4-FFF2-40B4-BE49-F238E27FC236}">
                  <a16:creationId xmlns:a16="http://schemas.microsoft.com/office/drawing/2014/main" id="{CED12593-A595-E007-BA53-CDA076299EF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3278" y="2171826"/>
              <a:ext cx="436373" cy="142750"/>
            </a:xfrm>
            <a:custGeom>
              <a:avLst/>
              <a:gdLst/>
              <a:ahLst/>
              <a:cxnLst/>
              <a:rect l="0" t="0" r="0" b="0"/>
              <a:pathLst>
                <a:path w="436373" h="142750">
                  <a:moveTo>
                    <a:pt x="102997" y="28449"/>
                  </a:moveTo>
                  <a:lnTo>
                    <a:pt x="102997" y="28449"/>
                  </a:lnTo>
                  <a:lnTo>
                    <a:pt x="102997" y="1315"/>
                  </a:lnTo>
                  <a:lnTo>
                    <a:pt x="76482" y="0"/>
                  </a:lnTo>
                  <a:lnTo>
                    <a:pt x="64401" y="5575"/>
                  </a:lnTo>
                  <a:lnTo>
                    <a:pt x="48522" y="14969"/>
                  </a:lnTo>
                  <a:lnTo>
                    <a:pt x="44456" y="16287"/>
                  </a:lnTo>
                  <a:lnTo>
                    <a:pt x="28619" y="33312"/>
                  </a:lnTo>
                  <a:lnTo>
                    <a:pt x="3688" y="71070"/>
                  </a:lnTo>
                  <a:lnTo>
                    <a:pt x="651" y="82316"/>
                  </a:lnTo>
                  <a:lnTo>
                    <a:pt x="0" y="104382"/>
                  </a:lnTo>
                  <a:lnTo>
                    <a:pt x="6518" y="126003"/>
                  </a:lnTo>
                  <a:lnTo>
                    <a:pt x="9044" y="128410"/>
                  </a:lnTo>
                  <a:lnTo>
                    <a:pt x="17496" y="131084"/>
                  </a:lnTo>
                  <a:lnTo>
                    <a:pt x="34154" y="132590"/>
                  </a:lnTo>
                  <a:lnTo>
                    <a:pt x="43472" y="130120"/>
                  </a:lnTo>
                  <a:lnTo>
                    <a:pt x="57491" y="119957"/>
                  </a:lnTo>
                  <a:lnTo>
                    <a:pt x="71077" y="107673"/>
                  </a:lnTo>
                  <a:lnTo>
                    <a:pt x="93589" y="66172"/>
                  </a:lnTo>
                  <a:lnTo>
                    <a:pt x="101758" y="48899"/>
                  </a:lnTo>
                  <a:lnTo>
                    <a:pt x="102834" y="39622"/>
                  </a:lnTo>
                  <a:lnTo>
                    <a:pt x="100102" y="41529"/>
                  </a:lnTo>
                  <a:lnTo>
                    <a:pt x="97892" y="43519"/>
                  </a:lnTo>
                  <a:lnTo>
                    <a:pt x="95437" y="51375"/>
                  </a:lnTo>
                  <a:lnTo>
                    <a:pt x="93860" y="73665"/>
                  </a:lnTo>
                  <a:lnTo>
                    <a:pt x="101153" y="104996"/>
                  </a:lnTo>
                  <a:lnTo>
                    <a:pt x="112785" y="129843"/>
                  </a:lnTo>
                  <a:lnTo>
                    <a:pt x="118989" y="137013"/>
                  </a:lnTo>
                  <a:lnTo>
                    <a:pt x="125274" y="140200"/>
                  </a:lnTo>
                  <a:lnTo>
                    <a:pt x="139220" y="142525"/>
                  </a:lnTo>
                  <a:lnTo>
                    <a:pt x="139846" y="141541"/>
                  </a:lnTo>
                  <a:lnTo>
                    <a:pt x="141785" y="135100"/>
                  </a:lnTo>
                  <a:lnTo>
                    <a:pt x="178676" y="88151"/>
                  </a:lnTo>
                  <a:lnTo>
                    <a:pt x="207212" y="48186"/>
                  </a:lnTo>
                  <a:lnTo>
                    <a:pt x="212662" y="52759"/>
                  </a:lnTo>
                  <a:lnTo>
                    <a:pt x="215237" y="57950"/>
                  </a:lnTo>
                  <a:lnTo>
                    <a:pt x="217176" y="71102"/>
                  </a:lnTo>
                  <a:lnTo>
                    <a:pt x="218332" y="90300"/>
                  </a:lnTo>
                  <a:lnTo>
                    <a:pt x="226705" y="132127"/>
                  </a:lnTo>
                  <a:lnTo>
                    <a:pt x="231844" y="127842"/>
                  </a:lnTo>
                  <a:lnTo>
                    <a:pt x="234346" y="119896"/>
                  </a:lnTo>
                  <a:lnTo>
                    <a:pt x="235013" y="114814"/>
                  </a:lnTo>
                  <a:lnTo>
                    <a:pt x="241398" y="103522"/>
                  </a:lnTo>
                  <a:lnTo>
                    <a:pt x="249175" y="92507"/>
                  </a:lnTo>
                  <a:lnTo>
                    <a:pt x="259634" y="73391"/>
                  </a:lnTo>
                  <a:lnTo>
                    <a:pt x="282118" y="49393"/>
                  </a:lnTo>
                  <a:lnTo>
                    <a:pt x="285970" y="48341"/>
                  </a:lnTo>
                  <a:lnTo>
                    <a:pt x="288479" y="48060"/>
                  </a:lnTo>
                  <a:lnTo>
                    <a:pt x="294089" y="50571"/>
                  </a:lnTo>
                  <a:lnTo>
                    <a:pt x="297067" y="52722"/>
                  </a:lnTo>
                  <a:lnTo>
                    <a:pt x="315757" y="83161"/>
                  </a:lnTo>
                  <a:lnTo>
                    <a:pt x="324063" y="103910"/>
                  </a:lnTo>
                  <a:lnTo>
                    <a:pt x="328248" y="110671"/>
                  </a:lnTo>
                  <a:lnTo>
                    <a:pt x="330605" y="120427"/>
                  </a:lnTo>
                  <a:lnTo>
                    <a:pt x="331303" y="127903"/>
                  </a:lnTo>
                  <a:lnTo>
                    <a:pt x="331401" y="127560"/>
                  </a:lnTo>
                  <a:lnTo>
                    <a:pt x="331466" y="126273"/>
                  </a:lnTo>
                  <a:lnTo>
                    <a:pt x="339176" y="116603"/>
                  </a:lnTo>
                  <a:lnTo>
                    <a:pt x="350890" y="101679"/>
                  </a:lnTo>
                  <a:lnTo>
                    <a:pt x="379228" y="54464"/>
                  </a:lnTo>
                  <a:lnTo>
                    <a:pt x="391923" y="43818"/>
                  </a:lnTo>
                  <a:lnTo>
                    <a:pt x="395098" y="42929"/>
                  </a:lnTo>
                  <a:lnTo>
                    <a:pt x="398272" y="43394"/>
                  </a:lnTo>
                  <a:lnTo>
                    <a:pt x="405916" y="46688"/>
                  </a:lnTo>
                  <a:lnTo>
                    <a:pt x="415030" y="63606"/>
                  </a:lnTo>
                  <a:lnTo>
                    <a:pt x="424199" y="93602"/>
                  </a:lnTo>
                  <a:lnTo>
                    <a:pt x="436372" y="142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440">
              <a:extLst>
                <a:ext uri="{FF2B5EF4-FFF2-40B4-BE49-F238E27FC236}">
                  <a16:creationId xmlns:a16="http://schemas.microsoft.com/office/drawing/2014/main" id="{6AF3AE25-B0FF-E8D8-A4DE-915E709EAA8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85850" y="2201715"/>
              <a:ext cx="9526" cy="246211"/>
            </a:xfrm>
            <a:custGeom>
              <a:avLst/>
              <a:gdLst/>
              <a:ahLst/>
              <a:cxnLst/>
              <a:rect l="0" t="0" r="0" b="0"/>
              <a:pathLst>
                <a:path w="9526" h="246211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9133" y="9100"/>
                  </a:lnTo>
                  <a:lnTo>
                    <a:pt x="6651" y="55112"/>
                  </a:lnTo>
                  <a:lnTo>
                    <a:pt x="1314" y="98748"/>
                  </a:lnTo>
                  <a:lnTo>
                    <a:pt x="260" y="146017"/>
                  </a:lnTo>
                  <a:lnTo>
                    <a:pt x="51" y="183576"/>
                  </a:lnTo>
                  <a:lnTo>
                    <a:pt x="1065" y="227300"/>
                  </a:lnTo>
                  <a:lnTo>
                    <a:pt x="9525" y="246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441">
              <a:extLst>
                <a:ext uri="{FF2B5EF4-FFF2-40B4-BE49-F238E27FC236}">
                  <a16:creationId xmlns:a16="http://schemas.microsoft.com/office/drawing/2014/main" id="{0806700C-F315-5AAA-0348-7DAEB473B53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23950" y="2185938"/>
              <a:ext cx="98942" cy="100063"/>
            </a:xfrm>
            <a:custGeom>
              <a:avLst/>
              <a:gdLst/>
              <a:ahLst/>
              <a:cxnLst/>
              <a:rect l="0" t="0" r="0" b="0"/>
              <a:pathLst>
                <a:path w="98942" h="100063">
                  <a:moveTo>
                    <a:pt x="0" y="71487"/>
                  </a:moveTo>
                  <a:lnTo>
                    <a:pt x="0" y="71487"/>
                  </a:lnTo>
                  <a:lnTo>
                    <a:pt x="5056" y="66431"/>
                  </a:lnTo>
                  <a:lnTo>
                    <a:pt x="28648" y="22143"/>
                  </a:lnTo>
                  <a:lnTo>
                    <a:pt x="31799" y="16366"/>
                  </a:lnTo>
                  <a:lnTo>
                    <a:pt x="36016" y="12515"/>
                  </a:lnTo>
                  <a:lnTo>
                    <a:pt x="59005" y="770"/>
                  </a:lnTo>
                  <a:lnTo>
                    <a:pt x="63678" y="0"/>
                  </a:lnTo>
                  <a:lnTo>
                    <a:pt x="74516" y="1968"/>
                  </a:lnTo>
                  <a:lnTo>
                    <a:pt x="83565" y="9192"/>
                  </a:lnTo>
                  <a:lnTo>
                    <a:pt x="91115" y="20517"/>
                  </a:lnTo>
                  <a:lnTo>
                    <a:pt x="97998" y="36134"/>
                  </a:lnTo>
                  <a:lnTo>
                    <a:pt x="98941" y="50835"/>
                  </a:lnTo>
                  <a:lnTo>
                    <a:pt x="95979" y="67408"/>
                  </a:lnTo>
                  <a:lnTo>
                    <a:pt x="90410" y="75335"/>
                  </a:lnTo>
                  <a:lnTo>
                    <a:pt x="77000" y="89443"/>
                  </a:lnTo>
                  <a:lnTo>
                    <a:pt x="62797" y="95342"/>
                  </a:lnTo>
                  <a:lnTo>
                    <a:pt x="9525" y="100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42">
              <a:extLst>
                <a:ext uri="{FF2B5EF4-FFF2-40B4-BE49-F238E27FC236}">
                  <a16:creationId xmlns:a16="http://schemas.microsoft.com/office/drawing/2014/main" id="{D471A440-6A1A-8156-1E12-497CAB97E0B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276350" y="2049350"/>
              <a:ext cx="19051" cy="255701"/>
            </a:xfrm>
            <a:custGeom>
              <a:avLst/>
              <a:gdLst/>
              <a:ahLst/>
              <a:cxnLst/>
              <a:rect l="0" t="0" r="0" b="0"/>
              <a:pathLst>
                <a:path w="19051" h="255701">
                  <a:moveTo>
                    <a:pt x="0" y="27100"/>
                  </a:moveTo>
                  <a:lnTo>
                    <a:pt x="0" y="27100"/>
                  </a:lnTo>
                  <a:lnTo>
                    <a:pt x="0" y="22044"/>
                  </a:lnTo>
                  <a:lnTo>
                    <a:pt x="2822" y="16739"/>
                  </a:lnTo>
                  <a:lnTo>
                    <a:pt x="8201" y="9766"/>
                  </a:lnTo>
                  <a:lnTo>
                    <a:pt x="9409" y="0"/>
                  </a:lnTo>
                  <a:lnTo>
                    <a:pt x="9525" y="46415"/>
                  </a:lnTo>
                  <a:lnTo>
                    <a:pt x="9525" y="88496"/>
                  </a:lnTo>
                  <a:lnTo>
                    <a:pt x="9525" y="133302"/>
                  </a:lnTo>
                  <a:lnTo>
                    <a:pt x="9525" y="172632"/>
                  </a:lnTo>
                  <a:lnTo>
                    <a:pt x="9525" y="211097"/>
                  </a:lnTo>
                  <a:lnTo>
                    <a:pt x="12347" y="228115"/>
                  </a:lnTo>
                  <a:lnTo>
                    <a:pt x="19050" y="255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43">
              <a:extLst>
                <a:ext uri="{FF2B5EF4-FFF2-40B4-BE49-F238E27FC236}">
                  <a16:creationId xmlns:a16="http://schemas.microsoft.com/office/drawing/2014/main" id="{908A0EFE-BBF4-7C6D-6FD0-50F0D528523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383490" y="2173577"/>
              <a:ext cx="150036" cy="100465"/>
            </a:xfrm>
            <a:custGeom>
              <a:avLst/>
              <a:gdLst/>
              <a:ahLst/>
              <a:cxnLst/>
              <a:rect l="0" t="0" r="0" b="0"/>
              <a:pathLst>
                <a:path w="150036" h="100465">
                  <a:moveTo>
                    <a:pt x="35735" y="45748"/>
                  </a:moveTo>
                  <a:lnTo>
                    <a:pt x="35735" y="45748"/>
                  </a:lnTo>
                  <a:lnTo>
                    <a:pt x="54098" y="44690"/>
                  </a:lnTo>
                  <a:lnTo>
                    <a:pt x="74337" y="38144"/>
                  </a:lnTo>
                  <a:lnTo>
                    <a:pt x="104209" y="20238"/>
                  </a:lnTo>
                  <a:lnTo>
                    <a:pt x="108501" y="13949"/>
                  </a:lnTo>
                  <a:lnTo>
                    <a:pt x="110918" y="4458"/>
                  </a:lnTo>
                  <a:lnTo>
                    <a:pt x="109140" y="2347"/>
                  </a:lnTo>
                  <a:lnTo>
                    <a:pt x="101521" y="0"/>
                  </a:lnTo>
                  <a:lnTo>
                    <a:pt x="62938" y="8731"/>
                  </a:lnTo>
                  <a:lnTo>
                    <a:pt x="46767" y="15538"/>
                  </a:lnTo>
                  <a:lnTo>
                    <a:pt x="14004" y="49337"/>
                  </a:lnTo>
                  <a:lnTo>
                    <a:pt x="2955" y="68096"/>
                  </a:lnTo>
                  <a:lnTo>
                    <a:pt x="0" y="80727"/>
                  </a:lnTo>
                  <a:lnTo>
                    <a:pt x="1508" y="90575"/>
                  </a:lnTo>
                  <a:lnTo>
                    <a:pt x="3392" y="94683"/>
                  </a:lnTo>
                  <a:lnTo>
                    <a:pt x="6765" y="97421"/>
                  </a:lnTo>
                  <a:lnTo>
                    <a:pt x="16157" y="100464"/>
                  </a:lnTo>
                  <a:lnTo>
                    <a:pt x="61270" y="94113"/>
                  </a:lnTo>
                  <a:lnTo>
                    <a:pt x="103939" y="93416"/>
                  </a:lnTo>
                  <a:lnTo>
                    <a:pt x="150035" y="93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295">
            <a:extLst>
              <a:ext uri="{FF2B5EF4-FFF2-40B4-BE49-F238E27FC236}">
                <a16:creationId xmlns:a16="http://schemas.microsoft.com/office/drawing/2014/main" id="{F74DE0D0-59D9-F78E-E9B0-BDBCEF96B38E}"/>
              </a:ext>
            </a:extLst>
          </p:cNvPr>
          <p:cNvGrpSpPr/>
          <p:nvPr/>
        </p:nvGrpSpPr>
        <p:grpSpPr>
          <a:xfrm>
            <a:off x="1857375" y="2182126"/>
            <a:ext cx="951993" cy="180075"/>
            <a:chOff x="1857375" y="2182126"/>
            <a:chExt cx="951993" cy="180075"/>
          </a:xfrm>
        </p:grpSpPr>
        <p:sp>
          <p:nvSpPr>
            <p:cNvPr id="221" name="SMARTInkShape-1444">
              <a:extLst>
                <a:ext uri="{FF2B5EF4-FFF2-40B4-BE49-F238E27FC236}">
                  <a16:creationId xmlns:a16="http://schemas.microsoft.com/office/drawing/2014/main" id="{83D515FC-5F26-EDF0-B318-DCAE78FEDC6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857375" y="2182126"/>
              <a:ext cx="285751" cy="180075"/>
            </a:xfrm>
            <a:custGeom>
              <a:avLst/>
              <a:gdLst/>
              <a:ahLst/>
              <a:cxnLst/>
              <a:rect l="0" t="0" r="0" b="0"/>
              <a:pathLst>
                <a:path w="285751" h="180075">
                  <a:moveTo>
                    <a:pt x="0" y="27674"/>
                  </a:moveTo>
                  <a:lnTo>
                    <a:pt x="0" y="27674"/>
                  </a:lnTo>
                  <a:lnTo>
                    <a:pt x="7604" y="19011"/>
                  </a:lnTo>
                  <a:lnTo>
                    <a:pt x="16247" y="5940"/>
                  </a:lnTo>
                  <a:lnTo>
                    <a:pt x="22390" y="2139"/>
                  </a:lnTo>
                  <a:lnTo>
                    <a:pt x="31799" y="0"/>
                  </a:lnTo>
                  <a:lnTo>
                    <a:pt x="38122" y="2321"/>
                  </a:lnTo>
                  <a:lnTo>
                    <a:pt x="41290" y="4423"/>
                  </a:lnTo>
                  <a:lnTo>
                    <a:pt x="43401" y="6881"/>
                  </a:lnTo>
                  <a:lnTo>
                    <a:pt x="45748" y="12436"/>
                  </a:lnTo>
                  <a:lnTo>
                    <a:pt x="47460" y="54275"/>
                  </a:lnTo>
                  <a:lnTo>
                    <a:pt x="47621" y="97142"/>
                  </a:lnTo>
                  <a:lnTo>
                    <a:pt x="44801" y="103704"/>
                  </a:lnTo>
                  <a:lnTo>
                    <a:pt x="38492" y="112832"/>
                  </a:lnTo>
                  <a:lnTo>
                    <a:pt x="38216" y="108174"/>
                  </a:lnTo>
                  <a:lnTo>
                    <a:pt x="55412" y="65086"/>
                  </a:lnTo>
                  <a:lnTo>
                    <a:pt x="88522" y="25153"/>
                  </a:lnTo>
                  <a:lnTo>
                    <a:pt x="95082" y="21262"/>
                  </a:lnTo>
                  <a:lnTo>
                    <a:pt x="107917" y="18764"/>
                  </a:lnTo>
                  <a:lnTo>
                    <a:pt x="117465" y="18331"/>
                  </a:lnTo>
                  <a:lnTo>
                    <a:pt x="120644" y="20387"/>
                  </a:lnTo>
                  <a:lnTo>
                    <a:pt x="126997" y="28316"/>
                  </a:lnTo>
                  <a:lnTo>
                    <a:pt x="130527" y="38896"/>
                  </a:lnTo>
                  <a:lnTo>
                    <a:pt x="133102" y="82987"/>
                  </a:lnTo>
                  <a:lnTo>
                    <a:pt x="133346" y="112645"/>
                  </a:lnTo>
                  <a:lnTo>
                    <a:pt x="164821" y="65030"/>
                  </a:lnTo>
                  <a:lnTo>
                    <a:pt x="174853" y="54860"/>
                  </a:lnTo>
                  <a:lnTo>
                    <a:pt x="220892" y="21283"/>
                  </a:lnTo>
                  <a:lnTo>
                    <a:pt x="236124" y="18424"/>
                  </a:lnTo>
                  <a:lnTo>
                    <a:pt x="242589" y="23287"/>
                  </a:lnTo>
                  <a:lnTo>
                    <a:pt x="245400" y="28547"/>
                  </a:lnTo>
                  <a:lnTo>
                    <a:pt x="247206" y="45603"/>
                  </a:lnTo>
                  <a:lnTo>
                    <a:pt x="247591" y="85931"/>
                  </a:lnTo>
                  <a:lnTo>
                    <a:pt x="250455" y="113727"/>
                  </a:lnTo>
                  <a:lnTo>
                    <a:pt x="256782" y="158634"/>
                  </a:lnTo>
                  <a:lnTo>
                    <a:pt x="259822" y="168076"/>
                  </a:lnTo>
                  <a:lnTo>
                    <a:pt x="262115" y="172075"/>
                  </a:lnTo>
                  <a:lnTo>
                    <a:pt x="264701" y="174742"/>
                  </a:lnTo>
                  <a:lnTo>
                    <a:pt x="270398" y="177704"/>
                  </a:lnTo>
                  <a:lnTo>
                    <a:pt x="285750" y="180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45">
              <a:extLst>
                <a:ext uri="{FF2B5EF4-FFF2-40B4-BE49-F238E27FC236}">
                  <a16:creationId xmlns:a16="http://schemas.microsoft.com/office/drawing/2014/main" id="{B9C9D689-3ED8-9847-5D18-BFF7244F33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29920" y="2183137"/>
              <a:ext cx="112235" cy="124739"/>
            </a:xfrm>
            <a:custGeom>
              <a:avLst/>
              <a:gdLst/>
              <a:ahLst/>
              <a:cxnLst/>
              <a:rect l="0" t="0" r="0" b="0"/>
              <a:pathLst>
                <a:path w="112235" h="124739">
                  <a:moveTo>
                    <a:pt x="8455" y="74288"/>
                  </a:moveTo>
                  <a:lnTo>
                    <a:pt x="8455" y="74288"/>
                  </a:lnTo>
                  <a:lnTo>
                    <a:pt x="13511" y="69232"/>
                  </a:lnTo>
                  <a:lnTo>
                    <a:pt x="18816" y="66749"/>
                  </a:lnTo>
                  <a:lnTo>
                    <a:pt x="66034" y="57239"/>
                  </a:lnTo>
                  <a:lnTo>
                    <a:pt x="77437" y="55069"/>
                  </a:lnTo>
                  <a:lnTo>
                    <a:pt x="86033" y="50577"/>
                  </a:lnTo>
                  <a:lnTo>
                    <a:pt x="105663" y="32523"/>
                  </a:lnTo>
                  <a:lnTo>
                    <a:pt x="109867" y="24682"/>
                  </a:lnTo>
                  <a:lnTo>
                    <a:pt x="112234" y="14317"/>
                  </a:lnTo>
                  <a:lnTo>
                    <a:pt x="110449" y="11024"/>
                  </a:lnTo>
                  <a:lnTo>
                    <a:pt x="102822" y="4543"/>
                  </a:lnTo>
                  <a:lnTo>
                    <a:pt x="92376" y="957"/>
                  </a:lnTo>
                  <a:lnTo>
                    <a:pt x="86628" y="0"/>
                  </a:lnTo>
                  <a:lnTo>
                    <a:pt x="74596" y="1760"/>
                  </a:lnTo>
                  <a:lnTo>
                    <a:pt x="58744" y="8701"/>
                  </a:lnTo>
                  <a:lnTo>
                    <a:pt x="28955" y="34958"/>
                  </a:lnTo>
                  <a:lnTo>
                    <a:pt x="11119" y="57696"/>
                  </a:lnTo>
                  <a:lnTo>
                    <a:pt x="4347" y="75380"/>
                  </a:lnTo>
                  <a:lnTo>
                    <a:pt x="0" y="107547"/>
                  </a:lnTo>
                  <a:lnTo>
                    <a:pt x="2228" y="118350"/>
                  </a:lnTo>
                  <a:lnTo>
                    <a:pt x="4304" y="122713"/>
                  </a:lnTo>
                  <a:lnTo>
                    <a:pt x="6746" y="124563"/>
                  </a:lnTo>
                  <a:lnTo>
                    <a:pt x="9432" y="124738"/>
                  </a:lnTo>
                  <a:lnTo>
                    <a:pt x="47271" y="114681"/>
                  </a:lnTo>
                  <a:lnTo>
                    <a:pt x="103705" y="102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446">
              <a:extLst>
                <a:ext uri="{FF2B5EF4-FFF2-40B4-BE49-F238E27FC236}">
                  <a16:creationId xmlns:a16="http://schemas.microsoft.com/office/drawing/2014/main" id="{61FC69E0-4ACA-404C-2246-0A2C5C0CE43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336068" y="2192476"/>
              <a:ext cx="169008" cy="113466"/>
            </a:xfrm>
            <a:custGeom>
              <a:avLst/>
              <a:gdLst/>
              <a:ahLst/>
              <a:cxnLst/>
              <a:rect l="0" t="0" r="0" b="0"/>
              <a:pathLst>
                <a:path w="169008" h="113466">
                  <a:moveTo>
                    <a:pt x="102332" y="26849"/>
                  </a:moveTo>
                  <a:lnTo>
                    <a:pt x="102332" y="26849"/>
                  </a:lnTo>
                  <a:lnTo>
                    <a:pt x="102332" y="4101"/>
                  </a:lnTo>
                  <a:lnTo>
                    <a:pt x="101274" y="2158"/>
                  </a:lnTo>
                  <a:lnTo>
                    <a:pt x="99510" y="864"/>
                  </a:lnTo>
                  <a:lnTo>
                    <a:pt x="97276" y="0"/>
                  </a:lnTo>
                  <a:lnTo>
                    <a:pt x="71935" y="6219"/>
                  </a:lnTo>
                  <a:lnTo>
                    <a:pt x="51933" y="15680"/>
                  </a:lnTo>
                  <a:lnTo>
                    <a:pt x="19835" y="43344"/>
                  </a:lnTo>
                  <a:lnTo>
                    <a:pt x="5804" y="67014"/>
                  </a:lnTo>
                  <a:lnTo>
                    <a:pt x="0" y="89079"/>
                  </a:lnTo>
                  <a:lnTo>
                    <a:pt x="1303" y="95853"/>
                  </a:lnTo>
                  <a:lnTo>
                    <a:pt x="8394" y="109023"/>
                  </a:lnTo>
                  <a:lnTo>
                    <a:pt x="12190" y="112323"/>
                  </a:lnTo>
                  <a:lnTo>
                    <a:pt x="15779" y="113465"/>
                  </a:lnTo>
                  <a:lnTo>
                    <a:pt x="19230" y="113168"/>
                  </a:lnTo>
                  <a:lnTo>
                    <a:pt x="25887" y="110016"/>
                  </a:lnTo>
                  <a:lnTo>
                    <a:pt x="29144" y="107693"/>
                  </a:lnTo>
                  <a:lnTo>
                    <a:pt x="57010" y="71886"/>
                  </a:lnTo>
                  <a:lnTo>
                    <a:pt x="79232" y="25517"/>
                  </a:lnTo>
                  <a:lnTo>
                    <a:pt x="82749" y="18403"/>
                  </a:lnTo>
                  <a:lnTo>
                    <a:pt x="78068" y="22700"/>
                  </a:lnTo>
                  <a:lnTo>
                    <a:pt x="75673" y="30650"/>
                  </a:lnTo>
                  <a:lnTo>
                    <a:pt x="75667" y="42296"/>
                  </a:lnTo>
                  <a:lnTo>
                    <a:pt x="84591" y="86440"/>
                  </a:lnTo>
                  <a:lnTo>
                    <a:pt x="93036" y="99548"/>
                  </a:lnTo>
                  <a:lnTo>
                    <a:pt x="101023" y="106784"/>
                  </a:lnTo>
                  <a:lnTo>
                    <a:pt x="109159" y="110001"/>
                  </a:lnTo>
                  <a:lnTo>
                    <a:pt x="119830" y="111430"/>
                  </a:lnTo>
                  <a:lnTo>
                    <a:pt x="137738" y="107179"/>
                  </a:lnTo>
                  <a:lnTo>
                    <a:pt x="169007" y="93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447">
              <a:extLst>
                <a:ext uri="{FF2B5EF4-FFF2-40B4-BE49-F238E27FC236}">
                  <a16:creationId xmlns:a16="http://schemas.microsoft.com/office/drawing/2014/main" id="{73F025F6-3349-9F86-1878-32E39F7DBBD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86025" y="2204424"/>
              <a:ext cx="161926" cy="157777"/>
            </a:xfrm>
            <a:custGeom>
              <a:avLst/>
              <a:gdLst/>
              <a:ahLst/>
              <a:cxnLst/>
              <a:rect l="0" t="0" r="0" b="0"/>
              <a:pathLst>
                <a:path w="161926" h="157777">
                  <a:moveTo>
                    <a:pt x="0" y="33951"/>
                  </a:moveTo>
                  <a:lnTo>
                    <a:pt x="0" y="33951"/>
                  </a:lnTo>
                  <a:lnTo>
                    <a:pt x="16246" y="18763"/>
                  </a:lnTo>
                  <a:lnTo>
                    <a:pt x="25510" y="16045"/>
                  </a:lnTo>
                  <a:lnTo>
                    <a:pt x="50804" y="14946"/>
                  </a:lnTo>
                  <a:lnTo>
                    <a:pt x="53978" y="18106"/>
                  </a:lnTo>
                  <a:lnTo>
                    <a:pt x="60326" y="30084"/>
                  </a:lnTo>
                  <a:lnTo>
                    <a:pt x="64794" y="49621"/>
                  </a:lnTo>
                  <a:lnTo>
                    <a:pt x="63017" y="59612"/>
                  </a:lnTo>
                  <a:lnTo>
                    <a:pt x="58888" y="71188"/>
                  </a:lnTo>
                  <a:lnTo>
                    <a:pt x="58309" y="74651"/>
                  </a:lnTo>
                  <a:lnTo>
                    <a:pt x="58981" y="76959"/>
                  </a:lnTo>
                  <a:lnTo>
                    <a:pt x="60487" y="78498"/>
                  </a:lnTo>
                  <a:lnTo>
                    <a:pt x="62550" y="79524"/>
                  </a:lnTo>
                  <a:lnTo>
                    <a:pt x="62867" y="81267"/>
                  </a:lnTo>
                  <a:lnTo>
                    <a:pt x="58112" y="89597"/>
                  </a:lnTo>
                  <a:lnTo>
                    <a:pt x="71364" y="76873"/>
                  </a:lnTo>
                  <a:lnTo>
                    <a:pt x="74051" y="71372"/>
                  </a:lnTo>
                  <a:lnTo>
                    <a:pt x="74767" y="68423"/>
                  </a:lnTo>
                  <a:lnTo>
                    <a:pt x="80832" y="59217"/>
                  </a:lnTo>
                  <a:lnTo>
                    <a:pt x="100158" y="35919"/>
                  </a:lnTo>
                  <a:lnTo>
                    <a:pt x="103781" y="28476"/>
                  </a:lnTo>
                  <a:lnTo>
                    <a:pt x="117762" y="11841"/>
                  </a:lnTo>
                  <a:lnTo>
                    <a:pt x="123953" y="8249"/>
                  </a:lnTo>
                  <a:lnTo>
                    <a:pt x="131494" y="5944"/>
                  </a:lnTo>
                  <a:lnTo>
                    <a:pt x="132113" y="4696"/>
                  </a:lnTo>
                  <a:lnTo>
                    <a:pt x="132800" y="488"/>
                  </a:lnTo>
                  <a:lnTo>
                    <a:pt x="134042" y="0"/>
                  </a:lnTo>
                  <a:lnTo>
                    <a:pt x="138243" y="2281"/>
                  </a:lnTo>
                  <a:lnTo>
                    <a:pt x="139787" y="4371"/>
                  </a:lnTo>
                  <a:lnTo>
                    <a:pt x="141503" y="9515"/>
                  </a:lnTo>
                  <a:lnTo>
                    <a:pt x="143853" y="52587"/>
                  </a:lnTo>
                  <a:lnTo>
                    <a:pt x="151065" y="95515"/>
                  </a:lnTo>
                  <a:lnTo>
                    <a:pt x="157339" y="140438"/>
                  </a:lnTo>
                  <a:lnTo>
                    <a:pt x="161925" y="157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48">
              <a:extLst>
                <a:ext uri="{FF2B5EF4-FFF2-40B4-BE49-F238E27FC236}">
                  <a16:creationId xmlns:a16="http://schemas.microsoft.com/office/drawing/2014/main" id="{2F674959-26A6-B307-FB58-9492B63795B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638425" y="2195388"/>
              <a:ext cx="170943" cy="147763"/>
            </a:xfrm>
            <a:custGeom>
              <a:avLst/>
              <a:gdLst/>
              <a:ahLst/>
              <a:cxnLst/>
              <a:rect l="0" t="0" r="0" b="0"/>
              <a:pathLst>
                <a:path w="170943" h="147763">
                  <a:moveTo>
                    <a:pt x="152400" y="33462"/>
                  </a:moveTo>
                  <a:lnTo>
                    <a:pt x="152400" y="33462"/>
                  </a:lnTo>
                  <a:lnTo>
                    <a:pt x="157456" y="33462"/>
                  </a:lnTo>
                  <a:lnTo>
                    <a:pt x="162761" y="30640"/>
                  </a:lnTo>
                  <a:lnTo>
                    <a:pt x="165658" y="28406"/>
                  </a:lnTo>
                  <a:lnTo>
                    <a:pt x="168876" y="20279"/>
                  </a:lnTo>
                  <a:lnTo>
                    <a:pt x="170942" y="7927"/>
                  </a:lnTo>
                  <a:lnTo>
                    <a:pt x="168402" y="3416"/>
                  </a:lnTo>
                  <a:lnTo>
                    <a:pt x="166243" y="731"/>
                  </a:lnTo>
                  <a:lnTo>
                    <a:pt x="161629" y="0"/>
                  </a:lnTo>
                  <a:lnTo>
                    <a:pt x="148035" y="2009"/>
                  </a:lnTo>
                  <a:lnTo>
                    <a:pt x="117963" y="14420"/>
                  </a:lnTo>
                  <a:lnTo>
                    <a:pt x="108095" y="20647"/>
                  </a:lnTo>
                  <a:lnTo>
                    <a:pt x="97410" y="25079"/>
                  </a:lnTo>
                  <a:lnTo>
                    <a:pt x="83425" y="37798"/>
                  </a:lnTo>
                  <a:lnTo>
                    <a:pt x="79411" y="45267"/>
                  </a:lnTo>
                  <a:lnTo>
                    <a:pt x="77151" y="55422"/>
                  </a:lnTo>
                  <a:lnTo>
                    <a:pt x="81538" y="70190"/>
                  </a:lnTo>
                  <a:lnTo>
                    <a:pt x="83992" y="73822"/>
                  </a:lnTo>
                  <a:lnTo>
                    <a:pt x="116207" y="102262"/>
                  </a:lnTo>
                  <a:lnTo>
                    <a:pt x="120439" y="112017"/>
                  </a:lnTo>
                  <a:lnTo>
                    <a:pt x="123156" y="130471"/>
                  </a:lnTo>
                  <a:lnTo>
                    <a:pt x="120705" y="137608"/>
                  </a:lnTo>
                  <a:lnTo>
                    <a:pt x="118570" y="140992"/>
                  </a:lnTo>
                  <a:lnTo>
                    <a:pt x="107731" y="144753"/>
                  </a:lnTo>
                  <a:lnTo>
                    <a:pt x="65810" y="147366"/>
                  </a:lnTo>
                  <a:lnTo>
                    <a:pt x="0" y="147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96">
            <a:extLst>
              <a:ext uri="{FF2B5EF4-FFF2-40B4-BE49-F238E27FC236}">
                <a16:creationId xmlns:a16="http://schemas.microsoft.com/office/drawing/2014/main" id="{AF057993-920D-6F66-DB57-DED5544ABE4A}"/>
              </a:ext>
            </a:extLst>
          </p:cNvPr>
          <p:cNvGrpSpPr/>
          <p:nvPr/>
        </p:nvGrpSpPr>
        <p:grpSpPr>
          <a:xfrm>
            <a:off x="447675" y="2676525"/>
            <a:ext cx="800101" cy="342901"/>
            <a:chOff x="447675" y="2676525"/>
            <a:chExt cx="800101" cy="342901"/>
          </a:xfrm>
        </p:grpSpPr>
        <p:sp>
          <p:nvSpPr>
            <p:cNvPr id="227" name="SMARTInkShape-1449">
              <a:extLst>
                <a:ext uri="{FF2B5EF4-FFF2-40B4-BE49-F238E27FC236}">
                  <a16:creationId xmlns:a16="http://schemas.microsoft.com/office/drawing/2014/main" id="{E83EF358-12A0-E70C-7E08-E980DF5274E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47675" y="2676525"/>
              <a:ext cx="190501" cy="199337"/>
            </a:xfrm>
            <a:custGeom>
              <a:avLst/>
              <a:gdLst/>
              <a:ahLst/>
              <a:cxnLst/>
              <a:rect l="0" t="0" r="0" b="0"/>
              <a:pathLst>
                <a:path w="190501" h="199337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6546" y="32612"/>
                  </a:lnTo>
                  <a:lnTo>
                    <a:pt x="7539" y="33383"/>
                  </a:lnTo>
                  <a:lnTo>
                    <a:pt x="8201" y="34955"/>
                  </a:lnTo>
                  <a:lnTo>
                    <a:pt x="8642" y="34945"/>
                  </a:lnTo>
                  <a:lnTo>
                    <a:pt x="9133" y="32112"/>
                  </a:lnTo>
                  <a:lnTo>
                    <a:pt x="9263" y="31991"/>
                  </a:lnTo>
                  <a:lnTo>
                    <a:pt x="9409" y="34679"/>
                  </a:lnTo>
                  <a:lnTo>
                    <a:pt x="9447" y="34761"/>
                  </a:lnTo>
                  <a:lnTo>
                    <a:pt x="9515" y="29599"/>
                  </a:lnTo>
                  <a:lnTo>
                    <a:pt x="14578" y="33935"/>
                  </a:lnTo>
                  <a:lnTo>
                    <a:pt x="41581" y="77954"/>
                  </a:lnTo>
                  <a:lnTo>
                    <a:pt x="65004" y="124056"/>
                  </a:lnTo>
                  <a:lnTo>
                    <a:pt x="81593" y="166400"/>
                  </a:lnTo>
                  <a:lnTo>
                    <a:pt x="95061" y="188248"/>
                  </a:lnTo>
                  <a:lnTo>
                    <a:pt x="101516" y="194791"/>
                  </a:lnTo>
                  <a:lnTo>
                    <a:pt x="112407" y="199336"/>
                  </a:lnTo>
                  <a:lnTo>
                    <a:pt x="123852" y="179595"/>
                  </a:lnTo>
                  <a:lnTo>
                    <a:pt x="130536" y="136822"/>
                  </a:lnTo>
                  <a:lnTo>
                    <a:pt x="137573" y="99101"/>
                  </a:lnTo>
                  <a:lnTo>
                    <a:pt x="148374" y="52423"/>
                  </a:lnTo>
                  <a:lnTo>
                    <a:pt x="156926" y="13750"/>
                  </a:lnTo>
                  <a:lnTo>
                    <a:pt x="160709" y="9167"/>
                  </a:lnTo>
                  <a:lnTo>
                    <a:pt x="170557" y="407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50">
              <a:extLst>
                <a:ext uri="{FF2B5EF4-FFF2-40B4-BE49-F238E27FC236}">
                  <a16:creationId xmlns:a16="http://schemas.microsoft.com/office/drawing/2014/main" id="{DB428E29-584C-A40D-9083-9D0D631CF0A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91460" y="2706565"/>
              <a:ext cx="222941" cy="169899"/>
            </a:xfrm>
            <a:custGeom>
              <a:avLst/>
              <a:gdLst/>
              <a:ahLst/>
              <a:cxnLst/>
              <a:rect l="0" t="0" r="0" b="0"/>
              <a:pathLst>
                <a:path w="222941" h="169899">
                  <a:moveTo>
                    <a:pt x="108640" y="27110"/>
                  </a:moveTo>
                  <a:lnTo>
                    <a:pt x="108640" y="27110"/>
                  </a:lnTo>
                  <a:lnTo>
                    <a:pt x="108640" y="18909"/>
                  </a:lnTo>
                  <a:lnTo>
                    <a:pt x="108640" y="23334"/>
                  </a:lnTo>
                  <a:lnTo>
                    <a:pt x="108640" y="20846"/>
                  </a:lnTo>
                  <a:lnTo>
                    <a:pt x="105818" y="16212"/>
                  </a:lnTo>
                  <a:lnTo>
                    <a:pt x="94451" y="3481"/>
                  </a:lnTo>
                  <a:lnTo>
                    <a:pt x="86106" y="733"/>
                  </a:lnTo>
                  <a:lnTo>
                    <a:pt x="80917" y="0"/>
                  </a:lnTo>
                  <a:lnTo>
                    <a:pt x="75341" y="2687"/>
                  </a:lnTo>
                  <a:lnTo>
                    <a:pt x="32349" y="48946"/>
                  </a:lnTo>
                  <a:lnTo>
                    <a:pt x="20758" y="67507"/>
                  </a:lnTo>
                  <a:lnTo>
                    <a:pt x="1242" y="111086"/>
                  </a:lnTo>
                  <a:lnTo>
                    <a:pt x="0" y="116961"/>
                  </a:lnTo>
                  <a:lnTo>
                    <a:pt x="1442" y="129132"/>
                  </a:lnTo>
                  <a:lnTo>
                    <a:pt x="8203" y="147885"/>
                  </a:lnTo>
                  <a:lnTo>
                    <a:pt x="12049" y="152077"/>
                  </a:lnTo>
                  <a:lnTo>
                    <a:pt x="21966" y="156734"/>
                  </a:lnTo>
                  <a:lnTo>
                    <a:pt x="26516" y="156918"/>
                  </a:lnTo>
                  <a:lnTo>
                    <a:pt x="39034" y="152119"/>
                  </a:lnTo>
                  <a:lnTo>
                    <a:pt x="49834" y="146875"/>
                  </a:lnTo>
                  <a:lnTo>
                    <a:pt x="58868" y="135372"/>
                  </a:lnTo>
                  <a:lnTo>
                    <a:pt x="83153" y="94048"/>
                  </a:lnTo>
                  <a:lnTo>
                    <a:pt x="95648" y="68711"/>
                  </a:lnTo>
                  <a:lnTo>
                    <a:pt x="99055" y="55911"/>
                  </a:lnTo>
                  <a:lnTo>
                    <a:pt x="99110" y="63906"/>
                  </a:lnTo>
                  <a:lnTo>
                    <a:pt x="90914" y="104868"/>
                  </a:lnTo>
                  <a:lnTo>
                    <a:pt x="97456" y="146147"/>
                  </a:lnTo>
                  <a:lnTo>
                    <a:pt x="102964" y="158685"/>
                  </a:lnTo>
                  <a:lnTo>
                    <a:pt x="108939" y="164963"/>
                  </a:lnTo>
                  <a:lnTo>
                    <a:pt x="115123" y="167753"/>
                  </a:lnTo>
                  <a:lnTo>
                    <a:pt x="132194" y="169898"/>
                  </a:lnTo>
                  <a:lnTo>
                    <a:pt x="173402" y="143463"/>
                  </a:lnTo>
                  <a:lnTo>
                    <a:pt x="193210" y="130259"/>
                  </a:lnTo>
                  <a:lnTo>
                    <a:pt x="222940" y="93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51">
              <a:extLst>
                <a:ext uri="{FF2B5EF4-FFF2-40B4-BE49-F238E27FC236}">
                  <a16:creationId xmlns:a16="http://schemas.microsoft.com/office/drawing/2014/main" id="{1921F729-C8B3-3576-DCE9-F8CAB92966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95350" y="2735577"/>
              <a:ext cx="152401" cy="157896"/>
            </a:xfrm>
            <a:custGeom>
              <a:avLst/>
              <a:gdLst/>
              <a:ahLst/>
              <a:cxnLst/>
              <a:rect l="0" t="0" r="0" b="0"/>
              <a:pathLst>
                <a:path w="152401" h="157896">
                  <a:moveTo>
                    <a:pt x="0" y="45723"/>
                  </a:moveTo>
                  <a:lnTo>
                    <a:pt x="0" y="45723"/>
                  </a:lnTo>
                  <a:lnTo>
                    <a:pt x="10113" y="45723"/>
                  </a:lnTo>
                  <a:lnTo>
                    <a:pt x="14150" y="43606"/>
                  </a:lnTo>
                  <a:lnTo>
                    <a:pt x="53962" y="2376"/>
                  </a:lnTo>
                  <a:lnTo>
                    <a:pt x="60319" y="0"/>
                  </a:lnTo>
                  <a:lnTo>
                    <a:pt x="62438" y="424"/>
                  </a:lnTo>
                  <a:lnTo>
                    <a:pt x="63850" y="1765"/>
                  </a:lnTo>
                  <a:lnTo>
                    <a:pt x="81753" y="47492"/>
                  </a:lnTo>
                  <a:lnTo>
                    <a:pt x="84940" y="86995"/>
                  </a:lnTo>
                  <a:lnTo>
                    <a:pt x="82670" y="117218"/>
                  </a:lnTo>
                  <a:lnTo>
                    <a:pt x="75295" y="136757"/>
                  </a:lnTo>
                  <a:lnTo>
                    <a:pt x="58978" y="157895"/>
                  </a:lnTo>
                  <a:lnTo>
                    <a:pt x="57311" y="157546"/>
                  </a:lnTo>
                  <a:lnTo>
                    <a:pt x="52635" y="154336"/>
                  </a:lnTo>
                  <a:lnTo>
                    <a:pt x="49852" y="146559"/>
                  </a:lnTo>
                  <a:lnTo>
                    <a:pt x="49110" y="141522"/>
                  </a:lnTo>
                  <a:lnTo>
                    <a:pt x="53121" y="124320"/>
                  </a:lnTo>
                  <a:lnTo>
                    <a:pt x="65017" y="99545"/>
                  </a:lnTo>
                  <a:lnTo>
                    <a:pt x="98051" y="62149"/>
                  </a:lnTo>
                  <a:lnTo>
                    <a:pt x="104609" y="58315"/>
                  </a:lnTo>
                  <a:lnTo>
                    <a:pt x="117073" y="56157"/>
                  </a:lnTo>
                  <a:lnTo>
                    <a:pt x="122499" y="55854"/>
                  </a:lnTo>
                  <a:lnTo>
                    <a:pt x="131349" y="58340"/>
                  </a:lnTo>
                  <a:lnTo>
                    <a:pt x="138811" y="61914"/>
                  </a:lnTo>
                  <a:lnTo>
                    <a:pt x="152400" y="64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52">
              <a:extLst>
                <a:ext uri="{FF2B5EF4-FFF2-40B4-BE49-F238E27FC236}">
                  <a16:creationId xmlns:a16="http://schemas.microsoft.com/office/drawing/2014/main" id="{CBBE76E3-DF32-24A2-3F6B-F5589CD24BA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95375" y="2762366"/>
              <a:ext cx="95251" cy="114185"/>
            </a:xfrm>
            <a:custGeom>
              <a:avLst/>
              <a:gdLst/>
              <a:ahLst/>
              <a:cxnLst/>
              <a:rect l="0" t="0" r="0" b="0"/>
              <a:pathLst>
                <a:path w="95251" h="114185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3257" y="0"/>
                  </a:lnTo>
                  <a:lnTo>
                    <a:pt x="19298" y="2758"/>
                  </a:lnTo>
                  <a:lnTo>
                    <a:pt x="26568" y="9628"/>
                  </a:lnTo>
                  <a:lnTo>
                    <a:pt x="45661" y="39909"/>
                  </a:lnTo>
                  <a:lnTo>
                    <a:pt x="64300" y="78258"/>
                  </a:lnTo>
                  <a:lnTo>
                    <a:pt x="95250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53">
              <a:extLst>
                <a:ext uri="{FF2B5EF4-FFF2-40B4-BE49-F238E27FC236}">
                  <a16:creationId xmlns:a16="http://schemas.microsoft.com/office/drawing/2014/main" id="{81ECA641-1A7E-74CD-23A9-8EC68AE9F8D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00150" y="2776695"/>
              <a:ext cx="47626" cy="242731"/>
            </a:xfrm>
            <a:custGeom>
              <a:avLst/>
              <a:gdLst/>
              <a:ahLst/>
              <a:cxnLst/>
              <a:rect l="0" t="0" r="0" b="0"/>
              <a:pathLst>
                <a:path w="47626" h="242731">
                  <a:moveTo>
                    <a:pt x="47625" y="14130"/>
                  </a:moveTo>
                  <a:lnTo>
                    <a:pt x="47625" y="14130"/>
                  </a:lnTo>
                  <a:lnTo>
                    <a:pt x="47625" y="0"/>
                  </a:lnTo>
                  <a:lnTo>
                    <a:pt x="47625" y="1853"/>
                  </a:lnTo>
                  <a:lnTo>
                    <a:pt x="34368" y="40991"/>
                  </a:lnTo>
                  <a:lnTo>
                    <a:pt x="25235" y="80885"/>
                  </a:lnTo>
                  <a:lnTo>
                    <a:pt x="12667" y="122135"/>
                  </a:lnTo>
                  <a:lnTo>
                    <a:pt x="4224" y="160902"/>
                  </a:lnTo>
                  <a:lnTo>
                    <a:pt x="834" y="203518"/>
                  </a:lnTo>
                  <a:lnTo>
                    <a:pt x="0" y="242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297">
            <a:extLst>
              <a:ext uri="{FF2B5EF4-FFF2-40B4-BE49-F238E27FC236}">
                <a16:creationId xmlns:a16="http://schemas.microsoft.com/office/drawing/2014/main" id="{F58816A9-08FA-CCE0-1BF1-26D571F48F7D}"/>
              </a:ext>
            </a:extLst>
          </p:cNvPr>
          <p:cNvGrpSpPr/>
          <p:nvPr/>
        </p:nvGrpSpPr>
        <p:grpSpPr>
          <a:xfrm>
            <a:off x="1669699" y="2782775"/>
            <a:ext cx="954903" cy="189026"/>
            <a:chOff x="1669699" y="2782775"/>
            <a:chExt cx="954903" cy="189026"/>
          </a:xfrm>
        </p:grpSpPr>
        <p:sp>
          <p:nvSpPr>
            <p:cNvPr id="233" name="SMARTInkShape-1454">
              <a:extLst>
                <a:ext uri="{FF2B5EF4-FFF2-40B4-BE49-F238E27FC236}">
                  <a16:creationId xmlns:a16="http://schemas.microsoft.com/office/drawing/2014/main" id="{41B8BE8E-805C-AD73-638F-8BB12ECB22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69699" y="2782775"/>
              <a:ext cx="197202" cy="138865"/>
            </a:xfrm>
            <a:custGeom>
              <a:avLst/>
              <a:gdLst/>
              <a:ahLst/>
              <a:cxnLst/>
              <a:rect l="0" t="0" r="0" b="0"/>
              <a:pathLst>
                <a:path w="197202" h="138865">
                  <a:moveTo>
                    <a:pt x="101951" y="27100"/>
                  </a:moveTo>
                  <a:lnTo>
                    <a:pt x="101951" y="27100"/>
                  </a:lnTo>
                  <a:lnTo>
                    <a:pt x="111084" y="27100"/>
                  </a:lnTo>
                  <a:lnTo>
                    <a:pt x="102333" y="27100"/>
                  </a:lnTo>
                  <a:lnTo>
                    <a:pt x="97008" y="22044"/>
                  </a:lnTo>
                  <a:lnTo>
                    <a:pt x="94462" y="16739"/>
                  </a:lnTo>
                  <a:lnTo>
                    <a:pt x="93783" y="13842"/>
                  </a:lnTo>
                  <a:lnTo>
                    <a:pt x="92273" y="11912"/>
                  </a:lnTo>
                  <a:lnTo>
                    <a:pt x="87772" y="9766"/>
                  </a:lnTo>
                  <a:lnTo>
                    <a:pt x="86148" y="8136"/>
                  </a:lnTo>
                  <a:lnTo>
                    <a:pt x="84344" y="3502"/>
                  </a:lnTo>
                  <a:lnTo>
                    <a:pt x="81746" y="1843"/>
                  </a:lnTo>
                  <a:lnTo>
                    <a:pt x="73216" y="0"/>
                  </a:lnTo>
                  <a:lnTo>
                    <a:pt x="65191" y="2003"/>
                  </a:lnTo>
                  <a:lnTo>
                    <a:pt x="26374" y="27191"/>
                  </a:lnTo>
                  <a:lnTo>
                    <a:pt x="22991" y="30335"/>
                  </a:lnTo>
                  <a:lnTo>
                    <a:pt x="19233" y="39474"/>
                  </a:lnTo>
                  <a:lnTo>
                    <a:pt x="15446" y="51650"/>
                  </a:lnTo>
                  <a:lnTo>
                    <a:pt x="3530" y="76355"/>
                  </a:lnTo>
                  <a:lnTo>
                    <a:pt x="0" y="94500"/>
                  </a:lnTo>
                  <a:lnTo>
                    <a:pt x="1253" y="110325"/>
                  </a:lnTo>
                  <a:lnTo>
                    <a:pt x="3069" y="117508"/>
                  </a:lnTo>
                  <a:lnTo>
                    <a:pt x="6397" y="122297"/>
                  </a:lnTo>
                  <a:lnTo>
                    <a:pt x="10731" y="125490"/>
                  </a:lnTo>
                  <a:lnTo>
                    <a:pt x="24123" y="129983"/>
                  </a:lnTo>
                  <a:lnTo>
                    <a:pt x="27841" y="130614"/>
                  </a:lnTo>
                  <a:lnTo>
                    <a:pt x="31377" y="128918"/>
                  </a:lnTo>
                  <a:lnTo>
                    <a:pt x="52937" y="100193"/>
                  </a:lnTo>
                  <a:lnTo>
                    <a:pt x="76150" y="54078"/>
                  </a:lnTo>
                  <a:lnTo>
                    <a:pt x="91858" y="19745"/>
                  </a:lnTo>
                  <a:lnTo>
                    <a:pt x="92048" y="20080"/>
                  </a:lnTo>
                  <a:lnTo>
                    <a:pt x="92404" y="55786"/>
                  </a:lnTo>
                  <a:lnTo>
                    <a:pt x="95242" y="88163"/>
                  </a:lnTo>
                  <a:lnTo>
                    <a:pt x="108672" y="123727"/>
                  </a:lnTo>
                  <a:lnTo>
                    <a:pt x="114816" y="132840"/>
                  </a:lnTo>
                  <a:lnTo>
                    <a:pt x="121074" y="137595"/>
                  </a:lnTo>
                  <a:lnTo>
                    <a:pt x="124225" y="138864"/>
                  </a:lnTo>
                  <a:lnTo>
                    <a:pt x="133370" y="137451"/>
                  </a:lnTo>
                  <a:lnTo>
                    <a:pt x="173593" y="122003"/>
                  </a:lnTo>
                  <a:lnTo>
                    <a:pt x="197201" y="103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55">
              <a:extLst>
                <a:ext uri="{FF2B5EF4-FFF2-40B4-BE49-F238E27FC236}">
                  <a16:creationId xmlns:a16="http://schemas.microsoft.com/office/drawing/2014/main" id="{95617D18-EF64-57A8-4CDC-46D44CC062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906120" y="2800466"/>
              <a:ext cx="122706" cy="127544"/>
            </a:xfrm>
            <a:custGeom>
              <a:avLst/>
              <a:gdLst/>
              <a:ahLst/>
              <a:cxnLst/>
              <a:rect l="0" t="0" r="0" b="0"/>
              <a:pathLst>
                <a:path w="122706" h="127544">
                  <a:moveTo>
                    <a:pt x="94130" y="9409"/>
                  </a:moveTo>
                  <a:lnTo>
                    <a:pt x="94130" y="9409"/>
                  </a:lnTo>
                  <a:lnTo>
                    <a:pt x="99186" y="4353"/>
                  </a:lnTo>
                  <a:lnTo>
                    <a:pt x="99618" y="2863"/>
                  </a:lnTo>
                  <a:lnTo>
                    <a:pt x="98847" y="1870"/>
                  </a:lnTo>
                  <a:lnTo>
                    <a:pt x="95062" y="276"/>
                  </a:lnTo>
                  <a:lnTo>
                    <a:pt x="89350" y="0"/>
                  </a:lnTo>
                  <a:lnTo>
                    <a:pt x="70841" y="10032"/>
                  </a:lnTo>
                  <a:lnTo>
                    <a:pt x="37258" y="48845"/>
                  </a:lnTo>
                  <a:lnTo>
                    <a:pt x="4549" y="94415"/>
                  </a:lnTo>
                  <a:lnTo>
                    <a:pt x="0" y="115335"/>
                  </a:lnTo>
                  <a:lnTo>
                    <a:pt x="2200" y="122810"/>
                  </a:lnTo>
                  <a:lnTo>
                    <a:pt x="4268" y="126285"/>
                  </a:lnTo>
                  <a:lnTo>
                    <a:pt x="8822" y="127543"/>
                  </a:lnTo>
                  <a:lnTo>
                    <a:pt x="54009" y="123921"/>
                  </a:lnTo>
                  <a:lnTo>
                    <a:pt x="122705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56">
              <a:extLst>
                <a:ext uri="{FF2B5EF4-FFF2-40B4-BE49-F238E27FC236}">
                  <a16:creationId xmlns:a16="http://schemas.microsoft.com/office/drawing/2014/main" id="{B96A4130-F03C-CAB0-6507-8187EADADB4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8350" y="2805793"/>
              <a:ext cx="190501" cy="108228"/>
            </a:xfrm>
            <a:custGeom>
              <a:avLst/>
              <a:gdLst/>
              <a:ahLst/>
              <a:cxnLst/>
              <a:rect l="0" t="0" r="0" b="0"/>
              <a:pathLst>
                <a:path w="190501" h="108228">
                  <a:moveTo>
                    <a:pt x="0" y="32657"/>
                  </a:moveTo>
                  <a:lnTo>
                    <a:pt x="0" y="32657"/>
                  </a:lnTo>
                  <a:lnTo>
                    <a:pt x="31523" y="1134"/>
                  </a:lnTo>
                  <a:lnTo>
                    <a:pt x="35832" y="0"/>
                  </a:lnTo>
                  <a:lnTo>
                    <a:pt x="46264" y="1562"/>
                  </a:lnTo>
                  <a:lnTo>
                    <a:pt x="64037" y="8392"/>
                  </a:lnTo>
                  <a:lnTo>
                    <a:pt x="73617" y="16933"/>
                  </a:lnTo>
                  <a:lnTo>
                    <a:pt x="88390" y="39664"/>
                  </a:lnTo>
                  <a:lnTo>
                    <a:pt x="93217" y="53195"/>
                  </a:lnTo>
                  <a:lnTo>
                    <a:pt x="95171" y="98089"/>
                  </a:lnTo>
                  <a:lnTo>
                    <a:pt x="95197" y="101679"/>
                  </a:lnTo>
                  <a:lnTo>
                    <a:pt x="92040" y="104071"/>
                  </a:lnTo>
                  <a:lnTo>
                    <a:pt x="65586" y="108227"/>
                  </a:lnTo>
                  <a:lnTo>
                    <a:pt x="61715" y="106320"/>
                  </a:lnTo>
                  <a:lnTo>
                    <a:pt x="54593" y="98557"/>
                  </a:lnTo>
                  <a:lnTo>
                    <a:pt x="53329" y="92466"/>
                  </a:lnTo>
                  <a:lnTo>
                    <a:pt x="54746" y="77230"/>
                  </a:lnTo>
                  <a:lnTo>
                    <a:pt x="61726" y="62698"/>
                  </a:lnTo>
                  <a:lnTo>
                    <a:pt x="66551" y="55859"/>
                  </a:lnTo>
                  <a:lnTo>
                    <a:pt x="80378" y="45438"/>
                  </a:lnTo>
                  <a:lnTo>
                    <a:pt x="122259" y="21248"/>
                  </a:lnTo>
                  <a:lnTo>
                    <a:pt x="138413" y="15871"/>
                  </a:lnTo>
                  <a:lnTo>
                    <a:pt x="155076" y="13219"/>
                  </a:lnTo>
                  <a:lnTo>
                    <a:pt x="163467" y="8849"/>
                  </a:lnTo>
                  <a:lnTo>
                    <a:pt x="168245" y="8318"/>
                  </a:lnTo>
                  <a:lnTo>
                    <a:pt x="190500" y="13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57">
              <a:extLst>
                <a:ext uri="{FF2B5EF4-FFF2-40B4-BE49-F238E27FC236}">
                  <a16:creationId xmlns:a16="http://schemas.microsoft.com/office/drawing/2014/main" id="{1D15DD5E-5A03-A722-F8B8-31AF739F7B9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68978" y="2809875"/>
              <a:ext cx="87665" cy="133244"/>
            </a:xfrm>
            <a:custGeom>
              <a:avLst/>
              <a:gdLst/>
              <a:ahLst/>
              <a:cxnLst/>
              <a:rect l="0" t="0" r="0" b="0"/>
              <a:pathLst>
                <a:path w="87665" h="133244">
                  <a:moveTo>
                    <a:pt x="64647" y="28575"/>
                  </a:moveTo>
                  <a:lnTo>
                    <a:pt x="64647" y="28575"/>
                  </a:lnTo>
                  <a:lnTo>
                    <a:pt x="64647" y="1832"/>
                  </a:lnTo>
                  <a:lnTo>
                    <a:pt x="63589" y="1222"/>
                  </a:lnTo>
                  <a:lnTo>
                    <a:pt x="59591" y="543"/>
                  </a:lnTo>
                  <a:lnTo>
                    <a:pt x="46333" y="5218"/>
                  </a:lnTo>
                  <a:lnTo>
                    <a:pt x="28999" y="23418"/>
                  </a:lnTo>
                  <a:lnTo>
                    <a:pt x="8238" y="69145"/>
                  </a:lnTo>
                  <a:lnTo>
                    <a:pt x="4816" y="74672"/>
                  </a:lnTo>
                  <a:lnTo>
                    <a:pt x="0" y="97620"/>
                  </a:lnTo>
                  <a:lnTo>
                    <a:pt x="3629" y="119470"/>
                  </a:lnTo>
                  <a:lnTo>
                    <a:pt x="5977" y="124097"/>
                  </a:lnTo>
                  <a:lnTo>
                    <a:pt x="8600" y="127181"/>
                  </a:lnTo>
                  <a:lnTo>
                    <a:pt x="15359" y="132132"/>
                  </a:lnTo>
                  <a:lnTo>
                    <a:pt x="38334" y="133243"/>
                  </a:lnTo>
                  <a:lnTo>
                    <a:pt x="45191" y="130480"/>
                  </a:lnTo>
                  <a:lnTo>
                    <a:pt x="48502" y="128262"/>
                  </a:lnTo>
                  <a:lnTo>
                    <a:pt x="63273" y="109970"/>
                  </a:lnTo>
                  <a:lnTo>
                    <a:pt x="79624" y="67740"/>
                  </a:lnTo>
                  <a:lnTo>
                    <a:pt x="87664" y="34300"/>
                  </a:lnTo>
                  <a:lnTo>
                    <a:pt x="86166" y="21242"/>
                  </a:lnTo>
                  <a:lnTo>
                    <a:pt x="79372" y="7940"/>
                  </a:lnTo>
                  <a:lnTo>
                    <a:pt x="73661" y="3529"/>
                  </a:lnTo>
                  <a:lnTo>
                    <a:pt x="66537" y="1568"/>
                  </a:lnTo>
                  <a:lnTo>
                    <a:pt x="455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58">
              <a:extLst>
                <a:ext uri="{FF2B5EF4-FFF2-40B4-BE49-F238E27FC236}">
                  <a16:creationId xmlns:a16="http://schemas.microsoft.com/office/drawing/2014/main" id="{D218FB16-63A3-2645-1C1E-3002DBBE790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00513" y="2783167"/>
              <a:ext cx="85328" cy="179109"/>
            </a:xfrm>
            <a:custGeom>
              <a:avLst/>
              <a:gdLst/>
              <a:ahLst/>
              <a:cxnLst/>
              <a:rect l="0" t="0" r="0" b="0"/>
              <a:pathLst>
                <a:path w="85328" h="179109">
                  <a:moveTo>
                    <a:pt x="56937" y="36233"/>
                  </a:moveTo>
                  <a:lnTo>
                    <a:pt x="56937" y="36233"/>
                  </a:lnTo>
                  <a:lnTo>
                    <a:pt x="78396" y="22975"/>
                  </a:lnTo>
                  <a:lnTo>
                    <a:pt x="82349" y="16936"/>
                  </a:lnTo>
                  <a:lnTo>
                    <a:pt x="84575" y="7585"/>
                  </a:lnTo>
                  <a:lnTo>
                    <a:pt x="85327" y="0"/>
                  </a:lnTo>
                  <a:lnTo>
                    <a:pt x="75344" y="3743"/>
                  </a:lnTo>
                  <a:lnTo>
                    <a:pt x="28213" y="38562"/>
                  </a:lnTo>
                  <a:lnTo>
                    <a:pt x="5255" y="60685"/>
                  </a:lnTo>
                  <a:lnTo>
                    <a:pt x="2217" y="67562"/>
                  </a:lnTo>
                  <a:lnTo>
                    <a:pt x="0" y="86996"/>
                  </a:lnTo>
                  <a:lnTo>
                    <a:pt x="2704" y="93367"/>
                  </a:lnTo>
                  <a:lnTo>
                    <a:pt x="4907" y="96547"/>
                  </a:lnTo>
                  <a:lnTo>
                    <a:pt x="8492" y="98667"/>
                  </a:lnTo>
                  <a:lnTo>
                    <a:pt x="26632" y="102070"/>
                  </a:lnTo>
                  <a:lnTo>
                    <a:pt x="61831" y="111060"/>
                  </a:lnTo>
                  <a:lnTo>
                    <a:pt x="76213" y="122613"/>
                  </a:lnTo>
                  <a:lnTo>
                    <a:pt x="79313" y="125570"/>
                  </a:lnTo>
                  <a:lnTo>
                    <a:pt x="82757" y="134499"/>
                  </a:lnTo>
                  <a:lnTo>
                    <a:pt x="83675" y="139844"/>
                  </a:lnTo>
                  <a:lnTo>
                    <a:pt x="81873" y="148604"/>
                  </a:lnTo>
                  <a:lnTo>
                    <a:pt x="79911" y="152422"/>
                  </a:lnTo>
                  <a:lnTo>
                    <a:pt x="67037" y="162852"/>
                  </a:lnTo>
                  <a:lnTo>
                    <a:pt x="37177" y="174799"/>
                  </a:lnTo>
                  <a:lnTo>
                    <a:pt x="9312" y="179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59">
              <a:extLst>
                <a:ext uri="{FF2B5EF4-FFF2-40B4-BE49-F238E27FC236}">
                  <a16:creationId xmlns:a16="http://schemas.microsoft.com/office/drawing/2014/main" id="{95B33732-529E-AB38-2D3A-CB28E9FD680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466975" y="2805348"/>
              <a:ext cx="157627" cy="166453"/>
            </a:xfrm>
            <a:custGeom>
              <a:avLst/>
              <a:gdLst/>
              <a:ahLst/>
              <a:cxnLst/>
              <a:rect l="0" t="0" r="0" b="0"/>
              <a:pathLst>
                <a:path w="157627" h="166453">
                  <a:moveTo>
                    <a:pt x="142875" y="23577"/>
                  </a:moveTo>
                  <a:lnTo>
                    <a:pt x="142875" y="23577"/>
                  </a:lnTo>
                  <a:lnTo>
                    <a:pt x="147931" y="23577"/>
                  </a:lnTo>
                  <a:lnTo>
                    <a:pt x="149421" y="22519"/>
                  </a:lnTo>
                  <a:lnTo>
                    <a:pt x="150414" y="20755"/>
                  </a:lnTo>
                  <a:lnTo>
                    <a:pt x="151076" y="18521"/>
                  </a:lnTo>
                  <a:lnTo>
                    <a:pt x="152576" y="17031"/>
                  </a:lnTo>
                  <a:lnTo>
                    <a:pt x="157064" y="15376"/>
                  </a:lnTo>
                  <a:lnTo>
                    <a:pt x="157626" y="13876"/>
                  </a:lnTo>
                  <a:lnTo>
                    <a:pt x="156942" y="11819"/>
                  </a:lnTo>
                  <a:lnTo>
                    <a:pt x="148241" y="911"/>
                  </a:lnTo>
                  <a:lnTo>
                    <a:pt x="143277" y="0"/>
                  </a:lnTo>
                  <a:lnTo>
                    <a:pt x="122180" y="3774"/>
                  </a:lnTo>
                  <a:lnTo>
                    <a:pt x="77197" y="20615"/>
                  </a:lnTo>
                  <a:lnTo>
                    <a:pt x="66765" y="26847"/>
                  </a:lnTo>
                  <a:lnTo>
                    <a:pt x="44737" y="54011"/>
                  </a:lnTo>
                  <a:lnTo>
                    <a:pt x="43583" y="58683"/>
                  </a:lnTo>
                  <a:lnTo>
                    <a:pt x="45123" y="69519"/>
                  </a:lnTo>
                  <a:lnTo>
                    <a:pt x="48074" y="73255"/>
                  </a:lnTo>
                  <a:lnTo>
                    <a:pt x="95447" y="97838"/>
                  </a:lnTo>
                  <a:lnTo>
                    <a:pt x="105215" y="108087"/>
                  </a:lnTo>
                  <a:lnTo>
                    <a:pt x="110262" y="116876"/>
                  </a:lnTo>
                  <a:lnTo>
                    <a:pt x="113502" y="131142"/>
                  </a:lnTo>
                  <a:lnTo>
                    <a:pt x="111651" y="134445"/>
                  </a:lnTo>
                  <a:lnTo>
                    <a:pt x="98934" y="144151"/>
                  </a:lnTo>
                  <a:lnTo>
                    <a:pt x="69499" y="160092"/>
                  </a:lnTo>
                  <a:lnTo>
                    <a:pt x="37835" y="165196"/>
                  </a:lnTo>
                  <a:lnTo>
                    <a:pt x="0" y="166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98">
            <a:extLst>
              <a:ext uri="{FF2B5EF4-FFF2-40B4-BE49-F238E27FC236}">
                <a16:creationId xmlns:a16="http://schemas.microsoft.com/office/drawing/2014/main" id="{D388D7B8-30B5-2376-6C03-9ED7520FA970}"/>
              </a:ext>
            </a:extLst>
          </p:cNvPr>
          <p:cNvGrpSpPr/>
          <p:nvPr/>
        </p:nvGrpSpPr>
        <p:grpSpPr>
          <a:xfrm>
            <a:off x="542925" y="3335074"/>
            <a:ext cx="1285484" cy="398727"/>
            <a:chOff x="542925" y="3335074"/>
            <a:chExt cx="1285484" cy="398727"/>
          </a:xfrm>
        </p:grpSpPr>
        <p:sp>
          <p:nvSpPr>
            <p:cNvPr id="240" name="SMARTInkShape-1460">
              <a:extLst>
                <a:ext uri="{FF2B5EF4-FFF2-40B4-BE49-F238E27FC236}">
                  <a16:creationId xmlns:a16="http://schemas.microsoft.com/office/drawing/2014/main" id="{8ACDEDFD-3EAC-8C4B-EFA5-2E2BD558786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42925" y="3371850"/>
              <a:ext cx="199992" cy="190501"/>
            </a:xfrm>
            <a:custGeom>
              <a:avLst/>
              <a:gdLst/>
              <a:ahLst/>
              <a:cxnLst/>
              <a:rect l="0" t="0" r="0" b="0"/>
              <a:pathLst>
                <a:path w="199992" h="190501">
                  <a:moveTo>
                    <a:pt x="190500" y="0"/>
                  </a:moveTo>
                  <a:lnTo>
                    <a:pt x="190500" y="0"/>
                  </a:lnTo>
                  <a:lnTo>
                    <a:pt x="199991" y="0"/>
                  </a:lnTo>
                  <a:lnTo>
                    <a:pt x="194958" y="0"/>
                  </a:lnTo>
                  <a:lnTo>
                    <a:pt x="189659" y="2822"/>
                  </a:lnTo>
                  <a:lnTo>
                    <a:pt x="181660" y="7605"/>
                  </a:lnTo>
                  <a:lnTo>
                    <a:pt x="141711" y="27446"/>
                  </a:lnTo>
                  <a:lnTo>
                    <a:pt x="113208" y="44658"/>
                  </a:lnTo>
                  <a:lnTo>
                    <a:pt x="97824" y="63357"/>
                  </a:lnTo>
                  <a:lnTo>
                    <a:pt x="96394" y="68023"/>
                  </a:lnTo>
                  <a:lnTo>
                    <a:pt x="96013" y="70749"/>
                  </a:lnTo>
                  <a:lnTo>
                    <a:pt x="97875" y="73624"/>
                  </a:lnTo>
                  <a:lnTo>
                    <a:pt x="105589" y="79641"/>
                  </a:lnTo>
                  <a:lnTo>
                    <a:pt x="148953" y="95285"/>
                  </a:lnTo>
                  <a:lnTo>
                    <a:pt x="177119" y="107957"/>
                  </a:lnTo>
                  <a:lnTo>
                    <a:pt x="187375" y="117125"/>
                  </a:lnTo>
                  <a:lnTo>
                    <a:pt x="194403" y="127197"/>
                  </a:lnTo>
                  <a:lnTo>
                    <a:pt x="197526" y="135201"/>
                  </a:lnTo>
                  <a:lnTo>
                    <a:pt x="196092" y="145109"/>
                  </a:lnTo>
                  <a:lnTo>
                    <a:pt x="194228" y="150714"/>
                  </a:lnTo>
                  <a:lnTo>
                    <a:pt x="183690" y="159765"/>
                  </a:lnTo>
                  <a:lnTo>
                    <a:pt x="145998" y="174198"/>
                  </a:lnTo>
                  <a:lnTo>
                    <a:pt x="105112" y="178967"/>
                  </a:lnTo>
                  <a:lnTo>
                    <a:pt x="59484" y="180380"/>
                  </a:lnTo>
                  <a:lnTo>
                    <a:pt x="15043" y="18740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61">
              <a:extLst>
                <a:ext uri="{FF2B5EF4-FFF2-40B4-BE49-F238E27FC236}">
                  <a16:creationId xmlns:a16="http://schemas.microsoft.com/office/drawing/2014/main" id="{64C044F4-19F5-48D9-6503-53267509DEC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22661" y="3410352"/>
              <a:ext cx="396540" cy="190099"/>
            </a:xfrm>
            <a:custGeom>
              <a:avLst/>
              <a:gdLst/>
              <a:ahLst/>
              <a:cxnLst/>
              <a:rect l="0" t="0" r="0" b="0"/>
              <a:pathLst>
                <a:path w="396540" h="190099">
                  <a:moveTo>
                    <a:pt x="110789" y="28173"/>
                  </a:moveTo>
                  <a:lnTo>
                    <a:pt x="110789" y="28173"/>
                  </a:lnTo>
                  <a:lnTo>
                    <a:pt x="120198" y="18765"/>
                  </a:lnTo>
                  <a:lnTo>
                    <a:pt x="120311" y="9519"/>
                  </a:lnTo>
                  <a:lnTo>
                    <a:pt x="115257" y="4184"/>
                  </a:lnTo>
                  <a:lnTo>
                    <a:pt x="107130" y="1636"/>
                  </a:lnTo>
                  <a:lnTo>
                    <a:pt x="84666" y="0"/>
                  </a:lnTo>
                  <a:lnTo>
                    <a:pt x="44081" y="16035"/>
                  </a:lnTo>
                  <a:lnTo>
                    <a:pt x="33163" y="25953"/>
                  </a:lnTo>
                  <a:lnTo>
                    <a:pt x="8907" y="53135"/>
                  </a:lnTo>
                  <a:lnTo>
                    <a:pt x="2008" y="71723"/>
                  </a:lnTo>
                  <a:lnTo>
                    <a:pt x="0" y="91978"/>
                  </a:lnTo>
                  <a:lnTo>
                    <a:pt x="2636" y="108036"/>
                  </a:lnTo>
                  <a:lnTo>
                    <a:pt x="5878" y="113165"/>
                  </a:lnTo>
                  <a:lnTo>
                    <a:pt x="10157" y="116585"/>
                  </a:lnTo>
                  <a:lnTo>
                    <a:pt x="20555" y="120384"/>
                  </a:lnTo>
                  <a:lnTo>
                    <a:pt x="32232" y="122072"/>
                  </a:lnTo>
                  <a:lnTo>
                    <a:pt x="41656" y="120000"/>
                  </a:lnTo>
                  <a:lnTo>
                    <a:pt x="52911" y="115706"/>
                  </a:lnTo>
                  <a:lnTo>
                    <a:pt x="56328" y="115103"/>
                  </a:lnTo>
                  <a:lnTo>
                    <a:pt x="58607" y="112585"/>
                  </a:lnTo>
                  <a:lnTo>
                    <a:pt x="62872" y="101044"/>
                  </a:lnTo>
                  <a:lnTo>
                    <a:pt x="65086" y="98979"/>
                  </a:lnTo>
                  <a:lnTo>
                    <a:pt x="71427" y="94567"/>
                  </a:lnTo>
                  <a:lnTo>
                    <a:pt x="89922" y="74488"/>
                  </a:lnTo>
                  <a:lnTo>
                    <a:pt x="106316" y="44934"/>
                  </a:lnTo>
                  <a:lnTo>
                    <a:pt x="109906" y="28975"/>
                  </a:lnTo>
                  <a:lnTo>
                    <a:pt x="110614" y="20688"/>
                  </a:lnTo>
                  <a:lnTo>
                    <a:pt x="110737" y="24309"/>
                  </a:lnTo>
                  <a:lnTo>
                    <a:pt x="102583" y="54349"/>
                  </a:lnTo>
                  <a:lnTo>
                    <a:pt x="101655" y="77909"/>
                  </a:lnTo>
                  <a:lnTo>
                    <a:pt x="107082" y="95786"/>
                  </a:lnTo>
                  <a:lnTo>
                    <a:pt x="132797" y="143264"/>
                  </a:lnTo>
                  <a:lnTo>
                    <a:pt x="137103" y="144059"/>
                  </a:lnTo>
                  <a:lnTo>
                    <a:pt x="147531" y="139297"/>
                  </a:lnTo>
                  <a:lnTo>
                    <a:pt x="167342" y="126245"/>
                  </a:lnTo>
                  <a:lnTo>
                    <a:pt x="170716" y="125305"/>
                  </a:lnTo>
                  <a:lnTo>
                    <a:pt x="172965" y="123619"/>
                  </a:lnTo>
                  <a:lnTo>
                    <a:pt x="214042" y="77354"/>
                  </a:lnTo>
                  <a:lnTo>
                    <a:pt x="225032" y="66330"/>
                  </a:lnTo>
                  <a:lnTo>
                    <a:pt x="225088" y="111812"/>
                  </a:lnTo>
                  <a:lnTo>
                    <a:pt x="225089" y="126186"/>
                  </a:lnTo>
                  <a:lnTo>
                    <a:pt x="227911" y="132765"/>
                  </a:lnTo>
                  <a:lnTo>
                    <a:pt x="233290" y="140555"/>
                  </a:lnTo>
                  <a:lnTo>
                    <a:pt x="234790" y="140136"/>
                  </a:lnTo>
                  <a:lnTo>
                    <a:pt x="239278" y="136849"/>
                  </a:lnTo>
                  <a:lnTo>
                    <a:pt x="241979" y="131859"/>
                  </a:lnTo>
                  <a:lnTo>
                    <a:pt x="242699" y="129047"/>
                  </a:lnTo>
                  <a:lnTo>
                    <a:pt x="249143" y="123101"/>
                  </a:lnTo>
                  <a:lnTo>
                    <a:pt x="258005" y="115872"/>
                  </a:lnTo>
                  <a:lnTo>
                    <a:pt x="275624" y="92978"/>
                  </a:lnTo>
                  <a:lnTo>
                    <a:pt x="282121" y="88725"/>
                  </a:lnTo>
                  <a:lnTo>
                    <a:pt x="285336" y="87591"/>
                  </a:lnTo>
                  <a:lnTo>
                    <a:pt x="287479" y="85777"/>
                  </a:lnTo>
                  <a:lnTo>
                    <a:pt x="291552" y="79225"/>
                  </a:lnTo>
                  <a:lnTo>
                    <a:pt x="299798" y="76250"/>
                  </a:lnTo>
                  <a:lnTo>
                    <a:pt x="300295" y="77157"/>
                  </a:lnTo>
                  <a:lnTo>
                    <a:pt x="302340" y="110758"/>
                  </a:lnTo>
                  <a:lnTo>
                    <a:pt x="309489" y="121546"/>
                  </a:lnTo>
                  <a:lnTo>
                    <a:pt x="308872" y="122172"/>
                  </a:lnTo>
                  <a:lnTo>
                    <a:pt x="305365" y="122867"/>
                  </a:lnTo>
                  <a:lnTo>
                    <a:pt x="305065" y="123052"/>
                  </a:lnTo>
                  <a:lnTo>
                    <a:pt x="315786" y="123419"/>
                  </a:lnTo>
                  <a:lnTo>
                    <a:pt x="317303" y="122362"/>
                  </a:lnTo>
                  <a:lnTo>
                    <a:pt x="318315" y="120599"/>
                  </a:lnTo>
                  <a:lnTo>
                    <a:pt x="319939" y="115222"/>
                  </a:lnTo>
                  <a:lnTo>
                    <a:pt x="356097" y="67815"/>
                  </a:lnTo>
                  <a:lnTo>
                    <a:pt x="370676" y="46234"/>
                  </a:lnTo>
                  <a:lnTo>
                    <a:pt x="377283" y="41492"/>
                  </a:lnTo>
                  <a:lnTo>
                    <a:pt x="385092" y="38448"/>
                  </a:lnTo>
                  <a:lnTo>
                    <a:pt x="385733" y="39256"/>
                  </a:lnTo>
                  <a:lnTo>
                    <a:pt x="386845" y="45965"/>
                  </a:lnTo>
                  <a:lnTo>
                    <a:pt x="392021" y="51907"/>
                  </a:lnTo>
                  <a:lnTo>
                    <a:pt x="395200" y="70483"/>
                  </a:lnTo>
                  <a:lnTo>
                    <a:pt x="396142" y="85982"/>
                  </a:lnTo>
                  <a:lnTo>
                    <a:pt x="390973" y="115910"/>
                  </a:lnTo>
                  <a:lnTo>
                    <a:pt x="396539" y="190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462">
              <a:extLst>
                <a:ext uri="{FF2B5EF4-FFF2-40B4-BE49-F238E27FC236}">
                  <a16:creationId xmlns:a16="http://schemas.microsoft.com/office/drawing/2014/main" id="{1D0C4BC2-AE50-F0A8-8162-195B53C05A0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85875" y="3486150"/>
              <a:ext cx="27988" cy="247651"/>
            </a:xfrm>
            <a:custGeom>
              <a:avLst/>
              <a:gdLst/>
              <a:ahLst/>
              <a:cxnLst/>
              <a:rect l="0" t="0" r="0" b="0"/>
              <a:pathLst>
                <a:path w="27988" h="24765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89" y="2822"/>
                  </a:lnTo>
                  <a:lnTo>
                    <a:pt x="27987" y="13183"/>
                  </a:lnTo>
                  <a:lnTo>
                    <a:pt x="27255" y="24910"/>
                  </a:lnTo>
                  <a:lnTo>
                    <a:pt x="18851" y="71227"/>
                  </a:lnTo>
                  <a:lnTo>
                    <a:pt x="8859" y="118649"/>
                  </a:lnTo>
                  <a:lnTo>
                    <a:pt x="2625" y="160391"/>
                  </a:lnTo>
                  <a:lnTo>
                    <a:pt x="346" y="20346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463">
              <a:extLst>
                <a:ext uri="{FF2B5EF4-FFF2-40B4-BE49-F238E27FC236}">
                  <a16:creationId xmlns:a16="http://schemas.microsoft.com/office/drawing/2014/main" id="{FBDD7D65-9879-49FC-69FD-08A0E98D857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95400" y="3450033"/>
              <a:ext cx="56620" cy="93268"/>
            </a:xfrm>
            <a:custGeom>
              <a:avLst/>
              <a:gdLst/>
              <a:ahLst/>
              <a:cxnLst/>
              <a:rect l="0" t="0" r="0" b="0"/>
              <a:pathLst>
                <a:path w="56620" h="93268">
                  <a:moveTo>
                    <a:pt x="0" y="45642"/>
                  </a:moveTo>
                  <a:lnTo>
                    <a:pt x="0" y="45642"/>
                  </a:lnTo>
                  <a:lnTo>
                    <a:pt x="0" y="40585"/>
                  </a:lnTo>
                  <a:lnTo>
                    <a:pt x="19401" y="11490"/>
                  </a:lnTo>
                  <a:lnTo>
                    <a:pt x="35220" y="0"/>
                  </a:lnTo>
                  <a:lnTo>
                    <a:pt x="37238" y="397"/>
                  </a:lnTo>
                  <a:lnTo>
                    <a:pt x="45135" y="6013"/>
                  </a:lnTo>
                  <a:lnTo>
                    <a:pt x="51105" y="11449"/>
                  </a:lnTo>
                  <a:lnTo>
                    <a:pt x="54463" y="20214"/>
                  </a:lnTo>
                  <a:lnTo>
                    <a:pt x="56619" y="43088"/>
                  </a:lnTo>
                  <a:lnTo>
                    <a:pt x="51936" y="61701"/>
                  </a:lnTo>
                  <a:lnTo>
                    <a:pt x="40872" y="79349"/>
                  </a:lnTo>
                  <a:lnTo>
                    <a:pt x="34746" y="86376"/>
                  </a:lnTo>
                  <a:lnTo>
                    <a:pt x="9525" y="9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64">
              <a:extLst>
                <a:ext uri="{FF2B5EF4-FFF2-40B4-BE49-F238E27FC236}">
                  <a16:creationId xmlns:a16="http://schemas.microsoft.com/office/drawing/2014/main" id="{B07C291D-F180-7B78-18CD-CF7DC0AD8DF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1125" y="3335074"/>
              <a:ext cx="38101" cy="255852"/>
            </a:xfrm>
            <a:custGeom>
              <a:avLst/>
              <a:gdLst/>
              <a:ahLst/>
              <a:cxnLst/>
              <a:rect l="0" t="0" r="0" b="0"/>
              <a:pathLst>
                <a:path w="38101" h="25585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9182"/>
                  </a:lnTo>
                  <a:lnTo>
                    <a:pt x="35278" y="16750"/>
                  </a:lnTo>
                  <a:lnTo>
                    <a:pt x="33043" y="20251"/>
                  </a:lnTo>
                  <a:lnTo>
                    <a:pt x="26341" y="67774"/>
                  </a:lnTo>
                  <a:lnTo>
                    <a:pt x="20490" y="106516"/>
                  </a:lnTo>
                  <a:lnTo>
                    <a:pt x="14420" y="143047"/>
                  </a:lnTo>
                  <a:lnTo>
                    <a:pt x="5919" y="182328"/>
                  </a:lnTo>
                  <a:lnTo>
                    <a:pt x="1169" y="224865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65">
              <a:extLst>
                <a:ext uri="{FF2B5EF4-FFF2-40B4-BE49-F238E27FC236}">
                  <a16:creationId xmlns:a16="http://schemas.microsoft.com/office/drawing/2014/main" id="{6334E75C-DED0-F744-E10B-A88342D3E3B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53666" y="3411944"/>
              <a:ext cx="108435" cy="166424"/>
            </a:xfrm>
            <a:custGeom>
              <a:avLst/>
              <a:gdLst/>
              <a:ahLst/>
              <a:cxnLst/>
              <a:rect l="0" t="0" r="0" b="0"/>
              <a:pathLst>
                <a:path w="108435" h="166424">
                  <a:moveTo>
                    <a:pt x="13184" y="64681"/>
                  </a:moveTo>
                  <a:lnTo>
                    <a:pt x="13184" y="64681"/>
                  </a:lnTo>
                  <a:lnTo>
                    <a:pt x="18240" y="64681"/>
                  </a:lnTo>
                  <a:lnTo>
                    <a:pt x="19730" y="63623"/>
                  </a:lnTo>
                  <a:lnTo>
                    <a:pt x="20723" y="61859"/>
                  </a:lnTo>
                  <a:lnTo>
                    <a:pt x="21385" y="59624"/>
                  </a:lnTo>
                  <a:lnTo>
                    <a:pt x="23943" y="58135"/>
                  </a:lnTo>
                  <a:lnTo>
                    <a:pt x="60612" y="47813"/>
                  </a:lnTo>
                  <a:lnTo>
                    <a:pt x="75803" y="37929"/>
                  </a:lnTo>
                  <a:lnTo>
                    <a:pt x="100505" y="15166"/>
                  </a:lnTo>
                  <a:lnTo>
                    <a:pt x="102089" y="11563"/>
                  </a:lnTo>
                  <a:lnTo>
                    <a:pt x="102088" y="8103"/>
                  </a:lnTo>
                  <a:lnTo>
                    <a:pt x="101028" y="4737"/>
                  </a:lnTo>
                  <a:lnTo>
                    <a:pt x="98205" y="2493"/>
                  </a:lnTo>
                  <a:lnTo>
                    <a:pt x="89424" y="0"/>
                  </a:lnTo>
                  <a:lnTo>
                    <a:pt x="75643" y="4537"/>
                  </a:lnTo>
                  <a:lnTo>
                    <a:pt x="51039" y="19640"/>
                  </a:lnTo>
                  <a:lnTo>
                    <a:pt x="29339" y="44750"/>
                  </a:lnTo>
                  <a:lnTo>
                    <a:pt x="8771" y="90103"/>
                  </a:lnTo>
                  <a:lnTo>
                    <a:pt x="0" y="120897"/>
                  </a:lnTo>
                  <a:lnTo>
                    <a:pt x="3163" y="148012"/>
                  </a:lnTo>
                  <a:lnTo>
                    <a:pt x="8025" y="159220"/>
                  </a:lnTo>
                  <a:lnTo>
                    <a:pt x="13713" y="164907"/>
                  </a:lnTo>
                  <a:lnTo>
                    <a:pt x="16712" y="166423"/>
                  </a:lnTo>
                  <a:lnTo>
                    <a:pt x="36101" y="163501"/>
                  </a:lnTo>
                  <a:lnTo>
                    <a:pt x="108434" y="121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66">
              <a:extLst>
                <a:ext uri="{FF2B5EF4-FFF2-40B4-BE49-F238E27FC236}">
                  <a16:creationId xmlns:a16="http://schemas.microsoft.com/office/drawing/2014/main" id="{F42CFAF2-D193-10B6-4956-FFD90081B3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24000" y="3401325"/>
              <a:ext cx="152401" cy="189601"/>
            </a:xfrm>
            <a:custGeom>
              <a:avLst/>
              <a:gdLst/>
              <a:ahLst/>
              <a:cxnLst/>
              <a:rect l="0" t="0" r="0" b="0"/>
              <a:pathLst>
                <a:path w="152401" h="189601">
                  <a:moveTo>
                    <a:pt x="152400" y="27675"/>
                  </a:moveTo>
                  <a:lnTo>
                    <a:pt x="152400" y="27675"/>
                  </a:lnTo>
                  <a:lnTo>
                    <a:pt x="152400" y="22618"/>
                  </a:lnTo>
                  <a:lnTo>
                    <a:pt x="144199" y="2140"/>
                  </a:lnTo>
                  <a:lnTo>
                    <a:pt x="137819" y="451"/>
                  </a:lnTo>
                  <a:lnTo>
                    <a:pt x="133154" y="0"/>
                  </a:lnTo>
                  <a:lnTo>
                    <a:pt x="116476" y="4423"/>
                  </a:lnTo>
                  <a:lnTo>
                    <a:pt x="103185" y="12437"/>
                  </a:lnTo>
                  <a:lnTo>
                    <a:pt x="55733" y="49524"/>
                  </a:lnTo>
                  <a:lnTo>
                    <a:pt x="51228" y="56083"/>
                  </a:lnTo>
                  <a:lnTo>
                    <a:pt x="50027" y="59314"/>
                  </a:lnTo>
                  <a:lnTo>
                    <a:pt x="51343" y="62526"/>
                  </a:lnTo>
                  <a:lnTo>
                    <a:pt x="69294" y="78465"/>
                  </a:lnTo>
                  <a:lnTo>
                    <a:pt x="81597" y="81998"/>
                  </a:lnTo>
                  <a:lnTo>
                    <a:pt x="95532" y="84627"/>
                  </a:lnTo>
                  <a:lnTo>
                    <a:pt x="109327" y="92057"/>
                  </a:lnTo>
                  <a:lnTo>
                    <a:pt x="116676" y="97917"/>
                  </a:lnTo>
                  <a:lnTo>
                    <a:pt x="120647" y="106871"/>
                  </a:lnTo>
                  <a:lnTo>
                    <a:pt x="123197" y="119754"/>
                  </a:lnTo>
                  <a:lnTo>
                    <a:pt x="120724" y="124338"/>
                  </a:lnTo>
                  <a:lnTo>
                    <a:pt x="93217" y="153434"/>
                  </a:lnTo>
                  <a:lnTo>
                    <a:pt x="50911" y="173209"/>
                  </a:lnTo>
                  <a:lnTo>
                    <a:pt x="36385" y="182315"/>
                  </a:lnTo>
                  <a:lnTo>
                    <a:pt x="0" y="18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67">
              <a:extLst>
                <a:ext uri="{FF2B5EF4-FFF2-40B4-BE49-F238E27FC236}">
                  <a16:creationId xmlns:a16="http://schemas.microsoft.com/office/drawing/2014/main" id="{D72403BF-A75E-056A-8F88-FEB4ADC3C7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09876" y="3572114"/>
              <a:ext cx="18533" cy="24017"/>
            </a:xfrm>
            <a:custGeom>
              <a:avLst/>
              <a:gdLst/>
              <a:ahLst/>
              <a:cxnLst/>
              <a:rect l="0" t="0" r="0" b="0"/>
              <a:pathLst>
                <a:path w="18533" h="24017">
                  <a:moveTo>
                    <a:pt x="9399" y="9286"/>
                  </a:moveTo>
                  <a:lnTo>
                    <a:pt x="9399" y="9286"/>
                  </a:lnTo>
                  <a:lnTo>
                    <a:pt x="9399" y="4229"/>
                  </a:lnTo>
                  <a:lnTo>
                    <a:pt x="10457" y="2740"/>
                  </a:lnTo>
                  <a:lnTo>
                    <a:pt x="12221" y="1747"/>
                  </a:lnTo>
                  <a:lnTo>
                    <a:pt x="14455" y="1085"/>
                  </a:lnTo>
                  <a:lnTo>
                    <a:pt x="15945" y="1702"/>
                  </a:lnTo>
                  <a:lnTo>
                    <a:pt x="16938" y="3172"/>
                  </a:lnTo>
                  <a:lnTo>
                    <a:pt x="18532" y="8078"/>
                  </a:lnTo>
                  <a:lnTo>
                    <a:pt x="4725" y="23444"/>
                  </a:lnTo>
                  <a:lnTo>
                    <a:pt x="3108" y="24016"/>
                  </a:lnTo>
                  <a:lnTo>
                    <a:pt x="2030" y="23340"/>
                  </a:lnTo>
                  <a:lnTo>
                    <a:pt x="300" y="19706"/>
                  </a:lnTo>
                  <a:lnTo>
                    <a:pt x="0" y="8963"/>
                  </a:lnTo>
                  <a:lnTo>
                    <a:pt x="1016" y="5896"/>
                  </a:lnTo>
                  <a:lnTo>
                    <a:pt x="2752" y="3851"/>
                  </a:lnTo>
                  <a:lnTo>
                    <a:pt x="9010" y="0"/>
                  </a:lnTo>
                  <a:lnTo>
                    <a:pt x="9399" y="18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5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6DD5-BAE0-4E0E-BD50-C951F273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vs. Biased Estimators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1B6F72-E9EB-4AAC-B5E7-CBA3FA67B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00" y="1499482"/>
            <a:ext cx="4691601" cy="22555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CABD8-03C2-4B1B-822A-14C976198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99" y="4118777"/>
            <a:ext cx="4785800" cy="21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1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Estimators</a:t>
            </a:r>
          </a:p>
        </p:txBody>
      </p:sp>
      <p:grpSp>
        <p:nvGrpSpPr>
          <p:cNvPr id="1852" name="SMARTInkShape-Group299">
            <a:extLst>
              <a:ext uri="{FF2B5EF4-FFF2-40B4-BE49-F238E27FC236}">
                <a16:creationId xmlns:a16="http://schemas.microsoft.com/office/drawing/2014/main" id="{D6D54FD5-CF34-597F-EF60-3B67613AA2B9}"/>
              </a:ext>
            </a:extLst>
          </p:cNvPr>
          <p:cNvGrpSpPr/>
          <p:nvPr/>
        </p:nvGrpSpPr>
        <p:grpSpPr>
          <a:xfrm>
            <a:off x="10525183" y="6246949"/>
            <a:ext cx="1294629" cy="458652"/>
            <a:chOff x="10525183" y="6246949"/>
            <a:chExt cx="1294629" cy="458652"/>
          </a:xfrm>
        </p:grpSpPr>
        <p:sp>
          <p:nvSpPr>
            <p:cNvPr id="1841" name="SMARTInkShape-1468">
              <a:extLst>
                <a:ext uri="{FF2B5EF4-FFF2-40B4-BE49-F238E27FC236}">
                  <a16:creationId xmlns:a16="http://schemas.microsoft.com/office/drawing/2014/main" id="{B464B293-FEE3-DA4F-0F9F-1AB845746DC5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1201400" y="6381750"/>
              <a:ext cx="142876" cy="141206"/>
            </a:xfrm>
            <a:custGeom>
              <a:avLst/>
              <a:gdLst/>
              <a:ahLst/>
              <a:cxnLst/>
              <a:rect l="0" t="0" r="0" b="0"/>
              <a:pathLst>
                <a:path w="142876" h="141206">
                  <a:moveTo>
                    <a:pt x="0" y="19050"/>
                  </a:moveTo>
                  <a:lnTo>
                    <a:pt x="0" y="19050"/>
                  </a:lnTo>
                  <a:lnTo>
                    <a:pt x="9134" y="9918"/>
                  </a:lnTo>
                  <a:lnTo>
                    <a:pt x="14465" y="9641"/>
                  </a:lnTo>
                  <a:lnTo>
                    <a:pt x="19834" y="12399"/>
                  </a:lnTo>
                  <a:lnTo>
                    <a:pt x="26849" y="17737"/>
                  </a:lnTo>
                  <a:lnTo>
                    <a:pt x="27177" y="48149"/>
                  </a:lnTo>
                  <a:lnTo>
                    <a:pt x="20330" y="95319"/>
                  </a:lnTo>
                  <a:lnTo>
                    <a:pt x="27363" y="137237"/>
                  </a:lnTo>
                  <a:lnTo>
                    <a:pt x="28825" y="139116"/>
                  </a:lnTo>
                  <a:lnTo>
                    <a:pt x="33272" y="141205"/>
                  </a:lnTo>
                  <a:lnTo>
                    <a:pt x="41598" y="133666"/>
                  </a:lnTo>
                  <a:lnTo>
                    <a:pt x="70311" y="92979"/>
                  </a:lnTo>
                  <a:lnTo>
                    <a:pt x="95341" y="5219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1469">
              <a:extLst>
                <a:ext uri="{FF2B5EF4-FFF2-40B4-BE49-F238E27FC236}">
                  <a16:creationId xmlns:a16="http://schemas.microsoft.com/office/drawing/2014/main" id="{B697D088-F265-7D91-2117-EBF838943CF1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1327144" y="6391828"/>
              <a:ext cx="160007" cy="138964"/>
            </a:xfrm>
            <a:custGeom>
              <a:avLst/>
              <a:gdLst/>
              <a:ahLst/>
              <a:cxnLst/>
              <a:rect l="0" t="0" r="0" b="0"/>
              <a:pathLst>
                <a:path w="160007" h="138964">
                  <a:moveTo>
                    <a:pt x="102856" y="37547"/>
                  </a:moveTo>
                  <a:lnTo>
                    <a:pt x="102856" y="37547"/>
                  </a:lnTo>
                  <a:lnTo>
                    <a:pt x="118043" y="21300"/>
                  </a:lnTo>
                  <a:lnTo>
                    <a:pt x="120191" y="15157"/>
                  </a:lnTo>
                  <a:lnTo>
                    <a:pt x="119702" y="12037"/>
                  </a:lnTo>
                  <a:lnTo>
                    <a:pt x="116341" y="5749"/>
                  </a:lnTo>
                  <a:lnTo>
                    <a:pt x="113963" y="3648"/>
                  </a:lnTo>
                  <a:lnTo>
                    <a:pt x="108497" y="1315"/>
                  </a:lnTo>
                  <a:lnTo>
                    <a:pt x="99471" y="0"/>
                  </a:lnTo>
                  <a:lnTo>
                    <a:pt x="90414" y="5337"/>
                  </a:lnTo>
                  <a:lnTo>
                    <a:pt x="62255" y="31973"/>
                  </a:lnTo>
                  <a:lnTo>
                    <a:pt x="24955" y="76971"/>
                  </a:lnTo>
                  <a:lnTo>
                    <a:pt x="2400" y="119281"/>
                  </a:lnTo>
                  <a:lnTo>
                    <a:pt x="0" y="130671"/>
                  </a:lnTo>
                  <a:lnTo>
                    <a:pt x="419" y="134554"/>
                  </a:lnTo>
                  <a:lnTo>
                    <a:pt x="1756" y="137143"/>
                  </a:lnTo>
                  <a:lnTo>
                    <a:pt x="3706" y="138870"/>
                  </a:lnTo>
                  <a:lnTo>
                    <a:pt x="7122" y="138963"/>
                  </a:lnTo>
                  <a:lnTo>
                    <a:pt x="16564" y="136243"/>
                  </a:lnTo>
                  <a:lnTo>
                    <a:pt x="33779" y="118648"/>
                  </a:lnTo>
                  <a:lnTo>
                    <a:pt x="62972" y="73917"/>
                  </a:lnTo>
                  <a:lnTo>
                    <a:pt x="102145" y="28780"/>
                  </a:lnTo>
                  <a:lnTo>
                    <a:pt x="94593" y="71006"/>
                  </a:lnTo>
                  <a:lnTo>
                    <a:pt x="93498" y="111568"/>
                  </a:lnTo>
                  <a:lnTo>
                    <a:pt x="93442" y="118644"/>
                  </a:lnTo>
                  <a:lnTo>
                    <a:pt x="95522" y="123362"/>
                  </a:lnTo>
                  <a:lnTo>
                    <a:pt x="99024" y="126507"/>
                  </a:lnTo>
                  <a:lnTo>
                    <a:pt x="111244" y="130933"/>
                  </a:lnTo>
                  <a:lnTo>
                    <a:pt x="124855" y="132429"/>
                  </a:lnTo>
                  <a:lnTo>
                    <a:pt x="139596" y="127631"/>
                  </a:lnTo>
                  <a:lnTo>
                    <a:pt x="152313" y="119507"/>
                  </a:lnTo>
                  <a:lnTo>
                    <a:pt x="160006" y="104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1470">
              <a:extLst>
                <a:ext uri="{FF2B5EF4-FFF2-40B4-BE49-F238E27FC236}">
                  <a16:creationId xmlns:a16="http://schemas.microsoft.com/office/drawing/2014/main" id="{58E97B70-DDB7-0F37-E493-508E3D4E607D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1525250" y="6386049"/>
              <a:ext cx="161926" cy="118793"/>
            </a:xfrm>
            <a:custGeom>
              <a:avLst/>
              <a:gdLst/>
              <a:ahLst/>
              <a:cxnLst/>
              <a:rect l="0" t="0" r="0" b="0"/>
              <a:pathLst>
                <a:path w="161926" h="118793">
                  <a:moveTo>
                    <a:pt x="0" y="14751"/>
                  </a:moveTo>
                  <a:lnTo>
                    <a:pt x="0" y="14751"/>
                  </a:lnTo>
                  <a:lnTo>
                    <a:pt x="17900" y="7212"/>
                  </a:lnTo>
                  <a:lnTo>
                    <a:pt x="21458" y="6550"/>
                  </a:lnTo>
                  <a:lnTo>
                    <a:pt x="28236" y="2992"/>
                  </a:lnTo>
                  <a:lnTo>
                    <a:pt x="31524" y="562"/>
                  </a:lnTo>
                  <a:lnTo>
                    <a:pt x="34774" y="0"/>
                  </a:lnTo>
                  <a:lnTo>
                    <a:pt x="38000" y="685"/>
                  </a:lnTo>
                  <a:lnTo>
                    <a:pt x="45724" y="4329"/>
                  </a:lnTo>
                  <a:lnTo>
                    <a:pt x="46358" y="5686"/>
                  </a:lnTo>
                  <a:lnTo>
                    <a:pt x="47458" y="28518"/>
                  </a:lnTo>
                  <a:lnTo>
                    <a:pt x="39988" y="62156"/>
                  </a:lnTo>
                  <a:lnTo>
                    <a:pt x="26513" y="106980"/>
                  </a:lnTo>
                  <a:lnTo>
                    <a:pt x="24026" y="111163"/>
                  </a:lnTo>
                  <a:lnTo>
                    <a:pt x="18439" y="115810"/>
                  </a:lnTo>
                  <a:lnTo>
                    <a:pt x="9343" y="118425"/>
                  </a:lnTo>
                  <a:lnTo>
                    <a:pt x="6230" y="118792"/>
                  </a:lnTo>
                  <a:lnTo>
                    <a:pt x="4152" y="115861"/>
                  </a:lnTo>
                  <a:lnTo>
                    <a:pt x="1846" y="104139"/>
                  </a:lnTo>
                  <a:lnTo>
                    <a:pt x="5604" y="79689"/>
                  </a:lnTo>
                  <a:lnTo>
                    <a:pt x="10085" y="72859"/>
                  </a:lnTo>
                  <a:lnTo>
                    <a:pt x="48954" y="45582"/>
                  </a:lnTo>
                  <a:lnTo>
                    <a:pt x="66480" y="37291"/>
                  </a:lnTo>
                  <a:lnTo>
                    <a:pt x="110721" y="26721"/>
                  </a:lnTo>
                  <a:lnTo>
                    <a:pt x="161925" y="24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1471">
              <a:extLst>
                <a:ext uri="{FF2B5EF4-FFF2-40B4-BE49-F238E27FC236}">
                  <a16:creationId xmlns:a16="http://schemas.microsoft.com/office/drawing/2014/main" id="{E1100CD0-ACD4-EC04-D60B-84BD3AEAA77B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1677650" y="6515100"/>
              <a:ext cx="17333" cy="19051"/>
            </a:xfrm>
            <a:custGeom>
              <a:avLst/>
              <a:gdLst/>
              <a:ahLst/>
              <a:cxnLst/>
              <a:rect l="0" t="0" r="0" b="0"/>
              <a:pathLst>
                <a:path w="17333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4" y="11512"/>
                  </a:lnTo>
                  <a:lnTo>
                    <a:pt x="17332" y="9641"/>
                  </a:lnTo>
                  <a:lnTo>
                    <a:pt x="16846" y="85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1472">
              <a:extLst>
                <a:ext uri="{FF2B5EF4-FFF2-40B4-BE49-F238E27FC236}">
                  <a16:creationId xmlns:a16="http://schemas.microsoft.com/office/drawing/2014/main" id="{B9520B77-162D-3578-5F51-5B8B5FF3FF87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1621998" y="6246949"/>
              <a:ext cx="197814" cy="458652"/>
            </a:xfrm>
            <a:custGeom>
              <a:avLst/>
              <a:gdLst/>
              <a:ahLst/>
              <a:cxnLst/>
              <a:rect l="0" t="0" r="0" b="0"/>
              <a:pathLst>
                <a:path w="197814" h="458652">
                  <a:moveTo>
                    <a:pt x="131852" y="10976"/>
                  </a:moveTo>
                  <a:lnTo>
                    <a:pt x="131852" y="10976"/>
                  </a:lnTo>
                  <a:lnTo>
                    <a:pt x="141964" y="863"/>
                  </a:lnTo>
                  <a:lnTo>
                    <a:pt x="147060" y="0"/>
                  </a:lnTo>
                  <a:lnTo>
                    <a:pt x="152574" y="1542"/>
                  </a:lnTo>
                  <a:lnTo>
                    <a:pt x="176633" y="19225"/>
                  </a:lnTo>
                  <a:lnTo>
                    <a:pt x="190394" y="52108"/>
                  </a:lnTo>
                  <a:lnTo>
                    <a:pt x="196118" y="90309"/>
                  </a:lnTo>
                  <a:lnTo>
                    <a:pt x="197813" y="128439"/>
                  </a:lnTo>
                  <a:lnTo>
                    <a:pt x="197327" y="173761"/>
                  </a:lnTo>
                  <a:lnTo>
                    <a:pt x="191939" y="214196"/>
                  </a:lnTo>
                  <a:lnTo>
                    <a:pt x="187756" y="247225"/>
                  </a:lnTo>
                  <a:lnTo>
                    <a:pt x="171274" y="286830"/>
                  </a:lnTo>
                  <a:lnTo>
                    <a:pt x="152456" y="325227"/>
                  </a:lnTo>
                  <a:lnTo>
                    <a:pt x="115835" y="369187"/>
                  </a:lnTo>
                  <a:lnTo>
                    <a:pt x="72711" y="412990"/>
                  </a:lnTo>
                  <a:lnTo>
                    <a:pt x="62175" y="422482"/>
                  </a:lnTo>
                  <a:lnTo>
                    <a:pt x="25357" y="446182"/>
                  </a:lnTo>
                  <a:lnTo>
                    <a:pt x="14808" y="448254"/>
                  </a:lnTo>
                  <a:lnTo>
                    <a:pt x="12548" y="449603"/>
                  </a:lnTo>
                  <a:lnTo>
                    <a:pt x="11041" y="451561"/>
                  </a:lnTo>
                  <a:lnTo>
                    <a:pt x="10036" y="453925"/>
                  </a:lnTo>
                  <a:lnTo>
                    <a:pt x="8308" y="455500"/>
                  </a:lnTo>
                  <a:lnTo>
                    <a:pt x="0" y="458236"/>
                  </a:lnTo>
                  <a:lnTo>
                    <a:pt x="8027" y="458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SMARTInkShape-1473">
              <a:extLst>
                <a:ext uri="{FF2B5EF4-FFF2-40B4-BE49-F238E27FC236}">
                  <a16:creationId xmlns:a16="http://schemas.microsoft.com/office/drawing/2014/main" id="{FC33000D-06D7-C017-F1AF-B4FB8411C936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1096625" y="6438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SMARTInkShape-1474">
              <a:extLst>
                <a:ext uri="{FF2B5EF4-FFF2-40B4-BE49-F238E27FC236}">
                  <a16:creationId xmlns:a16="http://schemas.microsoft.com/office/drawing/2014/main" id="{60180B2C-6549-F98A-E8D6-337B1605C632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0525183" y="6267566"/>
              <a:ext cx="123733" cy="269121"/>
            </a:xfrm>
            <a:custGeom>
              <a:avLst/>
              <a:gdLst/>
              <a:ahLst/>
              <a:cxnLst/>
              <a:rect l="0" t="0" r="0" b="0"/>
              <a:pathLst>
                <a:path w="123733" h="269121">
                  <a:moveTo>
                    <a:pt x="114242" y="9409"/>
                  </a:moveTo>
                  <a:lnTo>
                    <a:pt x="114242" y="9409"/>
                  </a:lnTo>
                  <a:lnTo>
                    <a:pt x="122444" y="9409"/>
                  </a:lnTo>
                  <a:lnTo>
                    <a:pt x="122884" y="8351"/>
                  </a:lnTo>
                  <a:lnTo>
                    <a:pt x="123732" y="277"/>
                  </a:lnTo>
                  <a:lnTo>
                    <a:pt x="118701" y="0"/>
                  </a:lnTo>
                  <a:lnTo>
                    <a:pt x="105451" y="4974"/>
                  </a:lnTo>
                  <a:lnTo>
                    <a:pt x="58879" y="45873"/>
                  </a:lnTo>
                  <a:lnTo>
                    <a:pt x="29105" y="90734"/>
                  </a:lnTo>
                  <a:lnTo>
                    <a:pt x="7206" y="137123"/>
                  </a:lnTo>
                  <a:lnTo>
                    <a:pt x="1377" y="173161"/>
                  </a:lnTo>
                  <a:lnTo>
                    <a:pt x="225" y="217125"/>
                  </a:lnTo>
                  <a:lnTo>
                    <a:pt x="0" y="251640"/>
                  </a:lnTo>
                  <a:lnTo>
                    <a:pt x="2097" y="257679"/>
                  </a:lnTo>
                  <a:lnTo>
                    <a:pt x="10072" y="267213"/>
                  </a:lnTo>
                  <a:lnTo>
                    <a:pt x="15160" y="269120"/>
                  </a:lnTo>
                  <a:lnTo>
                    <a:pt x="47567" y="266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1475">
              <a:extLst>
                <a:ext uri="{FF2B5EF4-FFF2-40B4-BE49-F238E27FC236}">
                  <a16:creationId xmlns:a16="http://schemas.microsoft.com/office/drawing/2014/main" id="{CA9D5C54-13CB-012B-D5CB-903CCD54C134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0648950" y="6373549"/>
              <a:ext cx="62378" cy="160602"/>
            </a:xfrm>
            <a:custGeom>
              <a:avLst/>
              <a:gdLst/>
              <a:ahLst/>
              <a:cxnLst/>
              <a:rect l="0" t="0" r="0" b="0"/>
              <a:pathLst>
                <a:path w="62378" h="160602">
                  <a:moveTo>
                    <a:pt x="47625" y="8201"/>
                  </a:moveTo>
                  <a:lnTo>
                    <a:pt x="47625" y="8201"/>
                  </a:lnTo>
                  <a:lnTo>
                    <a:pt x="55827" y="0"/>
                  </a:lnTo>
                  <a:lnTo>
                    <a:pt x="57327" y="617"/>
                  </a:lnTo>
                  <a:lnTo>
                    <a:pt x="61816" y="4125"/>
                  </a:lnTo>
                  <a:lnTo>
                    <a:pt x="62377" y="8658"/>
                  </a:lnTo>
                  <a:lnTo>
                    <a:pt x="60178" y="22163"/>
                  </a:lnTo>
                  <a:lnTo>
                    <a:pt x="36826" y="68757"/>
                  </a:lnTo>
                  <a:lnTo>
                    <a:pt x="24317" y="98817"/>
                  </a:lnTo>
                  <a:lnTo>
                    <a:pt x="20333" y="113033"/>
                  </a:lnTo>
                  <a:lnTo>
                    <a:pt x="9152" y="130783"/>
                  </a:lnTo>
                  <a:lnTo>
                    <a:pt x="6101" y="134372"/>
                  </a:lnTo>
                  <a:lnTo>
                    <a:pt x="2712" y="144004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SMARTInkShape-1476">
              <a:extLst>
                <a:ext uri="{FF2B5EF4-FFF2-40B4-BE49-F238E27FC236}">
                  <a16:creationId xmlns:a16="http://schemas.microsoft.com/office/drawing/2014/main" id="{7F9825F1-ED20-7A56-DA55-6A64710316BB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0677525" y="6344290"/>
              <a:ext cx="102875" cy="87770"/>
            </a:xfrm>
            <a:custGeom>
              <a:avLst/>
              <a:gdLst/>
              <a:ahLst/>
              <a:cxnLst/>
              <a:rect l="0" t="0" r="0" b="0"/>
              <a:pathLst>
                <a:path w="102875" h="87770">
                  <a:moveTo>
                    <a:pt x="9525" y="56510"/>
                  </a:moveTo>
                  <a:lnTo>
                    <a:pt x="9525" y="56510"/>
                  </a:lnTo>
                  <a:lnTo>
                    <a:pt x="9525" y="51454"/>
                  </a:lnTo>
                  <a:lnTo>
                    <a:pt x="12349" y="46149"/>
                  </a:lnTo>
                  <a:lnTo>
                    <a:pt x="37957" y="14148"/>
                  </a:lnTo>
                  <a:lnTo>
                    <a:pt x="57813" y="4211"/>
                  </a:lnTo>
                  <a:lnTo>
                    <a:pt x="78627" y="0"/>
                  </a:lnTo>
                  <a:lnTo>
                    <a:pt x="85392" y="2466"/>
                  </a:lnTo>
                  <a:lnTo>
                    <a:pt x="88679" y="4606"/>
                  </a:lnTo>
                  <a:lnTo>
                    <a:pt x="98359" y="22786"/>
                  </a:lnTo>
                  <a:lnTo>
                    <a:pt x="102874" y="48282"/>
                  </a:lnTo>
                  <a:lnTo>
                    <a:pt x="99156" y="70887"/>
                  </a:lnTo>
                  <a:lnTo>
                    <a:pt x="91352" y="85936"/>
                  </a:lnTo>
                  <a:lnTo>
                    <a:pt x="86301" y="87769"/>
                  </a:lnTo>
                  <a:lnTo>
                    <a:pt x="56559" y="85647"/>
                  </a:lnTo>
                  <a:lnTo>
                    <a:pt x="0" y="66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0" name="SMARTInkShape-1477">
              <a:extLst>
                <a:ext uri="{FF2B5EF4-FFF2-40B4-BE49-F238E27FC236}">
                  <a16:creationId xmlns:a16="http://schemas.microsoft.com/office/drawing/2014/main" id="{30918F63-EA43-EA1B-D6CC-FD181B727920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0811132" y="6353223"/>
              <a:ext cx="64773" cy="117217"/>
            </a:xfrm>
            <a:custGeom>
              <a:avLst/>
              <a:gdLst/>
              <a:ahLst/>
              <a:cxnLst/>
              <a:rect l="0" t="0" r="0" b="0"/>
              <a:pathLst>
                <a:path w="64773" h="117217">
                  <a:moveTo>
                    <a:pt x="37843" y="28527"/>
                  </a:moveTo>
                  <a:lnTo>
                    <a:pt x="37843" y="28527"/>
                  </a:lnTo>
                  <a:lnTo>
                    <a:pt x="37843" y="23471"/>
                  </a:lnTo>
                  <a:lnTo>
                    <a:pt x="40667" y="18166"/>
                  </a:lnTo>
                  <a:lnTo>
                    <a:pt x="44389" y="12280"/>
                  </a:lnTo>
                  <a:lnTo>
                    <a:pt x="46045" y="6137"/>
                  </a:lnTo>
                  <a:lnTo>
                    <a:pt x="47545" y="4075"/>
                  </a:lnTo>
                  <a:lnTo>
                    <a:pt x="49603" y="2701"/>
                  </a:lnTo>
                  <a:lnTo>
                    <a:pt x="52034" y="1785"/>
                  </a:lnTo>
                  <a:lnTo>
                    <a:pt x="52595" y="1174"/>
                  </a:lnTo>
                  <a:lnTo>
                    <a:pt x="51910" y="766"/>
                  </a:lnTo>
                  <a:lnTo>
                    <a:pt x="42578" y="0"/>
                  </a:lnTo>
                  <a:lnTo>
                    <a:pt x="29133" y="10080"/>
                  </a:lnTo>
                  <a:lnTo>
                    <a:pt x="23389" y="17858"/>
                  </a:lnTo>
                  <a:lnTo>
                    <a:pt x="2660" y="62618"/>
                  </a:lnTo>
                  <a:lnTo>
                    <a:pt x="0" y="101479"/>
                  </a:lnTo>
                  <a:lnTo>
                    <a:pt x="2029" y="106795"/>
                  </a:lnTo>
                  <a:lnTo>
                    <a:pt x="9934" y="115524"/>
                  </a:lnTo>
                  <a:lnTo>
                    <a:pt x="15002" y="117216"/>
                  </a:lnTo>
                  <a:lnTo>
                    <a:pt x="26281" y="116275"/>
                  </a:lnTo>
                  <a:lnTo>
                    <a:pt x="44530" y="104738"/>
                  </a:lnTo>
                  <a:lnTo>
                    <a:pt x="51398" y="96618"/>
                  </a:lnTo>
                  <a:lnTo>
                    <a:pt x="62716" y="71909"/>
                  </a:lnTo>
                  <a:lnTo>
                    <a:pt x="64772" y="59803"/>
                  </a:lnTo>
                  <a:lnTo>
                    <a:pt x="62865" y="50189"/>
                  </a:lnTo>
                  <a:lnTo>
                    <a:pt x="58661" y="38826"/>
                  </a:lnTo>
                  <a:lnTo>
                    <a:pt x="58072" y="35393"/>
                  </a:lnTo>
                  <a:lnTo>
                    <a:pt x="54595" y="28756"/>
                  </a:lnTo>
                  <a:lnTo>
                    <a:pt x="37843" y="9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1478">
              <a:extLst>
                <a:ext uri="{FF2B5EF4-FFF2-40B4-BE49-F238E27FC236}">
                  <a16:creationId xmlns:a16="http://schemas.microsoft.com/office/drawing/2014/main" id="{FE201776-2EEE-6EBD-BB41-4BA141250D64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0877550" y="6364923"/>
              <a:ext cx="151297" cy="223472"/>
            </a:xfrm>
            <a:custGeom>
              <a:avLst/>
              <a:gdLst/>
              <a:ahLst/>
              <a:cxnLst/>
              <a:rect l="0" t="0" r="0" b="0"/>
              <a:pathLst>
                <a:path w="151297" h="223472">
                  <a:moveTo>
                    <a:pt x="57150" y="7302"/>
                  </a:moveTo>
                  <a:lnTo>
                    <a:pt x="57150" y="7302"/>
                  </a:lnTo>
                  <a:lnTo>
                    <a:pt x="65352" y="7302"/>
                  </a:lnTo>
                  <a:lnTo>
                    <a:pt x="71341" y="12358"/>
                  </a:lnTo>
                  <a:lnTo>
                    <a:pt x="74039" y="20485"/>
                  </a:lnTo>
                  <a:lnTo>
                    <a:pt x="74181" y="33269"/>
                  </a:lnTo>
                  <a:lnTo>
                    <a:pt x="65649" y="73148"/>
                  </a:lnTo>
                  <a:lnTo>
                    <a:pt x="56846" y="107951"/>
                  </a:lnTo>
                  <a:lnTo>
                    <a:pt x="47534" y="151777"/>
                  </a:lnTo>
                  <a:lnTo>
                    <a:pt x="34907" y="198823"/>
                  </a:lnTo>
                  <a:lnTo>
                    <a:pt x="29131" y="223471"/>
                  </a:lnTo>
                  <a:lnTo>
                    <a:pt x="28597" y="179202"/>
                  </a:lnTo>
                  <a:lnTo>
                    <a:pt x="33636" y="133098"/>
                  </a:lnTo>
                  <a:lnTo>
                    <a:pt x="45880" y="86870"/>
                  </a:lnTo>
                  <a:lnTo>
                    <a:pt x="67586" y="46067"/>
                  </a:lnTo>
                  <a:lnTo>
                    <a:pt x="87198" y="17545"/>
                  </a:lnTo>
                  <a:lnTo>
                    <a:pt x="102977" y="5280"/>
                  </a:lnTo>
                  <a:lnTo>
                    <a:pt x="121059" y="0"/>
                  </a:lnTo>
                  <a:lnTo>
                    <a:pt x="133532" y="1586"/>
                  </a:lnTo>
                  <a:lnTo>
                    <a:pt x="144014" y="5820"/>
                  </a:lnTo>
                  <a:lnTo>
                    <a:pt x="146810" y="8431"/>
                  </a:lnTo>
                  <a:lnTo>
                    <a:pt x="148673" y="11229"/>
                  </a:lnTo>
                  <a:lnTo>
                    <a:pt x="151296" y="25281"/>
                  </a:lnTo>
                  <a:lnTo>
                    <a:pt x="146265" y="36812"/>
                  </a:lnTo>
                  <a:lnTo>
                    <a:pt x="130845" y="56405"/>
                  </a:lnTo>
                  <a:lnTo>
                    <a:pt x="118479" y="60875"/>
                  </a:lnTo>
                  <a:lnTo>
                    <a:pt x="104515" y="63921"/>
                  </a:lnTo>
                  <a:lnTo>
                    <a:pt x="83352" y="72444"/>
                  </a:lnTo>
                  <a:lnTo>
                    <a:pt x="73734" y="70475"/>
                  </a:lnTo>
                  <a:lnTo>
                    <a:pt x="30345" y="57442"/>
                  </a:lnTo>
                  <a:lnTo>
                    <a:pt x="0" y="54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9" name="SMARTInkShape-Group300">
            <a:extLst>
              <a:ext uri="{FF2B5EF4-FFF2-40B4-BE49-F238E27FC236}">
                <a16:creationId xmlns:a16="http://schemas.microsoft.com/office/drawing/2014/main" id="{F60ADACA-B49F-DED6-C1BE-A548187D2C23}"/>
              </a:ext>
            </a:extLst>
          </p:cNvPr>
          <p:cNvGrpSpPr/>
          <p:nvPr/>
        </p:nvGrpSpPr>
        <p:grpSpPr>
          <a:xfrm>
            <a:off x="1571625" y="6148094"/>
            <a:ext cx="618952" cy="462257"/>
            <a:chOff x="1571625" y="6148094"/>
            <a:chExt cx="618952" cy="462257"/>
          </a:xfrm>
        </p:grpSpPr>
        <p:sp>
          <p:nvSpPr>
            <p:cNvPr id="1853" name="SMARTInkShape-1479">
              <a:extLst>
                <a:ext uri="{FF2B5EF4-FFF2-40B4-BE49-F238E27FC236}">
                  <a16:creationId xmlns:a16="http://schemas.microsoft.com/office/drawing/2014/main" id="{3926102A-43BB-30CC-4E25-007DD0FD803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076450" y="6148094"/>
              <a:ext cx="114127" cy="462257"/>
            </a:xfrm>
            <a:custGeom>
              <a:avLst/>
              <a:gdLst/>
              <a:ahLst/>
              <a:cxnLst/>
              <a:rect l="0" t="0" r="0" b="0"/>
              <a:pathLst>
                <a:path w="114127" h="462257">
                  <a:moveTo>
                    <a:pt x="66675" y="5056"/>
                  </a:moveTo>
                  <a:lnTo>
                    <a:pt x="66675" y="5056"/>
                  </a:lnTo>
                  <a:lnTo>
                    <a:pt x="66675" y="0"/>
                  </a:lnTo>
                  <a:lnTo>
                    <a:pt x="67733" y="627"/>
                  </a:lnTo>
                  <a:lnTo>
                    <a:pt x="93512" y="44662"/>
                  </a:lnTo>
                  <a:lnTo>
                    <a:pt x="104260" y="83466"/>
                  </a:lnTo>
                  <a:lnTo>
                    <a:pt x="109838" y="119280"/>
                  </a:lnTo>
                  <a:lnTo>
                    <a:pt x="112317" y="152836"/>
                  </a:lnTo>
                  <a:lnTo>
                    <a:pt x="113712" y="196421"/>
                  </a:lnTo>
                  <a:lnTo>
                    <a:pt x="114126" y="236147"/>
                  </a:lnTo>
                  <a:lnTo>
                    <a:pt x="111400" y="267572"/>
                  </a:lnTo>
                  <a:lnTo>
                    <a:pt x="103916" y="312497"/>
                  </a:lnTo>
                  <a:lnTo>
                    <a:pt x="92173" y="345917"/>
                  </a:lnTo>
                  <a:lnTo>
                    <a:pt x="64186" y="390710"/>
                  </a:lnTo>
                  <a:lnTo>
                    <a:pt x="29083" y="432203"/>
                  </a:lnTo>
                  <a:lnTo>
                    <a:pt x="0" y="462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1480">
              <a:extLst>
                <a:ext uri="{FF2B5EF4-FFF2-40B4-BE49-F238E27FC236}">
                  <a16:creationId xmlns:a16="http://schemas.microsoft.com/office/drawing/2014/main" id="{67AED57D-8B68-1A42-2D62-1887C7971CA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066925" y="6457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1481">
              <a:extLst>
                <a:ext uri="{FF2B5EF4-FFF2-40B4-BE49-F238E27FC236}">
                  <a16:creationId xmlns:a16="http://schemas.microsoft.com/office/drawing/2014/main" id="{EA286CD4-64EC-02D9-6B29-F9234B453532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866900" y="6325153"/>
              <a:ext cx="190501" cy="135320"/>
            </a:xfrm>
            <a:custGeom>
              <a:avLst/>
              <a:gdLst/>
              <a:ahLst/>
              <a:cxnLst/>
              <a:rect l="0" t="0" r="0" b="0"/>
              <a:pathLst>
                <a:path w="190501" h="135320">
                  <a:moveTo>
                    <a:pt x="0" y="37547"/>
                  </a:moveTo>
                  <a:lnTo>
                    <a:pt x="0" y="37547"/>
                  </a:lnTo>
                  <a:lnTo>
                    <a:pt x="5056" y="37547"/>
                  </a:lnTo>
                  <a:lnTo>
                    <a:pt x="6546" y="36489"/>
                  </a:lnTo>
                  <a:lnTo>
                    <a:pt x="7539" y="34725"/>
                  </a:lnTo>
                  <a:lnTo>
                    <a:pt x="8201" y="32491"/>
                  </a:lnTo>
                  <a:lnTo>
                    <a:pt x="14189" y="24290"/>
                  </a:lnTo>
                  <a:lnTo>
                    <a:pt x="45390" y="1315"/>
                  </a:lnTo>
                  <a:lnTo>
                    <a:pt x="49454" y="277"/>
                  </a:lnTo>
                  <a:lnTo>
                    <a:pt x="52019" y="0"/>
                  </a:lnTo>
                  <a:lnTo>
                    <a:pt x="57692" y="2515"/>
                  </a:lnTo>
                  <a:lnTo>
                    <a:pt x="71206" y="13650"/>
                  </a:lnTo>
                  <a:lnTo>
                    <a:pt x="79777" y="32231"/>
                  </a:lnTo>
                  <a:lnTo>
                    <a:pt x="85203" y="67227"/>
                  </a:lnTo>
                  <a:lnTo>
                    <a:pt x="85705" y="107800"/>
                  </a:lnTo>
                  <a:lnTo>
                    <a:pt x="84657" y="122746"/>
                  </a:lnTo>
                  <a:lnTo>
                    <a:pt x="80665" y="132916"/>
                  </a:lnTo>
                  <a:lnTo>
                    <a:pt x="78118" y="134993"/>
                  </a:lnTo>
                  <a:lnTo>
                    <a:pt x="75362" y="135319"/>
                  </a:lnTo>
                  <a:lnTo>
                    <a:pt x="63604" y="133543"/>
                  </a:lnTo>
                  <a:lnTo>
                    <a:pt x="58278" y="133295"/>
                  </a:lnTo>
                  <a:lnTo>
                    <a:pt x="54727" y="131012"/>
                  </a:lnTo>
                  <a:lnTo>
                    <a:pt x="52360" y="127374"/>
                  </a:lnTo>
                  <a:lnTo>
                    <a:pt x="50781" y="122833"/>
                  </a:lnTo>
                  <a:lnTo>
                    <a:pt x="53617" y="101269"/>
                  </a:lnTo>
                  <a:lnTo>
                    <a:pt x="67046" y="61852"/>
                  </a:lnTo>
                  <a:lnTo>
                    <a:pt x="70097" y="56926"/>
                  </a:lnTo>
                  <a:lnTo>
                    <a:pt x="81954" y="48629"/>
                  </a:lnTo>
                  <a:lnTo>
                    <a:pt x="124583" y="31402"/>
                  </a:lnTo>
                  <a:lnTo>
                    <a:pt x="165833" y="19770"/>
                  </a:lnTo>
                  <a:lnTo>
                    <a:pt x="173540" y="19062"/>
                  </a:lnTo>
                  <a:lnTo>
                    <a:pt x="176018" y="19931"/>
                  </a:lnTo>
                  <a:lnTo>
                    <a:pt x="177670" y="21570"/>
                  </a:lnTo>
                  <a:lnTo>
                    <a:pt x="178772" y="23721"/>
                  </a:lnTo>
                  <a:lnTo>
                    <a:pt x="180565" y="25155"/>
                  </a:lnTo>
                  <a:lnTo>
                    <a:pt x="190500" y="28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1482">
              <a:extLst>
                <a:ext uri="{FF2B5EF4-FFF2-40B4-BE49-F238E27FC236}">
                  <a16:creationId xmlns:a16="http://schemas.microsoft.com/office/drawing/2014/main" id="{5DBC4BCB-1782-9E91-6B19-D91543BA515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876425" y="6391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1483">
              <a:extLst>
                <a:ext uri="{FF2B5EF4-FFF2-40B4-BE49-F238E27FC236}">
                  <a16:creationId xmlns:a16="http://schemas.microsoft.com/office/drawing/2014/main" id="{90157D97-8E82-DADE-50D8-6F44BE266DCC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724274" y="6339150"/>
              <a:ext cx="133102" cy="121952"/>
            </a:xfrm>
            <a:custGeom>
              <a:avLst/>
              <a:gdLst/>
              <a:ahLst/>
              <a:cxnLst/>
              <a:rect l="0" t="0" r="0" b="0"/>
              <a:pathLst>
                <a:path w="133102" h="121952">
                  <a:moveTo>
                    <a:pt x="85476" y="33075"/>
                  </a:moveTo>
                  <a:lnTo>
                    <a:pt x="85476" y="33075"/>
                  </a:lnTo>
                  <a:lnTo>
                    <a:pt x="85476" y="38131"/>
                  </a:lnTo>
                  <a:lnTo>
                    <a:pt x="86534" y="38563"/>
                  </a:lnTo>
                  <a:lnTo>
                    <a:pt x="90532" y="36219"/>
                  </a:lnTo>
                  <a:lnTo>
                    <a:pt x="92022" y="34113"/>
                  </a:lnTo>
                  <a:lnTo>
                    <a:pt x="93677" y="28950"/>
                  </a:lnTo>
                  <a:lnTo>
                    <a:pt x="94885" y="15822"/>
                  </a:lnTo>
                  <a:lnTo>
                    <a:pt x="87447" y="3900"/>
                  </a:lnTo>
                  <a:lnTo>
                    <a:pt x="86790" y="925"/>
                  </a:lnTo>
                  <a:lnTo>
                    <a:pt x="83177" y="0"/>
                  </a:lnTo>
                  <a:lnTo>
                    <a:pt x="70696" y="1795"/>
                  </a:lnTo>
                  <a:lnTo>
                    <a:pt x="57388" y="11764"/>
                  </a:lnTo>
                  <a:lnTo>
                    <a:pt x="19727" y="53082"/>
                  </a:lnTo>
                  <a:lnTo>
                    <a:pt x="4011" y="84769"/>
                  </a:lnTo>
                  <a:lnTo>
                    <a:pt x="312" y="111927"/>
                  </a:lnTo>
                  <a:lnTo>
                    <a:pt x="0" y="120333"/>
                  </a:lnTo>
                  <a:lnTo>
                    <a:pt x="2034" y="121938"/>
                  </a:lnTo>
                  <a:lnTo>
                    <a:pt x="5506" y="121951"/>
                  </a:lnTo>
                  <a:lnTo>
                    <a:pt x="9938" y="120900"/>
                  </a:lnTo>
                  <a:lnTo>
                    <a:pt x="26288" y="109309"/>
                  </a:lnTo>
                  <a:lnTo>
                    <a:pt x="61005" y="66777"/>
                  </a:lnTo>
                  <a:lnTo>
                    <a:pt x="66215" y="52759"/>
                  </a:lnTo>
                  <a:lnTo>
                    <a:pt x="69240" y="81808"/>
                  </a:lnTo>
                  <a:lnTo>
                    <a:pt x="78184" y="108537"/>
                  </a:lnTo>
                  <a:lnTo>
                    <a:pt x="84036" y="116773"/>
                  </a:lnTo>
                  <a:lnTo>
                    <a:pt x="87658" y="117899"/>
                  </a:lnTo>
                  <a:lnTo>
                    <a:pt x="112885" y="118748"/>
                  </a:lnTo>
                  <a:lnTo>
                    <a:pt x="133101" y="109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SMARTInkShape-1484">
              <a:extLst>
                <a:ext uri="{FF2B5EF4-FFF2-40B4-BE49-F238E27FC236}">
                  <a16:creationId xmlns:a16="http://schemas.microsoft.com/office/drawing/2014/main" id="{F6B38F44-2A3E-F94E-A385-658F8AEAFA56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571625" y="6322580"/>
              <a:ext cx="133351" cy="123195"/>
            </a:xfrm>
            <a:custGeom>
              <a:avLst/>
              <a:gdLst/>
              <a:ahLst/>
              <a:cxnLst/>
              <a:rect l="0" t="0" r="0" b="0"/>
              <a:pathLst>
                <a:path w="133351" h="123195">
                  <a:moveTo>
                    <a:pt x="0" y="21070"/>
                  </a:moveTo>
                  <a:lnTo>
                    <a:pt x="0" y="21070"/>
                  </a:lnTo>
                  <a:lnTo>
                    <a:pt x="8201" y="21070"/>
                  </a:lnTo>
                  <a:lnTo>
                    <a:pt x="8642" y="20012"/>
                  </a:lnTo>
                  <a:lnTo>
                    <a:pt x="9409" y="7813"/>
                  </a:lnTo>
                  <a:lnTo>
                    <a:pt x="10506" y="5882"/>
                  </a:lnTo>
                  <a:lnTo>
                    <a:pt x="12295" y="4595"/>
                  </a:lnTo>
                  <a:lnTo>
                    <a:pt x="17716" y="2528"/>
                  </a:lnTo>
                  <a:lnTo>
                    <a:pt x="18161" y="3417"/>
                  </a:lnTo>
                  <a:lnTo>
                    <a:pt x="18655" y="7228"/>
                  </a:lnTo>
                  <a:lnTo>
                    <a:pt x="10814" y="49026"/>
                  </a:lnTo>
                  <a:lnTo>
                    <a:pt x="17384" y="85466"/>
                  </a:lnTo>
                  <a:lnTo>
                    <a:pt x="28873" y="112421"/>
                  </a:lnTo>
                  <a:lnTo>
                    <a:pt x="35057" y="119878"/>
                  </a:lnTo>
                  <a:lnTo>
                    <a:pt x="41334" y="123194"/>
                  </a:lnTo>
                  <a:lnTo>
                    <a:pt x="44489" y="121961"/>
                  </a:lnTo>
                  <a:lnTo>
                    <a:pt x="50818" y="114945"/>
                  </a:lnTo>
                  <a:lnTo>
                    <a:pt x="71108" y="77987"/>
                  </a:lnTo>
                  <a:lnTo>
                    <a:pt x="92676" y="32744"/>
                  </a:lnTo>
                  <a:lnTo>
                    <a:pt x="107442" y="3033"/>
                  </a:lnTo>
                  <a:lnTo>
                    <a:pt x="110786" y="579"/>
                  </a:lnTo>
                  <a:lnTo>
                    <a:pt x="114074" y="0"/>
                  </a:lnTo>
                  <a:lnTo>
                    <a:pt x="133350" y="2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7" name="SMARTInkShape-Group301">
            <a:extLst>
              <a:ext uri="{FF2B5EF4-FFF2-40B4-BE49-F238E27FC236}">
                <a16:creationId xmlns:a16="http://schemas.microsoft.com/office/drawing/2014/main" id="{1F2325E4-B0C5-3D25-7AFF-051825C599DF}"/>
              </a:ext>
            </a:extLst>
          </p:cNvPr>
          <p:cNvGrpSpPr/>
          <p:nvPr/>
        </p:nvGrpSpPr>
        <p:grpSpPr>
          <a:xfrm>
            <a:off x="333817" y="6134468"/>
            <a:ext cx="990159" cy="456833"/>
            <a:chOff x="333817" y="6134468"/>
            <a:chExt cx="990159" cy="456833"/>
          </a:xfrm>
        </p:grpSpPr>
        <p:sp>
          <p:nvSpPr>
            <p:cNvPr id="1860" name="SMARTInkShape-1485">
              <a:extLst>
                <a:ext uri="{FF2B5EF4-FFF2-40B4-BE49-F238E27FC236}">
                  <a16:creationId xmlns:a16="http://schemas.microsoft.com/office/drawing/2014/main" id="{FB742CA0-742C-7272-73E7-A23C2C09BC45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171575" y="6337292"/>
              <a:ext cx="152401" cy="101404"/>
            </a:xfrm>
            <a:custGeom>
              <a:avLst/>
              <a:gdLst/>
              <a:ahLst/>
              <a:cxnLst/>
              <a:rect l="0" t="0" r="0" b="0"/>
              <a:pathLst>
                <a:path w="152401" h="101404">
                  <a:moveTo>
                    <a:pt x="0" y="34933"/>
                  </a:moveTo>
                  <a:lnTo>
                    <a:pt x="0" y="34933"/>
                  </a:lnTo>
                  <a:lnTo>
                    <a:pt x="0" y="39989"/>
                  </a:lnTo>
                  <a:lnTo>
                    <a:pt x="1058" y="41478"/>
                  </a:lnTo>
                  <a:lnTo>
                    <a:pt x="2822" y="42472"/>
                  </a:lnTo>
                  <a:lnTo>
                    <a:pt x="9721" y="43575"/>
                  </a:lnTo>
                  <a:lnTo>
                    <a:pt x="55121" y="44424"/>
                  </a:lnTo>
                  <a:lnTo>
                    <a:pt x="100377" y="36254"/>
                  </a:lnTo>
                  <a:lnTo>
                    <a:pt x="120288" y="30268"/>
                  </a:lnTo>
                  <a:lnTo>
                    <a:pt x="127545" y="24746"/>
                  </a:lnTo>
                  <a:lnTo>
                    <a:pt x="137260" y="7521"/>
                  </a:lnTo>
                  <a:lnTo>
                    <a:pt x="137015" y="3958"/>
                  </a:lnTo>
                  <a:lnTo>
                    <a:pt x="134735" y="1583"/>
                  </a:lnTo>
                  <a:lnTo>
                    <a:pt x="131098" y="0"/>
                  </a:lnTo>
                  <a:lnTo>
                    <a:pt x="110811" y="2828"/>
                  </a:lnTo>
                  <a:lnTo>
                    <a:pt x="77627" y="19810"/>
                  </a:lnTo>
                  <a:lnTo>
                    <a:pt x="61571" y="33158"/>
                  </a:lnTo>
                  <a:lnTo>
                    <a:pt x="36553" y="63941"/>
                  </a:lnTo>
                  <a:lnTo>
                    <a:pt x="34952" y="69088"/>
                  </a:lnTo>
                  <a:lnTo>
                    <a:pt x="35995" y="80452"/>
                  </a:lnTo>
                  <a:lnTo>
                    <a:pt x="39987" y="89736"/>
                  </a:lnTo>
                  <a:lnTo>
                    <a:pt x="42533" y="93693"/>
                  </a:lnTo>
                  <a:lnTo>
                    <a:pt x="48184" y="98090"/>
                  </a:lnTo>
                  <a:lnTo>
                    <a:pt x="57316" y="100566"/>
                  </a:lnTo>
                  <a:lnTo>
                    <a:pt x="74939" y="101403"/>
                  </a:lnTo>
                  <a:lnTo>
                    <a:pt x="120742" y="91895"/>
                  </a:lnTo>
                  <a:lnTo>
                    <a:pt x="152400" y="82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SMARTInkShape-1486">
              <a:extLst>
                <a:ext uri="{FF2B5EF4-FFF2-40B4-BE49-F238E27FC236}">
                  <a16:creationId xmlns:a16="http://schemas.microsoft.com/office/drawing/2014/main" id="{8696F683-38D4-0BDC-BE49-ABC6A1996DF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123950" y="6185262"/>
              <a:ext cx="28460" cy="282214"/>
            </a:xfrm>
            <a:custGeom>
              <a:avLst/>
              <a:gdLst/>
              <a:ahLst/>
              <a:cxnLst/>
              <a:rect l="0" t="0" r="0" b="0"/>
              <a:pathLst>
                <a:path w="28460" h="282214">
                  <a:moveTo>
                    <a:pt x="19050" y="5988"/>
                  </a:moveTo>
                  <a:lnTo>
                    <a:pt x="19050" y="5988"/>
                  </a:lnTo>
                  <a:lnTo>
                    <a:pt x="19050" y="500"/>
                  </a:lnTo>
                  <a:lnTo>
                    <a:pt x="19050" y="2844"/>
                  </a:lnTo>
                  <a:lnTo>
                    <a:pt x="20108" y="2833"/>
                  </a:lnTo>
                  <a:lnTo>
                    <a:pt x="24106" y="0"/>
                  </a:lnTo>
                  <a:lnTo>
                    <a:pt x="25596" y="1996"/>
                  </a:lnTo>
                  <a:lnTo>
                    <a:pt x="28183" y="41602"/>
                  </a:lnTo>
                  <a:lnTo>
                    <a:pt x="28459" y="82039"/>
                  </a:lnTo>
                  <a:lnTo>
                    <a:pt x="23484" y="117422"/>
                  </a:lnTo>
                  <a:lnTo>
                    <a:pt x="15307" y="158126"/>
                  </a:lnTo>
                  <a:lnTo>
                    <a:pt x="6182" y="198645"/>
                  </a:lnTo>
                  <a:lnTo>
                    <a:pt x="1832" y="237461"/>
                  </a:lnTo>
                  <a:lnTo>
                    <a:pt x="0" y="282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1487">
              <a:extLst>
                <a:ext uri="{FF2B5EF4-FFF2-40B4-BE49-F238E27FC236}">
                  <a16:creationId xmlns:a16="http://schemas.microsoft.com/office/drawing/2014/main" id="{746CB004-9E52-B30B-88D2-B77BB246D83F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009650" y="6335832"/>
              <a:ext cx="80029" cy="87450"/>
            </a:xfrm>
            <a:custGeom>
              <a:avLst/>
              <a:gdLst/>
              <a:ahLst/>
              <a:cxnLst/>
              <a:rect l="0" t="0" r="0" b="0"/>
              <a:pathLst>
                <a:path w="80029" h="87450">
                  <a:moveTo>
                    <a:pt x="0" y="45918"/>
                  </a:moveTo>
                  <a:lnTo>
                    <a:pt x="0" y="45918"/>
                  </a:lnTo>
                  <a:lnTo>
                    <a:pt x="0" y="40862"/>
                  </a:lnTo>
                  <a:lnTo>
                    <a:pt x="10113" y="22548"/>
                  </a:lnTo>
                  <a:lnTo>
                    <a:pt x="17900" y="14364"/>
                  </a:lnTo>
                  <a:lnTo>
                    <a:pt x="35832" y="2133"/>
                  </a:lnTo>
                  <a:lnTo>
                    <a:pt x="46264" y="0"/>
                  </a:lnTo>
                  <a:lnTo>
                    <a:pt x="55134" y="1874"/>
                  </a:lnTo>
                  <a:lnTo>
                    <a:pt x="69452" y="11700"/>
                  </a:lnTo>
                  <a:lnTo>
                    <a:pt x="79257" y="30841"/>
                  </a:lnTo>
                  <a:lnTo>
                    <a:pt x="80028" y="47684"/>
                  </a:lnTo>
                  <a:lnTo>
                    <a:pt x="76843" y="63636"/>
                  </a:lnTo>
                  <a:lnTo>
                    <a:pt x="71900" y="74253"/>
                  </a:lnTo>
                  <a:lnTo>
                    <a:pt x="60531" y="82500"/>
                  </a:lnTo>
                  <a:lnTo>
                    <a:pt x="53054" y="86181"/>
                  </a:lnTo>
                  <a:lnTo>
                    <a:pt x="36279" y="87449"/>
                  </a:lnTo>
                  <a:lnTo>
                    <a:pt x="20358" y="84485"/>
                  </a:lnTo>
                  <a:lnTo>
                    <a:pt x="0" y="74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SMARTInkShape-1488">
              <a:extLst>
                <a:ext uri="{FF2B5EF4-FFF2-40B4-BE49-F238E27FC236}">
                  <a16:creationId xmlns:a16="http://schemas.microsoft.com/office/drawing/2014/main" id="{472BBAA0-709F-9247-8E0E-AF41ED72F064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990600" y="632460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5278" y="31085"/>
                  </a:lnTo>
                  <a:lnTo>
                    <a:pt x="24843" y="72227"/>
                  </a:lnTo>
                  <a:lnTo>
                    <a:pt x="19136" y="115632"/>
                  </a:lnTo>
                  <a:lnTo>
                    <a:pt x="12843" y="157851"/>
                  </a:lnTo>
                  <a:lnTo>
                    <a:pt x="9450" y="201757"/>
                  </a:lnTo>
                  <a:lnTo>
                    <a:pt x="1453" y="24603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1489">
              <a:extLst>
                <a:ext uri="{FF2B5EF4-FFF2-40B4-BE49-F238E27FC236}">
                  <a16:creationId xmlns:a16="http://schemas.microsoft.com/office/drawing/2014/main" id="{1F8A064D-D034-CF9B-8D80-3DFAFEBA3C27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77337" y="6262520"/>
              <a:ext cx="384121" cy="176381"/>
            </a:xfrm>
            <a:custGeom>
              <a:avLst/>
              <a:gdLst/>
              <a:ahLst/>
              <a:cxnLst/>
              <a:rect l="0" t="0" r="0" b="0"/>
              <a:pathLst>
                <a:path w="384121" h="176381">
                  <a:moveTo>
                    <a:pt x="89413" y="23980"/>
                  </a:moveTo>
                  <a:lnTo>
                    <a:pt x="89413" y="23980"/>
                  </a:lnTo>
                  <a:lnTo>
                    <a:pt x="89413" y="6370"/>
                  </a:lnTo>
                  <a:lnTo>
                    <a:pt x="88355" y="5890"/>
                  </a:lnTo>
                  <a:lnTo>
                    <a:pt x="84356" y="5357"/>
                  </a:lnTo>
                  <a:lnTo>
                    <a:pt x="79052" y="2298"/>
                  </a:lnTo>
                  <a:lnTo>
                    <a:pt x="76156" y="0"/>
                  </a:lnTo>
                  <a:lnTo>
                    <a:pt x="72108" y="585"/>
                  </a:lnTo>
                  <a:lnTo>
                    <a:pt x="53226" y="13910"/>
                  </a:lnTo>
                  <a:lnTo>
                    <a:pt x="22598" y="38921"/>
                  </a:lnTo>
                  <a:lnTo>
                    <a:pt x="4915" y="72675"/>
                  </a:lnTo>
                  <a:lnTo>
                    <a:pt x="0" y="90072"/>
                  </a:lnTo>
                  <a:lnTo>
                    <a:pt x="1343" y="104860"/>
                  </a:lnTo>
                  <a:lnTo>
                    <a:pt x="5468" y="115665"/>
                  </a:lnTo>
                  <a:lnTo>
                    <a:pt x="8050" y="120029"/>
                  </a:lnTo>
                  <a:lnTo>
                    <a:pt x="12946" y="121879"/>
                  </a:lnTo>
                  <a:lnTo>
                    <a:pt x="42419" y="119788"/>
                  </a:lnTo>
                  <a:lnTo>
                    <a:pt x="53005" y="113833"/>
                  </a:lnTo>
                  <a:lnTo>
                    <a:pt x="95633" y="75823"/>
                  </a:lnTo>
                  <a:lnTo>
                    <a:pt x="128839" y="55821"/>
                  </a:lnTo>
                  <a:lnTo>
                    <a:pt x="135958" y="44923"/>
                  </a:lnTo>
                  <a:lnTo>
                    <a:pt x="136318" y="45351"/>
                  </a:lnTo>
                  <a:lnTo>
                    <a:pt x="137019" y="90307"/>
                  </a:lnTo>
                  <a:lnTo>
                    <a:pt x="137030" y="100377"/>
                  </a:lnTo>
                  <a:lnTo>
                    <a:pt x="141266" y="101371"/>
                  </a:lnTo>
                  <a:lnTo>
                    <a:pt x="164279" y="93712"/>
                  </a:lnTo>
                  <a:lnTo>
                    <a:pt x="209944" y="63960"/>
                  </a:lnTo>
                  <a:lnTo>
                    <a:pt x="221150" y="103250"/>
                  </a:lnTo>
                  <a:lnTo>
                    <a:pt x="222751" y="150587"/>
                  </a:lnTo>
                  <a:lnTo>
                    <a:pt x="222763" y="157154"/>
                  </a:lnTo>
                  <a:lnTo>
                    <a:pt x="225585" y="138479"/>
                  </a:lnTo>
                  <a:lnTo>
                    <a:pt x="236020" y="105276"/>
                  </a:lnTo>
                  <a:lnTo>
                    <a:pt x="250210" y="84874"/>
                  </a:lnTo>
                  <a:lnTo>
                    <a:pt x="276330" y="64569"/>
                  </a:lnTo>
                  <a:lnTo>
                    <a:pt x="283908" y="62817"/>
                  </a:lnTo>
                  <a:lnTo>
                    <a:pt x="297153" y="62145"/>
                  </a:lnTo>
                  <a:lnTo>
                    <a:pt x="303483" y="67154"/>
                  </a:lnTo>
                  <a:lnTo>
                    <a:pt x="306264" y="72450"/>
                  </a:lnTo>
                  <a:lnTo>
                    <a:pt x="313889" y="96000"/>
                  </a:lnTo>
                  <a:lnTo>
                    <a:pt x="308569" y="128059"/>
                  </a:lnTo>
                  <a:lnTo>
                    <a:pt x="354149" y="90631"/>
                  </a:lnTo>
                  <a:lnTo>
                    <a:pt x="371729" y="75835"/>
                  </a:lnTo>
                  <a:lnTo>
                    <a:pt x="378223" y="73484"/>
                  </a:lnTo>
                  <a:lnTo>
                    <a:pt x="380378" y="73916"/>
                  </a:lnTo>
                  <a:lnTo>
                    <a:pt x="381815" y="75263"/>
                  </a:lnTo>
                  <a:lnTo>
                    <a:pt x="383411" y="79581"/>
                  </a:lnTo>
                  <a:lnTo>
                    <a:pt x="384120" y="85028"/>
                  </a:lnTo>
                  <a:lnTo>
                    <a:pt x="376437" y="129933"/>
                  </a:lnTo>
                  <a:lnTo>
                    <a:pt x="375163" y="176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1490">
              <a:extLst>
                <a:ext uri="{FF2B5EF4-FFF2-40B4-BE49-F238E27FC236}">
                  <a16:creationId xmlns:a16="http://schemas.microsoft.com/office/drawing/2014/main" id="{0AD2128E-02C3-5851-C041-3CE76061D38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28625" y="6229858"/>
              <a:ext cx="152401" cy="174115"/>
            </a:xfrm>
            <a:custGeom>
              <a:avLst/>
              <a:gdLst/>
              <a:ahLst/>
              <a:cxnLst/>
              <a:rect l="0" t="0" r="0" b="0"/>
              <a:pathLst>
                <a:path w="152401" h="174115">
                  <a:moveTo>
                    <a:pt x="152400" y="18542"/>
                  </a:moveTo>
                  <a:lnTo>
                    <a:pt x="152400" y="18542"/>
                  </a:lnTo>
                  <a:lnTo>
                    <a:pt x="152400" y="1209"/>
                  </a:lnTo>
                  <a:lnTo>
                    <a:pt x="137231" y="0"/>
                  </a:lnTo>
                  <a:lnTo>
                    <a:pt x="112628" y="9756"/>
                  </a:lnTo>
                  <a:lnTo>
                    <a:pt x="70261" y="39229"/>
                  </a:lnTo>
                  <a:lnTo>
                    <a:pt x="55978" y="54893"/>
                  </a:lnTo>
                  <a:lnTo>
                    <a:pt x="50100" y="67883"/>
                  </a:lnTo>
                  <a:lnTo>
                    <a:pt x="51392" y="71545"/>
                  </a:lnTo>
                  <a:lnTo>
                    <a:pt x="58471" y="78434"/>
                  </a:lnTo>
                  <a:lnTo>
                    <a:pt x="100784" y="102126"/>
                  </a:lnTo>
                  <a:lnTo>
                    <a:pt x="125429" y="125165"/>
                  </a:lnTo>
                  <a:lnTo>
                    <a:pt x="127011" y="128782"/>
                  </a:lnTo>
                  <a:lnTo>
                    <a:pt x="127007" y="132253"/>
                  </a:lnTo>
                  <a:lnTo>
                    <a:pt x="125947" y="135624"/>
                  </a:lnTo>
                  <a:lnTo>
                    <a:pt x="119124" y="142192"/>
                  </a:lnTo>
                  <a:lnTo>
                    <a:pt x="77773" y="161400"/>
                  </a:lnTo>
                  <a:lnTo>
                    <a:pt x="46054" y="174114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1491">
              <a:extLst>
                <a:ext uri="{FF2B5EF4-FFF2-40B4-BE49-F238E27FC236}">
                  <a16:creationId xmlns:a16="http://schemas.microsoft.com/office/drawing/2014/main" id="{BA30EABF-BEA6-7EB5-43C9-6176C662B9D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33817" y="6134468"/>
              <a:ext cx="123383" cy="352723"/>
            </a:xfrm>
            <a:custGeom>
              <a:avLst/>
              <a:gdLst/>
              <a:ahLst/>
              <a:cxnLst/>
              <a:rect l="0" t="0" r="0" b="0"/>
              <a:pathLst>
                <a:path w="123383" h="352723">
                  <a:moveTo>
                    <a:pt x="113858" y="18682"/>
                  </a:moveTo>
                  <a:lnTo>
                    <a:pt x="113858" y="18682"/>
                  </a:lnTo>
                  <a:lnTo>
                    <a:pt x="113858" y="9550"/>
                  </a:lnTo>
                  <a:lnTo>
                    <a:pt x="118914" y="9273"/>
                  </a:lnTo>
                  <a:lnTo>
                    <a:pt x="120404" y="8176"/>
                  </a:lnTo>
                  <a:lnTo>
                    <a:pt x="122059" y="4134"/>
                  </a:lnTo>
                  <a:lnTo>
                    <a:pt x="122500" y="3692"/>
                  </a:lnTo>
                  <a:lnTo>
                    <a:pt x="122795" y="4456"/>
                  </a:lnTo>
                  <a:lnTo>
                    <a:pt x="123267" y="8228"/>
                  </a:lnTo>
                  <a:lnTo>
                    <a:pt x="123380" y="0"/>
                  </a:lnTo>
                  <a:lnTo>
                    <a:pt x="123382" y="4798"/>
                  </a:lnTo>
                  <a:lnTo>
                    <a:pt x="122324" y="6251"/>
                  </a:lnTo>
                  <a:lnTo>
                    <a:pt x="90488" y="25111"/>
                  </a:lnTo>
                  <a:lnTo>
                    <a:pt x="74896" y="41648"/>
                  </a:lnTo>
                  <a:lnTo>
                    <a:pt x="50462" y="83935"/>
                  </a:lnTo>
                  <a:lnTo>
                    <a:pt x="35131" y="123176"/>
                  </a:lnTo>
                  <a:lnTo>
                    <a:pt x="21911" y="161501"/>
                  </a:lnTo>
                  <a:lnTo>
                    <a:pt x="11931" y="202468"/>
                  </a:lnTo>
                  <a:lnTo>
                    <a:pt x="7105" y="241411"/>
                  </a:lnTo>
                  <a:lnTo>
                    <a:pt x="1794" y="280821"/>
                  </a:lnTo>
                  <a:lnTo>
                    <a:pt x="0" y="327638"/>
                  </a:lnTo>
                  <a:lnTo>
                    <a:pt x="2577" y="344026"/>
                  </a:lnTo>
                  <a:lnTo>
                    <a:pt x="4745" y="349878"/>
                  </a:lnTo>
                  <a:lnTo>
                    <a:pt x="7250" y="352722"/>
                  </a:lnTo>
                  <a:lnTo>
                    <a:pt x="18608" y="352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0" name="SMARTInkShape-Group302">
            <a:extLst>
              <a:ext uri="{FF2B5EF4-FFF2-40B4-BE49-F238E27FC236}">
                <a16:creationId xmlns:a16="http://schemas.microsoft.com/office/drawing/2014/main" id="{279723BE-0EF2-D4F1-30FC-6822098F64D4}"/>
              </a:ext>
            </a:extLst>
          </p:cNvPr>
          <p:cNvGrpSpPr/>
          <p:nvPr/>
        </p:nvGrpSpPr>
        <p:grpSpPr>
          <a:xfrm>
            <a:off x="9744121" y="6124585"/>
            <a:ext cx="419055" cy="313419"/>
            <a:chOff x="9744121" y="6124585"/>
            <a:chExt cx="419055" cy="313419"/>
          </a:xfrm>
        </p:grpSpPr>
        <p:sp>
          <p:nvSpPr>
            <p:cNvPr id="1868" name="SMARTInkShape-1492">
              <a:extLst>
                <a:ext uri="{FF2B5EF4-FFF2-40B4-BE49-F238E27FC236}">
                  <a16:creationId xmlns:a16="http://schemas.microsoft.com/office/drawing/2014/main" id="{DBB37C5F-BE96-282F-A563-94D2A0D8256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0058401" y="6124585"/>
              <a:ext cx="104775" cy="104359"/>
            </a:xfrm>
            <a:custGeom>
              <a:avLst/>
              <a:gdLst/>
              <a:ahLst/>
              <a:cxnLst/>
              <a:rect l="0" t="0" r="0" b="0"/>
              <a:pathLst>
                <a:path w="104775" h="104359">
                  <a:moveTo>
                    <a:pt x="9524" y="19040"/>
                  </a:moveTo>
                  <a:lnTo>
                    <a:pt x="9524" y="19040"/>
                  </a:lnTo>
                  <a:lnTo>
                    <a:pt x="18658" y="9908"/>
                  </a:lnTo>
                  <a:lnTo>
                    <a:pt x="27215" y="9549"/>
                  </a:lnTo>
                  <a:lnTo>
                    <a:pt x="27669" y="8479"/>
                  </a:lnTo>
                  <a:lnTo>
                    <a:pt x="28172" y="4469"/>
                  </a:lnTo>
                  <a:lnTo>
                    <a:pt x="30423" y="2976"/>
                  </a:lnTo>
                  <a:lnTo>
                    <a:pt x="46892" y="252"/>
                  </a:lnTo>
                  <a:lnTo>
                    <a:pt x="64888" y="0"/>
                  </a:lnTo>
                  <a:lnTo>
                    <a:pt x="71202" y="5050"/>
                  </a:lnTo>
                  <a:lnTo>
                    <a:pt x="71809" y="8655"/>
                  </a:lnTo>
                  <a:lnTo>
                    <a:pt x="66206" y="34143"/>
                  </a:lnTo>
                  <a:lnTo>
                    <a:pt x="53607" y="50285"/>
                  </a:lnTo>
                  <a:lnTo>
                    <a:pt x="44992" y="60443"/>
                  </a:lnTo>
                  <a:lnTo>
                    <a:pt x="31101" y="82273"/>
                  </a:lnTo>
                  <a:lnTo>
                    <a:pt x="22034" y="90927"/>
                  </a:lnTo>
                  <a:lnTo>
                    <a:pt x="15790" y="93323"/>
                  </a:lnTo>
                  <a:lnTo>
                    <a:pt x="6322" y="94671"/>
                  </a:lnTo>
                  <a:lnTo>
                    <a:pt x="4216" y="95919"/>
                  </a:lnTo>
                  <a:lnTo>
                    <a:pt x="2810" y="97809"/>
                  </a:lnTo>
                  <a:lnTo>
                    <a:pt x="164" y="104358"/>
                  </a:lnTo>
                  <a:lnTo>
                    <a:pt x="32" y="99198"/>
                  </a:lnTo>
                  <a:lnTo>
                    <a:pt x="14" y="101584"/>
                  </a:lnTo>
                  <a:lnTo>
                    <a:pt x="8" y="101586"/>
                  </a:lnTo>
                  <a:lnTo>
                    <a:pt x="1" y="98649"/>
                  </a:lnTo>
                  <a:lnTo>
                    <a:pt x="0" y="101342"/>
                  </a:lnTo>
                  <a:lnTo>
                    <a:pt x="1059" y="101424"/>
                  </a:lnTo>
                  <a:lnTo>
                    <a:pt x="7605" y="97543"/>
                  </a:lnTo>
                  <a:lnTo>
                    <a:pt x="17303" y="95923"/>
                  </a:lnTo>
                  <a:lnTo>
                    <a:pt x="62137" y="95279"/>
                  </a:lnTo>
                  <a:lnTo>
                    <a:pt x="104774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SMARTInkShape-1493">
              <a:extLst>
                <a:ext uri="{FF2B5EF4-FFF2-40B4-BE49-F238E27FC236}">
                  <a16:creationId xmlns:a16="http://schemas.microsoft.com/office/drawing/2014/main" id="{24475588-2F09-962E-09C4-D8AB125CE60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9744121" y="6248436"/>
              <a:ext cx="219030" cy="189568"/>
            </a:xfrm>
            <a:custGeom>
              <a:avLst/>
              <a:gdLst/>
              <a:ahLst/>
              <a:cxnLst/>
              <a:rect l="0" t="0" r="0" b="0"/>
              <a:pathLst>
                <a:path w="219030" h="189568">
                  <a:moveTo>
                    <a:pt x="9479" y="76164"/>
                  </a:moveTo>
                  <a:lnTo>
                    <a:pt x="9479" y="76164"/>
                  </a:lnTo>
                  <a:lnTo>
                    <a:pt x="17681" y="67963"/>
                  </a:lnTo>
                  <a:lnTo>
                    <a:pt x="32892" y="60354"/>
                  </a:lnTo>
                  <a:lnTo>
                    <a:pt x="43817" y="57016"/>
                  </a:lnTo>
                  <a:lnTo>
                    <a:pt x="54813" y="50852"/>
                  </a:lnTo>
                  <a:lnTo>
                    <a:pt x="65259" y="49040"/>
                  </a:lnTo>
                  <a:lnTo>
                    <a:pt x="74133" y="51055"/>
                  </a:lnTo>
                  <a:lnTo>
                    <a:pt x="110118" y="73124"/>
                  </a:lnTo>
                  <a:lnTo>
                    <a:pt x="117001" y="79399"/>
                  </a:lnTo>
                  <a:lnTo>
                    <a:pt x="120768" y="88537"/>
                  </a:lnTo>
                  <a:lnTo>
                    <a:pt x="123499" y="98596"/>
                  </a:lnTo>
                  <a:lnTo>
                    <a:pt x="128241" y="106595"/>
                  </a:lnTo>
                  <a:lnTo>
                    <a:pt x="128229" y="119322"/>
                  </a:lnTo>
                  <a:lnTo>
                    <a:pt x="124700" y="133445"/>
                  </a:lnTo>
                  <a:lnTo>
                    <a:pt x="116631" y="153958"/>
                  </a:lnTo>
                  <a:lnTo>
                    <a:pt x="115838" y="159776"/>
                  </a:lnTo>
                  <a:lnTo>
                    <a:pt x="113194" y="164715"/>
                  </a:lnTo>
                  <a:lnTo>
                    <a:pt x="92934" y="183650"/>
                  </a:lnTo>
                  <a:lnTo>
                    <a:pt x="86081" y="187435"/>
                  </a:lnTo>
                  <a:lnTo>
                    <a:pt x="73450" y="189567"/>
                  </a:lnTo>
                  <a:lnTo>
                    <a:pt x="62253" y="189007"/>
                  </a:lnTo>
                  <a:lnTo>
                    <a:pt x="32852" y="180729"/>
                  </a:lnTo>
                  <a:lnTo>
                    <a:pt x="25865" y="176259"/>
                  </a:lnTo>
                  <a:lnTo>
                    <a:pt x="22053" y="170745"/>
                  </a:lnTo>
                  <a:lnTo>
                    <a:pt x="19301" y="164768"/>
                  </a:lnTo>
                  <a:lnTo>
                    <a:pt x="1724" y="144709"/>
                  </a:lnTo>
                  <a:lnTo>
                    <a:pt x="741" y="140848"/>
                  </a:lnTo>
                  <a:lnTo>
                    <a:pt x="0" y="107240"/>
                  </a:lnTo>
                  <a:lnTo>
                    <a:pt x="2796" y="97737"/>
                  </a:lnTo>
                  <a:lnTo>
                    <a:pt x="13143" y="83614"/>
                  </a:lnTo>
                  <a:lnTo>
                    <a:pt x="52817" y="43470"/>
                  </a:lnTo>
                  <a:lnTo>
                    <a:pt x="59785" y="40467"/>
                  </a:lnTo>
                  <a:lnTo>
                    <a:pt x="66410" y="33488"/>
                  </a:lnTo>
                  <a:lnTo>
                    <a:pt x="73940" y="24388"/>
                  </a:lnTo>
                  <a:lnTo>
                    <a:pt x="84342" y="16817"/>
                  </a:lnTo>
                  <a:lnTo>
                    <a:pt x="96022" y="12746"/>
                  </a:lnTo>
                  <a:lnTo>
                    <a:pt x="119457" y="8860"/>
                  </a:lnTo>
                  <a:lnTo>
                    <a:pt x="131906" y="3070"/>
                  </a:lnTo>
                  <a:lnTo>
                    <a:pt x="177747" y="146"/>
                  </a:lnTo>
                  <a:lnTo>
                    <a:pt x="198057" y="0"/>
                  </a:lnTo>
                  <a:lnTo>
                    <a:pt x="207238" y="2802"/>
                  </a:lnTo>
                  <a:lnTo>
                    <a:pt x="219029" y="9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3" name="SMARTInkShape-Group303">
            <a:extLst>
              <a:ext uri="{FF2B5EF4-FFF2-40B4-BE49-F238E27FC236}">
                <a16:creationId xmlns:a16="http://schemas.microsoft.com/office/drawing/2014/main" id="{24AF7DB8-38D1-8326-1C1A-48488404F5FD}"/>
              </a:ext>
            </a:extLst>
          </p:cNvPr>
          <p:cNvGrpSpPr/>
          <p:nvPr/>
        </p:nvGrpSpPr>
        <p:grpSpPr>
          <a:xfrm>
            <a:off x="6353175" y="5848360"/>
            <a:ext cx="171058" cy="152391"/>
            <a:chOff x="6353175" y="5848360"/>
            <a:chExt cx="171058" cy="152391"/>
          </a:xfrm>
        </p:grpSpPr>
        <p:sp>
          <p:nvSpPr>
            <p:cNvPr id="1871" name="SMARTInkShape-1494">
              <a:extLst>
                <a:ext uri="{FF2B5EF4-FFF2-40B4-BE49-F238E27FC236}">
                  <a16:creationId xmlns:a16="http://schemas.microsoft.com/office/drawing/2014/main" id="{4A6609C6-FAF6-4375-5501-2568ABFA378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6467475" y="5859592"/>
              <a:ext cx="56758" cy="141159"/>
            </a:xfrm>
            <a:custGeom>
              <a:avLst/>
              <a:gdLst/>
              <a:ahLst/>
              <a:cxnLst/>
              <a:rect l="0" t="0" r="0" b="0"/>
              <a:pathLst>
                <a:path w="56758" h="141159">
                  <a:moveTo>
                    <a:pt x="47625" y="17333"/>
                  </a:moveTo>
                  <a:lnTo>
                    <a:pt x="47625" y="17333"/>
                  </a:lnTo>
                  <a:lnTo>
                    <a:pt x="52681" y="12277"/>
                  </a:lnTo>
                  <a:lnTo>
                    <a:pt x="55163" y="6972"/>
                  </a:lnTo>
                  <a:lnTo>
                    <a:pt x="56757" y="0"/>
                  </a:lnTo>
                  <a:lnTo>
                    <a:pt x="34334" y="46065"/>
                  </a:lnTo>
                  <a:lnTo>
                    <a:pt x="13985" y="92406"/>
                  </a:lnTo>
                  <a:lnTo>
                    <a:pt x="9789" y="107193"/>
                  </a:lnTo>
                  <a:lnTo>
                    <a:pt x="3371" y="119335"/>
                  </a:lnTo>
                  <a:lnTo>
                    <a:pt x="0" y="141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1495">
              <a:extLst>
                <a:ext uri="{FF2B5EF4-FFF2-40B4-BE49-F238E27FC236}">
                  <a16:creationId xmlns:a16="http://schemas.microsoft.com/office/drawing/2014/main" id="{88AFBB21-5A08-7D7B-EA55-C17B777AC35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6353175" y="5848360"/>
              <a:ext cx="47615" cy="142866"/>
            </a:xfrm>
            <a:custGeom>
              <a:avLst/>
              <a:gdLst/>
              <a:ahLst/>
              <a:cxnLst/>
              <a:rect l="0" t="0" r="0" b="0"/>
              <a:pathLst>
                <a:path w="47615" h="142866">
                  <a:moveTo>
                    <a:pt x="28575" y="19040"/>
                  </a:moveTo>
                  <a:lnTo>
                    <a:pt x="28575" y="19040"/>
                  </a:lnTo>
                  <a:lnTo>
                    <a:pt x="28575" y="13984"/>
                  </a:lnTo>
                  <a:lnTo>
                    <a:pt x="29633" y="12495"/>
                  </a:lnTo>
                  <a:lnTo>
                    <a:pt x="31397" y="11501"/>
                  </a:lnTo>
                  <a:lnTo>
                    <a:pt x="37707" y="9631"/>
                  </a:lnTo>
                  <a:lnTo>
                    <a:pt x="47614" y="0"/>
                  </a:lnTo>
                  <a:lnTo>
                    <a:pt x="28327" y="46125"/>
                  </a:lnTo>
                  <a:lnTo>
                    <a:pt x="12667" y="86773"/>
                  </a:lnTo>
                  <a:lnTo>
                    <a:pt x="1251" y="127748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6" name="SMARTInkShape-Group304">
            <a:extLst>
              <a:ext uri="{FF2B5EF4-FFF2-40B4-BE49-F238E27FC236}">
                <a16:creationId xmlns:a16="http://schemas.microsoft.com/office/drawing/2014/main" id="{FC779318-AF25-C98F-F0F6-C8A490EB3382}"/>
              </a:ext>
            </a:extLst>
          </p:cNvPr>
          <p:cNvGrpSpPr/>
          <p:nvPr/>
        </p:nvGrpSpPr>
        <p:grpSpPr>
          <a:xfrm>
            <a:off x="2924175" y="5857886"/>
            <a:ext cx="371476" cy="311977"/>
            <a:chOff x="2924175" y="5857886"/>
            <a:chExt cx="371476" cy="311977"/>
          </a:xfrm>
        </p:grpSpPr>
        <p:sp>
          <p:nvSpPr>
            <p:cNvPr id="1874" name="SMARTInkShape-1496">
              <a:extLst>
                <a:ext uri="{FF2B5EF4-FFF2-40B4-BE49-F238E27FC236}">
                  <a16:creationId xmlns:a16="http://schemas.microsoft.com/office/drawing/2014/main" id="{E273ED87-CB1C-93B5-8C49-BFDABDD22C80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152775" y="5857886"/>
              <a:ext cx="142876" cy="133340"/>
            </a:xfrm>
            <a:custGeom>
              <a:avLst/>
              <a:gdLst/>
              <a:ahLst/>
              <a:cxnLst/>
              <a:rect l="0" t="0" r="0" b="0"/>
              <a:pathLst>
                <a:path w="142876" h="133340">
                  <a:moveTo>
                    <a:pt x="0" y="28564"/>
                  </a:moveTo>
                  <a:lnTo>
                    <a:pt x="0" y="28564"/>
                  </a:lnTo>
                  <a:lnTo>
                    <a:pt x="0" y="20363"/>
                  </a:lnTo>
                  <a:lnTo>
                    <a:pt x="0" y="24788"/>
                  </a:lnTo>
                  <a:lnTo>
                    <a:pt x="0" y="19326"/>
                  </a:lnTo>
                  <a:lnTo>
                    <a:pt x="5056" y="14067"/>
                  </a:lnTo>
                  <a:lnTo>
                    <a:pt x="10361" y="11538"/>
                  </a:lnTo>
                  <a:lnTo>
                    <a:pt x="13257" y="10863"/>
                  </a:lnTo>
                  <a:lnTo>
                    <a:pt x="28648" y="2153"/>
                  </a:lnTo>
                  <a:lnTo>
                    <a:pt x="52517" y="0"/>
                  </a:lnTo>
                  <a:lnTo>
                    <a:pt x="54061" y="1054"/>
                  </a:lnTo>
                  <a:lnTo>
                    <a:pt x="55091" y="2816"/>
                  </a:lnTo>
                  <a:lnTo>
                    <a:pt x="56540" y="10352"/>
                  </a:lnTo>
                  <a:lnTo>
                    <a:pt x="57139" y="50412"/>
                  </a:lnTo>
                  <a:lnTo>
                    <a:pt x="54323" y="56971"/>
                  </a:lnTo>
                  <a:lnTo>
                    <a:pt x="50602" y="63416"/>
                  </a:lnTo>
                  <a:lnTo>
                    <a:pt x="48213" y="76175"/>
                  </a:lnTo>
                  <a:lnTo>
                    <a:pt x="48017" y="79355"/>
                  </a:lnTo>
                  <a:lnTo>
                    <a:pt x="44977" y="85710"/>
                  </a:lnTo>
                  <a:lnTo>
                    <a:pt x="41156" y="92062"/>
                  </a:lnTo>
                  <a:lnTo>
                    <a:pt x="38502" y="102883"/>
                  </a:lnTo>
                  <a:lnTo>
                    <a:pt x="37310" y="103510"/>
                  </a:lnTo>
                  <a:lnTo>
                    <a:pt x="29935" y="104599"/>
                  </a:lnTo>
                  <a:lnTo>
                    <a:pt x="20494" y="112951"/>
                  </a:lnTo>
                  <a:lnTo>
                    <a:pt x="9955" y="114255"/>
                  </a:lnTo>
                  <a:lnTo>
                    <a:pt x="4" y="114289"/>
                  </a:lnTo>
                  <a:lnTo>
                    <a:pt x="44125" y="114289"/>
                  </a:lnTo>
                  <a:lnTo>
                    <a:pt x="86519" y="114289"/>
                  </a:lnTo>
                  <a:lnTo>
                    <a:pt x="131152" y="114289"/>
                  </a:lnTo>
                  <a:lnTo>
                    <a:pt x="131885" y="115347"/>
                  </a:lnTo>
                  <a:lnTo>
                    <a:pt x="132699" y="119345"/>
                  </a:lnTo>
                  <a:lnTo>
                    <a:pt x="133974" y="120834"/>
                  </a:lnTo>
                  <a:lnTo>
                    <a:pt x="142754" y="123780"/>
                  </a:lnTo>
                  <a:lnTo>
                    <a:pt x="142875" y="13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SMARTInkShape-1497">
              <a:extLst>
                <a:ext uri="{FF2B5EF4-FFF2-40B4-BE49-F238E27FC236}">
                  <a16:creationId xmlns:a16="http://schemas.microsoft.com/office/drawing/2014/main" id="{8A0B746B-7C8B-B3D9-34F1-C187B1F89906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924175" y="5981700"/>
              <a:ext cx="168165" cy="188163"/>
            </a:xfrm>
            <a:custGeom>
              <a:avLst/>
              <a:gdLst/>
              <a:ahLst/>
              <a:cxnLst/>
              <a:rect l="0" t="0" r="0" b="0"/>
              <a:pathLst>
                <a:path w="168165" h="188163">
                  <a:moveTo>
                    <a:pt x="142875" y="0"/>
                  </a:moveTo>
                  <a:lnTo>
                    <a:pt x="142875" y="0"/>
                  </a:lnTo>
                  <a:lnTo>
                    <a:pt x="152400" y="0"/>
                  </a:lnTo>
                  <a:lnTo>
                    <a:pt x="128720" y="0"/>
                  </a:lnTo>
                  <a:lnTo>
                    <a:pt x="123178" y="2822"/>
                  </a:lnTo>
                  <a:lnTo>
                    <a:pt x="120218" y="5056"/>
                  </a:lnTo>
                  <a:lnTo>
                    <a:pt x="111286" y="7539"/>
                  </a:lnTo>
                  <a:lnTo>
                    <a:pt x="94357" y="11759"/>
                  </a:lnTo>
                  <a:lnTo>
                    <a:pt x="84270" y="16868"/>
                  </a:lnTo>
                  <a:lnTo>
                    <a:pt x="77263" y="26824"/>
                  </a:lnTo>
                  <a:lnTo>
                    <a:pt x="62260" y="36892"/>
                  </a:lnTo>
                  <a:lnTo>
                    <a:pt x="52432" y="51265"/>
                  </a:lnTo>
                  <a:lnTo>
                    <a:pt x="49761" y="59121"/>
                  </a:lnTo>
                  <a:lnTo>
                    <a:pt x="50108" y="61638"/>
                  </a:lnTo>
                  <a:lnTo>
                    <a:pt x="51397" y="63317"/>
                  </a:lnTo>
                  <a:lnTo>
                    <a:pt x="61070" y="71069"/>
                  </a:lnTo>
                  <a:lnTo>
                    <a:pt x="79441" y="89007"/>
                  </a:lnTo>
                  <a:lnTo>
                    <a:pt x="91398" y="92476"/>
                  </a:lnTo>
                  <a:lnTo>
                    <a:pt x="105180" y="95075"/>
                  </a:lnTo>
                  <a:lnTo>
                    <a:pt x="131273" y="108346"/>
                  </a:lnTo>
                  <a:lnTo>
                    <a:pt x="140541" y="117297"/>
                  </a:lnTo>
                  <a:lnTo>
                    <a:pt x="149246" y="127274"/>
                  </a:lnTo>
                  <a:lnTo>
                    <a:pt x="160171" y="135235"/>
                  </a:lnTo>
                  <a:lnTo>
                    <a:pt x="163930" y="139898"/>
                  </a:lnTo>
                  <a:lnTo>
                    <a:pt x="168108" y="150725"/>
                  </a:lnTo>
                  <a:lnTo>
                    <a:pt x="168164" y="155516"/>
                  </a:lnTo>
                  <a:lnTo>
                    <a:pt x="165403" y="163663"/>
                  </a:lnTo>
                  <a:lnTo>
                    <a:pt x="155004" y="170810"/>
                  </a:lnTo>
                  <a:lnTo>
                    <a:pt x="113389" y="186183"/>
                  </a:lnTo>
                  <a:lnTo>
                    <a:pt x="85455" y="188162"/>
                  </a:lnTo>
                  <a:lnTo>
                    <a:pt x="38272" y="18174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2" name="SMARTInkShape-Group305">
            <a:extLst>
              <a:ext uri="{FF2B5EF4-FFF2-40B4-BE49-F238E27FC236}">
                <a16:creationId xmlns:a16="http://schemas.microsoft.com/office/drawing/2014/main" id="{E973AA21-3F9A-529E-1E33-47D95CF22260}"/>
              </a:ext>
            </a:extLst>
          </p:cNvPr>
          <p:cNvGrpSpPr/>
          <p:nvPr/>
        </p:nvGrpSpPr>
        <p:grpSpPr>
          <a:xfrm>
            <a:off x="10794920" y="5268649"/>
            <a:ext cx="1127684" cy="913077"/>
            <a:chOff x="10794920" y="5268649"/>
            <a:chExt cx="1127684" cy="913077"/>
          </a:xfrm>
        </p:grpSpPr>
        <p:sp>
          <p:nvSpPr>
            <p:cNvPr id="1877" name="SMARTInkShape-1498">
              <a:extLst>
                <a:ext uri="{FF2B5EF4-FFF2-40B4-BE49-F238E27FC236}">
                  <a16:creationId xmlns:a16="http://schemas.microsoft.com/office/drawing/2014/main" id="{36DB8C8B-D625-25C1-6C83-5DA75B7265F4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1677650" y="5724525"/>
              <a:ext cx="244954" cy="457201"/>
            </a:xfrm>
            <a:custGeom>
              <a:avLst/>
              <a:gdLst/>
              <a:ahLst/>
              <a:cxnLst/>
              <a:rect l="0" t="0" r="0" b="0"/>
              <a:pathLst>
                <a:path w="244954" h="457201">
                  <a:moveTo>
                    <a:pt x="190500" y="0"/>
                  </a:moveTo>
                  <a:lnTo>
                    <a:pt x="190500" y="0"/>
                  </a:lnTo>
                  <a:lnTo>
                    <a:pt x="205670" y="10113"/>
                  </a:lnTo>
                  <a:lnTo>
                    <a:pt x="225215" y="36628"/>
                  </a:lnTo>
                  <a:lnTo>
                    <a:pt x="242122" y="75910"/>
                  </a:lnTo>
                  <a:lnTo>
                    <a:pt x="244953" y="105747"/>
                  </a:lnTo>
                  <a:lnTo>
                    <a:pt x="236965" y="153220"/>
                  </a:lnTo>
                  <a:lnTo>
                    <a:pt x="228257" y="190742"/>
                  </a:lnTo>
                  <a:lnTo>
                    <a:pt x="218973" y="228672"/>
                  </a:lnTo>
                  <a:lnTo>
                    <a:pt x="210564" y="254032"/>
                  </a:lnTo>
                  <a:lnTo>
                    <a:pt x="182117" y="299162"/>
                  </a:lnTo>
                  <a:lnTo>
                    <a:pt x="141769" y="342353"/>
                  </a:lnTo>
                  <a:lnTo>
                    <a:pt x="100161" y="377335"/>
                  </a:lnTo>
                  <a:lnTo>
                    <a:pt x="59366" y="409510"/>
                  </a:lnTo>
                  <a:lnTo>
                    <a:pt x="31179" y="433712"/>
                  </a:lnTo>
                  <a:lnTo>
                    <a:pt x="10650" y="444126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SMARTInkShape-1499">
              <a:extLst>
                <a:ext uri="{FF2B5EF4-FFF2-40B4-BE49-F238E27FC236}">
                  <a16:creationId xmlns:a16="http://schemas.microsoft.com/office/drawing/2014/main" id="{69A4A7F6-0183-9B32-B6F0-536AAA1DE27F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1706225" y="5972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1500">
              <a:extLst>
                <a:ext uri="{FF2B5EF4-FFF2-40B4-BE49-F238E27FC236}">
                  <a16:creationId xmlns:a16="http://schemas.microsoft.com/office/drawing/2014/main" id="{880DE5D7-E8FF-B3A2-5247-B5EAD6F1252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1001375" y="5829450"/>
              <a:ext cx="140404" cy="103861"/>
            </a:xfrm>
            <a:custGeom>
              <a:avLst/>
              <a:gdLst/>
              <a:ahLst/>
              <a:cxnLst/>
              <a:rect l="0" t="0" r="0" b="0"/>
              <a:pathLst>
                <a:path w="140404" h="103861">
                  <a:moveTo>
                    <a:pt x="57150" y="18900"/>
                  </a:moveTo>
                  <a:lnTo>
                    <a:pt x="57150" y="18900"/>
                  </a:lnTo>
                  <a:lnTo>
                    <a:pt x="65813" y="11296"/>
                  </a:lnTo>
                  <a:lnTo>
                    <a:pt x="79942" y="3712"/>
                  </a:lnTo>
                  <a:lnTo>
                    <a:pt x="93418" y="995"/>
                  </a:lnTo>
                  <a:lnTo>
                    <a:pt x="124251" y="0"/>
                  </a:lnTo>
                  <a:lnTo>
                    <a:pt x="128342" y="2067"/>
                  </a:lnTo>
                  <a:lnTo>
                    <a:pt x="135710" y="10008"/>
                  </a:lnTo>
                  <a:lnTo>
                    <a:pt x="139691" y="23413"/>
                  </a:lnTo>
                  <a:lnTo>
                    <a:pt x="140403" y="39956"/>
                  </a:lnTo>
                  <a:lnTo>
                    <a:pt x="137191" y="57892"/>
                  </a:lnTo>
                  <a:lnTo>
                    <a:pt x="126590" y="73624"/>
                  </a:lnTo>
                  <a:lnTo>
                    <a:pt x="111296" y="86613"/>
                  </a:lnTo>
                  <a:lnTo>
                    <a:pt x="85893" y="98819"/>
                  </a:lnTo>
                  <a:lnTo>
                    <a:pt x="46183" y="103860"/>
                  </a:lnTo>
                  <a:lnTo>
                    <a:pt x="0" y="9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SMARTInkShape-1501">
              <a:extLst>
                <a:ext uri="{FF2B5EF4-FFF2-40B4-BE49-F238E27FC236}">
                  <a16:creationId xmlns:a16="http://schemas.microsoft.com/office/drawing/2014/main" id="{538B7808-2E95-7EEF-26C5-445A916A4A7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1182350" y="5848858"/>
              <a:ext cx="209551" cy="101305"/>
            </a:xfrm>
            <a:custGeom>
              <a:avLst/>
              <a:gdLst/>
              <a:ahLst/>
              <a:cxnLst/>
              <a:rect l="0" t="0" r="0" b="0"/>
              <a:pathLst>
                <a:path w="209551" h="101305">
                  <a:moveTo>
                    <a:pt x="0" y="18542"/>
                  </a:moveTo>
                  <a:lnTo>
                    <a:pt x="0" y="18542"/>
                  </a:lnTo>
                  <a:lnTo>
                    <a:pt x="8663" y="10938"/>
                  </a:lnTo>
                  <a:lnTo>
                    <a:pt x="23850" y="3354"/>
                  </a:lnTo>
                  <a:lnTo>
                    <a:pt x="49133" y="0"/>
                  </a:lnTo>
                  <a:lnTo>
                    <a:pt x="64888" y="4700"/>
                  </a:lnTo>
                  <a:lnTo>
                    <a:pt x="68659" y="9313"/>
                  </a:lnTo>
                  <a:lnTo>
                    <a:pt x="72849" y="22908"/>
                  </a:lnTo>
                  <a:lnTo>
                    <a:pt x="75757" y="66742"/>
                  </a:lnTo>
                  <a:lnTo>
                    <a:pt x="74945" y="83355"/>
                  </a:lnTo>
                  <a:lnTo>
                    <a:pt x="71056" y="94268"/>
                  </a:lnTo>
                  <a:lnTo>
                    <a:pt x="68538" y="97601"/>
                  </a:lnTo>
                  <a:lnTo>
                    <a:pt x="62917" y="101304"/>
                  </a:lnTo>
                  <a:lnTo>
                    <a:pt x="43690" y="98333"/>
                  </a:lnTo>
                  <a:lnTo>
                    <a:pt x="38651" y="95020"/>
                  </a:lnTo>
                  <a:lnTo>
                    <a:pt x="35293" y="90694"/>
                  </a:lnTo>
                  <a:lnTo>
                    <a:pt x="31561" y="79184"/>
                  </a:lnTo>
                  <a:lnTo>
                    <a:pt x="29902" y="63486"/>
                  </a:lnTo>
                  <a:lnTo>
                    <a:pt x="32634" y="55913"/>
                  </a:lnTo>
                  <a:lnTo>
                    <a:pt x="44138" y="41854"/>
                  </a:lnTo>
                  <a:lnTo>
                    <a:pt x="68464" y="27095"/>
                  </a:lnTo>
                  <a:lnTo>
                    <a:pt x="112733" y="19173"/>
                  </a:lnTo>
                  <a:lnTo>
                    <a:pt x="148642" y="13555"/>
                  </a:lnTo>
                  <a:lnTo>
                    <a:pt x="194473" y="17677"/>
                  </a:lnTo>
                  <a:lnTo>
                    <a:pt x="209550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1502">
              <a:extLst>
                <a:ext uri="{FF2B5EF4-FFF2-40B4-BE49-F238E27FC236}">
                  <a16:creationId xmlns:a16="http://schemas.microsoft.com/office/drawing/2014/main" id="{4E6F1BC6-2930-F82B-1A8F-2C4A5D8D886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1411831" y="5859199"/>
              <a:ext cx="84845" cy="139628"/>
            </a:xfrm>
            <a:custGeom>
              <a:avLst/>
              <a:gdLst/>
              <a:ahLst/>
              <a:cxnLst/>
              <a:rect l="0" t="0" r="0" b="0"/>
              <a:pathLst>
                <a:path w="84845" h="139628">
                  <a:moveTo>
                    <a:pt x="84844" y="8201"/>
                  </a:moveTo>
                  <a:lnTo>
                    <a:pt x="84844" y="8201"/>
                  </a:lnTo>
                  <a:lnTo>
                    <a:pt x="79787" y="3145"/>
                  </a:lnTo>
                  <a:lnTo>
                    <a:pt x="71660" y="662"/>
                  </a:lnTo>
                  <a:lnTo>
                    <a:pt x="66530" y="0"/>
                  </a:lnTo>
                  <a:lnTo>
                    <a:pt x="55186" y="4909"/>
                  </a:lnTo>
                  <a:lnTo>
                    <a:pt x="30654" y="25308"/>
                  </a:lnTo>
                  <a:lnTo>
                    <a:pt x="23717" y="37324"/>
                  </a:lnTo>
                  <a:lnTo>
                    <a:pt x="14167" y="58810"/>
                  </a:lnTo>
                  <a:lnTo>
                    <a:pt x="3578" y="79640"/>
                  </a:lnTo>
                  <a:lnTo>
                    <a:pt x="440" y="95338"/>
                  </a:lnTo>
                  <a:lnTo>
                    <a:pt x="0" y="101217"/>
                  </a:lnTo>
                  <a:lnTo>
                    <a:pt x="2334" y="110572"/>
                  </a:lnTo>
                  <a:lnTo>
                    <a:pt x="5839" y="118258"/>
                  </a:lnTo>
                  <a:lnTo>
                    <a:pt x="8871" y="128534"/>
                  </a:lnTo>
                  <a:lnTo>
                    <a:pt x="13331" y="135060"/>
                  </a:lnTo>
                  <a:lnTo>
                    <a:pt x="24486" y="138666"/>
                  </a:lnTo>
                  <a:lnTo>
                    <a:pt x="31905" y="139627"/>
                  </a:lnTo>
                  <a:lnTo>
                    <a:pt x="37910" y="138152"/>
                  </a:lnTo>
                  <a:lnTo>
                    <a:pt x="47404" y="130868"/>
                  </a:lnTo>
                  <a:lnTo>
                    <a:pt x="58699" y="109810"/>
                  </a:lnTo>
                  <a:lnTo>
                    <a:pt x="64392" y="62217"/>
                  </a:lnTo>
                  <a:lnTo>
                    <a:pt x="65609" y="27217"/>
                  </a:lnTo>
                  <a:lnTo>
                    <a:pt x="56269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1503">
              <a:extLst>
                <a:ext uri="{FF2B5EF4-FFF2-40B4-BE49-F238E27FC236}">
                  <a16:creationId xmlns:a16="http://schemas.microsoft.com/office/drawing/2014/main" id="{A1E6E7D8-2F1A-D4AE-2EA4-264AED6D5A0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1525250" y="5871437"/>
              <a:ext cx="93533" cy="300764"/>
            </a:xfrm>
            <a:custGeom>
              <a:avLst/>
              <a:gdLst/>
              <a:ahLst/>
              <a:cxnLst/>
              <a:rect l="0" t="0" r="0" b="0"/>
              <a:pathLst>
                <a:path w="93533" h="300764">
                  <a:moveTo>
                    <a:pt x="76200" y="5488"/>
                  </a:moveTo>
                  <a:lnTo>
                    <a:pt x="76200" y="5488"/>
                  </a:lnTo>
                  <a:lnTo>
                    <a:pt x="81258" y="432"/>
                  </a:lnTo>
                  <a:lnTo>
                    <a:pt x="83806" y="0"/>
                  </a:lnTo>
                  <a:lnTo>
                    <a:pt x="86561" y="772"/>
                  </a:lnTo>
                  <a:lnTo>
                    <a:pt x="89456" y="2344"/>
                  </a:lnTo>
                  <a:lnTo>
                    <a:pt x="91387" y="5508"/>
                  </a:lnTo>
                  <a:lnTo>
                    <a:pt x="93532" y="14669"/>
                  </a:lnTo>
                  <a:lnTo>
                    <a:pt x="84662" y="54322"/>
                  </a:lnTo>
                  <a:lnTo>
                    <a:pt x="67758" y="96509"/>
                  </a:lnTo>
                  <a:lnTo>
                    <a:pt x="51641" y="138003"/>
                  </a:lnTo>
                  <a:lnTo>
                    <a:pt x="38267" y="176773"/>
                  </a:lnTo>
                  <a:lnTo>
                    <a:pt x="20377" y="220062"/>
                  </a:lnTo>
                  <a:lnTo>
                    <a:pt x="5123" y="267262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1504">
              <a:extLst>
                <a:ext uri="{FF2B5EF4-FFF2-40B4-BE49-F238E27FC236}">
                  <a16:creationId xmlns:a16="http://schemas.microsoft.com/office/drawing/2014/main" id="{1332D4A4-B915-7335-89C1-743EE3AC6CB6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1534775" y="5857914"/>
              <a:ext cx="140875" cy="101433"/>
            </a:xfrm>
            <a:custGeom>
              <a:avLst/>
              <a:gdLst/>
              <a:ahLst/>
              <a:cxnLst/>
              <a:rect l="0" t="0" r="0" b="0"/>
              <a:pathLst>
                <a:path w="140875" h="101433">
                  <a:moveTo>
                    <a:pt x="47625" y="28536"/>
                  </a:moveTo>
                  <a:lnTo>
                    <a:pt x="47625" y="28536"/>
                  </a:lnTo>
                  <a:lnTo>
                    <a:pt x="52683" y="18423"/>
                  </a:lnTo>
                  <a:lnTo>
                    <a:pt x="55231" y="15444"/>
                  </a:lnTo>
                  <a:lnTo>
                    <a:pt x="75071" y="5215"/>
                  </a:lnTo>
                  <a:lnTo>
                    <a:pt x="91225" y="999"/>
                  </a:lnTo>
                  <a:lnTo>
                    <a:pt x="125642" y="0"/>
                  </a:lnTo>
                  <a:lnTo>
                    <a:pt x="129270" y="2105"/>
                  </a:lnTo>
                  <a:lnTo>
                    <a:pt x="136123" y="10086"/>
                  </a:lnTo>
                  <a:lnTo>
                    <a:pt x="139874" y="20687"/>
                  </a:lnTo>
                  <a:lnTo>
                    <a:pt x="140874" y="26479"/>
                  </a:lnTo>
                  <a:lnTo>
                    <a:pt x="139164" y="38558"/>
                  </a:lnTo>
                  <a:lnTo>
                    <a:pt x="133816" y="50982"/>
                  </a:lnTo>
                  <a:lnTo>
                    <a:pt x="112232" y="77484"/>
                  </a:lnTo>
                  <a:lnTo>
                    <a:pt x="91817" y="93369"/>
                  </a:lnTo>
                  <a:lnTo>
                    <a:pt x="71851" y="99684"/>
                  </a:lnTo>
                  <a:lnTo>
                    <a:pt x="49925" y="101432"/>
                  </a:lnTo>
                  <a:lnTo>
                    <a:pt x="0" y="95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1505">
              <a:extLst>
                <a:ext uri="{FF2B5EF4-FFF2-40B4-BE49-F238E27FC236}">
                  <a16:creationId xmlns:a16="http://schemas.microsoft.com/office/drawing/2014/main" id="{BF4D963D-0C9B-E90F-4BC7-F9422263561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1001375" y="5820168"/>
              <a:ext cx="85299" cy="266308"/>
            </a:xfrm>
            <a:custGeom>
              <a:avLst/>
              <a:gdLst/>
              <a:ahLst/>
              <a:cxnLst/>
              <a:rect l="0" t="0" r="0" b="0"/>
              <a:pathLst>
                <a:path w="85299" h="266308">
                  <a:moveTo>
                    <a:pt x="66675" y="9132"/>
                  </a:moveTo>
                  <a:lnTo>
                    <a:pt x="66675" y="9132"/>
                  </a:lnTo>
                  <a:lnTo>
                    <a:pt x="71732" y="9132"/>
                  </a:lnTo>
                  <a:lnTo>
                    <a:pt x="73221" y="8074"/>
                  </a:lnTo>
                  <a:lnTo>
                    <a:pt x="74213" y="6310"/>
                  </a:lnTo>
                  <a:lnTo>
                    <a:pt x="74877" y="4076"/>
                  </a:lnTo>
                  <a:lnTo>
                    <a:pt x="76377" y="2587"/>
                  </a:lnTo>
                  <a:lnTo>
                    <a:pt x="84284" y="0"/>
                  </a:lnTo>
                  <a:lnTo>
                    <a:pt x="85298" y="9836"/>
                  </a:lnTo>
                  <a:lnTo>
                    <a:pt x="76978" y="40786"/>
                  </a:lnTo>
                  <a:lnTo>
                    <a:pt x="58872" y="80923"/>
                  </a:lnTo>
                  <a:lnTo>
                    <a:pt x="48134" y="114364"/>
                  </a:lnTo>
                  <a:lnTo>
                    <a:pt x="35428" y="158845"/>
                  </a:lnTo>
                  <a:lnTo>
                    <a:pt x="18259" y="198836"/>
                  </a:lnTo>
                  <a:lnTo>
                    <a:pt x="5410" y="234674"/>
                  </a:lnTo>
                  <a:lnTo>
                    <a:pt x="0" y="266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SMARTInkShape-1506">
              <a:extLst>
                <a:ext uri="{FF2B5EF4-FFF2-40B4-BE49-F238E27FC236}">
                  <a16:creationId xmlns:a16="http://schemas.microsoft.com/office/drawing/2014/main" id="{98A0E408-5A85-811D-73E3-0FC33446621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1458575" y="55626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23518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1507">
              <a:extLst>
                <a:ext uri="{FF2B5EF4-FFF2-40B4-BE49-F238E27FC236}">
                  <a16:creationId xmlns:a16="http://schemas.microsoft.com/office/drawing/2014/main" id="{847C973E-709F-DE5C-4FBD-A3F7687188A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1296650" y="5421950"/>
              <a:ext cx="120033" cy="124326"/>
            </a:xfrm>
            <a:custGeom>
              <a:avLst/>
              <a:gdLst/>
              <a:ahLst/>
              <a:cxnLst/>
              <a:rect l="0" t="0" r="0" b="0"/>
              <a:pathLst>
                <a:path w="120033" h="124326">
                  <a:moveTo>
                    <a:pt x="9525" y="35875"/>
                  </a:moveTo>
                  <a:lnTo>
                    <a:pt x="9525" y="35875"/>
                  </a:lnTo>
                  <a:lnTo>
                    <a:pt x="34434" y="13081"/>
                  </a:lnTo>
                  <a:lnTo>
                    <a:pt x="57828" y="2781"/>
                  </a:lnTo>
                  <a:lnTo>
                    <a:pt x="71915" y="0"/>
                  </a:lnTo>
                  <a:lnTo>
                    <a:pt x="85231" y="1587"/>
                  </a:lnTo>
                  <a:lnTo>
                    <a:pt x="111028" y="11227"/>
                  </a:lnTo>
                  <a:lnTo>
                    <a:pt x="115293" y="15210"/>
                  </a:lnTo>
                  <a:lnTo>
                    <a:pt x="120032" y="25279"/>
                  </a:lnTo>
                  <a:lnTo>
                    <a:pt x="119319" y="39633"/>
                  </a:lnTo>
                  <a:lnTo>
                    <a:pt x="114414" y="55537"/>
                  </a:lnTo>
                  <a:lnTo>
                    <a:pt x="94037" y="89429"/>
                  </a:lnTo>
                  <a:lnTo>
                    <a:pt x="60792" y="113731"/>
                  </a:lnTo>
                  <a:lnTo>
                    <a:pt x="36355" y="124325"/>
                  </a:lnTo>
                  <a:lnTo>
                    <a:pt x="0" y="12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1508">
              <a:extLst>
                <a:ext uri="{FF2B5EF4-FFF2-40B4-BE49-F238E27FC236}">
                  <a16:creationId xmlns:a16="http://schemas.microsoft.com/office/drawing/2014/main" id="{4398D6C4-263A-6E6A-E324-6C7F54A77FE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0794920" y="5268649"/>
              <a:ext cx="206421" cy="360627"/>
            </a:xfrm>
            <a:custGeom>
              <a:avLst/>
              <a:gdLst/>
              <a:ahLst/>
              <a:cxnLst/>
              <a:rect l="0" t="0" r="0" b="0"/>
              <a:pathLst>
                <a:path w="206421" h="360627">
                  <a:moveTo>
                    <a:pt x="196930" y="8201"/>
                  </a:moveTo>
                  <a:lnTo>
                    <a:pt x="196930" y="8201"/>
                  </a:lnTo>
                  <a:lnTo>
                    <a:pt x="206340" y="8201"/>
                  </a:lnTo>
                  <a:lnTo>
                    <a:pt x="206420" y="3145"/>
                  </a:lnTo>
                  <a:lnTo>
                    <a:pt x="205374" y="1656"/>
                  </a:lnTo>
                  <a:lnTo>
                    <a:pt x="203618" y="662"/>
                  </a:lnTo>
                  <a:lnTo>
                    <a:pt x="201389" y="0"/>
                  </a:lnTo>
                  <a:lnTo>
                    <a:pt x="188139" y="4125"/>
                  </a:lnTo>
                  <a:lnTo>
                    <a:pt x="142153" y="34358"/>
                  </a:lnTo>
                  <a:lnTo>
                    <a:pt x="96097" y="63566"/>
                  </a:lnTo>
                  <a:lnTo>
                    <a:pt x="76507" y="81638"/>
                  </a:lnTo>
                  <a:lnTo>
                    <a:pt x="57296" y="115567"/>
                  </a:lnTo>
                  <a:lnTo>
                    <a:pt x="33144" y="159133"/>
                  </a:lnTo>
                  <a:lnTo>
                    <a:pt x="21048" y="195444"/>
                  </a:lnTo>
                  <a:lnTo>
                    <a:pt x="7351" y="231368"/>
                  </a:lnTo>
                  <a:lnTo>
                    <a:pt x="0" y="268822"/>
                  </a:lnTo>
                  <a:lnTo>
                    <a:pt x="2879" y="301675"/>
                  </a:lnTo>
                  <a:lnTo>
                    <a:pt x="13333" y="332558"/>
                  </a:lnTo>
                  <a:lnTo>
                    <a:pt x="44530" y="360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SMARTInkShape-1509">
              <a:extLst>
                <a:ext uri="{FF2B5EF4-FFF2-40B4-BE49-F238E27FC236}">
                  <a16:creationId xmlns:a16="http://schemas.microsoft.com/office/drawing/2014/main" id="{3F5128F6-CED1-65C5-8DFE-5852B7BF3B09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934700" y="5457859"/>
              <a:ext cx="85726" cy="238092"/>
            </a:xfrm>
            <a:custGeom>
              <a:avLst/>
              <a:gdLst/>
              <a:ahLst/>
              <a:cxnLst/>
              <a:rect l="0" t="0" r="0" b="0"/>
              <a:pathLst>
                <a:path w="85726" h="238092">
                  <a:moveTo>
                    <a:pt x="85725" y="9491"/>
                  </a:moveTo>
                  <a:lnTo>
                    <a:pt x="85725" y="9491"/>
                  </a:lnTo>
                  <a:lnTo>
                    <a:pt x="77523" y="1290"/>
                  </a:lnTo>
                  <a:lnTo>
                    <a:pt x="78141" y="849"/>
                  </a:lnTo>
                  <a:lnTo>
                    <a:pt x="85368" y="0"/>
                  </a:lnTo>
                  <a:lnTo>
                    <a:pt x="75316" y="46132"/>
                  </a:lnTo>
                  <a:lnTo>
                    <a:pt x="59150" y="89536"/>
                  </a:lnTo>
                  <a:lnTo>
                    <a:pt x="37240" y="134702"/>
                  </a:lnTo>
                  <a:lnTo>
                    <a:pt x="24441" y="166183"/>
                  </a:lnTo>
                  <a:lnTo>
                    <a:pt x="20387" y="180732"/>
                  </a:lnTo>
                  <a:lnTo>
                    <a:pt x="13215" y="195931"/>
                  </a:lnTo>
                  <a:lnTo>
                    <a:pt x="9560" y="212311"/>
                  </a:lnTo>
                  <a:lnTo>
                    <a:pt x="2202" y="227864"/>
                  </a:lnTo>
                  <a:lnTo>
                    <a:pt x="0" y="238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SMARTInkShape-1510">
              <a:extLst>
                <a:ext uri="{FF2B5EF4-FFF2-40B4-BE49-F238E27FC236}">
                  <a16:creationId xmlns:a16="http://schemas.microsoft.com/office/drawing/2014/main" id="{0AAB4B87-EE3C-1F88-8D34-686C9DCF1F5E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982325" y="5413702"/>
              <a:ext cx="116154" cy="101274"/>
            </a:xfrm>
            <a:custGeom>
              <a:avLst/>
              <a:gdLst/>
              <a:ahLst/>
              <a:cxnLst/>
              <a:rect l="0" t="0" r="0" b="0"/>
              <a:pathLst>
                <a:path w="116154" h="101274">
                  <a:moveTo>
                    <a:pt x="19050" y="53648"/>
                  </a:moveTo>
                  <a:lnTo>
                    <a:pt x="19050" y="53648"/>
                  </a:lnTo>
                  <a:lnTo>
                    <a:pt x="19050" y="43535"/>
                  </a:lnTo>
                  <a:lnTo>
                    <a:pt x="24694" y="32925"/>
                  </a:lnTo>
                  <a:lnTo>
                    <a:pt x="45564" y="8868"/>
                  </a:lnTo>
                  <a:lnTo>
                    <a:pt x="60465" y="1995"/>
                  </a:lnTo>
                  <a:lnTo>
                    <a:pt x="77673" y="0"/>
                  </a:lnTo>
                  <a:lnTo>
                    <a:pt x="95905" y="2641"/>
                  </a:lnTo>
                  <a:lnTo>
                    <a:pt x="108946" y="10164"/>
                  </a:lnTo>
                  <a:lnTo>
                    <a:pt x="113907" y="15134"/>
                  </a:lnTo>
                  <a:lnTo>
                    <a:pt x="116153" y="22681"/>
                  </a:lnTo>
                  <a:lnTo>
                    <a:pt x="115829" y="42355"/>
                  </a:lnTo>
                  <a:lnTo>
                    <a:pt x="109335" y="59564"/>
                  </a:lnTo>
                  <a:lnTo>
                    <a:pt x="98335" y="74269"/>
                  </a:lnTo>
                  <a:lnTo>
                    <a:pt x="82862" y="87860"/>
                  </a:lnTo>
                  <a:lnTo>
                    <a:pt x="59758" y="95312"/>
                  </a:lnTo>
                  <a:lnTo>
                    <a:pt x="0" y="101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0" name="SMARTInkShape-1511">
              <a:extLst>
                <a:ext uri="{FF2B5EF4-FFF2-40B4-BE49-F238E27FC236}">
                  <a16:creationId xmlns:a16="http://schemas.microsoft.com/office/drawing/2014/main" id="{8BC5327E-E6BC-B4E8-A27F-A7A8F909527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1149888" y="5419725"/>
              <a:ext cx="88885" cy="158041"/>
            </a:xfrm>
            <a:custGeom>
              <a:avLst/>
              <a:gdLst/>
              <a:ahLst/>
              <a:cxnLst/>
              <a:rect l="0" t="0" r="0" b="0"/>
              <a:pathLst>
                <a:path w="88885" h="158041">
                  <a:moveTo>
                    <a:pt x="41987" y="47625"/>
                  </a:moveTo>
                  <a:lnTo>
                    <a:pt x="41987" y="47625"/>
                  </a:lnTo>
                  <a:lnTo>
                    <a:pt x="41987" y="30292"/>
                  </a:lnTo>
                  <a:lnTo>
                    <a:pt x="40929" y="29720"/>
                  </a:lnTo>
                  <a:lnTo>
                    <a:pt x="36930" y="29083"/>
                  </a:lnTo>
                  <a:lnTo>
                    <a:pt x="31626" y="31624"/>
                  </a:lnTo>
                  <a:lnTo>
                    <a:pt x="19598" y="41877"/>
                  </a:lnTo>
                  <a:lnTo>
                    <a:pt x="697" y="81836"/>
                  </a:lnTo>
                  <a:lnTo>
                    <a:pt x="0" y="97754"/>
                  </a:lnTo>
                  <a:lnTo>
                    <a:pt x="8176" y="128788"/>
                  </a:lnTo>
                  <a:lnTo>
                    <a:pt x="19551" y="142259"/>
                  </a:lnTo>
                  <a:lnTo>
                    <a:pt x="34132" y="153185"/>
                  </a:lnTo>
                  <a:lnTo>
                    <a:pt x="47668" y="158040"/>
                  </a:lnTo>
                  <a:lnTo>
                    <a:pt x="60739" y="157376"/>
                  </a:lnTo>
                  <a:lnTo>
                    <a:pt x="67191" y="155719"/>
                  </a:lnTo>
                  <a:lnTo>
                    <a:pt x="77176" y="148231"/>
                  </a:lnTo>
                  <a:lnTo>
                    <a:pt x="81322" y="143270"/>
                  </a:lnTo>
                  <a:lnTo>
                    <a:pt x="85928" y="126470"/>
                  </a:lnTo>
                  <a:lnTo>
                    <a:pt x="88884" y="86247"/>
                  </a:lnTo>
                  <a:lnTo>
                    <a:pt x="84339" y="57305"/>
                  </a:lnTo>
                  <a:lnTo>
                    <a:pt x="71234" y="33677"/>
                  </a:lnTo>
                  <a:lnTo>
                    <a:pt x="59002" y="18328"/>
                  </a:lnTo>
                  <a:lnTo>
                    <a:pt x="38562" y="7077"/>
                  </a:lnTo>
                  <a:lnTo>
                    <a:pt x="134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1" name="SMARTInkShape-1512">
              <a:extLst>
                <a:ext uri="{FF2B5EF4-FFF2-40B4-BE49-F238E27FC236}">
                  <a16:creationId xmlns:a16="http://schemas.microsoft.com/office/drawing/2014/main" id="{CCE0B2E8-0168-A57E-9E89-F79BC42F46CC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287125" y="5440492"/>
              <a:ext cx="66676" cy="264984"/>
            </a:xfrm>
            <a:custGeom>
              <a:avLst/>
              <a:gdLst/>
              <a:ahLst/>
              <a:cxnLst/>
              <a:rect l="0" t="0" r="0" b="0"/>
              <a:pathLst>
                <a:path w="66676" h="264984">
                  <a:moveTo>
                    <a:pt x="66675" y="17333"/>
                  </a:moveTo>
                  <a:lnTo>
                    <a:pt x="66675" y="17333"/>
                  </a:lnTo>
                  <a:lnTo>
                    <a:pt x="66675" y="0"/>
                  </a:lnTo>
                  <a:lnTo>
                    <a:pt x="53418" y="43262"/>
                  </a:lnTo>
                  <a:lnTo>
                    <a:pt x="45566" y="85645"/>
                  </a:lnTo>
                  <a:lnTo>
                    <a:pt x="38025" y="125303"/>
                  </a:lnTo>
                  <a:lnTo>
                    <a:pt x="28485" y="171934"/>
                  </a:lnTo>
                  <a:lnTo>
                    <a:pt x="15445" y="214643"/>
                  </a:lnTo>
                  <a:lnTo>
                    <a:pt x="9637" y="245200"/>
                  </a:lnTo>
                  <a:lnTo>
                    <a:pt x="7482" y="248620"/>
                  </a:lnTo>
                  <a:lnTo>
                    <a:pt x="4988" y="250899"/>
                  </a:lnTo>
                  <a:lnTo>
                    <a:pt x="0" y="264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8" name="SMARTInkShape-Group306">
            <a:extLst>
              <a:ext uri="{FF2B5EF4-FFF2-40B4-BE49-F238E27FC236}">
                <a16:creationId xmlns:a16="http://schemas.microsoft.com/office/drawing/2014/main" id="{88FD43F2-A5A6-F584-75B8-6D4771B5E5FC}"/>
              </a:ext>
            </a:extLst>
          </p:cNvPr>
          <p:cNvGrpSpPr/>
          <p:nvPr/>
        </p:nvGrpSpPr>
        <p:grpSpPr>
          <a:xfrm>
            <a:off x="448675" y="5305425"/>
            <a:ext cx="1825476" cy="495301"/>
            <a:chOff x="448675" y="5305425"/>
            <a:chExt cx="1825476" cy="495301"/>
          </a:xfrm>
        </p:grpSpPr>
        <p:sp>
          <p:nvSpPr>
            <p:cNvPr id="1893" name="SMARTInkShape-1513">
              <a:extLst>
                <a:ext uri="{FF2B5EF4-FFF2-40B4-BE49-F238E27FC236}">
                  <a16:creationId xmlns:a16="http://schemas.microsoft.com/office/drawing/2014/main" id="{1BB63564-3446-CC35-B63E-B293E5B048D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066925" y="5317598"/>
              <a:ext cx="207226" cy="435503"/>
            </a:xfrm>
            <a:custGeom>
              <a:avLst/>
              <a:gdLst/>
              <a:ahLst/>
              <a:cxnLst/>
              <a:rect l="0" t="0" r="0" b="0"/>
              <a:pathLst>
                <a:path w="207226" h="435503">
                  <a:moveTo>
                    <a:pt x="38100" y="16402"/>
                  </a:moveTo>
                  <a:lnTo>
                    <a:pt x="38100" y="16402"/>
                  </a:lnTo>
                  <a:lnTo>
                    <a:pt x="52250" y="3310"/>
                  </a:lnTo>
                  <a:lnTo>
                    <a:pt x="59558" y="0"/>
                  </a:lnTo>
                  <a:lnTo>
                    <a:pt x="79736" y="3193"/>
                  </a:lnTo>
                  <a:lnTo>
                    <a:pt x="95710" y="10841"/>
                  </a:lnTo>
                  <a:lnTo>
                    <a:pt x="131843" y="46752"/>
                  </a:lnTo>
                  <a:lnTo>
                    <a:pt x="163843" y="93895"/>
                  </a:lnTo>
                  <a:lnTo>
                    <a:pt x="182922" y="138286"/>
                  </a:lnTo>
                  <a:lnTo>
                    <a:pt x="201703" y="183000"/>
                  </a:lnTo>
                  <a:lnTo>
                    <a:pt x="207225" y="230158"/>
                  </a:lnTo>
                  <a:lnTo>
                    <a:pt x="203805" y="269179"/>
                  </a:lnTo>
                  <a:lnTo>
                    <a:pt x="196089" y="295793"/>
                  </a:lnTo>
                  <a:lnTo>
                    <a:pt x="176395" y="323749"/>
                  </a:lnTo>
                  <a:lnTo>
                    <a:pt x="152122" y="346830"/>
                  </a:lnTo>
                  <a:lnTo>
                    <a:pt x="111453" y="376107"/>
                  </a:lnTo>
                  <a:lnTo>
                    <a:pt x="70582" y="395665"/>
                  </a:lnTo>
                  <a:lnTo>
                    <a:pt x="25209" y="420522"/>
                  </a:lnTo>
                  <a:lnTo>
                    <a:pt x="15437" y="424611"/>
                  </a:lnTo>
                  <a:lnTo>
                    <a:pt x="0" y="435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SMARTInkShape-1514">
              <a:extLst>
                <a:ext uri="{FF2B5EF4-FFF2-40B4-BE49-F238E27FC236}">
                  <a16:creationId xmlns:a16="http://schemas.microsoft.com/office/drawing/2014/main" id="{A9FBE6A3-2796-1708-9639-A20A7C8CE68F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143125" y="5581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8467" y="12505"/>
                  </a:lnTo>
                  <a:lnTo>
                    <a:pt x="6703" y="11511"/>
                  </a:lnTo>
                  <a:lnTo>
                    <a:pt x="4469" y="10849"/>
                  </a:lnTo>
                  <a:lnTo>
                    <a:pt x="2979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SMARTInkShape-1515">
              <a:extLst>
                <a:ext uri="{FF2B5EF4-FFF2-40B4-BE49-F238E27FC236}">
                  <a16:creationId xmlns:a16="http://schemas.microsoft.com/office/drawing/2014/main" id="{2239F2B4-8CB1-C2A4-4C1C-FD65B831526B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962150" y="5487471"/>
              <a:ext cx="137216" cy="103705"/>
            </a:xfrm>
            <a:custGeom>
              <a:avLst/>
              <a:gdLst/>
              <a:ahLst/>
              <a:cxnLst/>
              <a:rect l="0" t="0" r="0" b="0"/>
              <a:pathLst>
                <a:path w="137216" h="103705">
                  <a:moveTo>
                    <a:pt x="19050" y="65604"/>
                  </a:moveTo>
                  <a:lnTo>
                    <a:pt x="19050" y="65604"/>
                  </a:lnTo>
                  <a:lnTo>
                    <a:pt x="41440" y="20824"/>
                  </a:lnTo>
                  <a:lnTo>
                    <a:pt x="50521" y="11129"/>
                  </a:lnTo>
                  <a:lnTo>
                    <a:pt x="61612" y="4352"/>
                  </a:lnTo>
                  <a:lnTo>
                    <a:pt x="85979" y="0"/>
                  </a:lnTo>
                  <a:lnTo>
                    <a:pt x="98538" y="463"/>
                  </a:lnTo>
                  <a:lnTo>
                    <a:pt x="111175" y="4197"/>
                  </a:lnTo>
                  <a:lnTo>
                    <a:pt x="121025" y="12207"/>
                  </a:lnTo>
                  <a:lnTo>
                    <a:pt x="135972" y="34595"/>
                  </a:lnTo>
                  <a:lnTo>
                    <a:pt x="137215" y="40699"/>
                  </a:lnTo>
                  <a:lnTo>
                    <a:pt x="135773" y="53124"/>
                  </a:lnTo>
                  <a:lnTo>
                    <a:pt x="129012" y="72019"/>
                  </a:lnTo>
                  <a:lnTo>
                    <a:pt x="117664" y="81862"/>
                  </a:lnTo>
                  <a:lnTo>
                    <a:pt x="84508" y="96802"/>
                  </a:lnTo>
                  <a:lnTo>
                    <a:pt x="53930" y="102341"/>
                  </a:lnTo>
                  <a:lnTo>
                    <a:pt x="0" y="103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SMARTInkShape-1516">
              <a:extLst>
                <a:ext uri="{FF2B5EF4-FFF2-40B4-BE49-F238E27FC236}">
                  <a16:creationId xmlns:a16="http://schemas.microsoft.com/office/drawing/2014/main" id="{E62F1AA8-AF77-D055-597F-7D1704A63A0B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009775" y="5515483"/>
              <a:ext cx="9526" cy="285243"/>
            </a:xfrm>
            <a:custGeom>
              <a:avLst/>
              <a:gdLst/>
              <a:ahLst/>
              <a:cxnLst/>
              <a:rect l="0" t="0" r="0" b="0"/>
              <a:pathLst>
                <a:path w="9526" h="285243">
                  <a:moveTo>
                    <a:pt x="9525" y="18542"/>
                  </a:moveTo>
                  <a:lnTo>
                    <a:pt x="9525" y="18542"/>
                  </a:lnTo>
                  <a:lnTo>
                    <a:pt x="9525" y="0"/>
                  </a:lnTo>
                  <a:lnTo>
                    <a:pt x="9525" y="39309"/>
                  </a:lnTo>
                  <a:lnTo>
                    <a:pt x="9525" y="81519"/>
                  </a:lnTo>
                  <a:lnTo>
                    <a:pt x="9525" y="120900"/>
                  </a:lnTo>
                  <a:lnTo>
                    <a:pt x="9525" y="163523"/>
                  </a:lnTo>
                  <a:lnTo>
                    <a:pt x="9525" y="206845"/>
                  </a:lnTo>
                  <a:lnTo>
                    <a:pt x="9525" y="249295"/>
                  </a:lnTo>
                  <a:lnTo>
                    <a:pt x="0" y="285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SMARTInkShape-1517">
              <a:extLst>
                <a:ext uri="{FF2B5EF4-FFF2-40B4-BE49-F238E27FC236}">
                  <a16:creationId xmlns:a16="http://schemas.microsoft.com/office/drawing/2014/main" id="{781A4BA5-2299-700C-ECA3-5D9C9FBE93B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895646" y="5497283"/>
              <a:ext cx="70212" cy="136393"/>
            </a:xfrm>
            <a:custGeom>
              <a:avLst/>
              <a:gdLst/>
              <a:ahLst/>
              <a:cxnLst/>
              <a:rect l="0" t="0" r="0" b="0"/>
              <a:pathLst>
                <a:path w="70212" h="136393">
                  <a:moveTo>
                    <a:pt x="37929" y="17692"/>
                  </a:moveTo>
                  <a:lnTo>
                    <a:pt x="37929" y="17692"/>
                  </a:lnTo>
                  <a:lnTo>
                    <a:pt x="37929" y="0"/>
                  </a:lnTo>
                  <a:lnTo>
                    <a:pt x="27816" y="4101"/>
                  </a:lnTo>
                  <a:lnTo>
                    <a:pt x="16471" y="12019"/>
                  </a:lnTo>
                  <a:lnTo>
                    <a:pt x="6406" y="31181"/>
                  </a:lnTo>
                  <a:lnTo>
                    <a:pt x="1128" y="59554"/>
                  </a:lnTo>
                  <a:lnTo>
                    <a:pt x="0" y="93799"/>
                  </a:lnTo>
                  <a:lnTo>
                    <a:pt x="4936" y="110681"/>
                  </a:lnTo>
                  <a:lnTo>
                    <a:pt x="7467" y="114609"/>
                  </a:lnTo>
                  <a:lnTo>
                    <a:pt x="31629" y="135418"/>
                  </a:lnTo>
                  <a:lnTo>
                    <a:pt x="35846" y="136392"/>
                  </a:lnTo>
                  <a:lnTo>
                    <a:pt x="46175" y="134653"/>
                  </a:lnTo>
                  <a:lnTo>
                    <a:pt x="58835" y="127724"/>
                  </a:lnTo>
                  <a:lnTo>
                    <a:pt x="69288" y="108855"/>
                  </a:lnTo>
                  <a:lnTo>
                    <a:pt x="70211" y="89252"/>
                  </a:lnTo>
                  <a:lnTo>
                    <a:pt x="62180" y="52290"/>
                  </a:lnTo>
                  <a:lnTo>
                    <a:pt x="53464" y="31237"/>
                  </a:lnTo>
                  <a:lnTo>
                    <a:pt x="44481" y="20890"/>
                  </a:lnTo>
                  <a:lnTo>
                    <a:pt x="28404" y="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SMARTInkShape-1518">
              <a:extLst>
                <a:ext uri="{FF2B5EF4-FFF2-40B4-BE49-F238E27FC236}">
                  <a16:creationId xmlns:a16="http://schemas.microsoft.com/office/drawing/2014/main" id="{3C1E919F-6E01-0586-C077-2C5988EA8CA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724025" y="5496032"/>
              <a:ext cx="152401" cy="104537"/>
            </a:xfrm>
            <a:custGeom>
              <a:avLst/>
              <a:gdLst/>
              <a:ahLst/>
              <a:cxnLst/>
              <a:rect l="0" t="0" r="0" b="0"/>
              <a:pathLst>
                <a:path w="152401" h="104537">
                  <a:moveTo>
                    <a:pt x="0" y="28468"/>
                  </a:moveTo>
                  <a:lnTo>
                    <a:pt x="0" y="28468"/>
                  </a:lnTo>
                  <a:lnTo>
                    <a:pt x="8201" y="20267"/>
                  </a:lnTo>
                  <a:lnTo>
                    <a:pt x="16868" y="18147"/>
                  </a:lnTo>
                  <a:lnTo>
                    <a:pt x="25694" y="12474"/>
                  </a:lnTo>
                  <a:lnTo>
                    <a:pt x="36257" y="9821"/>
                  </a:lnTo>
                  <a:lnTo>
                    <a:pt x="54340" y="25855"/>
                  </a:lnTo>
                  <a:lnTo>
                    <a:pt x="63141" y="49706"/>
                  </a:lnTo>
                  <a:lnTo>
                    <a:pt x="66210" y="87370"/>
                  </a:lnTo>
                  <a:lnTo>
                    <a:pt x="65306" y="93135"/>
                  </a:lnTo>
                  <a:lnTo>
                    <a:pt x="63646" y="96980"/>
                  </a:lnTo>
                  <a:lnTo>
                    <a:pt x="61481" y="99542"/>
                  </a:lnTo>
                  <a:lnTo>
                    <a:pt x="56252" y="102389"/>
                  </a:lnTo>
                  <a:lnTo>
                    <a:pt x="41157" y="104368"/>
                  </a:lnTo>
                  <a:lnTo>
                    <a:pt x="34872" y="104536"/>
                  </a:lnTo>
                  <a:lnTo>
                    <a:pt x="25730" y="98965"/>
                  </a:lnTo>
                  <a:lnTo>
                    <a:pt x="15669" y="89433"/>
                  </a:lnTo>
                  <a:lnTo>
                    <a:pt x="7669" y="78141"/>
                  </a:lnTo>
                  <a:lnTo>
                    <a:pt x="6171" y="72166"/>
                  </a:lnTo>
                  <a:lnTo>
                    <a:pt x="7329" y="59884"/>
                  </a:lnTo>
                  <a:lnTo>
                    <a:pt x="18987" y="36013"/>
                  </a:lnTo>
                  <a:lnTo>
                    <a:pt x="40904" y="13887"/>
                  </a:lnTo>
                  <a:lnTo>
                    <a:pt x="58396" y="6114"/>
                  </a:lnTo>
                  <a:lnTo>
                    <a:pt x="100553" y="1121"/>
                  </a:lnTo>
                  <a:lnTo>
                    <a:pt x="131895" y="0"/>
                  </a:lnTo>
                  <a:lnTo>
                    <a:pt x="152400" y="9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SMARTInkShape-1519">
              <a:extLst>
                <a:ext uri="{FF2B5EF4-FFF2-40B4-BE49-F238E27FC236}">
                  <a16:creationId xmlns:a16="http://schemas.microsoft.com/office/drawing/2014/main" id="{E25FA355-B57F-9515-DB36-8F351C0499E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590675" y="5487070"/>
              <a:ext cx="94656" cy="75531"/>
            </a:xfrm>
            <a:custGeom>
              <a:avLst/>
              <a:gdLst/>
              <a:ahLst/>
              <a:cxnLst/>
              <a:rect l="0" t="0" r="0" b="0"/>
              <a:pathLst>
                <a:path w="94656" h="75531">
                  <a:moveTo>
                    <a:pt x="19050" y="46955"/>
                  </a:moveTo>
                  <a:lnTo>
                    <a:pt x="19050" y="46955"/>
                  </a:lnTo>
                  <a:lnTo>
                    <a:pt x="19050" y="41899"/>
                  </a:lnTo>
                  <a:lnTo>
                    <a:pt x="21872" y="36594"/>
                  </a:lnTo>
                  <a:lnTo>
                    <a:pt x="49641" y="6956"/>
                  </a:lnTo>
                  <a:lnTo>
                    <a:pt x="59457" y="2719"/>
                  </a:lnTo>
                  <a:lnTo>
                    <a:pt x="77949" y="0"/>
                  </a:lnTo>
                  <a:lnTo>
                    <a:pt x="85091" y="2450"/>
                  </a:lnTo>
                  <a:lnTo>
                    <a:pt x="88478" y="4585"/>
                  </a:lnTo>
                  <a:lnTo>
                    <a:pt x="90735" y="8125"/>
                  </a:lnTo>
                  <a:lnTo>
                    <a:pt x="94655" y="24882"/>
                  </a:lnTo>
                  <a:lnTo>
                    <a:pt x="92164" y="29384"/>
                  </a:lnTo>
                  <a:lnTo>
                    <a:pt x="88586" y="34911"/>
                  </a:lnTo>
                  <a:lnTo>
                    <a:pt x="86997" y="40896"/>
                  </a:lnTo>
                  <a:lnTo>
                    <a:pt x="75989" y="55273"/>
                  </a:lnTo>
                  <a:lnTo>
                    <a:pt x="67992" y="61235"/>
                  </a:lnTo>
                  <a:lnTo>
                    <a:pt x="37380" y="73125"/>
                  </a:lnTo>
                  <a:lnTo>
                    <a:pt x="0" y="75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SMARTInkShape-1520">
              <a:extLst>
                <a:ext uri="{FF2B5EF4-FFF2-40B4-BE49-F238E27FC236}">
                  <a16:creationId xmlns:a16="http://schemas.microsoft.com/office/drawing/2014/main" id="{6F3DC6F5-32B4-35F9-B003-D7EC92DFBC85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571625" y="5497366"/>
              <a:ext cx="47510" cy="246210"/>
            </a:xfrm>
            <a:custGeom>
              <a:avLst/>
              <a:gdLst/>
              <a:ahLst/>
              <a:cxnLst/>
              <a:rect l="0" t="0" r="0" b="0"/>
              <a:pathLst>
                <a:path w="47510" h="246210">
                  <a:moveTo>
                    <a:pt x="38100" y="17609"/>
                  </a:moveTo>
                  <a:lnTo>
                    <a:pt x="38100" y="17609"/>
                  </a:lnTo>
                  <a:lnTo>
                    <a:pt x="46301" y="9408"/>
                  </a:lnTo>
                  <a:lnTo>
                    <a:pt x="47509" y="0"/>
                  </a:lnTo>
                  <a:lnTo>
                    <a:pt x="46560" y="26707"/>
                  </a:lnTo>
                  <a:lnTo>
                    <a:pt x="37262" y="70480"/>
                  </a:lnTo>
                  <a:lnTo>
                    <a:pt x="28327" y="114414"/>
                  </a:lnTo>
                  <a:lnTo>
                    <a:pt x="15826" y="161497"/>
                  </a:lnTo>
                  <a:lnTo>
                    <a:pt x="4224" y="205330"/>
                  </a:lnTo>
                  <a:lnTo>
                    <a:pt x="0" y="246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SMARTInkShape-1521">
              <a:extLst>
                <a:ext uri="{FF2B5EF4-FFF2-40B4-BE49-F238E27FC236}">
                  <a16:creationId xmlns:a16="http://schemas.microsoft.com/office/drawing/2014/main" id="{904F8C53-349D-70C3-070F-01B4AE1619B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231250" y="5472632"/>
              <a:ext cx="121301" cy="98848"/>
            </a:xfrm>
            <a:custGeom>
              <a:avLst/>
              <a:gdLst/>
              <a:ahLst/>
              <a:cxnLst/>
              <a:rect l="0" t="0" r="0" b="0"/>
              <a:pathLst>
                <a:path w="121301" h="98848">
                  <a:moveTo>
                    <a:pt x="26050" y="42343"/>
                  </a:moveTo>
                  <a:lnTo>
                    <a:pt x="26050" y="42343"/>
                  </a:lnTo>
                  <a:lnTo>
                    <a:pt x="47508" y="42343"/>
                  </a:lnTo>
                  <a:lnTo>
                    <a:pt x="85572" y="29086"/>
                  </a:lnTo>
                  <a:lnTo>
                    <a:pt x="94837" y="23045"/>
                  </a:lnTo>
                  <a:lnTo>
                    <a:pt x="98956" y="16833"/>
                  </a:lnTo>
                  <a:lnTo>
                    <a:pt x="100786" y="10545"/>
                  </a:lnTo>
                  <a:lnTo>
                    <a:pt x="100216" y="7385"/>
                  </a:lnTo>
                  <a:lnTo>
                    <a:pt x="96760" y="1053"/>
                  </a:lnTo>
                  <a:lnTo>
                    <a:pt x="92240" y="0"/>
                  </a:lnTo>
                  <a:lnTo>
                    <a:pt x="78751" y="1652"/>
                  </a:lnTo>
                  <a:lnTo>
                    <a:pt x="42061" y="17273"/>
                  </a:lnTo>
                  <a:lnTo>
                    <a:pt x="27522" y="29085"/>
                  </a:lnTo>
                  <a:lnTo>
                    <a:pt x="15062" y="44918"/>
                  </a:lnTo>
                  <a:lnTo>
                    <a:pt x="1263" y="75307"/>
                  </a:lnTo>
                  <a:lnTo>
                    <a:pt x="0" y="80194"/>
                  </a:lnTo>
                  <a:lnTo>
                    <a:pt x="217" y="84510"/>
                  </a:lnTo>
                  <a:lnTo>
                    <a:pt x="3280" y="92128"/>
                  </a:lnTo>
                  <a:lnTo>
                    <a:pt x="6636" y="94583"/>
                  </a:lnTo>
                  <a:lnTo>
                    <a:pt x="16011" y="97311"/>
                  </a:lnTo>
                  <a:lnTo>
                    <a:pt x="33188" y="98847"/>
                  </a:lnTo>
                  <a:lnTo>
                    <a:pt x="78992" y="89754"/>
                  </a:lnTo>
                  <a:lnTo>
                    <a:pt x="121300" y="80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SMARTInkShape-1522">
              <a:extLst>
                <a:ext uri="{FF2B5EF4-FFF2-40B4-BE49-F238E27FC236}">
                  <a16:creationId xmlns:a16="http://schemas.microsoft.com/office/drawing/2014/main" id="{28021306-0FFD-FDB1-27E4-E346F93DB8E1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200150" y="5373817"/>
              <a:ext cx="18463" cy="207834"/>
            </a:xfrm>
            <a:custGeom>
              <a:avLst/>
              <a:gdLst/>
              <a:ahLst/>
              <a:cxnLst/>
              <a:rect l="0" t="0" r="0" b="0"/>
              <a:pathLst>
                <a:path w="18463" h="207834">
                  <a:moveTo>
                    <a:pt x="9525" y="17333"/>
                  </a:moveTo>
                  <a:lnTo>
                    <a:pt x="9525" y="17333"/>
                  </a:lnTo>
                  <a:lnTo>
                    <a:pt x="9525" y="12277"/>
                  </a:lnTo>
                  <a:lnTo>
                    <a:pt x="12347" y="6972"/>
                  </a:lnTo>
                  <a:lnTo>
                    <a:pt x="17726" y="0"/>
                  </a:lnTo>
                  <a:lnTo>
                    <a:pt x="18462" y="4690"/>
                  </a:lnTo>
                  <a:lnTo>
                    <a:pt x="17730" y="15947"/>
                  </a:lnTo>
                  <a:lnTo>
                    <a:pt x="10815" y="59509"/>
                  </a:lnTo>
                  <a:lnTo>
                    <a:pt x="9695" y="98878"/>
                  </a:lnTo>
                  <a:lnTo>
                    <a:pt x="4502" y="145389"/>
                  </a:lnTo>
                  <a:lnTo>
                    <a:pt x="395" y="190966"/>
                  </a:lnTo>
                  <a:lnTo>
                    <a:pt x="0" y="207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SMARTInkShape-1523">
              <a:extLst>
                <a:ext uri="{FF2B5EF4-FFF2-40B4-BE49-F238E27FC236}">
                  <a16:creationId xmlns:a16="http://schemas.microsoft.com/office/drawing/2014/main" id="{817602AF-7CA6-F13E-2011-F373F4867DC7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095375" y="5477526"/>
              <a:ext cx="66142" cy="94600"/>
            </a:xfrm>
            <a:custGeom>
              <a:avLst/>
              <a:gdLst/>
              <a:ahLst/>
              <a:cxnLst/>
              <a:rect l="0" t="0" r="0" b="0"/>
              <a:pathLst>
                <a:path w="66142" h="94600">
                  <a:moveTo>
                    <a:pt x="0" y="66024"/>
                  </a:moveTo>
                  <a:lnTo>
                    <a:pt x="0" y="66024"/>
                  </a:lnTo>
                  <a:lnTo>
                    <a:pt x="0" y="55911"/>
                  </a:lnTo>
                  <a:lnTo>
                    <a:pt x="5645" y="45301"/>
                  </a:lnTo>
                  <a:lnTo>
                    <a:pt x="14150" y="35648"/>
                  </a:lnTo>
                  <a:lnTo>
                    <a:pt x="36579" y="18828"/>
                  </a:lnTo>
                  <a:lnTo>
                    <a:pt x="42716" y="10476"/>
                  </a:lnTo>
                  <a:lnTo>
                    <a:pt x="44352" y="6767"/>
                  </a:lnTo>
                  <a:lnTo>
                    <a:pt x="46501" y="4294"/>
                  </a:lnTo>
                  <a:lnTo>
                    <a:pt x="51712" y="1546"/>
                  </a:lnTo>
                  <a:lnTo>
                    <a:pt x="60595" y="0"/>
                  </a:lnTo>
                  <a:lnTo>
                    <a:pt x="62622" y="842"/>
                  </a:lnTo>
                  <a:lnTo>
                    <a:pt x="63973" y="2460"/>
                  </a:lnTo>
                  <a:lnTo>
                    <a:pt x="64874" y="4597"/>
                  </a:lnTo>
                  <a:lnTo>
                    <a:pt x="66141" y="17720"/>
                  </a:lnTo>
                  <a:lnTo>
                    <a:pt x="61460" y="40070"/>
                  </a:lnTo>
                  <a:lnTo>
                    <a:pt x="49328" y="68314"/>
                  </a:lnTo>
                  <a:lnTo>
                    <a:pt x="39915" y="75156"/>
                  </a:lnTo>
                  <a:lnTo>
                    <a:pt x="9525" y="94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" name="SMARTInkShape-1524">
              <a:extLst>
                <a:ext uri="{FF2B5EF4-FFF2-40B4-BE49-F238E27FC236}">
                  <a16:creationId xmlns:a16="http://schemas.microsoft.com/office/drawing/2014/main" id="{1505B1C6-9762-701A-19C5-3FB8530DC0E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095375" y="5506774"/>
              <a:ext cx="19051" cy="255852"/>
            </a:xfrm>
            <a:custGeom>
              <a:avLst/>
              <a:gdLst/>
              <a:ahLst/>
              <a:cxnLst/>
              <a:rect l="0" t="0" r="0" b="0"/>
              <a:pathLst>
                <a:path w="19051" h="25585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22163"/>
                  </a:lnTo>
                  <a:lnTo>
                    <a:pt x="5958" y="64307"/>
                  </a:lnTo>
                  <a:lnTo>
                    <a:pt x="1765" y="101966"/>
                  </a:lnTo>
                  <a:lnTo>
                    <a:pt x="523" y="142992"/>
                  </a:lnTo>
                  <a:lnTo>
                    <a:pt x="69" y="189575"/>
                  </a:lnTo>
                  <a:lnTo>
                    <a:pt x="6" y="233104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5" name="SMARTInkShape-1525">
              <a:extLst>
                <a:ext uri="{FF2B5EF4-FFF2-40B4-BE49-F238E27FC236}">
                  <a16:creationId xmlns:a16="http://schemas.microsoft.com/office/drawing/2014/main" id="{2E8BCDE4-8781-3F9A-02F5-A33E29C279E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15591" y="5449657"/>
              <a:ext cx="322632" cy="160569"/>
            </a:xfrm>
            <a:custGeom>
              <a:avLst/>
              <a:gdLst/>
              <a:ahLst/>
              <a:cxnLst/>
              <a:rect l="0" t="0" r="0" b="0"/>
              <a:pathLst>
                <a:path w="322632" h="160569">
                  <a:moveTo>
                    <a:pt x="94034" y="17693"/>
                  </a:moveTo>
                  <a:lnTo>
                    <a:pt x="94034" y="17693"/>
                  </a:lnTo>
                  <a:lnTo>
                    <a:pt x="94034" y="12205"/>
                  </a:lnTo>
                  <a:lnTo>
                    <a:pt x="94034" y="16761"/>
                  </a:lnTo>
                  <a:lnTo>
                    <a:pt x="94034" y="9410"/>
                  </a:lnTo>
                  <a:lnTo>
                    <a:pt x="91212" y="8720"/>
                  </a:lnTo>
                  <a:lnTo>
                    <a:pt x="88977" y="8536"/>
                  </a:lnTo>
                  <a:lnTo>
                    <a:pt x="83673" y="5509"/>
                  </a:lnTo>
                  <a:lnTo>
                    <a:pt x="77787" y="1695"/>
                  </a:lnTo>
                  <a:lnTo>
                    <a:pt x="71644" y="0"/>
                  </a:lnTo>
                  <a:lnTo>
                    <a:pt x="62563" y="4890"/>
                  </a:lnTo>
                  <a:lnTo>
                    <a:pt x="26782" y="33331"/>
                  </a:lnTo>
                  <a:lnTo>
                    <a:pt x="8020" y="62779"/>
                  </a:lnTo>
                  <a:lnTo>
                    <a:pt x="1521" y="85850"/>
                  </a:lnTo>
                  <a:lnTo>
                    <a:pt x="0" y="99491"/>
                  </a:lnTo>
                  <a:lnTo>
                    <a:pt x="2147" y="109788"/>
                  </a:lnTo>
                  <a:lnTo>
                    <a:pt x="12148" y="130076"/>
                  </a:lnTo>
                  <a:lnTo>
                    <a:pt x="16160" y="132832"/>
                  </a:lnTo>
                  <a:lnTo>
                    <a:pt x="20951" y="133610"/>
                  </a:lnTo>
                  <a:lnTo>
                    <a:pt x="30861" y="131653"/>
                  </a:lnTo>
                  <a:lnTo>
                    <a:pt x="43449" y="123543"/>
                  </a:lnTo>
                  <a:lnTo>
                    <a:pt x="63306" y="102376"/>
                  </a:lnTo>
                  <a:lnTo>
                    <a:pt x="91156" y="56602"/>
                  </a:lnTo>
                  <a:lnTo>
                    <a:pt x="93866" y="46873"/>
                  </a:lnTo>
                  <a:lnTo>
                    <a:pt x="88928" y="46447"/>
                  </a:lnTo>
                  <a:lnTo>
                    <a:pt x="86473" y="57636"/>
                  </a:lnTo>
                  <a:lnTo>
                    <a:pt x="84768" y="97115"/>
                  </a:lnTo>
                  <a:lnTo>
                    <a:pt x="85644" y="121306"/>
                  </a:lnTo>
                  <a:lnTo>
                    <a:pt x="92720" y="138647"/>
                  </a:lnTo>
                  <a:lnTo>
                    <a:pt x="94216" y="139604"/>
                  </a:lnTo>
                  <a:lnTo>
                    <a:pt x="98701" y="140667"/>
                  </a:lnTo>
                  <a:lnTo>
                    <a:pt x="107044" y="135495"/>
                  </a:lnTo>
                  <a:lnTo>
                    <a:pt x="115691" y="127199"/>
                  </a:lnTo>
                  <a:lnTo>
                    <a:pt x="141787" y="83559"/>
                  </a:lnTo>
                  <a:lnTo>
                    <a:pt x="160154" y="56501"/>
                  </a:lnTo>
                  <a:lnTo>
                    <a:pt x="165601" y="61059"/>
                  </a:lnTo>
                  <a:lnTo>
                    <a:pt x="168175" y="66248"/>
                  </a:lnTo>
                  <a:lnTo>
                    <a:pt x="168861" y="69113"/>
                  </a:lnTo>
                  <a:lnTo>
                    <a:pt x="161244" y="114613"/>
                  </a:lnTo>
                  <a:lnTo>
                    <a:pt x="160718" y="149957"/>
                  </a:lnTo>
                  <a:lnTo>
                    <a:pt x="183099" y="109379"/>
                  </a:lnTo>
                  <a:lnTo>
                    <a:pt x="210199" y="73794"/>
                  </a:lnTo>
                  <a:lnTo>
                    <a:pt x="217277" y="69085"/>
                  </a:lnTo>
                  <a:lnTo>
                    <a:pt x="223950" y="65934"/>
                  </a:lnTo>
                  <a:lnTo>
                    <a:pt x="230444" y="61005"/>
                  </a:lnTo>
                  <a:lnTo>
                    <a:pt x="232599" y="60326"/>
                  </a:lnTo>
                  <a:lnTo>
                    <a:pt x="234036" y="60932"/>
                  </a:lnTo>
                  <a:lnTo>
                    <a:pt x="236690" y="66544"/>
                  </a:lnTo>
                  <a:lnTo>
                    <a:pt x="244196" y="93194"/>
                  </a:lnTo>
                  <a:lnTo>
                    <a:pt x="246376" y="140664"/>
                  </a:lnTo>
                  <a:lnTo>
                    <a:pt x="246408" y="145372"/>
                  </a:lnTo>
                  <a:lnTo>
                    <a:pt x="246422" y="143936"/>
                  </a:lnTo>
                  <a:lnTo>
                    <a:pt x="247485" y="143129"/>
                  </a:lnTo>
                  <a:lnTo>
                    <a:pt x="251487" y="142235"/>
                  </a:lnTo>
                  <a:lnTo>
                    <a:pt x="252978" y="140937"/>
                  </a:lnTo>
                  <a:lnTo>
                    <a:pt x="281770" y="94462"/>
                  </a:lnTo>
                  <a:lnTo>
                    <a:pt x="282691" y="91097"/>
                  </a:lnTo>
                  <a:lnTo>
                    <a:pt x="307808" y="53020"/>
                  </a:lnTo>
                  <a:lnTo>
                    <a:pt x="309575" y="51829"/>
                  </a:lnTo>
                  <a:lnTo>
                    <a:pt x="310753" y="52091"/>
                  </a:lnTo>
                  <a:lnTo>
                    <a:pt x="311538" y="53325"/>
                  </a:lnTo>
                  <a:lnTo>
                    <a:pt x="313120" y="54148"/>
                  </a:lnTo>
                  <a:lnTo>
                    <a:pt x="317700" y="55062"/>
                  </a:lnTo>
                  <a:lnTo>
                    <a:pt x="319345" y="56364"/>
                  </a:lnTo>
                  <a:lnTo>
                    <a:pt x="321172" y="60633"/>
                  </a:lnTo>
                  <a:lnTo>
                    <a:pt x="322609" y="106556"/>
                  </a:lnTo>
                  <a:lnTo>
                    <a:pt x="322631" y="125220"/>
                  </a:lnTo>
                  <a:lnTo>
                    <a:pt x="319810" y="131805"/>
                  </a:lnTo>
                  <a:lnTo>
                    <a:pt x="317577" y="135043"/>
                  </a:lnTo>
                  <a:lnTo>
                    <a:pt x="313109" y="160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SMARTInkShape-1526">
              <a:extLst>
                <a:ext uri="{FF2B5EF4-FFF2-40B4-BE49-F238E27FC236}">
                  <a16:creationId xmlns:a16="http://schemas.microsoft.com/office/drawing/2014/main" id="{63C3C1DD-D980-72BD-119F-16B43E80E1C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71500" y="5395449"/>
              <a:ext cx="133351" cy="157627"/>
            </a:xfrm>
            <a:custGeom>
              <a:avLst/>
              <a:gdLst/>
              <a:ahLst/>
              <a:cxnLst/>
              <a:rect l="0" t="0" r="0" b="0"/>
              <a:pathLst>
                <a:path w="133351" h="157627">
                  <a:moveTo>
                    <a:pt x="133350" y="14751"/>
                  </a:moveTo>
                  <a:lnTo>
                    <a:pt x="133350" y="14751"/>
                  </a:lnTo>
                  <a:lnTo>
                    <a:pt x="133350" y="6550"/>
                  </a:lnTo>
                  <a:lnTo>
                    <a:pt x="128293" y="562"/>
                  </a:lnTo>
                  <a:lnTo>
                    <a:pt x="124687" y="0"/>
                  </a:lnTo>
                  <a:lnTo>
                    <a:pt x="109499" y="4266"/>
                  </a:lnTo>
                  <a:lnTo>
                    <a:pt x="91593" y="13289"/>
                  </a:lnTo>
                  <a:lnTo>
                    <a:pt x="60262" y="40795"/>
                  </a:lnTo>
                  <a:lnTo>
                    <a:pt x="53241" y="50315"/>
                  </a:lnTo>
                  <a:lnTo>
                    <a:pt x="49289" y="61624"/>
                  </a:lnTo>
                  <a:lnTo>
                    <a:pt x="48734" y="65050"/>
                  </a:lnTo>
                  <a:lnTo>
                    <a:pt x="50481" y="68392"/>
                  </a:lnTo>
                  <a:lnTo>
                    <a:pt x="63053" y="78152"/>
                  </a:lnTo>
                  <a:lnTo>
                    <a:pt x="83442" y="88109"/>
                  </a:lnTo>
                  <a:lnTo>
                    <a:pt x="87378" y="89057"/>
                  </a:lnTo>
                  <a:lnTo>
                    <a:pt x="112114" y="108601"/>
                  </a:lnTo>
                  <a:lnTo>
                    <a:pt x="116017" y="112243"/>
                  </a:lnTo>
                  <a:lnTo>
                    <a:pt x="117562" y="115729"/>
                  </a:lnTo>
                  <a:lnTo>
                    <a:pt x="117533" y="119112"/>
                  </a:lnTo>
                  <a:lnTo>
                    <a:pt x="116455" y="122425"/>
                  </a:lnTo>
                  <a:lnTo>
                    <a:pt x="104826" y="137201"/>
                  </a:lnTo>
                  <a:lnTo>
                    <a:pt x="88217" y="143256"/>
                  </a:lnTo>
                  <a:lnTo>
                    <a:pt x="48117" y="152200"/>
                  </a:lnTo>
                  <a:lnTo>
                    <a:pt x="0" y="157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SMARTInkShape-1527">
              <a:extLst>
                <a:ext uri="{FF2B5EF4-FFF2-40B4-BE49-F238E27FC236}">
                  <a16:creationId xmlns:a16="http://schemas.microsoft.com/office/drawing/2014/main" id="{35A2275E-367E-AC38-57EC-EE555F6BE5F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48675" y="5305425"/>
              <a:ext cx="151366" cy="400051"/>
            </a:xfrm>
            <a:custGeom>
              <a:avLst/>
              <a:gdLst/>
              <a:ahLst/>
              <a:cxnLst/>
              <a:rect l="0" t="0" r="0" b="0"/>
              <a:pathLst>
                <a:path w="151366" h="400051">
                  <a:moveTo>
                    <a:pt x="132350" y="9525"/>
                  </a:moveTo>
                  <a:lnTo>
                    <a:pt x="132350" y="9525"/>
                  </a:lnTo>
                  <a:lnTo>
                    <a:pt x="132350" y="1324"/>
                  </a:lnTo>
                  <a:lnTo>
                    <a:pt x="133408" y="883"/>
                  </a:lnTo>
                  <a:lnTo>
                    <a:pt x="151365" y="0"/>
                  </a:lnTo>
                  <a:lnTo>
                    <a:pt x="119825" y="18314"/>
                  </a:lnTo>
                  <a:lnTo>
                    <a:pt x="80863" y="61526"/>
                  </a:lnTo>
                  <a:lnTo>
                    <a:pt x="58837" y="96114"/>
                  </a:lnTo>
                  <a:lnTo>
                    <a:pt x="38924" y="133521"/>
                  </a:lnTo>
                  <a:lnTo>
                    <a:pt x="29797" y="163765"/>
                  </a:lnTo>
                  <a:lnTo>
                    <a:pt x="18708" y="208331"/>
                  </a:lnTo>
                  <a:lnTo>
                    <a:pt x="11542" y="240586"/>
                  </a:lnTo>
                  <a:lnTo>
                    <a:pt x="4065" y="284354"/>
                  </a:lnTo>
                  <a:lnTo>
                    <a:pt x="0" y="331179"/>
                  </a:lnTo>
                  <a:lnTo>
                    <a:pt x="1413" y="366473"/>
                  </a:lnTo>
                  <a:lnTo>
                    <a:pt x="15441" y="395210"/>
                  </a:lnTo>
                  <a:lnTo>
                    <a:pt x="17369" y="396823"/>
                  </a:lnTo>
                  <a:lnTo>
                    <a:pt x="3710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1" name="SMARTInkShape-Group307">
            <a:extLst>
              <a:ext uri="{FF2B5EF4-FFF2-40B4-BE49-F238E27FC236}">
                <a16:creationId xmlns:a16="http://schemas.microsoft.com/office/drawing/2014/main" id="{3178BFC7-0354-314F-00F6-DD5052776941}"/>
              </a:ext>
            </a:extLst>
          </p:cNvPr>
          <p:cNvGrpSpPr/>
          <p:nvPr/>
        </p:nvGrpSpPr>
        <p:grpSpPr>
          <a:xfrm>
            <a:off x="6429375" y="4934066"/>
            <a:ext cx="180976" cy="171335"/>
            <a:chOff x="6429375" y="4934066"/>
            <a:chExt cx="180976" cy="171335"/>
          </a:xfrm>
        </p:grpSpPr>
        <p:sp>
          <p:nvSpPr>
            <p:cNvPr id="1909" name="SMARTInkShape-1528">
              <a:extLst>
                <a:ext uri="{FF2B5EF4-FFF2-40B4-BE49-F238E27FC236}">
                  <a16:creationId xmlns:a16="http://schemas.microsoft.com/office/drawing/2014/main" id="{0FA9DB7D-83F6-D3DF-B5A2-36F3055FC3C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496050" y="49530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78112" y="43726"/>
                  </a:lnTo>
                  <a:lnTo>
                    <a:pt x="40830" y="91081"/>
                  </a:lnTo>
                  <a:lnTo>
                    <a:pt x="9755" y="137192"/>
                  </a:lnTo>
                  <a:lnTo>
                    <a:pt x="6503" y="139086"/>
                  </a:lnTo>
                  <a:lnTo>
                    <a:pt x="4336" y="14140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SMARTInkShape-1529">
              <a:extLst>
                <a:ext uri="{FF2B5EF4-FFF2-40B4-BE49-F238E27FC236}">
                  <a16:creationId xmlns:a16="http://schemas.microsoft.com/office/drawing/2014/main" id="{0CFDB9B5-7644-20DD-F8C9-AC8A0E87DCB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429375" y="4934066"/>
              <a:ext cx="95248" cy="133235"/>
            </a:xfrm>
            <a:custGeom>
              <a:avLst/>
              <a:gdLst/>
              <a:ahLst/>
              <a:cxnLst/>
              <a:rect l="0" t="0" r="0" b="0"/>
              <a:pathLst>
                <a:path w="95248" h="133235">
                  <a:moveTo>
                    <a:pt x="76200" y="18934"/>
                  </a:moveTo>
                  <a:lnTo>
                    <a:pt x="76200" y="18934"/>
                  </a:lnTo>
                  <a:lnTo>
                    <a:pt x="85724" y="9409"/>
                  </a:lnTo>
                  <a:lnTo>
                    <a:pt x="93925" y="9409"/>
                  </a:lnTo>
                  <a:lnTo>
                    <a:pt x="94367" y="8351"/>
                  </a:lnTo>
                  <a:lnTo>
                    <a:pt x="95240" y="0"/>
                  </a:lnTo>
                  <a:lnTo>
                    <a:pt x="95247" y="4975"/>
                  </a:lnTo>
                  <a:lnTo>
                    <a:pt x="68735" y="48791"/>
                  </a:lnTo>
                  <a:lnTo>
                    <a:pt x="49718" y="78259"/>
                  </a:lnTo>
                  <a:lnTo>
                    <a:pt x="10762" y="118006"/>
                  </a:lnTo>
                  <a:lnTo>
                    <a:pt x="7175" y="119907"/>
                  </a:lnTo>
                  <a:lnTo>
                    <a:pt x="4783" y="122233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4" name="SMARTInkShape-Group308">
            <a:extLst>
              <a:ext uri="{FF2B5EF4-FFF2-40B4-BE49-F238E27FC236}">
                <a16:creationId xmlns:a16="http://schemas.microsoft.com/office/drawing/2014/main" id="{E9AC9A82-06A0-0E9F-2A6D-6CFF38DBB0FE}"/>
              </a:ext>
            </a:extLst>
          </p:cNvPr>
          <p:cNvGrpSpPr/>
          <p:nvPr/>
        </p:nvGrpSpPr>
        <p:grpSpPr>
          <a:xfrm>
            <a:off x="10306050" y="4962561"/>
            <a:ext cx="219075" cy="466690"/>
            <a:chOff x="10306050" y="4962561"/>
            <a:chExt cx="219075" cy="466690"/>
          </a:xfrm>
        </p:grpSpPr>
        <p:sp>
          <p:nvSpPr>
            <p:cNvPr id="1912" name="SMARTInkShape-1530">
              <a:extLst>
                <a:ext uri="{FF2B5EF4-FFF2-40B4-BE49-F238E27FC236}">
                  <a16:creationId xmlns:a16="http://schemas.microsoft.com/office/drawing/2014/main" id="{52B95A60-93DF-ABA8-AD02-45A659DF49E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363200" y="5076825"/>
              <a:ext cx="161925" cy="142876"/>
            </a:xfrm>
            <a:custGeom>
              <a:avLst/>
              <a:gdLst/>
              <a:ahLst/>
              <a:cxnLst/>
              <a:rect l="0" t="0" r="0" b="0"/>
              <a:pathLst>
                <a:path w="161925" h="142876">
                  <a:moveTo>
                    <a:pt x="9525" y="47625"/>
                  </a:moveTo>
                  <a:lnTo>
                    <a:pt x="9525" y="47625"/>
                  </a:lnTo>
                  <a:lnTo>
                    <a:pt x="28180" y="28970"/>
                  </a:lnTo>
                  <a:lnTo>
                    <a:pt x="33514" y="28692"/>
                  </a:lnTo>
                  <a:lnTo>
                    <a:pt x="35042" y="27595"/>
                  </a:lnTo>
                  <a:lnTo>
                    <a:pt x="36062" y="25805"/>
                  </a:lnTo>
                  <a:lnTo>
                    <a:pt x="37980" y="19445"/>
                  </a:lnTo>
                  <a:lnTo>
                    <a:pt x="52286" y="19060"/>
                  </a:lnTo>
                  <a:lnTo>
                    <a:pt x="53907" y="17999"/>
                  </a:lnTo>
                  <a:lnTo>
                    <a:pt x="54988" y="16233"/>
                  </a:lnTo>
                  <a:lnTo>
                    <a:pt x="55708" y="13997"/>
                  </a:lnTo>
                  <a:lnTo>
                    <a:pt x="57247" y="12506"/>
                  </a:lnTo>
                  <a:lnTo>
                    <a:pt x="65225" y="9918"/>
                  </a:lnTo>
                  <a:lnTo>
                    <a:pt x="79806" y="9559"/>
                  </a:lnTo>
                  <a:lnTo>
                    <a:pt x="85915" y="6718"/>
                  </a:lnTo>
                  <a:lnTo>
                    <a:pt x="93406" y="1327"/>
                  </a:lnTo>
                  <a:lnTo>
                    <a:pt x="102490" y="262"/>
                  </a:lnTo>
                  <a:lnTo>
                    <a:pt x="122455" y="0"/>
                  </a:lnTo>
                  <a:lnTo>
                    <a:pt x="131907" y="8201"/>
                  </a:lnTo>
                  <a:lnTo>
                    <a:pt x="137979" y="9133"/>
                  </a:lnTo>
                  <a:lnTo>
                    <a:pt x="139611" y="10321"/>
                  </a:lnTo>
                  <a:lnTo>
                    <a:pt x="140699" y="12173"/>
                  </a:lnTo>
                  <a:lnTo>
                    <a:pt x="142446" y="17692"/>
                  </a:lnTo>
                  <a:lnTo>
                    <a:pt x="149337" y="26386"/>
                  </a:lnTo>
                  <a:lnTo>
                    <a:pt x="151038" y="32188"/>
                  </a:lnTo>
                  <a:lnTo>
                    <a:pt x="152551" y="34159"/>
                  </a:lnTo>
                  <a:lnTo>
                    <a:pt x="157053" y="36348"/>
                  </a:lnTo>
                  <a:lnTo>
                    <a:pt x="158676" y="37990"/>
                  </a:lnTo>
                  <a:lnTo>
                    <a:pt x="161497" y="46147"/>
                  </a:lnTo>
                  <a:lnTo>
                    <a:pt x="161924" y="80710"/>
                  </a:lnTo>
                  <a:lnTo>
                    <a:pt x="159101" y="86318"/>
                  </a:lnTo>
                  <a:lnTo>
                    <a:pt x="155379" y="92339"/>
                  </a:lnTo>
                  <a:lnTo>
                    <a:pt x="147734" y="113041"/>
                  </a:lnTo>
                  <a:lnTo>
                    <a:pt x="143998" y="116636"/>
                  </a:lnTo>
                  <a:lnTo>
                    <a:pt x="115096" y="129740"/>
                  </a:lnTo>
                  <a:lnTo>
                    <a:pt x="72045" y="132874"/>
                  </a:lnTo>
                  <a:lnTo>
                    <a:pt x="26587" y="133322"/>
                  </a:lnTo>
                  <a:lnTo>
                    <a:pt x="17814" y="133339"/>
                  </a:lnTo>
                  <a:lnTo>
                    <a:pt x="15051" y="134400"/>
                  </a:lnTo>
                  <a:lnTo>
                    <a:pt x="13209" y="136167"/>
                  </a:lnTo>
                  <a:lnTo>
                    <a:pt x="10253" y="14155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SMARTInkShape-1531">
              <a:extLst>
                <a:ext uri="{FF2B5EF4-FFF2-40B4-BE49-F238E27FC236}">
                  <a16:creationId xmlns:a16="http://schemas.microsoft.com/office/drawing/2014/main" id="{F5B5B25A-BBDC-4896-F98C-0DF4D62F41AF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306050" y="4962561"/>
              <a:ext cx="123825" cy="466690"/>
            </a:xfrm>
            <a:custGeom>
              <a:avLst/>
              <a:gdLst/>
              <a:ahLst/>
              <a:cxnLst/>
              <a:rect l="0" t="0" r="0" b="0"/>
              <a:pathLst>
                <a:path w="123825" h="466690">
                  <a:moveTo>
                    <a:pt x="104775" y="28539"/>
                  </a:moveTo>
                  <a:lnTo>
                    <a:pt x="104775" y="28539"/>
                  </a:lnTo>
                  <a:lnTo>
                    <a:pt x="109832" y="28539"/>
                  </a:lnTo>
                  <a:lnTo>
                    <a:pt x="111321" y="27481"/>
                  </a:lnTo>
                  <a:lnTo>
                    <a:pt x="112313" y="25717"/>
                  </a:lnTo>
                  <a:lnTo>
                    <a:pt x="112977" y="23483"/>
                  </a:lnTo>
                  <a:lnTo>
                    <a:pt x="123398" y="9997"/>
                  </a:lnTo>
                  <a:lnTo>
                    <a:pt x="123824" y="0"/>
                  </a:lnTo>
                  <a:lnTo>
                    <a:pt x="121001" y="31052"/>
                  </a:lnTo>
                  <a:lnTo>
                    <a:pt x="115623" y="72192"/>
                  </a:lnTo>
                  <a:lnTo>
                    <a:pt x="109634" y="113675"/>
                  </a:lnTo>
                  <a:lnTo>
                    <a:pt x="104678" y="159891"/>
                  </a:lnTo>
                  <a:lnTo>
                    <a:pt x="96700" y="204195"/>
                  </a:lnTo>
                  <a:lnTo>
                    <a:pt x="85078" y="245346"/>
                  </a:lnTo>
                  <a:lnTo>
                    <a:pt x="72898" y="287736"/>
                  </a:lnTo>
                  <a:lnTo>
                    <a:pt x="59242" y="332916"/>
                  </a:lnTo>
                  <a:lnTo>
                    <a:pt x="40080" y="378685"/>
                  </a:lnTo>
                  <a:lnTo>
                    <a:pt x="25791" y="418614"/>
                  </a:lnTo>
                  <a:lnTo>
                    <a:pt x="17116" y="453445"/>
                  </a:lnTo>
                  <a:lnTo>
                    <a:pt x="14586" y="457860"/>
                  </a:lnTo>
                  <a:lnTo>
                    <a:pt x="8951" y="462766"/>
                  </a:lnTo>
                  <a:lnTo>
                    <a:pt x="0" y="466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8" name="SMARTInkShape-Group309">
            <a:extLst>
              <a:ext uri="{FF2B5EF4-FFF2-40B4-BE49-F238E27FC236}">
                <a16:creationId xmlns:a16="http://schemas.microsoft.com/office/drawing/2014/main" id="{57B65B06-E75C-A180-7CFD-46E72240CA2F}"/>
              </a:ext>
            </a:extLst>
          </p:cNvPr>
          <p:cNvGrpSpPr/>
          <p:nvPr/>
        </p:nvGrpSpPr>
        <p:grpSpPr>
          <a:xfrm>
            <a:off x="2943225" y="4829618"/>
            <a:ext cx="272948" cy="627563"/>
            <a:chOff x="2943225" y="4829618"/>
            <a:chExt cx="272948" cy="627563"/>
          </a:xfrm>
        </p:grpSpPr>
        <p:sp>
          <p:nvSpPr>
            <p:cNvPr id="1915" name="SMARTInkShape-1532">
              <a:extLst>
                <a:ext uri="{FF2B5EF4-FFF2-40B4-BE49-F238E27FC236}">
                  <a16:creationId xmlns:a16="http://schemas.microsoft.com/office/drawing/2014/main" id="{5F16BADE-374A-B51E-F6E4-74A38110D55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943225" y="4829618"/>
              <a:ext cx="272069" cy="205071"/>
            </a:xfrm>
            <a:custGeom>
              <a:avLst/>
              <a:gdLst/>
              <a:ahLst/>
              <a:cxnLst/>
              <a:rect l="0" t="0" r="0" b="0"/>
              <a:pathLst>
                <a:path w="272069" h="205071">
                  <a:moveTo>
                    <a:pt x="0" y="199582"/>
                  </a:moveTo>
                  <a:lnTo>
                    <a:pt x="0" y="199582"/>
                  </a:lnTo>
                  <a:lnTo>
                    <a:pt x="0" y="205070"/>
                  </a:lnTo>
                  <a:lnTo>
                    <a:pt x="0" y="202726"/>
                  </a:lnTo>
                  <a:lnTo>
                    <a:pt x="1058" y="201678"/>
                  </a:lnTo>
                  <a:lnTo>
                    <a:pt x="8663" y="198086"/>
                  </a:lnTo>
                  <a:lnTo>
                    <a:pt x="47946" y="158200"/>
                  </a:lnTo>
                  <a:lnTo>
                    <a:pt x="78214" y="116300"/>
                  </a:lnTo>
                  <a:lnTo>
                    <a:pt x="96941" y="76240"/>
                  </a:lnTo>
                  <a:lnTo>
                    <a:pt x="125165" y="29235"/>
                  </a:lnTo>
                  <a:lnTo>
                    <a:pt x="129712" y="22272"/>
                  </a:lnTo>
                  <a:lnTo>
                    <a:pt x="132871" y="11028"/>
                  </a:lnTo>
                  <a:lnTo>
                    <a:pt x="133338" y="0"/>
                  </a:lnTo>
                  <a:lnTo>
                    <a:pt x="133346" y="4745"/>
                  </a:lnTo>
                  <a:lnTo>
                    <a:pt x="136171" y="9977"/>
                  </a:lnTo>
                  <a:lnTo>
                    <a:pt x="138405" y="12853"/>
                  </a:lnTo>
                  <a:lnTo>
                    <a:pt x="143711" y="16050"/>
                  </a:lnTo>
                  <a:lnTo>
                    <a:pt x="146607" y="16903"/>
                  </a:lnTo>
                  <a:lnTo>
                    <a:pt x="148538" y="19587"/>
                  </a:lnTo>
                  <a:lnTo>
                    <a:pt x="150684" y="28215"/>
                  </a:lnTo>
                  <a:lnTo>
                    <a:pt x="157282" y="36282"/>
                  </a:lnTo>
                  <a:lnTo>
                    <a:pt x="166211" y="44455"/>
                  </a:lnTo>
                  <a:lnTo>
                    <a:pt x="198651" y="88629"/>
                  </a:lnTo>
                  <a:lnTo>
                    <a:pt x="244898" y="130556"/>
                  </a:lnTo>
                  <a:lnTo>
                    <a:pt x="266095" y="151360"/>
                  </a:lnTo>
                  <a:lnTo>
                    <a:pt x="272068" y="151839"/>
                  </a:lnTo>
                  <a:lnTo>
                    <a:pt x="267616" y="151940"/>
                  </a:lnTo>
                  <a:lnTo>
                    <a:pt x="266700" y="161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6" name="SMARTInkShape-1533">
              <a:extLst>
                <a:ext uri="{FF2B5EF4-FFF2-40B4-BE49-F238E27FC236}">
                  <a16:creationId xmlns:a16="http://schemas.microsoft.com/office/drawing/2014/main" id="{4FFCA654-3EF4-F757-C65B-F05FD903162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057525" y="5138384"/>
              <a:ext cx="158648" cy="138467"/>
            </a:xfrm>
            <a:custGeom>
              <a:avLst/>
              <a:gdLst/>
              <a:ahLst/>
              <a:cxnLst/>
              <a:rect l="0" t="0" r="0" b="0"/>
              <a:pathLst>
                <a:path w="158648" h="138467">
                  <a:moveTo>
                    <a:pt x="38100" y="62266"/>
                  </a:moveTo>
                  <a:lnTo>
                    <a:pt x="38100" y="62266"/>
                  </a:lnTo>
                  <a:lnTo>
                    <a:pt x="38100" y="48077"/>
                  </a:lnTo>
                  <a:lnTo>
                    <a:pt x="40922" y="42554"/>
                  </a:lnTo>
                  <a:lnTo>
                    <a:pt x="43156" y="39600"/>
                  </a:lnTo>
                  <a:lnTo>
                    <a:pt x="87232" y="11455"/>
                  </a:lnTo>
                  <a:lnTo>
                    <a:pt x="100153" y="7933"/>
                  </a:lnTo>
                  <a:lnTo>
                    <a:pt x="114363" y="5310"/>
                  </a:lnTo>
                  <a:lnTo>
                    <a:pt x="124205" y="616"/>
                  </a:lnTo>
                  <a:lnTo>
                    <a:pt x="128312" y="0"/>
                  </a:lnTo>
                  <a:lnTo>
                    <a:pt x="132108" y="647"/>
                  </a:lnTo>
                  <a:lnTo>
                    <a:pt x="140206" y="5246"/>
                  </a:lnTo>
                  <a:lnTo>
                    <a:pt x="150861" y="14345"/>
                  </a:lnTo>
                  <a:lnTo>
                    <a:pt x="157007" y="25446"/>
                  </a:lnTo>
                  <a:lnTo>
                    <a:pt x="158647" y="31370"/>
                  </a:lnTo>
                  <a:lnTo>
                    <a:pt x="155897" y="54875"/>
                  </a:lnTo>
                  <a:lnTo>
                    <a:pt x="143324" y="76893"/>
                  </a:lnTo>
                  <a:lnTo>
                    <a:pt x="121170" y="101177"/>
                  </a:lnTo>
                  <a:lnTo>
                    <a:pt x="78962" y="122809"/>
                  </a:lnTo>
                  <a:lnTo>
                    <a:pt x="40032" y="128134"/>
                  </a:lnTo>
                  <a:lnTo>
                    <a:pt x="18138" y="128782"/>
                  </a:lnTo>
                  <a:lnTo>
                    <a:pt x="10531" y="131692"/>
                  </a:lnTo>
                  <a:lnTo>
                    <a:pt x="0" y="138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SMARTInkShape-1534">
              <a:extLst>
                <a:ext uri="{FF2B5EF4-FFF2-40B4-BE49-F238E27FC236}">
                  <a16:creationId xmlns:a16="http://schemas.microsoft.com/office/drawing/2014/main" id="{45CAB271-B229-A300-88C8-D528F6893B7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057525" y="5038763"/>
              <a:ext cx="57150" cy="418418"/>
            </a:xfrm>
            <a:custGeom>
              <a:avLst/>
              <a:gdLst/>
              <a:ahLst/>
              <a:cxnLst/>
              <a:rect l="0" t="0" r="0" b="0"/>
              <a:pathLst>
                <a:path w="57150" h="418418">
                  <a:moveTo>
                    <a:pt x="38100" y="19012"/>
                  </a:moveTo>
                  <a:lnTo>
                    <a:pt x="38100" y="19012"/>
                  </a:lnTo>
                  <a:lnTo>
                    <a:pt x="57113" y="0"/>
                  </a:lnTo>
                  <a:lnTo>
                    <a:pt x="57146" y="38505"/>
                  </a:lnTo>
                  <a:lnTo>
                    <a:pt x="57149" y="83584"/>
                  </a:lnTo>
                  <a:lnTo>
                    <a:pt x="50604" y="131015"/>
                  </a:lnTo>
                  <a:lnTo>
                    <a:pt x="45392" y="170958"/>
                  </a:lnTo>
                  <a:lnTo>
                    <a:pt x="39540" y="214479"/>
                  </a:lnTo>
                  <a:lnTo>
                    <a:pt x="37326" y="256236"/>
                  </a:lnTo>
                  <a:lnTo>
                    <a:pt x="30617" y="295059"/>
                  </a:lnTo>
                  <a:lnTo>
                    <a:pt x="22298" y="341780"/>
                  </a:lnTo>
                  <a:lnTo>
                    <a:pt x="12789" y="389251"/>
                  </a:lnTo>
                  <a:lnTo>
                    <a:pt x="9434" y="404114"/>
                  </a:lnTo>
                  <a:lnTo>
                    <a:pt x="430" y="418417"/>
                  </a:lnTo>
                  <a:lnTo>
                    <a:pt x="0" y="409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1" name="SMARTInkShape-Group310">
            <a:extLst>
              <a:ext uri="{FF2B5EF4-FFF2-40B4-BE49-F238E27FC236}">
                <a16:creationId xmlns:a16="http://schemas.microsoft.com/office/drawing/2014/main" id="{5EB393D0-AD1B-A16B-55E3-BA53C54377AA}"/>
              </a:ext>
            </a:extLst>
          </p:cNvPr>
          <p:cNvGrpSpPr/>
          <p:nvPr/>
        </p:nvGrpSpPr>
        <p:grpSpPr>
          <a:xfrm>
            <a:off x="11063205" y="3933859"/>
            <a:ext cx="995393" cy="771492"/>
            <a:chOff x="11063205" y="3933859"/>
            <a:chExt cx="995393" cy="771492"/>
          </a:xfrm>
        </p:grpSpPr>
        <p:sp>
          <p:nvSpPr>
            <p:cNvPr id="1919" name="SMARTInkShape-1535">
              <a:extLst>
                <a:ext uri="{FF2B5EF4-FFF2-40B4-BE49-F238E27FC236}">
                  <a16:creationId xmlns:a16="http://schemas.microsoft.com/office/drawing/2014/main" id="{E86C2499-C3B2-F1A1-03A9-7F5C93E7E6B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1940747" y="4229100"/>
              <a:ext cx="117851" cy="476251"/>
            </a:xfrm>
            <a:custGeom>
              <a:avLst/>
              <a:gdLst/>
              <a:ahLst/>
              <a:cxnLst/>
              <a:rect l="0" t="0" r="0" b="0"/>
              <a:pathLst>
                <a:path w="117851" h="476251">
                  <a:moveTo>
                    <a:pt x="60753" y="0"/>
                  </a:moveTo>
                  <a:lnTo>
                    <a:pt x="60753" y="0"/>
                  </a:lnTo>
                  <a:lnTo>
                    <a:pt x="70865" y="5057"/>
                  </a:lnTo>
                  <a:lnTo>
                    <a:pt x="87267" y="33484"/>
                  </a:lnTo>
                  <a:lnTo>
                    <a:pt x="100475" y="75420"/>
                  </a:lnTo>
                  <a:lnTo>
                    <a:pt x="111093" y="116303"/>
                  </a:lnTo>
                  <a:lnTo>
                    <a:pt x="116557" y="161498"/>
                  </a:lnTo>
                  <a:lnTo>
                    <a:pt x="117639" y="207271"/>
                  </a:lnTo>
                  <a:lnTo>
                    <a:pt x="117850" y="247200"/>
                  </a:lnTo>
                  <a:lnTo>
                    <a:pt x="110288" y="292207"/>
                  </a:lnTo>
                  <a:lnTo>
                    <a:pt x="95781" y="338413"/>
                  </a:lnTo>
                  <a:lnTo>
                    <a:pt x="78892" y="374026"/>
                  </a:lnTo>
                  <a:lnTo>
                    <a:pt x="46875" y="418378"/>
                  </a:lnTo>
                  <a:lnTo>
                    <a:pt x="1373" y="459665"/>
                  </a:lnTo>
                  <a:lnTo>
                    <a:pt x="0" y="463077"/>
                  </a:lnTo>
                  <a:lnTo>
                    <a:pt x="3603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SMARTInkShape-1536">
              <a:extLst>
                <a:ext uri="{FF2B5EF4-FFF2-40B4-BE49-F238E27FC236}">
                  <a16:creationId xmlns:a16="http://schemas.microsoft.com/office/drawing/2014/main" id="{E9CC92BD-7980-EF4E-1A3B-D274948D924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1700278" y="4433431"/>
              <a:ext cx="225023" cy="106441"/>
            </a:xfrm>
            <a:custGeom>
              <a:avLst/>
              <a:gdLst/>
              <a:ahLst/>
              <a:cxnLst/>
              <a:rect l="0" t="0" r="0" b="0"/>
              <a:pathLst>
                <a:path w="225023" h="106441">
                  <a:moveTo>
                    <a:pt x="91672" y="24269"/>
                  </a:moveTo>
                  <a:lnTo>
                    <a:pt x="91672" y="24269"/>
                  </a:lnTo>
                  <a:lnTo>
                    <a:pt x="91672" y="16068"/>
                  </a:lnTo>
                  <a:lnTo>
                    <a:pt x="92730" y="15627"/>
                  </a:lnTo>
                  <a:lnTo>
                    <a:pt x="96730" y="15136"/>
                  </a:lnTo>
                  <a:lnTo>
                    <a:pt x="97160" y="13948"/>
                  </a:lnTo>
                  <a:lnTo>
                    <a:pt x="92603" y="6577"/>
                  </a:lnTo>
                  <a:lnTo>
                    <a:pt x="86892" y="565"/>
                  </a:lnTo>
                  <a:lnTo>
                    <a:pt x="82135" y="0"/>
                  </a:lnTo>
                  <a:lnTo>
                    <a:pt x="61330" y="4261"/>
                  </a:lnTo>
                  <a:lnTo>
                    <a:pt x="47848" y="9379"/>
                  </a:lnTo>
                  <a:lnTo>
                    <a:pt x="9177" y="48989"/>
                  </a:lnTo>
                  <a:lnTo>
                    <a:pt x="2092" y="64889"/>
                  </a:lnTo>
                  <a:lnTo>
                    <a:pt x="0" y="80422"/>
                  </a:lnTo>
                  <a:lnTo>
                    <a:pt x="2598" y="90854"/>
                  </a:lnTo>
                  <a:lnTo>
                    <a:pt x="10012" y="102677"/>
                  </a:lnTo>
                  <a:lnTo>
                    <a:pt x="13949" y="104058"/>
                  </a:lnTo>
                  <a:lnTo>
                    <a:pt x="23965" y="102768"/>
                  </a:lnTo>
                  <a:lnTo>
                    <a:pt x="41508" y="91037"/>
                  </a:lnTo>
                  <a:lnTo>
                    <a:pt x="83850" y="51078"/>
                  </a:lnTo>
                  <a:lnTo>
                    <a:pt x="88195" y="43945"/>
                  </a:lnTo>
                  <a:lnTo>
                    <a:pt x="90642" y="33980"/>
                  </a:lnTo>
                  <a:lnTo>
                    <a:pt x="91468" y="26187"/>
                  </a:lnTo>
                  <a:lnTo>
                    <a:pt x="90478" y="26606"/>
                  </a:lnTo>
                  <a:lnTo>
                    <a:pt x="86555" y="29894"/>
                  </a:lnTo>
                  <a:lnTo>
                    <a:pt x="69276" y="59966"/>
                  </a:lnTo>
                  <a:lnTo>
                    <a:pt x="64927" y="78472"/>
                  </a:lnTo>
                  <a:lnTo>
                    <a:pt x="66733" y="91046"/>
                  </a:lnTo>
                  <a:lnTo>
                    <a:pt x="71062" y="101572"/>
                  </a:lnTo>
                  <a:lnTo>
                    <a:pt x="73700" y="104379"/>
                  </a:lnTo>
                  <a:lnTo>
                    <a:pt x="76516" y="106250"/>
                  </a:lnTo>
                  <a:lnTo>
                    <a:pt x="79452" y="106440"/>
                  </a:lnTo>
                  <a:lnTo>
                    <a:pt x="93685" y="100911"/>
                  </a:lnTo>
                  <a:lnTo>
                    <a:pt x="96190" y="100764"/>
                  </a:lnTo>
                  <a:lnTo>
                    <a:pt x="97858" y="99607"/>
                  </a:lnTo>
                  <a:lnTo>
                    <a:pt x="98973" y="97778"/>
                  </a:lnTo>
                  <a:lnTo>
                    <a:pt x="105813" y="82181"/>
                  </a:lnTo>
                  <a:lnTo>
                    <a:pt x="141868" y="40003"/>
                  </a:lnTo>
                  <a:lnTo>
                    <a:pt x="157641" y="15853"/>
                  </a:lnTo>
                  <a:lnTo>
                    <a:pt x="158285" y="6641"/>
                  </a:lnTo>
                  <a:lnTo>
                    <a:pt x="158347" y="45230"/>
                  </a:lnTo>
                  <a:lnTo>
                    <a:pt x="148996" y="89358"/>
                  </a:lnTo>
                  <a:lnTo>
                    <a:pt x="148857" y="98274"/>
                  </a:lnTo>
                  <a:lnTo>
                    <a:pt x="149903" y="99006"/>
                  </a:lnTo>
                  <a:lnTo>
                    <a:pt x="153888" y="99818"/>
                  </a:lnTo>
                  <a:lnTo>
                    <a:pt x="155374" y="97919"/>
                  </a:lnTo>
                  <a:lnTo>
                    <a:pt x="158524" y="87248"/>
                  </a:lnTo>
                  <a:lnTo>
                    <a:pt x="160582" y="85306"/>
                  </a:lnTo>
                  <a:lnTo>
                    <a:pt x="163013" y="84010"/>
                  </a:lnTo>
                  <a:lnTo>
                    <a:pt x="201261" y="38550"/>
                  </a:lnTo>
                  <a:lnTo>
                    <a:pt x="209169" y="29557"/>
                  </a:lnTo>
                  <a:lnTo>
                    <a:pt x="214664" y="16904"/>
                  </a:lnTo>
                  <a:lnTo>
                    <a:pt x="216000" y="17243"/>
                  </a:lnTo>
                  <a:lnTo>
                    <a:pt x="223624" y="23135"/>
                  </a:lnTo>
                  <a:lnTo>
                    <a:pt x="224401" y="26587"/>
                  </a:lnTo>
                  <a:lnTo>
                    <a:pt x="224609" y="28989"/>
                  </a:lnTo>
                  <a:lnTo>
                    <a:pt x="215878" y="73393"/>
                  </a:lnTo>
                  <a:lnTo>
                    <a:pt x="215609" y="84098"/>
                  </a:lnTo>
                  <a:lnTo>
                    <a:pt x="218369" y="90723"/>
                  </a:lnTo>
                  <a:lnTo>
                    <a:pt x="225022" y="100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SMARTInkShape-1537">
              <a:extLst>
                <a:ext uri="{FF2B5EF4-FFF2-40B4-BE49-F238E27FC236}">
                  <a16:creationId xmlns:a16="http://schemas.microsoft.com/office/drawing/2014/main" id="{85021156-DFD4-CF0F-A003-87ACF56AD1E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601450" y="4440162"/>
              <a:ext cx="114301" cy="117550"/>
            </a:xfrm>
            <a:custGeom>
              <a:avLst/>
              <a:gdLst/>
              <a:ahLst/>
              <a:cxnLst/>
              <a:rect l="0" t="0" r="0" b="0"/>
              <a:pathLst>
                <a:path w="114301" h="117550">
                  <a:moveTo>
                    <a:pt x="0" y="46113"/>
                  </a:moveTo>
                  <a:lnTo>
                    <a:pt x="0" y="46113"/>
                  </a:lnTo>
                  <a:lnTo>
                    <a:pt x="0" y="40625"/>
                  </a:lnTo>
                  <a:lnTo>
                    <a:pt x="0" y="45837"/>
                  </a:lnTo>
                  <a:lnTo>
                    <a:pt x="43804" y="46111"/>
                  </a:lnTo>
                  <a:lnTo>
                    <a:pt x="67308" y="45054"/>
                  </a:lnTo>
                  <a:lnTo>
                    <a:pt x="96209" y="37912"/>
                  </a:lnTo>
                  <a:lnTo>
                    <a:pt x="100123" y="35354"/>
                  </a:lnTo>
                  <a:lnTo>
                    <a:pt x="107295" y="26867"/>
                  </a:lnTo>
                  <a:lnTo>
                    <a:pt x="111186" y="18862"/>
                  </a:lnTo>
                  <a:lnTo>
                    <a:pt x="113685" y="10156"/>
                  </a:lnTo>
                  <a:lnTo>
                    <a:pt x="104004" y="3592"/>
                  </a:lnTo>
                  <a:lnTo>
                    <a:pt x="82674" y="0"/>
                  </a:lnTo>
                  <a:lnTo>
                    <a:pt x="68142" y="4804"/>
                  </a:lnTo>
                  <a:lnTo>
                    <a:pt x="36509" y="25136"/>
                  </a:lnTo>
                  <a:lnTo>
                    <a:pt x="23986" y="39965"/>
                  </a:lnTo>
                  <a:lnTo>
                    <a:pt x="13810" y="60519"/>
                  </a:lnTo>
                  <a:lnTo>
                    <a:pt x="4601" y="88031"/>
                  </a:lnTo>
                  <a:lnTo>
                    <a:pt x="6631" y="100374"/>
                  </a:lnTo>
                  <a:lnTo>
                    <a:pt x="9712" y="104512"/>
                  </a:lnTo>
                  <a:lnTo>
                    <a:pt x="13882" y="107271"/>
                  </a:lnTo>
                  <a:lnTo>
                    <a:pt x="40789" y="117549"/>
                  </a:lnTo>
                  <a:lnTo>
                    <a:pt x="82466" y="110337"/>
                  </a:lnTo>
                  <a:lnTo>
                    <a:pt x="114300" y="103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2" name="SMARTInkShape-1538">
              <a:extLst>
                <a:ext uri="{FF2B5EF4-FFF2-40B4-BE49-F238E27FC236}">
                  <a16:creationId xmlns:a16="http://schemas.microsoft.com/office/drawing/2014/main" id="{D6522C86-7CE9-29F3-9539-08DD2FBF67A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1315700" y="4430600"/>
              <a:ext cx="237450" cy="112826"/>
            </a:xfrm>
            <a:custGeom>
              <a:avLst/>
              <a:gdLst/>
              <a:ahLst/>
              <a:cxnLst/>
              <a:rect l="0" t="0" r="0" b="0"/>
              <a:pathLst>
                <a:path w="237450" h="112826">
                  <a:moveTo>
                    <a:pt x="0" y="27100"/>
                  </a:moveTo>
                  <a:lnTo>
                    <a:pt x="0" y="27100"/>
                  </a:lnTo>
                  <a:lnTo>
                    <a:pt x="17335" y="9767"/>
                  </a:lnTo>
                  <a:lnTo>
                    <a:pt x="32862" y="1844"/>
                  </a:lnTo>
                  <a:lnTo>
                    <a:pt x="40358" y="0"/>
                  </a:lnTo>
                  <a:lnTo>
                    <a:pt x="42780" y="1624"/>
                  </a:lnTo>
                  <a:lnTo>
                    <a:pt x="45471" y="9075"/>
                  </a:lnTo>
                  <a:lnTo>
                    <a:pt x="46141" y="44197"/>
                  </a:lnTo>
                  <a:lnTo>
                    <a:pt x="38946" y="91404"/>
                  </a:lnTo>
                  <a:lnTo>
                    <a:pt x="38174" y="107743"/>
                  </a:lnTo>
                  <a:lnTo>
                    <a:pt x="38133" y="105980"/>
                  </a:lnTo>
                  <a:lnTo>
                    <a:pt x="33055" y="93981"/>
                  </a:lnTo>
                  <a:lnTo>
                    <a:pt x="32619" y="89680"/>
                  </a:lnTo>
                  <a:lnTo>
                    <a:pt x="34958" y="82077"/>
                  </a:lnTo>
                  <a:lnTo>
                    <a:pt x="47282" y="66789"/>
                  </a:lnTo>
                  <a:lnTo>
                    <a:pt x="75896" y="44778"/>
                  </a:lnTo>
                  <a:lnTo>
                    <a:pt x="107692" y="28742"/>
                  </a:lnTo>
                  <a:lnTo>
                    <a:pt x="109894" y="30312"/>
                  </a:lnTo>
                  <a:lnTo>
                    <a:pt x="112343" y="37700"/>
                  </a:lnTo>
                  <a:lnTo>
                    <a:pt x="114186" y="79207"/>
                  </a:lnTo>
                  <a:lnTo>
                    <a:pt x="114296" y="111327"/>
                  </a:lnTo>
                  <a:lnTo>
                    <a:pt x="114299" y="107325"/>
                  </a:lnTo>
                  <a:lnTo>
                    <a:pt x="117124" y="102266"/>
                  </a:lnTo>
                  <a:lnTo>
                    <a:pt x="139243" y="73798"/>
                  </a:lnTo>
                  <a:lnTo>
                    <a:pt x="185927" y="32551"/>
                  </a:lnTo>
                  <a:lnTo>
                    <a:pt x="226590" y="10718"/>
                  </a:lnTo>
                  <a:lnTo>
                    <a:pt x="237449" y="8206"/>
                  </a:lnTo>
                  <a:lnTo>
                    <a:pt x="222897" y="53645"/>
                  </a:lnTo>
                  <a:lnTo>
                    <a:pt x="211760" y="100173"/>
                  </a:lnTo>
                  <a:lnTo>
                    <a:pt x="209550" y="112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3" name="SMARTInkShape-1539">
              <a:extLst>
                <a:ext uri="{FF2B5EF4-FFF2-40B4-BE49-F238E27FC236}">
                  <a16:creationId xmlns:a16="http://schemas.microsoft.com/office/drawing/2014/main" id="{D706C5E9-908F-3822-4DA4-7A59552F83F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1586437" y="4116124"/>
              <a:ext cx="15014" cy="17727"/>
            </a:xfrm>
            <a:custGeom>
              <a:avLst/>
              <a:gdLst/>
              <a:ahLst/>
              <a:cxnLst/>
              <a:rect l="0" t="0" r="0" b="0"/>
              <a:pathLst>
                <a:path w="15014" h="17727">
                  <a:moveTo>
                    <a:pt x="5488" y="8201"/>
                  </a:moveTo>
                  <a:lnTo>
                    <a:pt x="5488" y="8201"/>
                  </a:lnTo>
                  <a:lnTo>
                    <a:pt x="5488" y="3144"/>
                  </a:lnTo>
                  <a:lnTo>
                    <a:pt x="4430" y="1655"/>
                  </a:lnTo>
                  <a:lnTo>
                    <a:pt x="2664" y="662"/>
                  </a:lnTo>
                  <a:lnTo>
                    <a:pt x="430" y="0"/>
                  </a:lnTo>
                  <a:lnTo>
                    <a:pt x="0" y="617"/>
                  </a:lnTo>
                  <a:lnTo>
                    <a:pt x="3392" y="6542"/>
                  </a:lnTo>
                  <a:lnTo>
                    <a:pt x="4557" y="12050"/>
                  </a:lnTo>
                  <a:lnTo>
                    <a:pt x="5925" y="13942"/>
                  </a:lnTo>
                  <a:lnTo>
                    <a:pt x="7896" y="15203"/>
                  </a:lnTo>
                  <a:lnTo>
                    <a:pt x="15013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SMARTInkShape-1540">
              <a:extLst>
                <a:ext uri="{FF2B5EF4-FFF2-40B4-BE49-F238E27FC236}">
                  <a16:creationId xmlns:a16="http://schemas.microsoft.com/office/drawing/2014/main" id="{CA6F15D2-A117-E9D5-E9F0-1C2C176B36D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430000" y="4039151"/>
              <a:ext cx="94173" cy="66125"/>
            </a:xfrm>
            <a:custGeom>
              <a:avLst/>
              <a:gdLst/>
              <a:ahLst/>
              <a:cxnLst/>
              <a:rect l="0" t="0" r="0" b="0"/>
              <a:pathLst>
                <a:path w="94173" h="66125">
                  <a:moveTo>
                    <a:pt x="0" y="66124"/>
                  </a:moveTo>
                  <a:lnTo>
                    <a:pt x="0" y="66124"/>
                  </a:lnTo>
                  <a:lnTo>
                    <a:pt x="1058" y="50916"/>
                  </a:lnTo>
                  <a:lnTo>
                    <a:pt x="8202" y="31457"/>
                  </a:lnTo>
                  <a:lnTo>
                    <a:pt x="30073" y="18115"/>
                  </a:lnTo>
                  <a:lnTo>
                    <a:pt x="59267" y="2238"/>
                  </a:lnTo>
                  <a:lnTo>
                    <a:pt x="82969" y="0"/>
                  </a:lnTo>
                  <a:lnTo>
                    <a:pt x="87062" y="875"/>
                  </a:lnTo>
                  <a:lnTo>
                    <a:pt x="89792" y="2516"/>
                  </a:lnTo>
                  <a:lnTo>
                    <a:pt x="91612" y="4669"/>
                  </a:lnTo>
                  <a:lnTo>
                    <a:pt x="94172" y="17811"/>
                  </a:lnTo>
                  <a:lnTo>
                    <a:pt x="89874" y="35112"/>
                  </a:lnTo>
                  <a:lnTo>
                    <a:pt x="86375" y="39099"/>
                  </a:lnTo>
                  <a:lnTo>
                    <a:pt x="59575" y="51080"/>
                  </a:lnTo>
                  <a:lnTo>
                    <a:pt x="9525" y="56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5" name="SMARTInkShape-1541">
              <a:extLst>
                <a:ext uri="{FF2B5EF4-FFF2-40B4-BE49-F238E27FC236}">
                  <a16:creationId xmlns:a16="http://schemas.microsoft.com/office/drawing/2014/main" id="{90152E3D-F555-81CA-59FF-4A07E827BA9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430000" y="4049449"/>
              <a:ext cx="17610" cy="246327"/>
            </a:xfrm>
            <a:custGeom>
              <a:avLst/>
              <a:gdLst/>
              <a:ahLst/>
              <a:cxnLst/>
              <a:rect l="0" t="0" r="0" b="0"/>
              <a:pathLst>
                <a:path w="17610" h="246327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8" y="5379"/>
                  </a:lnTo>
                  <a:lnTo>
                    <a:pt x="8202" y="3144"/>
                  </a:lnTo>
                  <a:lnTo>
                    <a:pt x="9702" y="1655"/>
                  </a:lnTo>
                  <a:lnTo>
                    <a:pt x="14191" y="0"/>
                  </a:lnTo>
                  <a:lnTo>
                    <a:pt x="15810" y="1675"/>
                  </a:lnTo>
                  <a:lnTo>
                    <a:pt x="17609" y="9182"/>
                  </a:lnTo>
                  <a:lnTo>
                    <a:pt x="11320" y="50507"/>
                  </a:lnTo>
                  <a:lnTo>
                    <a:pt x="9761" y="95146"/>
                  </a:lnTo>
                  <a:lnTo>
                    <a:pt x="9544" y="137146"/>
                  </a:lnTo>
                  <a:lnTo>
                    <a:pt x="9529" y="181289"/>
                  </a:lnTo>
                  <a:lnTo>
                    <a:pt x="6704" y="212592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6" name="SMARTInkShape-1542">
              <a:extLst>
                <a:ext uri="{FF2B5EF4-FFF2-40B4-BE49-F238E27FC236}">
                  <a16:creationId xmlns:a16="http://schemas.microsoft.com/office/drawing/2014/main" id="{85987DF2-8C6A-13F0-E409-47A3E071899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1337036" y="4048125"/>
              <a:ext cx="45340" cy="100612"/>
            </a:xfrm>
            <a:custGeom>
              <a:avLst/>
              <a:gdLst/>
              <a:ahLst/>
              <a:cxnLst/>
              <a:rect l="0" t="0" r="0" b="0"/>
              <a:pathLst>
                <a:path w="45340" h="100612">
                  <a:moveTo>
                    <a:pt x="45339" y="28575"/>
                  </a:moveTo>
                  <a:lnTo>
                    <a:pt x="45339" y="28575"/>
                  </a:lnTo>
                  <a:lnTo>
                    <a:pt x="45339" y="10883"/>
                  </a:lnTo>
                  <a:lnTo>
                    <a:pt x="44281" y="10431"/>
                  </a:lnTo>
                  <a:lnTo>
                    <a:pt x="40282" y="9927"/>
                  </a:lnTo>
                  <a:lnTo>
                    <a:pt x="38793" y="8735"/>
                  </a:lnTo>
                  <a:lnTo>
                    <a:pt x="36205" y="1360"/>
                  </a:lnTo>
                  <a:lnTo>
                    <a:pt x="33166" y="604"/>
                  </a:lnTo>
                  <a:lnTo>
                    <a:pt x="27648" y="119"/>
                  </a:lnTo>
                  <a:lnTo>
                    <a:pt x="18953" y="6570"/>
                  </a:lnTo>
                  <a:lnTo>
                    <a:pt x="13152" y="8212"/>
                  </a:lnTo>
                  <a:lnTo>
                    <a:pt x="7044" y="17408"/>
                  </a:lnTo>
                  <a:lnTo>
                    <a:pt x="479" y="37614"/>
                  </a:lnTo>
                  <a:lnTo>
                    <a:pt x="0" y="51642"/>
                  </a:lnTo>
                  <a:lnTo>
                    <a:pt x="3317" y="68461"/>
                  </a:lnTo>
                  <a:lnTo>
                    <a:pt x="16190" y="90722"/>
                  </a:lnTo>
                  <a:lnTo>
                    <a:pt x="24623" y="98529"/>
                  </a:lnTo>
                  <a:lnTo>
                    <a:pt x="28353" y="100611"/>
                  </a:lnTo>
                  <a:lnTo>
                    <a:pt x="31898" y="99883"/>
                  </a:lnTo>
                  <a:lnTo>
                    <a:pt x="38660" y="93428"/>
                  </a:lnTo>
                  <a:lnTo>
                    <a:pt x="42369" y="83504"/>
                  </a:lnTo>
                  <a:lnTo>
                    <a:pt x="43359" y="77894"/>
                  </a:lnTo>
                  <a:lnTo>
                    <a:pt x="37343" y="46078"/>
                  </a:lnTo>
                  <a:lnTo>
                    <a:pt x="167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SMARTInkShape-1543">
              <a:extLst>
                <a:ext uri="{FF2B5EF4-FFF2-40B4-BE49-F238E27FC236}">
                  <a16:creationId xmlns:a16="http://schemas.microsoft.com/office/drawing/2014/main" id="{81265F44-1FCB-6D48-D167-68BA43D489A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1201400" y="4058046"/>
              <a:ext cx="95213" cy="84889"/>
            </a:xfrm>
            <a:custGeom>
              <a:avLst/>
              <a:gdLst/>
              <a:ahLst/>
              <a:cxnLst/>
              <a:rect l="0" t="0" r="0" b="0"/>
              <a:pathLst>
                <a:path w="95213" h="84889">
                  <a:moveTo>
                    <a:pt x="28575" y="18654"/>
                  </a:moveTo>
                  <a:lnTo>
                    <a:pt x="28575" y="18654"/>
                  </a:lnTo>
                  <a:lnTo>
                    <a:pt x="33632" y="18654"/>
                  </a:lnTo>
                  <a:lnTo>
                    <a:pt x="35121" y="17596"/>
                  </a:lnTo>
                  <a:lnTo>
                    <a:pt x="36113" y="15832"/>
                  </a:lnTo>
                  <a:lnTo>
                    <a:pt x="37709" y="10453"/>
                  </a:lnTo>
                  <a:lnTo>
                    <a:pt x="40748" y="9718"/>
                  </a:lnTo>
                  <a:lnTo>
                    <a:pt x="46266" y="9246"/>
                  </a:lnTo>
                  <a:lnTo>
                    <a:pt x="54961" y="2606"/>
                  </a:lnTo>
                  <a:lnTo>
                    <a:pt x="63792" y="493"/>
                  </a:lnTo>
                  <a:lnTo>
                    <a:pt x="69978" y="0"/>
                  </a:lnTo>
                  <a:lnTo>
                    <a:pt x="72052" y="926"/>
                  </a:lnTo>
                  <a:lnTo>
                    <a:pt x="73435" y="2602"/>
                  </a:lnTo>
                  <a:lnTo>
                    <a:pt x="74356" y="4778"/>
                  </a:lnTo>
                  <a:lnTo>
                    <a:pt x="76029" y="6228"/>
                  </a:lnTo>
                  <a:lnTo>
                    <a:pt x="84239" y="8747"/>
                  </a:lnTo>
                  <a:lnTo>
                    <a:pt x="90341" y="14072"/>
                  </a:lnTo>
                  <a:lnTo>
                    <a:pt x="93070" y="19440"/>
                  </a:lnTo>
                  <a:lnTo>
                    <a:pt x="95060" y="37773"/>
                  </a:lnTo>
                  <a:lnTo>
                    <a:pt x="95212" y="50418"/>
                  </a:lnTo>
                  <a:lnTo>
                    <a:pt x="92411" y="56760"/>
                  </a:lnTo>
                  <a:lnTo>
                    <a:pt x="88695" y="63107"/>
                  </a:lnTo>
                  <a:lnTo>
                    <a:pt x="87045" y="69455"/>
                  </a:lnTo>
                  <a:lnTo>
                    <a:pt x="85547" y="71572"/>
                  </a:lnTo>
                  <a:lnTo>
                    <a:pt x="83489" y="72982"/>
                  </a:lnTo>
                  <a:lnTo>
                    <a:pt x="55169" y="83840"/>
                  </a:lnTo>
                  <a:lnTo>
                    <a:pt x="44801" y="84888"/>
                  </a:lnTo>
                  <a:lnTo>
                    <a:pt x="38257" y="82311"/>
                  </a:lnTo>
                  <a:lnTo>
                    <a:pt x="31821" y="78696"/>
                  </a:lnTo>
                  <a:lnTo>
                    <a:pt x="19065" y="76376"/>
                  </a:lnTo>
                  <a:lnTo>
                    <a:pt x="15884" y="76185"/>
                  </a:lnTo>
                  <a:lnTo>
                    <a:pt x="13764" y="75000"/>
                  </a:lnTo>
                  <a:lnTo>
                    <a:pt x="12350" y="73151"/>
                  </a:lnTo>
                  <a:lnTo>
                    <a:pt x="11408" y="70861"/>
                  </a:lnTo>
                  <a:lnTo>
                    <a:pt x="9723" y="69333"/>
                  </a:lnTo>
                  <a:lnTo>
                    <a:pt x="0" y="662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SMARTInkShape-1544">
              <a:extLst>
                <a:ext uri="{FF2B5EF4-FFF2-40B4-BE49-F238E27FC236}">
                  <a16:creationId xmlns:a16="http://schemas.microsoft.com/office/drawing/2014/main" id="{3F4409AC-9730-6F91-45BA-5488EA5A65D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1210925" y="4061687"/>
              <a:ext cx="47626" cy="224564"/>
            </a:xfrm>
            <a:custGeom>
              <a:avLst/>
              <a:gdLst/>
              <a:ahLst/>
              <a:cxnLst/>
              <a:rect l="0" t="0" r="0" b="0"/>
              <a:pathLst>
                <a:path w="47626" h="224564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2344"/>
                  </a:lnTo>
                  <a:lnTo>
                    <a:pt x="44801" y="6912"/>
                  </a:lnTo>
                  <a:lnTo>
                    <a:pt x="42568" y="9613"/>
                  </a:lnTo>
                  <a:lnTo>
                    <a:pt x="35865" y="50102"/>
                  </a:lnTo>
                  <a:lnTo>
                    <a:pt x="19903" y="88031"/>
                  </a:lnTo>
                  <a:lnTo>
                    <a:pt x="12598" y="123901"/>
                  </a:lnTo>
                  <a:lnTo>
                    <a:pt x="5380" y="166397"/>
                  </a:lnTo>
                  <a:lnTo>
                    <a:pt x="0" y="224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9" name="SMARTInkShape-1545">
              <a:extLst>
                <a:ext uri="{FF2B5EF4-FFF2-40B4-BE49-F238E27FC236}">
                  <a16:creationId xmlns:a16="http://schemas.microsoft.com/office/drawing/2014/main" id="{F4E971B1-E41B-1923-7CEF-BEBF4820614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1182350" y="4162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0" name="SMARTInkShape-1546">
              <a:extLst>
                <a:ext uri="{FF2B5EF4-FFF2-40B4-BE49-F238E27FC236}">
                  <a16:creationId xmlns:a16="http://schemas.microsoft.com/office/drawing/2014/main" id="{D48F1A31-1351-0AA9-2D31-0D2CBB9DB0E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1063205" y="3933859"/>
              <a:ext cx="157208" cy="333342"/>
            </a:xfrm>
            <a:custGeom>
              <a:avLst/>
              <a:gdLst/>
              <a:ahLst/>
              <a:cxnLst/>
              <a:rect l="0" t="0" r="0" b="0"/>
              <a:pathLst>
                <a:path w="157208" h="333342">
                  <a:moveTo>
                    <a:pt x="138195" y="9491"/>
                  </a:moveTo>
                  <a:lnTo>
                    <a:pt x="138195" y="9491"/>
                  </a:lnTo>
                  <a:lnTo>
                    <a:pt x="146397" y="9491"/>
                  </a:lnTo>
                  <a:lnTo>
                    <a:pt x="157207" y="0"/>
                  </a:lnTo>
                  <a:lnTo>
                    <a:pt x="133870" y="18283"/>
                  </a:lnTo>
                  <a:lnTo>
                    <a:pt x="101358" y="35177"/>
                  </a:lnTo>
                  <a:lnTo>
                    <a:pt x="55387" y="82651"/>
                  </a:lnTo>
                  <a:lnTo>
                    <a:pt x="30779" y="128829"/>
                  </a:lnTo>
                  <a:lnTo>
                    <a:pt x="12163" y="174920"/>
                  </a:lnTo>
                  <a:lnTo>
                    <a:pt x="3468" y="213344"/>
                  </a:lnTo>
                  <a:lnTo>
                    <a:pt x="0" y="235559"/>
                  </a:lnTo>
                  <a:lnTo>
                    <a:pt x="6398" y="275691"/>
                  </a:lnTo>
                  <a:lnTo>
                    <a:pt x="12796" y="299023"/>
                  </a:lnTo>
                  <a:lnTo>
                    <a:pt x="42945" y="333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3" name="SMARTInkShape-Group311">
            <a:extLst>
              <a:ext uri="{FF2B5EF4-FFF2-40B4-BE49-F238E27FC236}">
                <a16:creationId xmlns:a16="http://schemas.microsoft.com/office/drawing/2014/main" id="{BEA87174-DCFF-59A4-11C8-72316A4B4DF8}"/>
              </a:ext>
            </a:extLst>
          </p:cNvPr>
          <p:cNvGrpSpPr/>
          <p:nvPr/>
        </p:nvGrpSpPr>
        <p:grpSpPr>
          <a:xfrm>
            <a:off x="725392" y="4137887"/>
            <a:ext cx="1797628" cy="596039"/>
            <a:chOff x="725392" y="4137887"/>
            <a:chExt cx="1797628" cy="596039"/>
          </a:xfrm>
        </p:grpSpPr>
        <p:sp>
          <p:nvSpPr>
            <p:cNvPr id="1932" name="SMARTInkShape-1547">
              <a:extLst>
                <a:ext uri="{FF2B5EF4-FFF2-40B4-BE49-F238E27FC236}">
                  <a16:creationId xmlns:a16="http://schemas.microsoft.com/office/drawing/2014/main" id="{C1BE4262-6665-1D1B-C3AD-F3ECB2C7724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409825" y="4333875"/>
              <a:ext cx="113195" cy="400051"/>
            </a:xfrm>
            <a:custGeom>
              <a:avLst/>
              <a:gdLst/>
              <a:ahLst/>
              <a:cxnLst/>
              <a:rect l="0" t="0" r="0" b="0"/>
              <a:pathLst>
                <a:path w="113195" h="400051">
                  <a:moveTo>
                    <a:pt x="38100" y="0"/>
                  </a:moveTo>
                  <a:lnTo>
                    <a:pt x="38100" y="0"/>
                  </a:lnTo>
                  <a:lnTo>
                    <a:pt x="76696" y="46135"/>
                  </a:lnTo>
                  <a:lnTo>
                    <a:pt x="89120" y="62838"/>
                  </a:lnTo>
                  <a:lnTo>
                    <a:pt x="105898" y="103050"/>
                  </a:lnTo>
                  <a:lnTo>
                    <a:pt x="110566" y="136816"/>
                  </a:lnTo>
                  <a:lnTo>
                    <a:pt x="113194" y="181414"/>
                  </a:lnTo>
                  <a:lnTo>
                    <a:pt x="107535" y="225747"/>
                  </a:lnTo>
                  <a:lnTo>
                    <a:pt x="100082" y="267788"/>
                  </a:lnTo>
                  <a:lnTo>
                    <a:pt x="87542" y="297411"/>
                  </a:lnTo>
                  <a:lnTo>
                    <a:pt x="71424" y="320823"/>
                  </a:lnTo>
                  <a:lnTo>
                    <a:pt x="59696" y="351360"/>
                  </a:lnTo>
                  <a:lnTo>
                    <a:pt x="39311" y="370668"/>
                  </a:lnTo>
                  <a:lnTo>
                    <a:pt x="30524" y="376408"/>
                  </a:lnTo>
                  <a:lnTo>
                    <a:pt x="22033" y="381076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3" name="SMARTInkShape-1548">
              <a:extLst>
                <a:ext uri="{FF2B5EF4-FFF2-40B4-BE49-F238E27FC236}">
                  <a16:creationId xmlns:a16="http://schemas.microsoft.com/office/drawing/2014/main" id="{620FFEF5-2705-E01D-33B3-99B27BB7DF5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099223" y="4486794"/>
              <a:ext cx="272503" cy="117124"/>
            </a:xfrm>
            <a:custGeom>
              <a:avLst/>
              <a:gdLst/>
              <a:ahLst/>
              <a:cxnLst/>
              <a:rect l="0" t="0" r="0" b="0"/>
              <a:pathLst>
                <a:path w="272503" h="117124">
                  <a:moveTo>
                    <a:pt x="91527" y="28056"/>
                  </a:moveTo>
                  <a:lnTo>
                    <a:pt x="91527" y="28056"/>
                  </a:lnTo>
                  <a:lnTo>
                    <a:pt x="91527" y="13867"/>
                  </a:lnTo>
                  <a:lnTo>
                    <a:pt x="88705" y="8344"/>
                  </a:lnTo>
                  <a:lnTo>
                    <a:pt x="86471" y="5390"/>
                  </a:lnTo>
                  <a:lnTo>
                    <a:pt x="78344" y="2107"/>
                  </a:lnTo>
                  <a:lnTo>
                    <a:pt x="60936" y="0"/>
                  </a:lnTo>
                  <a:lnTo>
                    <a:pt x="45539" y="4692"/>
                  </a:lnTo>
                  <a:lnTo>
                    <a:pt x="8842" y="35142"/>
                  </a:lnTo>
                  <a:lnTo>
                    <a:pt x="1861" y="47433"/>
                  </a:lnTo>
                  <a:lnTo>
                    <a:pt x="0" y="53674"/>
                  </a:lnTo>
                  <a:lnTo>
                    <a:pt x="2437" y="82684"/>
                  </a:lnTo>
                  <a:lnTo>
                    <a:pt x="9861" y="102921"/>
                  </a:lnTo>
                  <a:lnTo>
                    <a:pt x="18764" y="115620"/>
                  </a:lnTo>
                  <a:lnTo>
                    <a:pt x="21852" y="117123"/>
                  </a:lnTo>
                  <a:lnTo>
                    <a:pt x="24968" y="117068"/>
                  </a:lnTo>
                  <a:lnTo>
                    <a:pt x="31254" y="114183"/>
                  </a:lnTo>
                  <a:lnTo>
                    <a:pt x="37575" y="109374"/>
                  </a:lnTo>
                  <a:lnTo>
                    <a:pt x="59778" y="77549"/>
                  </a:lnTo>
                  <a:lnTo>
                    <a:pt x="70596" y="46686"/>
                  </a:lnTo>
                  <a:lnTo>
                    <a:pt x="72462" y="18834"/>
                  </a:lnTo>
                  <a:lnTo>
                    <a:pt x="73534" y="42400"/>
                  </a:lnTo>
                  <a:lnTo>
                    <a:pt x="88953" y="90018"/>
                  </a:lnTo>
                  <a:lnTo>
                    <a:pt x="91019" y="101443"/>
                  </a:lnTo>
                  <a:lnTo>
                    <a:pt x="99684" y="112210"/>
                  </a:lnTo>
                  <a:lnTo>
                    <a:pt x="100140" y="111675"/>
                  </a:lnTo>
                  <a:lnTo>
                    <a:pt x="100647" y="108259"/>
                  </a:lnTo>
                  <a:lnTo>
                    <a:pt x="105988" y="100386"/>
                  </a:lnTo>
                  <a:lnTo>
                    <a:pt x="126555" y="71210"/>
                  </a:lnTo>
                  <a:lnTo>
                    <a:pt x="136350" y="49672"/>
                  </a:lnTo>
                  <a:lnTo>
                    <a:pt x="138965" y="41897"/>
                  </a:lnTo>
                  <a:lnTo>
                    <a:pt x="147189" y="30087"/>
                  </a:lnTo>
                  <a:lnTo>
                    <a:pt x="150838" y="28959"/>
                  </a:lnTo>
                  <a:lnTo>
                    <a:pt x="153292" y="28658"/>
                  </a:lnTo>
                  <a:lnTo>
                    <a:pt x="154929" y="29516"/>
                  </a:lnTo>
                  <a:lnTo>
                    <a:pt x="156020" y="31146"/>
                  </a:lnTo>
                  <a:lnTo>
                    <a:pt x="156747" y="33291"/>
                  </a:lnTo>
                  <a:lnTo>
                    <a:pt x="165549" y="47377"/>
                  </a:lnTo>
                  <a:lnTo>
                    <a:pt x="167716" y="93942"/>
                  </a:lnTo>
                  <a:lnTo>
                    <a:pt x="172780" y="94497"/>
                  </a:lnTo>
                  <a:lnTo>
                    <a:pt x="174271" y="93517"/>
                  </a:lnTo>
                  <a:lnTo>
                    <a:pt x="175265" y="91805"/>
                  </a:lnTo>
                  <a:lnTo>
                    <a:pt x="175927" y="89605"/>
                  </a:lnTo>
                  <a:lnTo>
                    <a:pt x="194479" y="62671"/>
                  </a:lnTo>
                  <a:lnTo>
                    <a:pt x="239616" y="22663"/>
                  </a:lnTo>
                  <a:lnTo>
                    <a:pt x="251421" y="11014"/>
                  </a:lnTo>
                  <a:lnTo>
                    <a:pt x="252098" y="11403"/>
                  </a:lnTo>
                  <a:lnTo>
                    <a:pt x="262084" y="43353"/>
                  </a:lnTo>
                  <a:lnTo>
                    <a:pt x="262580" y="50025"/>
                  </a:lnTo>
                  <a:lnTo>
                    <a:pt x="263771" y="52227"/>
                  </a:lnTo>
                  <a:lnTo>
                    <a:pt x="265623" y="53695"/>
                  </a:lnTo>
                  <a:lnTo>
                    <a:pt x="267916" y="54673"/>
                  </a:lnTo>
                  <a:lnTo>
                    <a:pt x="269445" y="56384"/>
                  </a:lnTo>
                  <a:lnTo>
                    <a:pt x="271143" y="61107"/>
                  </a:lnTo>
                  <a:lnTo>
                    <a:pt x="272502" y="85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SMARTInkShape-1549">
              <a:extLst>
                <a:ext uri="{FF2B5EF4-FFF2-40B4-BE49-F238E27FC236}">
                  <a16:creationId xmlns:a16="http://schemas.microsoft.com/office/drawing/2014/main" id="{6E25E361-020B-C95F-DA6E-E27E5D952C8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957523" y="4497150"/>
              <a:ext cx="135537" cy="92867"/>
            </a:xfrm>
            <a:custGeom>
              <a:avLst/>
              <a:gdLst/>
              <a:ahLst/>
              <a:cxnLst/>
              <a:rect l="0" t="0" r="0" b="0"/>
              <a:pathLst>
                <a:path w="135537" h="92867">
                  <a:moveTo>
                    <a:pt x="33202" y="36750"/>
                  </a:moveTo>
                  <a:lnTo>
                    <a:pt x="33202" y="36750"/>
                  </a:lnTo>
                  <a:lnTo>
                    <a:pt x="42335" y="27617"/>
                  </a:lnTo>
                  <a:lnTo>
                    <a:pt x="83840" y="26189"/>
                  </a:lnTo>
                  <a:lnTo>
                    <a:pt x="129739" y="9892"/>
                  </a:lnTo>
                  <a:lnTo>
                    <a:pt x="132485" y="8261"/>
                  </a:lnTo>
                  <a:lnTo>
                    <a:pt x="134316" y="6116"/>
                  </a:lnTo>
                  <a:lnTo>
                    <a:pt x="135536" y="3627"/>
                  </a:lnTo>
                  <a:lnTo>
                    <a:pt x="135291" y="1969"/>
                  </a:lnTo>
                  <a:lnTo>
                    <a:pt x="134070" y="862"/>
                  </a:lnTo>
                  <a:lnTo>
                    <a:pt x="132197" y="125"/>
                  </a:lnTo>
                  <a:lnTo>
                    <a:pt x="93287" y="0"/>
                  </a:lnTo>
                  <a:lnTo>
                    <a:pt x="72606" y="3836"/>
                  </a:lnTo>
                  <a:lnTo>
                    <a:pt x="43114" y="22059"/>
                  </a:lnTo>
                  <a:lnTo>
                    <a:pt x="14424" y="47999"/>
                  </a:lnTo>
                  <a:lnTo>
                    <a:pt x="861" y="72947"/>
                  </a:lnTo>
                  <a:lnTo>
                    <a:pt x="0" y="77815"/>
                  </a:lnTo>
                  <a:lnTo>
                    <a:pt x="484" y="82118"/>
                  </a:lnTo>
                  <a:lnTo>
                    <a:pt x="1865" y="86046"/>
                  </a:lnTo>
                  <a:lnTo>
                    <a:pt x="5960" y="88663"/>
                  </a:lnTo>
                  <a:lnTo>
                    <a:pt x="32525" y="92866"/>
                  </a:lnTo>
                  <a:lnTo>
                    <a:pt x="73638" y="88639"/>
                  </a:lnTo>
                  <a:lnTo>
                    <a:pt x="128452" y="74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5" name="SMARTInkShape-1550">
              <a:extLst>
                <a:ext uri="{FF2B5EF4-FFF2-40B4-BE49-F238E27FC236}">
                  <a16:creationId xmlns:a16="http://schemas.microsoft.com/office/drawing/2014/main" id="{B6CD5862-7B14-2CDE-89A0-BE56590F34F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666875" y="4495945"/>
              <a:ext cx="233093" cy="123681"/>
            </a:xfrm>
            <a:custGeom>
              <a:avLst/>
              <a:gdLst/>
              <a:ahLst/>
              <a:cxnLst/>
              <a:rect l="0" t="0" r="0" b="0"/>
              <a:pathLst>
                <a:path w="233093" h="123681">
                  <a:moveTo>
                    <a:pt x="0" y="18905"/>
                  </a:moveTo>
                  <a:lnTo>
                    <a:pt x="0" y="18905"/>
                  </a:lnTo>
                  <a:lnTo>
                    <a:pt x="5056" y="13848"/>
                  </a:lnTo>
                  <a:lnTo>
                    <a:pt x="10361" y="11366"/>
                  </a:lnTo>
                  <a:lnTo>
                    <a:pt x="13258" y="10704"/>
                  </a:lnTo>
                  <a:lnTo>
                    <a:pt x="22390" y="4716"/>
                  </a:lnTo>
                  <a:lnTo>
                    <a:pt x="25510" y="4154"/>
                  </a:lnTo>
                  <a:lnTo>
                    <a:pt x="28648" y="4838"/>
                  </a:lnTo>
                  <a:lnTo>
                    <a:pt x="34958" y="7361"/>
                  </a:lnTo>
                  <a:lnTo>
                    <a:pt x="41290" y="8483"/>
                  </a:lnTo>
                  <a:lnTo>
                    <a:pt x="43401" y="9840"/>
                  </a:lnTo>
                  <a:lnTo>
                    <a:pt x="44809" y="11803"/>
                  </a:lnTo>
                  <a:lnTo>
                    <a:pt x="46374" y="16807"/>
                  </a:lnTo>
                  <a:lnTo>
                    <a:pt x="47576" y="43085"/>
                  </a:lnTo>
                  <a:lnTo>
                    <a:pt x="44781" y="53640"/>
                  </a:lnTo>
                  <a:lnTo>
                    <a:pt x="38216" y="66306"/>
                  </a:lnTo>
                  <a:lnTo>
                    <a:pt x="43191" y="61407"/>
                  </a:lnTo>
                  <a:lnTo>
                    <a:pt x="55412" y="37179"/>
                  </a:lnTo>
                  <a:lnTo>
                    <a:pt x="71217" y="23731"/>
                  </a:lnTo>
                  <a:lnTo>
                    <a:pt x="110590" y="1801"/>
                  </a:lnTo>
                  <a:lnTo>
                    <a:pt x="112885" y="2210"/>
                  </a:lnTo>
                  <a:lnTo>
                    <a:pt x="118257" y="5488"/>
                  </a:lnTo>
                  <a:lnTo>
                    <a:pt x="127232" y="18340"/>
                  </a:lnTo>
                  <a:lnTo>
                    <a:pt x="131537" y="35554"/>
                  </a:lnTo>
                  <a:lnTo>
                    <a:pt x="132813" y="49004"/>
                  </a:lnTo>
                  <a:lnTo>
                    <a:pt x="124203" y="75062"/>
                  </a:lnTo>
                  <a:lnTo>
                    <a:pt x="126815" y="75614"/>
                  </a:lnTo>
                  <a:lnTo>
                    <a:pt x="128994" y="75761"/>
                  </a:lnTo>
                  <a:lnTo>
                    <a:pt x="130446" y="74800"/>
                  </a:lnTo>
                  <a:lnTo>
                    <a:pt x="131414" y="73102"/>
                  </a:lnTo>
                  <a:lnTo>
                    <a:pt x="138024" y="57715"/>
                  </a:lnTo>
                  <a:lnTo>
                    <a:pt x="151551" y="40400"/>
                  </a:lnTo>
                  <a:lnTo>
                    <a:pt x="180572" y="17702"/>
                  </a:lnTo>
                  <a:lnTo>
                    <a:pt x="209155" y="2328"/>
                  </a:lnTo>
                  <a:lnTo>
                    <a:pt x="226695" y="0"/>
                  </a:lnTo>
                  <a:lnTo>
                    <a:pt x="233092" y="4954"/>
                  </a:lnTo>
                  <a:lnTo>
                    <a:pt x="233066" y="18702"/>
                  </a:lnTo>
                  <a:lnTo>
                    <a:pt x="228130" y="65445"/>
                  </a:lnTo>
                  <a:lnTo>
                    <a:pt x="220476" y="100894"/>
                  </a:lnTo>
                  <a:lnTo>
                    <a:pt x="228600" y="123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SMARTInkShape-1551">
              <a:extLst>
                <a:ext uri="{FF2B5EF4-FFF2-40B4-BE49-F238E27FC236}">
                  <a16:creationId xmlns:a16="http://schemas.microsoft.com/office/drawing/2014/main" id="{9D86008A-C32F-3D95-0A69-70CB3DC2CD2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660293" y="4225980"/>
              <a:ext cx="158983" cy="139892"/>
            </a:xfrm>
            <a:custGeom>
              <a:avLst/>
              <a:gdLst/>
              <a:ahLst/>
              <a:cxnLst/>
              <a:rect l="0" t="0" r="0" b="0"/>
              <a:pathLst>
                <a:path w="158983" h="139892">
                  <a:moveTo>
                    <a:pt x="16107" y="60270"/>
                  </a:moveTo>
                  <a:lnTo>
                    <a:pt x="16107" y="60270"/>
                  </a:lnTo>
                  <a:lnTo>
                    <a:pt x="21163" y="60270"/>
                  </a:lnTo>
                  <a:lnTo>
                    <a:pt x="53435" y="51628"/>
                  </a:lnTo>
                  <a:lnTo>
                    <a:pt x="79966" y="49949"/>
                  </a:lnTo>
                  <a:lnTo>
                    <a:pt x="91408" y="45805"/>
                  </a:lnTo>
                  <a:lnTo>
                    <a:pt x="100021" y="37613"/>
                  </a:lnTo>
                  <a:lnTo>
                    <a:pt x="114174" y="15108"/>
                  </a:lnTo>
                  <a:lnTo>
                    <a:pt x="114294" y="10053"/>
                  </a:lnTo>
                  <a:lnTo>
                    <a:pt x="112256" y="5626"/>
                  </a:lnTo>
                  <a:lnTo>
                    <a:pt x="108782" y="1615"/>
                  </a:lnTo>
                  <a:lnTo>
                    <a:pt x="104348" y="0"/>
                  </a:lnTo>
                  <a:lnTo>
                    <a:pt x="75927" y="2500"/>
                  </a:lnTo>
                  <a:lnTo>
                    <a:pt x="60685" y="11311"/>
                  </a:lnTo>
                  <a:lnTo>
                    <a:pt x="25030" y="42838"/>
                  </a:lnTo>
                  <a:lnTo>
                    <a:pt x="6991" y="75331"/>
                  </a:lnTo>
                  <a:lnTo>
                    <a:pt x="0" y="106713"/>
                  </a:lnTo>
                  <a:lnTo>
                    <a:pt x="1188" y="120775"/>
                  </a:lnTo>
                  <a:lnTo>
                    <a:pt x="2986" y="126007"/>
                  </a:lnTo>
                  <a:lnTo>
                    <a:pt x="10628" y="134642"/>
                  </a:lnTo>
                  <a:lnTo>
                    <a:pt x="15630" y="138426"/>
                  </a:lnTo>
                  <a:lnTo>
                    <a:pt x="22139" y="139891"/>
                  </a:lnTo>
                  <a:lnTo>
                    <a:pt x="64526" y="137129"/>
                  </a:lnTo>
                  <a:lnTo>
                    <a:pt x="111461" y="136557"/>
                  </a:lnTo>
                  <a:lnTo>
                    <a:pt x="158982" y="136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SMARTInkShape-1552">
              <a:extLst>
                <a:ext uri="{FF2B5EF4-FFF2-40B4-BE49-F238E27FC236}">
                  <a16:creationId xmlns:a16="http://schemas.microsoft.com/office/drawing/2014/main" id="{C889F144-F44B-727D-DF14-0D9660C1D6C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590720" y="4137887"/>
              <a:ext cx="19006" cy="215039"/>
            </a:xfrm>
            <a:custGeom>
              <a:avLst/>
              <a:gdLst/>
              <a:ahLst/>
              <a:cxnLst/>
              <a:rect l="0" t="0" r="0" b="0"/>
              <a:pathLst>
                <a:path w="19006" h="215039">
                  <a:moveTo>
                    <a:pt x="19005" y="5488"/>
                  </a:moveTo>
                  <a:lnTo>
                    <a:pt x="19005" y="5488"/>
                  </a:lnTo>
                  <a:lnTo>
                    <a:pt x="19005" y="0"/>
                  </a:lnTo>
                  <a:lnTo>
                    <a:pt x="17947" y="21134"/>
                  </a:lnTo>
                  <a:lnTo>
                    <a:pt x="8644" y="59966"/>
                  </a:lnTo>
                  <a:lnTo>
                    <a:pt x="1671" y="102798"/>
                  </a:lnTo>
                  <a:lnTo>
                    <a:pt x="294" y="145791"/>
                  </a:lnTo>
                  <a:lnTo>
                    <a:pt x="0" y="190593"/>
                  </a:lnTo>
                  <a:lnTo>
                    <a:pt x="9480" y="21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SMARTInkShape-1553">
              <a:extLst>
                <a:ext uri="{FF2B5EF4-FFF2-40B4-BE49-F238E27FC236}">
                  <a16:creationId xmlns:a16="http://schemas.microsoft.com/office/drawing/2014/main" id="{C2F979CB-A393-7A3A-C7BD-F99D00E0D50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447800" y="4240574"/>
              <a:ext cx="80351" cy="83777"/>
            </a:xfrm>
            <a:custGeom>
              <a:avLst/>
              <a:gdLst/>
              <a:ahLst/>
              <a:cxnLst/>
              <a:rect l="0" t="0" r="0" b="0"/>
              <a:pathLst>
                <a:path w="80351" h="83777">
                  <a:moveTo>
                    <a:pt x="0" y="36151"/>
                  </a:moveTo>
                  <a:lnTo>
                    <a:pt x="0" y="36151"/>
                  </a:lnTo>
                  <a:lnTo>
                    <a:pt x="5056" y="26038"/>
                  </a:lnTo>
                  <a:lnTo>
                    <a:pt x="13183" y="18251"/>
                  </a:lnTo>
                  <a:lnTo>
                    <a:pt x="35211" y="2436"/>
                  </a:lnTo>
                  <a:lnTo>
                    <a:pt x="45988" y="0"/>
                  </a:lnTo>
                  <a:lnTo>
                    <a:pt x="55011" y="1739"/>
                  </a:lnTo>
                  <a:lnTo>
                    <a:pt x="66041" y="8669"/>
                  </a:lnTo>
                  <a:lnTo>
                    <a:pt x="79250" y="20492"/>
                  </a:lnTo>
                  <a:lnTo>
                    <a:pt x="80350" y="24653"/>
                  </a:lnTo>
                  <a:lnTo>
                    <a:pt x="76955" y="52603"/>
                  </a:lnTo>
                  <a:lnTo>
                    <a:pt x="74587" y="57702"/>
                  </a:lnTo>
                  <a:lnTo>
                    <a:pt x="66311" y="66190"/>
                  </a:lnTo>
                  <a:lnTo>
                    <a:pt x="38263" y="79205"/>
                  </a:lnTo>
                  <a:lnTo>
                    <a:pt x="19050" y="83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SMARTInkShape-1554">
              <a:extLst>
                <a:ext uri="{FF2B5EF4-FFF2-40B4-BE49-F238E27FC236}">
                  <a16:creationId xmlns:a16="http://schemas.microsoft.com/office/drawing/2014/main" id="{66516867-87B3-5850-6459-37D2B258007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439715" y="4267200"/>
              <a:ext cx="17611" cy="228601"/>
            </a:xfrm>
            <a:custGeom>
              <a:avLst/>
              <a:gdLst/>
              <a:ahLst/>
              <a:cxnLst/>
              <a:rect l="0" t="0" r="0" b="0"/>
              <a:pathLst>
                <a:path w="17611" h="228601">
                  <a:moveTo>
                    <a:pt x="17610" y="0"/>
                  </a:moveTo>
                  <a:lnTo>
                    <a:pt x="17610" y="0"/>
                  </a:lnTo>
                  <a:lnTo>
                    <a:pt x="16552" y="16267"/>
                  </a:lnTo>
                  <a:lnTo>
                    <a:pt x="7909" y="60721"/>
                  </a:lnTo>
                  <a:lnTo>
                    <a:pt x="0" y="105245"/>
                  </a:lnTo>
                  <a:lnTo>
                    <a:pt x="1572" y="147746"/>
                  </a:lnTo>
                  <a:lnTo>
                    <a:pt x="10336" y="194063"/>
                  </a:lnTo>
                  <a:lnTo>
                    <a:pt x="1761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SMARTInkShape-1555">
              <a:extLst>
                <a:ext uri="{FF2B5EF4-FFF2-40B4-BE49-F238E27FC236}">
                  <a16:creationId xmlns:a16="http://schemas.microsoft.com/office/drawing/2014/main" id="{DE53DF77-59F0-54B5-E984-B7E8D2F4273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53861" y="4229135"/>
              <a:ext cx="327265" cy="123084"/>
            </a:xfrm>
            <a:custGeom>
              <a:avLst/>
              <a:gdLst/>
              <a:ahLst/>
              <a:cxnLst/>
              <a:rect l="0" t="0" r="0" b="0"/>
              <a:pathLst>
                <a:path w="327265" h="123084">
                  <a:moveTo>
                    <a:pt x="108189" y="19015"/>
                  </a:moveTo>
                  <a:lnTo>
                    <a:pt x="108189" y="19015"/>
                  </a:lnTo>
                  <a:lnTo>
                    <a:pt x="108189" y="1323"/>
                  </a:lnTo>
                  <a:lnTo>
                    <a:pt x="107131" y="871"/>
                  </a:lnTo>
                  <a:lnTo>
                    <a:pt x="75686" y="0"/>
                  </a:lnTo>
                  <a:lnTo>
                    <a:pt x="49875" y="10088"/>
                  </a:lnTo>
                  <a:lnTo>
                    <a:pt x="22119" y="26483"/>
                  </a:lnTo>
                  <a:lnTo>
                    <a:pt x="15884" y="33518"/>
                  </a:lnTo>
                  <a:lnTo>
                    <a:pt x="0" y="76820"/>
                  </a:lnTo>
                  <a:lnTo>
                    <a:pt x="79" y="85069"/>
                  </a:lnTo>
                  <a:lnTo>
                    <a:pt x="5813" y="99878"/>
                  </a:lnTo>
                  <a:lnTo>
                    <a:pt x="10305" y="104674"/>
                  </a:lnTo>
                  <a:lnTo>
                    <a:pt x="20940" y="110003"/>
                  </a:lnTo>
                  <a:lnTo>
                    <a:pt x="33772" y="113002"/>
                  </a:lnTo>
                  <a:lnTo>
                    <a:pt x="43717" y="108059"/>
                  </a:lnTo>
                  <a:lnTo>
                    <a:pt x="72835" y="82709"/>
                  </a:lnTo>
                  <a:lnTo>
                    <a:pt x="84821" y="56761"/>
                  </a:lnTo>
                  <a:lnTo>
                    <a:pt x="88971" y="38857"/>
                  </a:lnTo>
                  <a:lnTo>
                    <a:pt x="89089" y="43356"/>
                  </a:lnTo>
                  <a:lnTo>
                    <a:pt x="86295" y="48531"/>
                  </a:lnTo>
                  <a:lnTo>
                    <a:pt x="84068" y="51392"/>
                  </a:lnTo>
                  <a:lnTo>
                    <a:pt x="80934" y="70589"/>
                  </a:lnTo>
                  <a:lnTo>
                    <a:pt x="85061" y="91329"/>
                  </a:lnTo>
                  <a:lnTo>
                    <a:pt x="98601" y="119143"/>
                  </a:lnTo>
                  <a:lnTo>
                    <a:pt x="100739" y="120692"/>
                  </a:lnTo>
                  <a:lnTo>
                    <a:pt x="103222" y="121725"/>
                  </a:lnTo>
                  <a:lnTo>
                    <a:pt x="105936" y="121354"/>
                  </a:lnTo>
                  <a:lnTo>
                    <a:pt x="111774" y="118122"/>
                  </a:lnTo>
                  <a:lnTo>
                    <a:pt x="151763" y="71974"/>
                  </a:lnTo>
                  <a:lnTo>
                    <a:pt x="160846" y="67162"/>
                  </a:lnTo>
                  <a:lnTo>
                    <a:pt x="164747" y="58647"/>
                  </a:lnTo>
                  <a:lnTo>
                    <a:pt x="167898" y="57796"/>
                  </a:lnTo>
                  <a:lnTo>
                    <a:pt x="174456" y="57155"/>
                  </a:lnTo>
                  <a:lnTo>
                    <a:pt x="177682" y="96125"/>
                  </a:lnTo>
                  <a:lnTo>
                    <a:pt x="184273" y="123083"/>
                  </a:lnTo>
                  <a:lnTo>
                    <a:pt x="206776" y="78991"/>
                  </a:lnTo>
                  <a:lnTo>
                    <a:pt x="215858" y="69307"/>
                  </a:lnTo>
                  <a:lnTo>
                    <a:pt x="224834" y="61476"/>
                  </a:lnTo>
                  <a:lnTo>
                    <a:pt x="241064" y="38636"/>
                  </a:lnTo>
                  <a:lnTo>
                    <a:pt x="246455" y="43291"/>
                  </a:lnTo>
                  <a:lnTo>
                    <a:pt x="249015" y="51323"/>
                  </a:lnTo>
                  <a:lnTo>
                    <a:pt x="253706" y="78479"/>
                  </a:lnTo>
                  <a:lnTo>
                    <a:pt x="260470" y="104057"/>
                  </a:lnTo>
                  <a:lnTo>
                    <a:pt x="291177" y="82332"/>
                  </a:lnTo>
                  <a:lnTo>
                    <a:pt x="295350" y="76084"/>
                  </a:lnTo>
                  <a:lnTo>
                    <a:pt x="298263" y="69779"/>
                  </a:lnTo>
                  <a:lnTo>
                    <a:pt x="303086" y="63449"/>
                  </a:lnTo>
                  <a:lnTo>
                    <a:pt x="308757" y="59930"/>
                  </a:lnTo>
                  <a:lnTo>
                    <a:pt x="317213" y="57280"/>
                  </a:lnTo>
                  <a:lnTo>
                    <a:pt x="317693" y="65330"/>
                  </a:lnTo>
                  <a:lnTo>
                    <a:pt x="322782" y="71309"/>
                  </a:lnTo>
                  <a:lnTo>
                    <a:pt x="325272" y="79651"/>
                  </a:lnTo>
                  <a:lnTo>
                    <a:pt x="325936" y="84839"/>
                  </a:lnTo>
                  <a:lnTo>
                    <a:pt x="323852" y="93426"/>
                  </a:lnTo>
                  <a:lnTo>
                    <a:pt x="321814" y="97197"/>
                  </a:lnTo>
                  <a:lnTo>
                    <a:pt x="321514" y="100770"/>
                  </a:lnTo>
                  <a:lnTo>
                    <a:pt x="327264" y="114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SMARTInkShape-1556">
              <a:extLst>
                <a:ext uri="{FF2B5EF4-FFF2-40B4-BE49-F238E27FC236}">
                  <a16:creationId xmlns:a16="http://schemas.microsoft.com/office/drawing/2014/main" id="{A66FD4D3-BB86-25E8-7FDD-81AF2241251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14400" y="4181509"/>
              <a:ext cx="140926" cy="142842"/>
            </a:xfrm>
            <a:custGeom>
              <a:avLst/>
              <a:gdLst/>
              <a:ahLst/>
              <a:cxnLst/>
              <a:rect l="0" t="0" r="0" b="0"/>
              <a:pathLst>
                <a:path w="140926" h="142842">
                  <a:moveTo>
                    <a:pt x="114300" y="9491"/>
                  </a:moveTo>
                  <a:lnTo>
                    <a:pt x="114300" y="9491"/>
                  </a:lnTo>
                  <a:lnTo>
                    <a:pt x="114300" y="0"/>
                  </a:lnTo>
                  <a:lnTo>
                    <a:pt x="105637" y="7578"/>
                  </a:lnTo>
                  <a:lnTo>
                    <a:pt x="63532" y="31437"/>
                  </a:lnTo>
                  <a:lnTo>
                    <a:pt x="49403" y="41470"/>
                  </a:lnTo>
                  <a:lnTo>
                    <a:pt x="39588" y="54846"/>
                  </a:lnTo>
                  <a:lnTo>
                    <a:pt x="38541" y="61500"/>
                  </a:lnTo>
                  <a:lnTo>
                    <a:pt x="39452" y="63214"/>
                  </a:lnTo>
                  <a:lnTo>
                    <a:pt x="41118" y="64356"/>
                  </a:lnTo>
                  <a:lnTo>
                    <a:pt x="45791" y="66684"/>
                  </a:lnTo>
                  <a:lnTo>
                    <a:pt x="54372" y="72886"/>
                  </a:lnTo>
                  <a:lnTo>
                    <a:pt x="63618" y="75194"/>
                  </a:lnTo>
                  <a:lnTo>
                    <a:pt x="69902" y="75734"/>
                  </a:lnTo>
                  <a:lnTo>
                    <a:pt x="76223" y="78796"/>
                  </a:lnTo>
                  <a:lnTo>
                    <a:pt x="79391" y="81094"/>
                  </a:lnTo>
                  <a:lnTo>
                    <a:pt x="126216" y="93772"/>
                  </a:lnTo>
                  <a:lnTo>
                    <a:pt x="140925" y="103290"/>
                  </a:lnTo>
                  <a:lnTo>
                    <a:pt x="140517" y="104832"/>
                  </a:lnTo>
                  <a:lnTo>
                    <a:pt x="137241" y="109368"/>
                  </a:lnTo>
                  <a:lnTo>
                    <a:pt x="93919" y="127094"/>
                  </a:lnTo>
                  <a:lnTo>
                    <a:pt x="51241" y="132770"/>
                  </a:lnTo>
                  <a:lnTo>
                    <a:pt x="0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2" name="SMARTInkShape-1557">
              <a:extLst>
                <a:ext uri="{FF2B5EF4-FFF2-40B4-BE49-F238E27FC236}">
                  <a16:creationId xmlns:a16="http://schemas.microsoft.com/office/drawing/2014/main" id="{23482F27-F191-0DDD-3DCD-48DEA76BA40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25392" y="4143375"/>
              <a:ext cx="112798" cy="388283"/>
            </a:xfrm>
            <a:custGeom>
              <a:avLst/>
              <a:gdLst/>
              <a:ahLst/>
              <a:cxnLst/>
              <a:rect l="0" t="0" r="0" b="0"/>
              <a:pathLst>
                <a:path w="112798" h="388283">
                  <a:moveTo>
                    <a:pt x="93758" y="9525"/>
                  </a:moveTo>
                  <a:lnTo>
                    <a:pt x="93758" y="9525"/>
                  </a:lnTo>
                  <a:lnTo>
                    <a:pt x="98815" y="9525"/>
                  </a:lnTo>
                  <a:lnTo>
                    <a:pt x="100304" y="8467"/>
                  </a:lnTo>
                  <a:lnTo>
                    <a:pt x="101297" y="6703"/>
                  </a:lnTo>
                  <a:lnTo>
                    <a:pt x="101959" y="4468"/>
                  </a:lnTo>
                  <a:lnTo>
                    <a:pt x="103459" y="2979"/>
                  </a:lnTo>
                  <a:lnTo>
                    <a:pt x="112797" y="3"/>
                  </a:lnTo>
                  <a:lnTo>
                    <a:pt x="107748" y="0"/>
                  </a:lnTo>
                  <a:lnTo>
                    <a:pt x="102445" y="2823"/>
                  </a:lnTo>
                  <a:lnTo>
                    <a:pt x="90418" y="13257"/>
                  </a:lnTo>
                  <a:lnTo>
                    <a:pt x="58648" y="59846"/>
                  </a:lnTo>
                  <a:lnTo>
                    <a:pt x="38766" y="88452"/>
                  </a:lnTo>
                  <a:lnTo>
                    <a:pt x="27723" y="123575"/>
                  </a:lnTo>
                  <a:lnTo>
                    <a:pt x="17747" y="168554"/>
                  </a:lnTo>
                  <a:lnTo>
                    <a:pt x="10911" y="205870"/>
                  </a:lnTo>
                  <a:lnTo>
                    <a:pt x="6064" y="242679"/>
                  </a:lnTo>
                  <a:lnTo>
                    <a:pt x="0" y="287355"/>
                  </a:lnTo>
                  <a:lnTo>
                    <a:pt x="6407" y="330713"/>
                  </a:lnTo>
                  <a:lnTo>
                    <a:pt x="11897" y="351242"/>
                  </a:lnTo>
                  <a:lnTo>
                    <a:pt x="20686" y="365305"/>
                  </a:lnTo>
                  <a:lnTo>
                    <a:pt x="43576" y="382956"/>
                  </a:lnTo>
                  <a:lnTo>
                    <a:pt x="67248" y="388282"/>
                  </a:lnTo>
                  <a:lnTo>
                    <a:pt x="72909" y="387971"/>
                  </a:lnTo>
                  <a:lnTo>
                    <a:pt x="84233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4" name="SMARTInkShape-1558">
            <a:extLst>
              <a:ext uri="{FF2B5EF4-FFF2-40B4-BE49-F238E27FC236}">
                <a16:creationId xmlns:a16="http://schemas.microsoft.com/office/drawing/2014/main" id="{78CD2566-6466-CCD3-7B65-DE8F5B3B1D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15600" y="4150228"/>
            <a:ext cx="523876" cy="336048"/>
          </a:xfrm>
          <a:custGeom>
            <a:avLst/>
            <a:gdLst/>
            <a:ahLst/>
            <a:cxnLst/>
            <a:rect l="0" t="0" r="0" b="0"/>
            <a:pathLst>
              <a:path w="523876" h="336048">
                <a:moveTo>
                  <a:pt x="0" y="336047"/>
                </a:moveTo>
                <a:lnTo>
                  <a:pt x="0" y="336047"/>
                </a:lnTo>
                <a:lnTo>
                  <a:pt x="20722" y="322864"/>
                </a:lnTo>
                <a:lnTo>
                  <a:pt x="67658" y="285278"/>
                </a:lnTo>
                <a:lnTo>
                  <a:pt x="106825" y="241441"/>
                </a:lnTo>
                <a:lnTo>
                  <a:pt x="139552" y="201319"/>
                </a:lnTo>
                <a:lnTo>
                  <a:pt x="172731" y="158683"/>
                </a:lnTo>
                <a:lnTo>
                  <a:pt x="201709" y="111984"/>
                </a:lnTo>
                <a:lnTo>
                  <a:pt x="230320" y="69497"/>
                </a:lnTo>
                <a:lnTo>
                  <a:pt x="240869" y="52576"/>
                </a:lnTo>
                <a:lnTo>
                  <a:pt x="245641" y="34157"/>
                </a:lnTo>
                <a:lnTo>
                  <a:pt x="247253" y="18690"/>
                </a:lnTo>
                <a:lnTo>
                  <a:pt x="247386" y="18643"/>
                </a:lnTo>
                <a:lnTo>
                  <a:pt x="247473" y="19669"/>
                </a:lnTo>
                <a:lnTo>
                  <a:pt x="224846" y="60662"/>
                </a:lnTo>
                <a:lnTo>
                  <a:pt x="210064" y="105418"/>
                </a:lnTo>
                <a:lnTo>
                  <a:pt x="200177" y="129776"/>
                </a:lnTo>
                <a:lnTo>
                  <a:pt x="193743" y="143829"/>
                </a:lnTo>
                <a:lnTo>
                  <a:pt x="183811" y="187502"/>
                </a:lnTo>
                <a:lnTo>
                  <a:pt x="183292" y="204410"/>
                </a:lnTo>
                <a:lnTo>
                  <a:pt x="186591" y="222508"/>
                </a:lnTo>
                <a:lnTo>
                  <a:pt x="199455" y="245491"/>
                </a:lnTo>
                <a:lnTo>
                  <a:pt x="216672" y="260650"/>
                </a:lnTo>
                <a:lnTo>
                  <a:pt x="223822" y="262499"/>
                </a:lnTo>
                <a:lnTo>
                  <a:pt x="240236" y="261731"/>
                </a:lnTo>
                <a:lnTo>
                  <a:pt x="267326" y="250292"/>
                </a:lnTo>
                <a:lnTo>
                  <a:pt x="283205" y="233728"/>
                </a:lnTo>
                <a:lnTo>
                  <a:pt x="305591" y="193657"/>
                </a:lnTo>
                <a:lnTo>
                  <a:pt x="326750" y="148622"/>
                </a:lnTo>
                <a:lnTo>
                  <a:pt x="342219" y="108054"/>
                </a:lnTo>
                <a:lnTo>
                  <a:pt x="358685" y="65389"/>
                </a:lnTo>
                <a:lnTo>
                  <a:pt x="374638" y="18195"/>
                </a:lnTo>
                <a:lnTo>
                  <a:pt x="379743" y="251"/>
                </a:lnTo>
                <a:lnTo>
                  <a:pt x="380162" y="0"/>
                </a:lnTo>
                <a:lnTo>
                  <a:pt x="380441" y="890"/>
                </a:lnTo>
                <a:lnTo>
                  <a:pt x="359492" y="42288"/>
                </a:lnTo>
                <a:lnTo>
                  <a:pt x="344406" y="79909"/>
                </a:lnTo>
                <a:lnTo>
                  <a:pt x="329007" y="124820"/>
                </a:lnTo>
                <a:lnTo>
                  <a:pt x="322046" y="169910"/>
                </a:lnTo>
                <a:lnTo>
                  <a:pt x="316613" y="210974"/>
                </a:lnTo>
                <a:lnTo>
                  <a:pt x="317826" y="244307"/>
                </a:lnTo>
                <a:lnTo>
                  <a:pt x="319834" y="252663"/>
                </a:lnTo>
                <a:lnTo>
                  <a:pt x="323290" y="258232"/>
                </a:lnTo>
                <a:lnTo>
                  <a:pt x="327710" y="261945"/>
                </a:lnTo>
                <a:lnTo>
                  <a:pt x="355069" y="272961"/>
                </a:lnTo>
                <a:lnTo>
                  <a:pt x="400400" y="280938"/>
                </a:lnTo>
                <a:lnTo>
                  <a:pt x="438218" y="286943"/>
                </a:lnTo>
                <a:lnTo>
                  <a:pt x="476858" y="282927"/>
                </a:lnTo>
                <a:lnTo>
                  <a:pt x="523875" y="2788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8" name="SMARTInkShape-Group313">
            <a:extLst>
              <a:ext uri="{FF2B5EF4-FFF2-40B4-BE49-F238E27FC236}">
                <a16:creationId xmlns:a16="http://schemas.microsoft.com/office/drawing/2014/main" id="{79B40D74-FE72-888C-1A21-A67B3F454D3E}"/>
              </a:ext>
            </a:extLst>
          </p:cNvPr>
          <p:cNvGrpSpPr/>
          <p:nvPr/>
        </p:nvGrpSpPr>
        <p:grpSpPr>
          <a:xfrm>
            <a:off x="9763290" y="4191035"/>
            <a:ext cx="323686" cy="399447"/>
            <a:chOff x="9763290" y="4191035"/>
            <a:chExt cx="323686" cy="399447"/>
          </a:xfrm>
        </p:grpSpPr>
        <p:sp>
          <p:nvSpPr>
            <p:cNvPr id="1945" name="SMARTInkShape-1559">
              <a:extLst>
                <a:ext uri="{FF2B5EF4-FFF2-40B4-BE49-F238E27FC236}">
                  <a16:creationId xmlns:a16="http://schemas.microsoft.com/office/drawing/2014/main" id="{173F2E4B-10DF-A328-DE32-B49BED14906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877425" y="4404927"/>
              <a:ext cx="209551" cy="24199"/>
            </a:xfrm>
            <a:custGeom>
              <a:avLst/>
              <a:gdLst/>
              <a:ahLst/>
              <a:cxnLst/>
              <a:rect l="0" t="0" r="0" b="0"/>
              <a:pathLst>
                <a:path w="209551" h="24199">
                  <a:moveTo>
                    <a:pt x="0" y="24198"/>
                  </a:moveTo>
                  <a:lnTo>
                    <a:pt x="0" y="24198"/>
                  </a:lnTo>
                  <a:lnTo>
                    <a:pt x="36628" y="10941"/>
                  </a:lnTo>
                  <a:lnTo>
                    <a:pt x="75909" y="5234"/>
                  </a:lnTo>
                  <a:lnTo>
                    <a:pt x="102571" y="0"/>
                  </a:lnTo>
                  <a:lnTo>
                    <a:pt x="143575" y="4556"/>
                  </a:lnTo>
                  <a:lnTo>
                    <a:pt x="189421" y="5096"/>
                  </a:lnTo>
                  <a:lnTo>
                    <a:pt x="209550" y="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" name="SMARTInkShape-1560">
              <a:extLst>
                <a:ext uri="{FF2B5EF4-FFF2-40B4-BE49-F238E27FC236}">
                  <a16:creationId xmlns:a16="http://schemas.microsoft.com/office/drawing/2014/main" id="{1A62BE3D-2106-8A4A-AF6C-41F9BE68FDA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906131" y="4191035"/>
              <a:ext cx="170925" cy="399447"/>
            </a:xfrm>
            <a:custGeom>
              <a:avLst/>
              <a:gdLst/>
              <a:ahLst/>
              <a:cxnLst/>
              <a:rect l="0" t="0" r="0" b="0"/>
              <a:pathLst>
                <a:path w="170925" h="399447">
                  <a:moveTo>
                    <a:pt x="152269" y="104740"/>
                  </a:moveTo>
                  <a:lnTo>
                    <a:pt x="152269" y="104740"/>
                  </a:lnTo>
                  <a:lnTo>
                    <a:pt x="152269" y="96539"/>
                  </a:lnTo>
                  <a:lnTo>
                    <a:pt x="158815" y="87872"/>
                  </a:lnTo>
                  <a:lnTo>
                    <a:pt x="161403" y="77916"/>
                  </a:lnTo>
                  <a:lnTo>
                    <a:pt x="161679" y="71627"/>
                  </a:lnTo>
                  <a:lnTo>
                    <a:pt x="162776" y="69965"/>
                  </a:lnTo>
                  <a:lnTo>
                    <a:pt x="164565" y="68857"/>
                  </a:lnTo>
                  <a:lnTo>
                    <a:pt x="166816" y="68117"/>
                  </a:lnTo>
                  <a:lnTo>
                    <a:pt x="168317" y="66566"/>
                  </a:lnTo>
                  <a:lnTo>
                    <a:pt x="169983" y="62021"/>
                  </a:lnTo>
                  <a:lnTo>
                    <a:pt x="170924" y="53512"/>
                  </a:lnTo>
                  <a:lnTo>
                    <a:pt x="169997" y="51538"/>
                  </a:lnTo>
                  <a:lnTo>
                    <a:pt x="168321" y="50222"/>
                  </a:lnTo>
                  <a:lnTo>
                    <a:pt x="166145" y="49345"/>
                  </a:lnTo>
                  <a:lnTo>
                    <a:pt x="164695" y="47702"/>
                  </a:lnTo>
                  <a:lnTo>
                    <a:pt x="162176" y="39543"/>
                  </a:lnTo>
                  <a:lnTo>
                    <a:pt x="161796" y="14478"/>
                  </a:lnTo>
                  <a:lnTo>
                    <a:pt x="160737" y="12816"/>
                  </a:lnTo>
                  <a:lnTo>
                    <a:pt x="158973" y="11707"/>
                  </a:lnTo>
                  <a:lnTo>
                    <a:pt x="153593" y="9928"/>
                  </a:lnTo>
                  <a:lnTo>
                    <a:pt x="152857" y="6863"/>
                  </a:lnTo>
                  <a:lnTo>
                    <a:pt x="152660" y="4564"/>
                  </a:lnTo>
                  <a:lnTo>
                    <a:pt x="151471" y="3031"/>
                  </a:lnTo>
                  <a:lnTo>
                    <a:pt x="142864" y="0"/>
                  </a:lnTo>
                  <a:lnTo>
                    <a:pt x="116804" y="28031"/>
                  </a:lnTo>
                  <a:lnTo>
                    <a:pt x="94385" y="66226"/>
                  </a:lnTo>
                  <a:lnTo>
                    <a:pt x="74630" y="104658"/>
                  </a:lnTo>
                  <a:lnTo>
                    <a:pt x="60537" y="142824"/>
                  </a:lnTo>
                  <a:lnTo>
                    <a:pt x="50384" y="183759"/>
                  </a:lnTo>
                  <a:lnTo>
                    <a:pt x="45528" y="222698"/>
                  </a:lnTo>
                  <a:lnTo>
                    <a:pt x="37386" y="262104"/>
                  </a:lnTo>
                  <a:lnTo>
                    <a:pt x="25154" y="303864"/>
                  </a:lnTo>
                  <a:lnTo>
                    <a:pt x="13605" y="347116"/>
                  </a:lnTo>
                  <a:lnTo>
                    <a:pt x="9583" y="364821"/>
                  </a:lnTo>
                  <a:lnTo>
                    <a:pt x="2101" y="380284"/>
                  </a:lnTo>
                  <a:lnTo>
                    <a:pt x="0" y="398094"/>
                  </a:lnTo>
                  <a:lnTo>
                    <a:pt x="1014" y="398734"/>
                  </a:lnTo>
                  <a:lnTo>
                    <a:pt x="4964" y="399446"/>
                  </a:lnTo>
                  <a:lnTo>
                    <a:pt x="6442" y="398577"/>
                  </a:lnTo>
                  <a:lnTo>
                    <a:pt x="9394" y="3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SMARTInkShape-1561">
              <a:extLst>
                <a:ext uri="{FF2B5EF4-FFF2-40B4-BE49-F238E27FC236}">
                  <a16:creationId xmlns:a16="http://schemas.microsoft.com/office/drawing/2014/main" id="{889A30BA-6B85-9F91-9217-BF601AB1371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763290" y="4324350"/>
              <a:ext cx="104480" cy="123384"/>
            </a:xfrm>
            <a:custGeom>
              <a:avLst/>
              <a:gdLst/>
              <a:ahLst/>
              <a:cxnLst/>
              <a:rect l="0" t="0" r="0" b="0"/>
              <a:pathLst>
                <a:path w="104480" h="123384">
                  <a:moveTo>
                    <a:pt x="66510" y="66675"/>
                  </a:moveTo>
                  <a:lnTo>
                    <a:pt x="66510" y="66675"/>
                  </a:lnTo>
                  <a:lnTo>
                    <a:pt x="75644" y="57542"/>
                  </a:lnTo>
                  <a:lnTo>
                    <a:pt x="80975" y="57267"/>
                  </a:lnTo>
                  <a:lnTo>
                    <a:pt x="82503" y="56169"/>
                  </a:lnTo>
                  <a:lnTo>
                    <a:pt x="83522" y="54380"/>
                  </a:lnTo>
                  <a:lnTo>
                    <a:pt x="85158" y="48959"/>
                  </a:lnTo>
                  <a:lnTo>
                    <a:pt x="94683" y="38527"/>
                  </a:lnTo>
                  <a:lnTo>
                    <a:pt x="95082" y="23638"/>
                  </a:lnTo>
                  <a:lnTo>
                    <a:pt x="94025" y="22109"/>
                  </a:lnTo>
                  <a:lnTo>
                    <a:pt x="92261" y="21089"/>
                  </a:lnTo>
                  <a:lnTo>
                    <a:pt x="90027" y="20410"/>
                  </a:lnTo>
                  <a:lnTo>
                    <a:pt x="88539" y="18898"/>
                  </a:lnTo>
                  <a:lnTo>
                    <a:pt x="86883" y="14396"/>
                  </a:lnTo>
                  <a:lnTo>
                    <a:pt x="85383" y="12772"/>
                  </a:lnTo>
                  <a:lnTo>
                    <a:pt x="80894" y="10968"/>
                  </a:lnTo>
                  <a:lnTo>
                    <a:pt x="63205" y="9652"/>
                  </a:lnTo>
                  <a:lnTo>
                    <a:pt x="56927" y="12404"/>
                  </a:lnTo>
                  <a:lnTo>
                    <a:pt x="50610" y="16096"/>
                  </a:lnTo>
                  <a:lnTo>
                    <a:pt x="41101" y="19233"/>
                  </a:lnTo>
                  <a:lnTo>
                    <a:pt x="25235" y="32192"/>
                  </a:lnTo>
                  <a:lnTo>
                    <a:pt x="6185" y="59040"/>
                  </a:lnTo>
                  <a:lnTo>
                    <a:pt x="2659" y="68926"/>
                  </a:lnTo>
                  <a:lnTo>
                    <a:pt x="0" y="97999"/>
                  </a:lnTo>
                  <a:lnTo>
                    <a:pt x="2731" y="104586"/>
                  </a:lnTo>
                  <a:lnTo>
                    <a:pt x="4941" y="107824"/>
                  </a:lnTo>
                  <a:lnTo>
                    <a:pt x="10218" y="111421"/>
                  </a:lnTo>
                  <a:lnTo>
                    <a:pt x="16091" y="114079"/>
                  </a:lnTo>
                  <a:lnTo>
                    <a:pt x="25349" y="120467"/>
                  </a:lnTo>
                  <a:lnTo>
                    <a:pt x="34793" y="122830"/>
                  </a:lnTo>
                  <a:lnTo>
                    <a:pt x="41125" y="123383"/>
                  </a:lnTo>
                  <a:lnTo>
                    <a:pt x="55695" y="118637"/>
                  </a:lnTo>
                  <a:lnTo>
                    <a:pt x="71979" y="107552"/>
                  </a:lnTo>
                  <a:lnTo>
                    <a:pt x="88620" y="92023"/>
                  </a:lnTo>
                  <a:lnTo>
                    <a:pt x="92212" y="82880"/>
                  </a:lnTo>
                  <a:lnTo>
                    <a:pt x="94866" y="72819"/>
                  </a:lnTo>
                  <a:lnTo>
                    <a:pt x="101253" y="60146"/>
                  </a:lnTo>
                  <a:lnTo>
                    <a:pt x="104479" y="25827"/>
                  </a:lnTo>
                  <a:lnTo>
                    <a:pt x="101730" y="19240"/>
                  </a:lnTo>
                  <a:lnTo>
                    <a:pt x="95473" y="10094"/>
                  </a:lnTo>
                  <a:lnTo>
                    <a:pt x="95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0" name="SMARTInkShape-Group314">
            <a:extLst>
              <a:ext uri="{FF2B5EF4-FFF2-40B4-BE49-F238E27FC236}">
                <a16:creationId xmlns:a16="http://schemas.microsoft.com/office/drawing/2014/main" id="{8D6AA63C-772F-7BEC-6141-9B2C6896FD19}"/>
              </a:ext>
            </a:extLst>
          </p:cNvPr>
          <p:cNvGrpSpPr/>
          <p:nvPr/>
        </p:nvGrpSpPr>
        <p:grpSpPr>
          <a:xfrm>
            <a:off x="7931302" y="4171950"/>
            <a:ext cx="1441299" cy="285751"/>
            <a:chOff x="7931302" y="4171950"/>
            <a:chExt cx="1441299" cy="285751"/>
          </a:xfrm>
        </p:grpSpPr>
        <p:sp>
          <p:nvSpPr>
            <p:cNvPr id="1949" name="SMARTInkShape-1562">
              <a:extLst>
                <a:ext uri="{FF2B5EF4-FFF2-40B4-BE49-F238E27FC236}">
                  <a16:creationId xmlns:a16="http://schemas.microsoft.com/office/drawing/2014/main" id="{DA0216B4-43BD-3C7E-CA18-5A053CE8E1C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182100" y="4295776"/>
              <a:ext cx="190501" cy="133185"/>
            </a:xfrm>
            <a:custGeom>
              <a:avLst/>
              <a:gdLst/>
              <a:ahLst/>
              <a:cxnLst/>
              <a:rect l="0" t="0" r="0" b="0"/>
              <a:pathLst>
                <a:path w="190501" h="133185">
                  <a:moveTo>
                    <a:pt x="0" y="47624"/>
                  </a:moveTo>
                  <a:lnTo>
                    <a:pt x="0" y="47624"/>
                  </a:lnTo>
                  <a:lnTo>
                    <a:pt x="0" y="39423"/>
                  </a:lnTo>
                  <a:lnTo>
                    <a:pt x="8201" y="30014"/>
                  </a:lnTo>
                  <a:lnTo>
                    <a:pt x="9134" y="23944"/>
                  </a:lnTo>
                  <a:lnTo>
                    <a:pt x="10323" y="22312"/>
                  </a:lnTo>
                  <a:lnTo>
                    <a:pt x="12173" y="21224"/>
                  </a:lnTo>
                  <a:lnTo>
                    <a:pt x="17691" y="19479"/>
                  </a:lnTo>
                  <a:lnTo>
                    <a:pt x="36650" y="1443"/>
                  </a:lnTo>
                  <a:lnTo>
                    <a:pt x="46174" y="126"/>
                  </a:lnTo>
                  <a:lnTo>
                    <a:pt x="65224" y="0"/>
                  </a:lnTo>
                  <a:lnTo>
                    <a:pt x="71302" y="5056"/>
                  </a:lnTo>
                  <a:lnTo>
                    <a:pt x="74023" y="10360"/>
                  </a:lnTo>
                  <a:lnTo>
                    <a:pt x="76971" y="25509"/>
                  </a:lnTo>
                  <a:lnTo>
                    <a:pt x="82662" y="36015"/>
                  </a:lnTo>
                  <a:lnTo>
                    <a:pt x="84364" y="46345"/>
                  </a:lnTo>
                  <a:lnTo>
                    <a:pt x="82298" y="55169"/>
                  </a:lnTo>
                  <a:lnTo>
                    <a:pt x="78910" y="63677"/>
                  </a:lnTo>
                  <a:lnTo>
                    <a:pt x="75379" y="91114"/>
                  </a:lnTo>
                  <a:lnTo>
                    <a:pt x="68708" y="104584"/>
                  </a:lnTo>
                  <a:lnTo>
                    <a:pt x="68030" y="107823"/>
                  </a:lnTo>
                  <a:lnTo>
                    <a:pt x="57054" y="129109"/>
                  </a:lnTo>
                  <a:lnTo>
                    <a:pt x="54970" y="130522"/>
                  </a:lnTo>
                  <a:lnTo>
                    <a:pt x="46979" y="132511"/>
                  </a:lnTo>
                  <a:lnTo>
                    <a:pt x="39854" y="133184"/>
                  </a:lnTo>
                  <a:lnTo>
                    <a:pt x="27970" y="125788"/>
                  </a:lnTo>
                  <a:lnTo>
                    <a:pt x="24997" y="125134"/>
                  </a:lnTo>
                  <a:lnTo>
                    <a:pt x="23015" y="123638"/>
                  </a:lnTo>
                  <a:lnTo>
                    <a:pt x="20813" y="119156"/>
                  </a:lnTo>
                  <a:lnTo>
                    <a:pt x="19572" y="110681"/>
                  </a:lnTo>
                  <a:lnTo>
                    <a:pt x="22104" y="104578"/>
                  </a:lnTo>
                  <a:lnTo>
                    <a:pt x="25700" y="98337"/>
                  </a:lnTo>
                  <a:lnTo>
                    <a:pt x="33253" y="77481"/>
                  </a:lnTo>
                  <a:lnTo>
                    <a:pt x="47823" y="57735"/>
                  </a:lnTo>
                  <a:lnTo>
                    <a:pt x="55120" y="51060"/>
                  </a:lnTo>
                  <a:lnTo>
                    <a:pt x="82734" y="32830"/>
                  </a:lnTo>
                  <a:lnTo>
                    <a:pt x="102617" y="26593"/>
                  </a:lnTo>
                  <a:lnTo>
                    <a:pt x="110166" y="22402"/>
                  </a:lnTo>
                  <a:lnTo>
                    <a:pt x="120367" y="18984"/>
                  </a:lnTo>
                  <a:lnTo>
                    <a:pt x="131149" y="12797"/>
                  </a:lnTo>
                  <a:lnTo>
                    <a:pt x="178190" y="9529"/>
                  </a:lnTo>
                  <a:lnTo>
                    <a:pt x="179118" y="9527"/>
                  </a:lnTo>
                  <a:lnTo>
                    <a:pt x="190500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" name="SMARTInkShape-1563">
              <a:extLst>
                <a:ext uri="{FF2B5EF4-FFF2-40B4-BE49-F238E27FC236}">
                  <a16:creationId xmlns:a16="http://schemas.microsoft.com/office/drawing/2014/main" id="{D16113E1-56E7-1E02-DD9A-C8BD3B5B7BA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001125" y="4295775"/>
              <a:ext cx="171268" cy="102039"/>
            </a:xfrm>
            <a:custGeom>
              <a:avLst/>
              <a:gdLst/>
              <a:ahLst/>
              <a:cxnLst/>
              <a:rect l="0" t="0" r="0" b="0"/>
              <a:pathLst>
                <a:path w="171268" h="102039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3175" y="12504"/>
                  </a:lnTo>
                  <a:lnTo>
                    <a:pt x="48739" y="3241"/>
                  </a:lnTo>
                  <a:lnTo>
                    <a:pt x="90341" y="426"/>
                  </a:lnTo>
                  <a:lnTo>
                    <a:pt x="131134" y="56"/>
                  </a:lnTo>
                  <a:lnTo>
                    <a:pt x="171267" y="0"/>
                  </a:lnTo>
                  <a:lnTo>
                    <a:pt x="130303" y="27006"/>
                  </a:lnTo>
                  <a:lnTo>
                    <a:pt x="113280" y="47866"/>
                  </a:lnTo>
                  <a:lnTo>
                    <a:pt x="98976" y="85581"/>
                  </a:lnTo>
                  <a:lnTo>
                    <a:pt x="96906" y="95540"/>
                  </a:lnTo>
                  <a:lnTo>
                    <a:pt x="98471" y="98618"/>
                  </a:lnTo>
                  <a:lnTo>
                    <a:pt x="101631" y="100670"/>
                  </a:lnTo>
                  <a:lnTo>
                    <a:pt x="105854" y="102038"/>
                  </a:lnTo>
                  <a:lnTo>
                    <a:pt x="116191" y="100736"/>
                  </a:lnTo>
                  <a:lnTo>
                    <a:pt x="121910" y="98908"/>
                  </a:lnTo>
                  <a:lnTo>
                    <a:pt x="131087" y="91230"/>
                  </a:lnTo>
                  <a:lnTo>
                    <a:pt x="138695" y="79706"/>
                  </a:lnTo>
                  <a:lnTo>
                    <a:pt x="147869" y="54309"/>
                  </a:lnTo>
                  <a:lnTo>
                    <a:pt x="149998" y="23617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1" name="SMARTInkShape-1564">
              <a:extLst>
                <a:ext uri="{FF2B5EF4-FFF2-40B4-BE49-F238E27FC236}">
                  <a16:creationId xmlns:a16="http://schemas.microsoft.com/office/drawing/2014/main" id="{181748F7-B81B-6E31-32FE-D96C8CBDD24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001396" y="4200525"/>
              <a:ext cx="85455" cy="217676"/>
            </a:xfrm>
            <a:custGeom>
              <a:avLst/>
              <a:gdLst/>
              <a:ahLst/>
              <a:cxnLst/>
              <a:rect l="0" t="0" r="0" b="0"/>
              <a:pathLst>
                <a:path w="85455" h="217676">
                  <a:moveTo>
                    <a:pt x="47354" y="0"/>
                  </a:moveTo>
                  <a:lnTo>
                    <a:pt x="47354" y="0"/>
                  </a:lnTo>
                  <a:lnTo>
                    <a:pt x="34097" y="36628"/>
                  </a:lnTo>
                  <a:lnTo>
                    <a:pt x="26245" y="83636"/>
                  </a:lnTo>
                  <a:lnTo>
                    <a:pt x="15347" y="123206"/>
                  </a:lnTo>
                  <a:lnTo>
                    <a:pt x="4357" y="158919"/>
                  </a:lnTo>
                  <a:lnTo>
                    <a:pt x="339" y="205979"/>
                  </a:lnTo>
                  <a:lnTo>
                    <a:pt x="0" y="213254"/>
                  </a:lnTo>
                  <a:lnTo>
                    <a:pt x="967" y="215195"/>
                  </a:lnTo>
                  <a:lnTo>
                    <a:pt x="2671" y="216488"/>
                  </a:lnTo>
                  <a:lnTo>
                    <a:pt x="4866" y="217351"/>
                  </a:lnTo>
                  <a:lnTo>
                    <a:pt x="36688" y="217675"/>
                  </a:lnTo>
                  <a:lnTo>
                    <a:pt x="51786" y="213867"/>
                  </a:lnTo>
                  <a:lnTo>
                    <a:pt x="8545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2" name="SMARTInkShape-1565">
              <a:extLst>
                <a:ext uri="{FF2B5EF4-FFF2-40B4-BE49-F238E27FC236}">
                  <a16:creationId xmlns:a16="http://schemas.microsoft.com/office/drawing/2014/main" id="{0D2D6969-D4CC-8601-2E0B-2DE942D2E27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823797" y="4316657"/>
              <a:ext cx="186854" cy="123887"/>
            </a:xfrm>
            <a:custGeom>
              <a:avLst/>
              <a:gdLst/>
              <a:ahLst/>
              <a:cxnLst/>
              <a:rect l="0" t="0" r="0" b="0"/>
              <a:pathLst>
                <a:path w="186854" h="123887">
                  <a:moveTo>
                    <a:pt x="110653" y="26743"/>
                  </a:moveTo>
                  <a:lnTo>
                    <a:pt x="110653" y="26743"/>
                  </a:lnTo>
                  <a:lnTo>
                    <a:pt x="110653" y="21686"/>
                  </a:lnTo>
                  <a:lnTo>
                    <a:pt x="113475" y="16382"/>
                  </a:lnTo>
                  <a:lnTo>
                    <a:pt x="117199" y="10496"/>
                  </a:lnTo>
                  <a:lnTo>
                    <a:pt x="118854" y="4353"/>
                  </a:lnTo>
                  <a:lnTo>
                    <a:pt x="118238" y="2291"/>
                  </a:lnTo>
                  <a:lnTo>
                    <a:pt x="116767" y="917"/>
                  </a:lnTo>
                  <a:lnTo>
                    <a:pt x="114729" y="0"/>
                  </a:lnTo>
                  <a:lnTo>
                    <a:pt x="96692" y="3768"/>
                  </a:lnTo>
                  <a:lnTo>
                    <a:pt x="76295" y="16643"/>
                  </a:lnTo>
                  <a:lnTo>
                    <a:pt x="29476" y="55515"/>
                  </a:lnTo>
                  <a:lnTo>
                    <a:pt x="9460" y="77249"/>
                  </a:lnTo>
                  <a:lnTo>
                    <a:pt x="2178" y="94699"/>
                  </a:lnTo>
                  <a:lnTo>
                    <a:pt x="0" y="110920"/>
                  </a:lnTo>
                  <a:lnTo>
                    <a:pt x="2560" y="121658"/>
                  </a:lnTo>
                  <a:lnTo>
                    <a:pt x="6842" y="123886"/>
                  </a:lnTo>
                  <a:lnTo>
                    <a:pt x="20064" y="123540"/>
                  </a:lnTo>
                  <a:lnTo>
                    <a:pt x="40301" y="117395"/>
                  </a:lnTo>
                  <a:lnTo>
                    <a:pt x="59704" y="103815"/>
                  </a:lnTo>
                  <a:lnTo>
                    <a:pt x="86989" y="60496"/>
                  </a:lnTo>
                  <a:lnTo>
                    <a:pt x="90995" y="47937"/>
                  </a:lnTo>
                  <a:lnTo>
                    <a:pt x="91198" y="48282"/>
                  </a:lnTo>
                  <a:lnTo>
                    <a:pt x="91423" y="51485"/>
                  </a:lnTo>
                  <a:lnTo>
                    <a:pt x="88701" y="56437"/>
                  </a:lnTo>
                  <a:lnTo>
                    <a:pt x="86493" y="59239"/>
                  </a:lnTo>
                  <a:lnTo>
                    <a:pt x="84041" y="67997"/>
                  </a:lnTo>
                  <a:lnTo>
                    <a:pt x="82466" y="90866"/>
                  </a:lnTo>
                  <a:lnTo>
                    <a:pt x="85073" y="100397"/>
                  </a:lnTo>
                  <a:lnTo>
                    <a:pt x="87250" y="104421"/>
                  </a:lnTo>
                  <a:lnTo>
                    <a:pt x="89759" y="107103"/>
                  </a:lnTo>
                  <a:lnTo>
                    <a:pt x="95369" y="110084"/>
                  </a:lnTo>
                  <a:lnTo>
                    <a:pt x="140868" y="112328"/>
                  </a:lnTo>
                  <a:lnTo>
                    <a:pt x="149835" y="112406"/>
                  </a:lnTo>
                  <a:lnTo>
                    <a:pt x="157348" y="109618"/>
                  </a:lnTo>
                  <a:lnTo>
                    <a:pt x="164215" y="105909"/>
                  </a:lnTo>
                  <a:lnTo>
                    <a:pt x="174030" y="102764"/>
                  </a:lnTo>
                  <a:lnTo>
                    <a:pt x="186853" y="93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SMARTInkShape-1566">
              <a:extLst>
                <a:ext uri="{FF2B5EF4-FFF2-40B4-BE49-F238E27FC236}">
                  <a16:creationId xmlns:a16="http://schemas.microsoft.com/office/drawing/2014/main" id="{B4B5482B-4DBF-E887-2C6E-BE5351E8A2E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543925" y="4286758"/>
              <a:ext cx="257176" cy="170943"/>
            </a:xfrm>
            <a:custGeom>
              <a:avLst/>
              <a:gdLst/>
              <a:ahLst/>
              <a:cxnLst/>
              <a:rect l="0" t="0" r="0" b="0"/>
              <a:pathLst>
                <a:path w="257176" h="170943">
                  <a:moveTo>
                    <a:pt x="0" y="18542"/>
                  </a:moveTo>
                  <a:lnTo>
                    <a:pt x="0" y="18542"/>
                  </a:lnTo>
                  <a:lnTo>
                    <a:pt x="31523" y="1209"/>
                  </a:lnTo>
                  <a:lnTo>
                    <a:pt x="46264" y="0"/>
                  </a:lnTo>
                  <a:lnTo>
                    <a:pt x="49892" y="889"/>
                  </a:lnTo>
                  <a:lnTo>
                    <a:pt x="52312" y="2540"/>
                  </a:lnTo>
                  <a:lnTo>
                    <a:pt x="53924" y="4699"/>
                  </a:lnTo>
                  <a:lnTo>
                    <a:pt x="56512" y="22314"/>
                  </a:lnTo>
                  <a:lnTo>
                    <a:pt x="57139" y="69781"/>
                  </a:lnTo>
                  <a:lnTo>
                    <a:pt x="54325" y="95813"/>
                  </a:lnTo>
                  <a:lnTo>
                    <a:pt x="46788" y="117990"/>
                  </a:lnTo>
                  <a:lnTo>
                    <a:pt x="38608" y="131973"/>
                  </a:lnTo>
                  <a:lnTo>
                    <a:pt x="45707" y="114826"/>
                  </a:lnTo>
                  <a:lnTo>
                    <a:pt x="46346" y="111307"/>
                  </a:lnTo>
                  <a:lnTo>
                    <a:pt x="62581" y="90449"/>
                  </a:lnTo>
                  <a:lnTo>
                    <a:pt x="92077" y="60973"/>
                  </a:lnTo>
                  <a:lnTo>
                    <a:pt x="123175" y="40482"/>
                  </a:lnTo>
                  <a:lnTo>
                    <a:pt x="136397" y="38163"/>
                  </a:lnTo>
                  <a:lnTo>
                    <a:pt x="138556" y="39031"/>
                  </a:lnTo>
                  <a:lnTo>
                    <a:pt x="139995" y="40668"/>
                  </a:lnTo>
                  <a:lnTo>
                    <a:pt x="140956" y="42818"/>
                  </a:lnTo>
                  <a:lnTo>
                    <a:pt x="142707" y="83368"/>
                  </a:lnTo>
                  <a:lnTo>
                    <a:pt x="141784" y="120835"/>
                  </a:lnTo>
                  <a:lnTo>
                    <a:pt x="137378" y="136575"/>
                  </a:lnTo>
                  <a:lnTo>
                    <a:pt x="141942" y="149666"/>
                  </a:lnTo>
                  <a:lnTo>
                    <a:pt x="143311" y="149350"/>
                  </a:lnTo>
                  <a:lnTo>
                    <a:pt x="165534" y="129209"/>
                  </a:lnTo>
                  <a:lnTo>
                    <a:pt x="203597" y="83585"/>
                  </a:lnTo>
                  <a:lnTo>
                    <a:pt x="221310" y="71798"/>
                  </a:lnTo>
                  <a:lnTo>
                    <a:pt x="233731" y="67835"/>
                  </a:lnTo>
                  <a:lnTo>
                    <a:pt x="245607" y="66387"/>
                  </a:lnTo>
                  <a:lnTo>
                    <a:pt x="247570" y="113707"/>
                  </a:lnTo>
                  <a:lnTo>
                    <a:pt x="248673" y="126454"/>
                  </a:lnTo>
                  <a:lnTo>
                    <a:pt x="257175" y="17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4" name="SMARTInkShape-1567">
              <a:extLst>
                <a:ext uri="{FF2B5EF4-FFF2-40B4-BE49-F238E27FC236}">
                  <a16:creationId xmlns:a16="http://schemas.microsoft.com/office/drawing/2014/main" id="{B6C7B599-E37E-F93E-1FBE-1EFAB964F15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496300" y="4171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5056" y="57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5" name="SMARTInkShape-1568">
              <a:extLst>
                <a:ext uri="{FF2B5EF4-FFF2-40B4-BE49-F238E27FC236}">
                  <a16:creationId xmlns:a16="http://schemas.microsoft.com/office/drawing/2014/main" id="{DCF7EC20-A9C1-98B7-BD17-01FFC372B96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458708" y="4305300"/>
              <a:ext cx="18543" cy="133351"/>
            </a:xfrm>
            <a:custGeom>
              <a:avLst/>
              <a:gdLst/>
              <a:ahLst/>
              <a:cxnLst/>
              <a:rect l="0" t="0" r="0" b="0"/>
              <a:pathLst>
                <a:path w="18543" h="133351">
                  <a:moveTo>
                    <a:pt x="18542" y="0"/>
                  </a:moveTo>
                  <a:lnTo>
                    <a:pt x="18542" y="0"/>
                  </a:lnTo>
                  <a:lnTo>
                    <a:pt x="18542" y="5057"/>
                  </a:lnTo>
                  <a:lnTo>
                    <a:pt x="3354" y="48303"/>
                  </a:lnTo>
                  <a:lnTo>
                    <a:pt x="0" y="92334"/>
                  </a:lnTo>
                  <a:lnTo>
                    <a:pt x="2541" y="107359"/>
                  </a:lnTo>
                  <a:lnTo>
                    <a:pt x="8165" y="122715"/>
                  </a:lnTo>
                  <a:lnTo>
                    <a:pt x="8638" y="127918"/>
                  </a:lnTo>
                  <a:lnTo>
                    <a:pt x="9822" y="129729"/>
                  </a:lnTo>
                  <a:lnTo>
                    <a:pt x="18542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SMARTInkShape-1569">
              <a:extLst>
                <a:ext uri="{FF2B5EF4-FFF2-40B4-BE49-F238E27FC236}">
                  <a16:creationId xmlns:a16="http://schemas.microsoft.com/office/drawing/2014/main" id="{C648DCED-0414-5B4B-DD79-0CA26F60C64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277225" y="43053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0" y="5793"/>
                  </a:lnTo>
                  <a:lnTo>
                    <a:pt x="52516" y="1144"/>
                  </a:lnTo>
                  <a:lnTo>
                    <a:pt x="93843" y="1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7" name="SMARTInkShape-1570">
              <a:extLst>
                <a:ext uri="{FF2B5EF4-FFF2-40B4-BE49-F238E27FC236}">
                  <a16:creationId xmlns:a16="http://schemas.microsoft.com/office/drawing/2014/main" id="{CD2A2120-D872-C72D-936A-7AD442A695B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281626" y="4200525"/>
              <a:ext cx="109900" cy="218345"/>
            </a:xfrm>
            <a:custGeom>
              <a:avLst/>
              <a:gdLst/>
              <a:ahLst/>
              <a:cxnLst/>
              <a:rect l="0" t="0" r="0" b="0"/>
              <a:pathLst>
                <a:path w="109900" h="218345">
                  <a:moveTo>
                    <a:pt x="24174" y="0"/>
                  </a:moveTo>
                  <a:lnTo>
                    <a:pt x="24174" y="0"/>
                  </a:lnTo>
                  <a:lnTo>
                    <a:pt x="31778" y="8663"/>
                  </a:lnTo>
                  <a:lnTo>
                    <a:pt x="37431" y="18314"/>
                  </a:lnTo>
                  <a:lnTo>
                    <a:pt x="37827" y="32481"/>
                  </a:lnTo>
                  <a:lnTo>
                    <a:pt x="33184" y="71227"/>
                  </a:lnTo>
                  <a:lnTo>
                    <a:pt x="23445" y="115826"/>
                  </a:lnTo>
                  <a:lnTo>
                    <a:pt x="9262" y="162792"/>
                  </a:lnTo>
                  <a:lnTo>
                    <a:pt x="0" y="201939"/>
                  </a:lnTo>
                  <a:lnTo>
                    <a:pt x="2140" y="210753"/>
                  </a:lnTo>
                  <a:lnTo>
                    <a:pt x="4193" y="213527"/>
                  </a:lnTo>
                  <a:lnTo>
                    <a:pt x="9297" y="216610"/>
                  </a:lnTo>
                  <a:lnTo>
                    <a:pt x="23176" y="218344"/>
                  </a:lnTo>
                  <a:lnTo>
                    <a:pt x="64347" y="205753"/>
                  </a:lnTo>
                  <a:lnTo>
                    <a:pt x="109899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8" name="SMARTInkShape-1571">
              <a:extLst>
                <a:ext uri="{FF2B5EF4-FFF2-40B4-BE49-F238E27FC236}">
                  <a16:creationId xmlns:a16="http://schemas.microsoft.com/office/drawing/2014/main" id="{45F62B9C-9005-5361-7A67-6DE3653A66B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115300" y="4295936"/>
              <a:ext cx="129313" cy="133190"/>
            </a:xfrm>
            <a:custGeom>
              <a:avLst/>
              <a:gdLst/>
              <a:ahLst/>
              <a:cxnLst/>
              <a:rect l="0" t="0" r="0" b="0"/>
              <a:pathLst>
                <a:path w="129313" h="133190">
                  <a:moveTo>
                    <a:pt x="123825" y="28414"/>
                  </a:moveTo>
                  <a:lnTo>
                    <a:pt x="123825" y="28414"/>
                  </a:lnTo>
                  <a:lnTo>
                    <a:pt x="123825" y="23357"/>
                  </a:lnTo>
                  <a:lnTo>
                    <a:pt x="126647" y="18053"/>
                  </a:lnTo>
                  <a:lnTo>
                    <a:pt x="128881" y="15157"/>
                  </a:lnTo>
                  <a:lnTo>
                    <a:pt x="129312" y="12167"/>
                  </a:lnTo>
                  <a:lnTo>
                    <a:pt x="124100" y="382"/>
                  </a:lnTo>
                  <a:lnTo>
                    <a:pt x="113794" y="0"/>
                  </a:lnTo>
                  <a:lnTo>
                    <a:pt x="77701" y="10222"/>
                  </a:lnTo>
                  <a:lnTo>
                    <a:pt x="60417" y="19143"/>
                  </a:lnTo>
                  <a:lnTo>
                    <a:pt x="52252" y="26410"/>
                  </a:lnTo>
                  <a:lnTo>
                    <a:pt x="45095" y="36696"/>
                  </a:lnTo>
                  <a:lnTo>
                    <a:pt x="43821" y="41344"/>
                  </a:lnTo>
                  <a:lnTo>
                    <a:pt x="44031" y="45500"/>
                  </a:lnTo>
                  <a:lnTo>
                    <a:pt x="47085" y="52941"/>
                  </a:lnTo>
                  <a:lnTo>
                    <a:pt x="51971" y="59776"/>
                  </a:lnTo>
                  <a:lnTo>
                    <a:pt x="95886" y="88911"/>
                  </a:lnTo>
                  <a:lnTo>
                    <a:pt x="114606" y="100550"/>
                  </a:lnTo>
                  <a:lnTo>
                    <a:pt x="119728" y="107394"/>
                  </a:lnTo>
                  <a:lnTo>
                    <a:pt x="120035" y="110700"/>
                  </a:lnTo>
                  <a:lnTo>
                    <a:pt x="117555" y="117197"/>
                  </a:lnTo>
                  <a:lnTo>
                    <a:pt x="105151" y="126805"/>
                  </a:lnTo>
                  <a:lnTo>
                    <a:pt x="83014" y="131296"/>
                  </a:lnTo>
                  <a:lnTo>
                    <a:pt x="46234" y="132629"/>
                  </a:lnTo>
                  <a:lnTo>
                    <a:pt x="0" y="133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" name="SMARTInkShape-1572">
              <a:extLst>
                <a:ext uri="{FF2B5EF4-FFF2-40B4-BE49-F238E27FC236}">
                  <a16:creationId xmlns:a16="http://schemas.microsoft.com/office/drawing/2014/main" id="{D9AA25B8-9A20-ED77-1C62-17058483887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931302" y="4288288"/>
              <a:ext cx="174474" cy="145897"/>
            </a:xfrm>
            <a:custGeom>
              <a:avLst/>
              <a:gdLst/>
              <a:ahLst/>
              <a:cxnLst/>
              <a:rect l="0" t="0" r="0" b="0"/>
              <a:pathLst>
                <a:path w="174474" h="145897">
                  <a:moveTo>
                    <a:pt x="41123" y="45587"/>
                  </a:moveTo>
                  <a:lnTo>
                    <a:pt x="41123" y="45587"/>
                  </a:lnTo>
                  <a:lnTo>
                    <a:pt x="41123" y="53788"/>
                  </a:lnTo>
                  <a:lnTo>
                    <a:pt x="46179" y="59776"/>
                  </a:lnTo>
                  <a:lnTo>
                    <a:pt x="59437" y="68253"/>
                  </a:lnTo>
                  <a:lnTo>
                    <a:pt x="76771" y="72411"/>
                  </a:lnTo>
                  <a:lnTo>
                    <a:pt x="122971" y="73931"/>
                  </a:lnTo>
                  <a:lnTo>
                    <a:pt x="151482" y="74117"/>
                  </a:lnTo>
                  <a:lnTo>
                    <a:pt x="155971" y="72015"/>
                  </a:lnTo>
                  <a:lnTo>
                    <a:pt x="158963" y="68497"/>
                  </a:lnTo>
                  <a:lnTo>
                    <a:pt x="162288" y="58944"/>
                  </a:lnTo>
                  <a:lnTo>
                    <a:pt x="164598" y="29381"/>
                  </a:lnTo>
                  <a:lnTo>
                    <a:pt x="162599" y="24200"/>
                  </a:lnTo>
                  <a:lnTo>
                    <a:pt x="154731" y="15620"/>
                  </a:lnTo>
                  <a:lnTo>
                    <a:pt x="133345" y="4840"/>
                  </a:lnTo>
                  <a:lnTo>
                    <a:pt x="106901" y="0"/>
                  </a:lnTo>
                  <a:lnTo>
                    <a:pt x="88349" y="4512"/>
                  </a:lnTo>
                  <a:lnTo>
                    <a:pt x="48675" y="24028"/>
                  </a:lnTo>
                  <a:lnTo>
                    <a:pt x="28780" y="41433"/>
                  </a:lnTo>
                  <a:lnTo>
                    <a:pt x="1777" y="79338"/>
                  </a:lnTo>
                  <a:lnTo>
                    <a:pt x="0" y="95513"/>
                  </a:lnTo>
                  <a:lnTo>
                    <a:pt x="1008" y="104271"/>
                  </a:lnTo>
                  <a:lnTo>
                    <a:pt x="3797" y="111168"/>
                  </a:lnTo>
                  <a:lnTo>
                    <a:pt x="12539" y="121653"/>
                  </a:lnTo>
                  <a:lnTo>
                    <a:pt x="29362" y="133507"/>
                  </a:lnTo>
                  <a:lnTo>
                    <a:pt x="70275" y="140447"/>
                  </a:lnTo>
                  <a:lnTo>
                    <a:pt x="110909" y="145896"/>
                  </a:lnTo>
                  <a:lnTo>
                    <a:pt x="174473" y="140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9" name="SMARTInkShape-Group315">
            <a:extLst>
              <a:ext uri="{FF2B5EF4-FFF2-40B4-BE49-F238E27FC236}">
                <a16:creationId xmlns:a16="http://schemas.microsoft.com/office/drawing/2014/main" id="{EA2CD6BA-198D-C2F3-EEAD-7A21B8018297}"/>
              </a:ext>
            </a:extLst>
          </p:cNvPr>
          <p:cNvGrpSpPr/>
          <p:nvPr/>
        </p:nvGrpSpPr>
        <p:grpSpPr>
          <a:xfrm>
            <a:off x="6225642" y="4105668"/>
            <a:ext cx="1327684" cy="342475"/>
            <a:chOff x="6225642" y="4105668"/>
            <a:chExt cx="1327684" cy="342475"/>
          </a:xfrm>
        </p:grpSpPr>
        <p:sp>
          <p:nvSpPr>
            <p:cNvPr id="1961" name="SMARTInkShape-1573">
              <a:extLst>
                <a:ext uri="{FF2B5EF4-FFF2-40B4-BE49-F238E27FC236}">
                  <a16:creationId xmlns:a16="http://schemas.microsoft.com/office/drawing/2014/main" id="{10F4F373-7619-7F24-AAE3-70CFE84A67B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21098" y="4124325"/>
              <a:ext cx="132228" cy="302274"/>
            </a:xfrm>
            <a:custGeom>
              <a:avLst/>
              <a:gdLst/>
              <a:ahLst/>
              <a:cxnLst/>
              <a:rect l="0" t="0" r="0" b="0"/>
              <a:pathLst>
                <a:path w="132228" h="302274">
                  <a:moveTo>
                    <a:pt x="103652" y="238125"/>
                  </a:moveTo>
                  <a:lnTo>
                    <a:pt x="103652" y="238125"/>
                  </a:lnTo>
                  <a:lnTo>
                    <a:pt x="103652" y="205394"/>
                  </a:lnTo>
                  <a:lnTo>
                    <a:pt x="101535" y="202546"/>
                  </a:lnTo>
                  <a:lnTo>
                    <a:pt x="93539" y="196559"/>
                  </a:lnTo>
                  <a:lnTo>
                    <a:pt x="72081" y="192296"/>
                  </a:lnTo>
                  <a:lnTo>
                    <a:pt x="50670" y="196088"/>
                  </a:lnTo>
                  <a:lnTo>
                    <a:pt x="30922" y="203915"/>
                  </a:lnTo>
                  <a:lnTo>
                    <a:pt x="11665" y="223050"/>
                  </a:lnTo>
                  <a:lnTo>
                    <a:pt x="2667" y="238714"/>
                  </a:lnTo>
                  <a:lnTo>
                    <a:pt x="0" y="260172"/>
                  </a:lnTo>
                  <a:lnTo>
                    <a:pt x="4267" y="281581"/>
                  </a:lnTo>
                  <a:lnTo>
                    <a:pt x="8820" y="287204"/>
                  </a:lnTo>
                  <a:lnTo>
                    <a:pt x="22346" y="296275"/>
                  </a:lnTo>
                  <a:lnTo>
                    <a:pt x="42755" y="302273"/>
                  </a:lnTo>
                  <a:lnTo>
                    <a:pt x="49296" y="300999"/>
                  </a:lnTo>
                  <a:lnTo>
                    <a:pt x="62207" y="293939"/>
                  </a:lnTo>
                  <a:lnTo>
                    <a:pt x="72180" y="278100"/>
                  </a:lnTo>
                  <a:lnTo>
                    <a:pt x="87204" y="238496"/>
                  </a:lnTo>
                  <a:lnTo>
                    <a:pt x="99306" y="193552"/>
                  </a:lnTo>
                  <a:lnTo>
                    <a:pt x="105615" y="150180"/>
                  </a:lnTo>
                  <a:lnTo>
                    <a:pt x="111683" y="106218"/>
                  </a:lnTo>
                  <a:lnTo>
                    <a:pt x="119428" y="62531"/>
                  </a:lnTo>
                  <a:lnTo>
                    <a:pt x="124878" y="37595"/>
                  </a:lnTo>
                  <a:lnTo>
                    <a:pt x="131797" y="11935"/>
                  </a:lnTo>
                  <a:lnTo>
                    <a:pt x="1322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SMARTInkShape-1574">
              <a:extLst>
                <a:ext uri="{FF2B5EF4-FFF2-40B4-BE49-F238E27FC236}">
                  <a16:creationId xmlns:a16="http://schemas.microsoft.com/office/drawing/2014/main" id="{3D637AF0-AE18-CD82-5719-0A0FD21AC4F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269650" y="4316812"/>
              <a:ext cx="90777" cy="102789"/>
            </a:xfrm>
            <a:custGeom>
              <a:avLst/>
              <a:gdLst/>
              <a:ahLst/>
              <a:cxnLst/>
              <a:rect l="0" t="0" r="0" b="0"/>
              <a:pathLst>
                <a:path w="90777" h="102789">
                  <a:moveTo>
                    <a:pt x="7450" y="64688"/>
                  </a:moveTo>
                  <a:lnTo>
                    <a:pt x="7450" y="64688"/>
                  </a:lnTo>
                  <a:lnTo>
                    <a:pt x="12506" y="64688"/>
                  </a:lnTo>
                  <a:lnTo>
                    <a:pt x="25764" y="59631"/>
                  </a:lnTo>
                  <a:lnTo>
                    <a:pt x="42661" y="49500"/>
                  </a:lnTo>
                  <a:lnTo>
                    <a:pt x="71406" y="41090"/>
                  </a:lnTo>
                  <a:lnTo>
                    <a:pt x="81031" y="32681"/>
                  </a:lnTo>
                  <a:lnTo>
                    <a:pt x="87778" y="22946"/>
                  </a:lnTo>
                  <a:lnTo>
                    <a:pt x="90776" y="15091"/>
                  </a:lnTo>
                  <a:lnTo>
                    <a:pt x="90517" y="11515"/>
                  </a:lnTo>
                  <a:lnTo>
                    <a:pt x="87408" y="4719"/>
                  </a:lnTo>
                  <a:lnTo>
                    <a:pt x="84038" y="2484"/>
                  </a:lnTo>
                  <a:lnTo>
                    <a:pt x="74650" y="0"/>
                  </a:lnTo>
                  <a:lnTo>
                    <a:pt x="60600" y="4541"/>
                  </a:lnTo>
                  <a:lnTo>
                    <a:pt x="30766" y="24702"/>
                  </a:lnTo>
                  <a:lnTo>
                    <a:pt x="16005" y="37789"/>
                  </a:lnTo>
                  <a:lnTo>
                    <a:pt x="4928" y="58482"/>
                  </a:lnTo>
                  <a:lnTo>
                    <a:pt x="0" y="79665"/>
                  </a:lnTo>
                  <a:lnTo>
                    <a:pt x="1670" y="90041"/>
                  </a:lnTo>
                  <a:lnTo>
                    <a:pt x="3596" y="94290"/>
                  </a:lnTo>
                  <a:lnTo>
                    <a:pt x="6998" y="97123"/>
                  </a:lnTo>
                  <a:lnTo>
                    <a:pt x="16421" y="100270"/>
                  </a:lnTo>
                  <a:lnTo>
                    <a:pt x="56256" y="102457"/>
                  </a:lnTo>
                  <a:lnTo>
                    <a:pt x="83650" y="102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" name="SMARTInkShape-1575">
              <a:extLst>
                <a:ext uri="{FF2B5EF4-FFF2-40B4-BE49-F238E27FC236}">
                  <a16:creationId xmlns:a16="http://schemas.microsoft.com/office/drawing/2014/main" id="{8C316C87-6170-9C58-CEED-C315213100E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153275" y="4286909"/>
              <a:ext cx="93926" cy="141506"/>
            </a:xfrm>
            <a:custGeom>
              <a:avLst/>
              <a:gdLst/>
              <a:ahLst/>
              <a:cxnLst/>
              <a:rect l="0" t="0" r="0" b="0"/>
              <a:pathLst>
                <a:path w="93926" h="141506">
                  <a:moveTo>
                    <a:pt x="85725" y="37441"/>
                  </a:moveTo>
                  <a:lnTo>
                    <a:pt x="85725" y="37441"/>
                  </a:lnTo>
                  <a:lnTo>
                    <a:pt x="85725" y="32384"/>
                  </a:lnTo>
                  <a:lnTo>
                    <a:pt x="93925" y="6850"/>
                  </a:lnTo>
                  <a:lnTo>
                    <a:pt x="93309" y="4347"/>
                  </a:lnTo>
                  <a:lnTo>
                    <a:pt x="91839" y="2678"/>
                  </a:lnTo>
                  <a:lnTo>
                    <a:pt x="87385" y="824"/>
                  </a:lnTo>
                  <a:lnTo>
                    <a:pt x="81876" y="0"/>
                  </a:lnTo>
                  <a:lnTo>
                    <a:pt x="50079" y="7075"/>
                  </a:lnTo>
                  <a:lnTo>
                    <a:pt x="21503" y="21749"/>
                  </a:lnTo>
                  <a:lnTo>
                    <a:pt x="14849" y="27997"/>
                  </a:lnTo>
                  <a:lnTo>
                    <a:pt x="11892" y="34302"/>
                  </a:lnTo>
                  <a:lnTo>
                    <a:pt x="10577" y="40632"/>
                  </a:lnTo>
                  <a:lnTo>
                    <a:pt x="11284" y="43801"/>
                  </a:lnTo>
                  <a:lnTo>
                    <a:pt x="14893" y="50146"/>
                  </a:lnTo>
                  <a:lnTo>
                    <a:pt x="36403" y="68839"/>
                  </a:lnTo>
                  <a:lnTo>
                    <a:pt x="44755" y="78912"/>
                  </a:lnTo>
                  <a:lnTo>
                    <a:pt x="64539" y="96825"/>
                  </a:lnTo>
                  <a:lnTo>
                    <a:pt x="68427" y="102430"/>
                  </a:lnTo>
                  <a:lnTo>
                    <a:pt x="69959" y="108284"/>
                  </a:lnTo>
                  <a:lnTo>
                    <a:pt x="68840" y="120432"/>
                  </a:lnTo>
                  <a:lnTo>
                    <a:pt x="64815" y="130065"/>
                  </a:lnTo>
                  <a:lnTo>
                    <a:pt x="62260" y="134115"/>
                  </a:lnTo>
                  <a:lnTo>
                    <a:pt x="58440" y="136815"/>
                  </a:lnTo>
                  <a:lnTo>
                    <a:pt x="48551" y="139816"/>
                  </a:lnTo>
                  <a:lnTo>
                    <a:pt x="26027" y="141505"/>
                  </a:lnTo>
                  <a:lnTo>
                    <a:pt x="0" y="132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" name="SMARTInkShape-1576">
              <a:extLst>
                <a:ext uri="{FF2B5EF4-FFF2-40B4-BE49-F238E27FC236}">
                  <a16:creationId xmlns:a16="http://schemas.microsoft.com/office/drawing/2014/main" id="{17DCB20B-E501-A3C2-3B3C-787C902C06C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955364" y="4305467"/>
              <a:ext cx="169337" cy="142676"/>
            </a:xfrm>
            <a:custGeom>
              <a:avLst/>
              <a:gdLst/>
              <a:ahLst/>
              <a:cxnLst/>
              <a:rect l="0" t="0" r="0" b="0"/>
              <a:pathLst>
                <a:path w="169337" h="142676">
                  <a:moveTo>
                    <a:pt x="93136" y="56983"/>
                  </a:moveTo>
                  <a:lnTo>
                    <a:pt x="93136" y="56983"/>
                  </a:lnTo>
                  <a:lnTo>
                    <a:pt x="93136" y="15970"/>
                  </a:lnTo>
                  <a:lnTo>
                    <a:pt x="90314" y="9474"/>
                  </a:lnTo>
                  <a:lnTo>
                    <a:pt x="88080" y="6261"/>
                  </a:lnTo>
                  <a:lnTo>
                    <a:pt x="82775" y="2689"/>
                  </a:lnTo>
                  <a:lnTo>
                    <a:pt x="73839" y="679"/>
                  </a:lnTo>
                  <a:lnTo>
                    <a:pt x="61337" y="0"/>
                  </a:lnTo>
                  <a:lnTo>
                    <a:pt x="55014" y="2730"/>
                  </a:lnTo>
                  <a:lnTo>
                    <a:pt x="26066" y="24752"/>
                  </a:lnTo>
                  <a:lnTo>
                    <a:pt x="5020" y="62224"/>
                  </a:lnTo>
                  <a:lnTo>
                    <a:pt x="0" y="82056"/>
                  </a:lnTo>
                  <a:lnTo>
                    <a:pt x="1648" y="92115"/>
                  </a:lnTo>
                  <a:lnTo>
                    <a:pt x="3569" y="96279"/>
                  </a:lnTo>
                  <a:lnTo>
                    <a:pt x="6966" y="99055"/>
                  </a:lnTo>
                  <a:lnTo>
                    <a:pt x="16386" y="102140"/>
                  </a:lnTo>
                  <a:lnTo>
                    <a:pt x="27628" y="100689"/>
                  </a:lnTo>
                  <a:lnTo>
                    <a:pt x="33588" y="98820"/>
                  </a:lnTo>
                  <a:lnTo>
                    <a:pt x="43034" y="91100"/>
                  </a:lnTo>
                  <a:lnTo>
                    <a:pt x="80136" y="48190"/>
                  </a:lnTo>
                  <a:lnTo>
                    <a:pt x="82925" y="39959"/>
                  </a:lnTo>
                  <a:lnTo>
                    <a:pt x="83154" y="40342"/>
                  </a:lnTo>
                  <a:lnTo>
                    <a:pt x="83407" y="43590"/>
                  </a:lnTo>
                  <a:lnTo>
                    <a:pt x="75392" y="78690"/>
                  </a:lnTo>
                  <a:lnTo>
                    <a:pt x="75402" y="113599"/>
                  </a:lnTo>
                  <a:lnTo>
                    <a:pt x="79257" y="128360"/>
                  </a:lnTo>
                  <a:lnTo>
                    <a:pt x="81767" y="133143"/>
                  </a:lnTo>
                  <a:lnTo>
                    <a:pt x="84498" y="136331"/>
                  </a:lnTo>
                  <a:lnTo>
                    <a:pt x="90356" y="139874"/>
                  </a:lnTo>
                  <a:lnTo>
                    <a:pt x="102739" y="142148"/>
                  </a:lnTo>
                  <a:lnTo>
                    <a:pt x="124890" y="142675"/>
                  </a:lnTo>
                  <a:lnTo>
                    <a:pt x="131238" y="139871"/>
                  </a:lnTo>
                  <a:lnTo>
                    <a:pt x="169336" y="114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SMARTInkShape-1577">
              <a:extLst>
                <a:ext uri="{FF2B5EF4-FFF2-40B4-BE49-F238E27FC236}">
                  <a16:creationId xmlns:a16="http://schemas.microsoft.com/office/drawing/2014/main" id="{9E22D091-0A1B-34B1-9C72-11C2A21E9D3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924675" y="4229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SMARTInkShape-1578">
              <a:extLst>
                <a:ext uri="{FF2B5EF4-FFF2-40B4-BE49-F238E27FC236}">
                  <a16:creationId xmlns:a16="http://schemas.microsoft.com/office/drawing/2014/main" id="{1F1322EF-4FB4-C61F-5724-ADB3266C52F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862374" y="4287967"/>
              <a:ext cx="23809" cy="131634"/>
            </a:xfrm>
            <a:custGeom>
              <a:avLst/>
              <a:gdLst/>
              <a:ahLst/>
              <a:cxnLst/>
              <a:rect l="0" t="0" r="0" b="0"/>
              <a:pathLst>
                <a:path w="23809" h="131634">
                  <a:moveTo>
                    <a:pt x="14676" y="17333"/>
                  </a:moveTo>
                  <a:lnTo>
                    <a:pt x="14676" y="17333"/>
                  </a:lnTo>
                  <a:lnTo>
                    <a:pt x="14676" y="12276"/>
                  </a:lnTo>
                  <a:lnTo>
                    <a:pt x="17498" y="6972"/>
                  </a:lnTo>
                  <a:lnTo>
                    <a:pt x="22876" y="0"/>
                  </a:lnTo>
                  <a:lnTo>
                    <a:pt x="23318" y="486"/>
                  </a:lnTo>
                  <a:lnTo>
                    <a:pt x="23808" y="3848"/>
                  </a:lnTo>
                  <a:lnTo>
                    <a:pt x="10908" y="47233"/>
                  </a:lnTo>
                  <a:lnTo>
                    <a:pt x="0" y="94317"/>
                  </a:lnTo>
                  <a:lnTo>
                    <a:pt x="5151" y="131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SMARTInkShape-1579">
              <a:extLst>
                <a:ext uri="{FF2B5EF4-FFF2-40B4-BE49-F238E27FC236}">
                  <a16:creationId xmlns:a16="http://schemas.microsoft.com/office/drawing/2014/main" id="{87C9EF6C-4475-4FA0-0048-4EF8D431778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677579" y="4105668"/>
              <a:ext cx="98282" cy="288409"/>
            </a:xfrm>
            <a:custGeom>
              <a:avLst/>
              <a:gdLst/>
              <a:ahLst/>
              <a:cxnLst/>
              <a:rect l="0" t="0" r="0" b="0"/>
              <a:pathLst>
                <a:path w="98282" h="288409">
                  <a:moveTo>
                    <a:pt x="28021" y="9132"/>
                  </a:moveTo>
                  <a:lnTo>
                    <a:pt x="28021" y="9132"/>
                  </a:lnTo>
                  <a:lnTo>
                    <a:pt x="36221" y="931"/>
                  </a:lnTo>
                  <a:lnTo>
                    <a:pt x="42210" y="0"/>
                  </a:lnTo>
                  <a:lnTo>
                    <a:pt x="43830" y="1986"/>
                  </a:lnTo>
                  <a:lnTo>
                    <a:pt x="45631" y="9836"/>
                  </a:lnTo>
                  <a:lnTo>
                    <a:pt x="40240" y="48390"/>
                  </a:lnTo>
                  <a:lnTo>
                    <a:pt x="37286" y="88615"/>
                  </a:lnTo>
                  <a:lnTo>
                    <a:pt x="27343" y="131724"/>
                  </a:lnTo>
                  <a:lnTo>
                    <a:pt x="12057" y="173873"/>
                  </a:lnTo>
                  <a:lnTo>
                    <a:pt x="1316" y="213997"/>
                  </a:lnTo>
                  <a:lnTo>
                    <a:pt x="0" y="249279"/>
                  </a:lnTo>
                  <a:lnTo>
                    <a:pt x="1932" y="259188"/>
                  </a:lnTo>
                  <a:lnTo>
                    <a:pt x="9724" y="273021"/>
                  </a:lnTo>
                  <a:lnTo>
                    <a:pt x="26009" y="286758"/>
                  </a:lnTo>
                  <a:lnTo>
                    <a:pt x="33030" y="288408"/>
                  </a:lnTo>
                  <a:lnTo>
                    <a:pt x="49297" y="287419"/>
                  </a:lnTo>
                  <a:lnTo>
                    <a:pt x="64289" y="277807"/>
                  </a:lnTo>
                  <a:lnTo>
                    <a:pt x="90026" y="249829"/>
                  </a:lnTo>
                  <a:lnTo>
                    <a:pt x="97207" y="234642"/>
                  </a:lnTo>
                  <a:lnTo>
                    <a:pt x="98281" y="220131"/>
                  </a:lnTo>
                  <a:lnTo>
                    <a:pt x="97086" y="213298"/>
                  </a:lnTo>
                  <a:lnTo>
                    <a:pt x="87291" y="200061"/>
                  </a:lnTo>
                  <a:lnTo>
                    <a:pt x="80235" y="193568"/>
                  </a:lnTo>
                  <a:lnTo>
                    <a:pt x="63927" y="186354"/>
                  </a:lnTo>
                  <a:lnTo>
                    <a:pt x="18496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" name="SMARTInkShape-1580">
              <a:extLst>
                <a:ext uri="{FF2B5EF4-FFF2-40B4-BE49-F238E27FC236}">
                  <a16:creationId xmlns:a16="http://schemas.microsoft.com/office/drawing/2014/main" id="{83E8263E-E6C6-0DF9-942E-AD6BF222DE6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225642" y="4276886"/>
              <a:ext cx="356134" cy="152127"/>
            </a:xfrm>
            <a:custGeom>
              <a:avLst/>
              <a:gdLst/>
              <a:ahLst/>
              <a:cxnLst/>
              <a:rect l="0" t="0" r="0" b="0"/>
              <a:pathLst>
                <a:path w="356134" h="152127">
                  <a:moveTo>
                    <a:pt x="3708" y="28414"/>
                  </a:moveTo>
                  <a:lnTo>
                    <a:pt x="3708" y="28414"/>
                  </a:lnTo>
                  <a:lnTo>
                    <a:pt x="8764" y="23357"/>
                  </a:lnTo>
                  <a:lnTo>
                    <a:pt x="11247" y="18053"/>
                  </a:lnTo>
                  <a:lnTo>
                    <a:pt x="12840" y="6024"/>
                  </a:lnTo>
                  <a:lnTo>
                    <a:pt x="14029" y="3962"/>
                  </a:lnTo>
                  <a:lnTo>
                    <a:pt x="15881" y="2588"/>
                  </a:lnTo>
                  <a:lnTo>
                    <a:pt x="18173" y="1671"/>
                  </a:lnTo>
                  <a:lnTo>
                    <a:pt x="18643" y="1061"/>
                  </a:lnTo>
                  <a:lnTo>
                    <a:pt x="17898" y="654"/>
                  </a:lnTo>
                  <a:lnTo>
                    <a:pt x="14155" y="0"/>
                  </a:lnTo>
                  <a:lnTo>
                    <a:pt x="13643" y="2733"/>
                  </a:lnTo>
                  <a:lnTo>
                    <a:pt x="13506" y="4943"/>
                  </a:lnTo>
                  <a:lnTo>
                    <a:pt x="0" y="50660"/>
                  </a:lnTo>
                  <a:lnTo>
                    <a:pt x="963" y="83689"/>
                  </a:lnTo>
                  <a:lnTo>
                    <a:pt x="7951" y="113583"/>
                  </a:lnTo>
                  <a:lnTo>
                    <a:pt x="21781" y="137493"/>
                  </a:lnTo>
                  <a:lnTo>
                    <a:pt x="30438" y="145686"/>
                  </a:lnTo>
                  <a:lnTo>
                    <a:pt x="37813" y="149326"/>
                  </a:lnTo>
                  <a:lnTo>
                    <a:pt x="54401" y="151856"/>
                  </a:lnTo>
                  <a:lnTo>
                    <a:pt x="64002" y="152126"/>
                  </a:lnTo>
                  <a:lnTo>
                    <a:pt x="70369" y="149366"/>
                  </a:lnTo>
                  <a:lnTo>
                    <a:pt x="111265" y="111306"/>
                  </a:lnTo>
                  <a:lnTo>
                    <a:pt x="115011" y="101944"/>
                  </a:lnTo>
                  <a:lnTo>
                    <a:pt x="117734" y="91785"/>
                  </a:lnTo>
                  <a:lnTo>
                    <a:pt x="125284" y="76641"/>
                  </a:lnTo>
                  <a:lnTo>
                    <a:pt x="132458" y="32391"/>
                  </a:lnTo>
                  <a:lnTo>
                    <a:pt x="137022" y="451"/>
                  </a:lnTo>
                  <a:lnTo>
                    <a:pt x="137057" y="41281"/>
                  </a:lnTo>
                  <a:lnTo>
                    <a:pt x="142114" y="81755"/>
                  </a:lnTo>
                  <a:lnTo>
                    <a:pt x="147379" y="119523"/>
                  </a:lnTo>
                  <a:lnTo>
                    <a:pt x="154071" y="132998"/>
                  </a:lnTo>
                  <a:lnTo>
                    <a:pt x="154750" y="136236"/>
                  </a:lnTo>
                  <a:lnTo>
                    <a:pt x="156260" y="138396"/>
                  </a:lnTo>
                  <a:lnTo>
                    <a:pt x="158326" y="139835"/>
                  </a:lnTo>
                  <a:lnTo>
                    <a:pt x="165205" y="142545"/>
                  </a:lnTo>
                  <a:lnTo>
                    <a:pt x="173796" y="134499"/>
                  </a:lnTo>
                  <a:lnTo>
                    <a:pt x="205713" y="88443"/>
                  </a:lnTo>
                  <a:lnTo>
                    <a:pt x="232261" y="48288"/>
                  </a:lnTo>
                  <a:lnTo>
                    <a:pt x="249474" y="30344"/>
                  </a:lnTo>
                  <a:lnTo>
                    <a:pt x="250102" y="30758"/>
                  </a:lnTo>
                  <a:lnTo>
                    <a:pt x="250800" y="34042"/>
                  </a:lnTo>
                  <a:lnTo>
                    <a:pt x="251310" y="74225"/>
                  </a:lnTo>
                  <a:lnTo>
                    <a:pt x="251351" y="115886"/>
                  </a:lnTo>
                  <a:lnTo>
                    <a:pt x="251358" y="141144"/>
                  </a:lnTo>
                  <a:lnTo>
                    <a:pt x="273478" y="101236"/>
                  </a:lnTo>
                  <a:lnTo>
                    <a:pt x="301504" y="58661"/>
                  </a:lnTo>
                  <a:lnTo>
                    <a:pt x="320703" y="35820"/>
                  </a:lnTo>
                  <a:lnTo>
                    <a:pt x="327334" y="31706"/>
                  </a:lnTo>
                  <a:lnTo>
                    <a:pt x="335158" y="29065"/>
                  </a:lnTo>
                  <a:lnTo>
                    <a:pt x="339050" y="31525"/>
                  </a:lnTo>
                  <a:lnTo>
                    <a:pt x="341570" y="33663"/>
                  </a:lnTo>
                  <a:lnTo>
                    <a:pt x="344369" y="44505"/>
                  </a:lnTo>
                  <a:lnTo>
                    <a:pt x="346412" y="88127"/>
                  </a:lnTo>
                  <a:lnTo>
                    <a:pt x="347640" y="124864"/>
                  </a:lnTo>
                  <a:lnTo>
                    <a:pt x="356133" y="142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0" name="SMARTInkShape-1581">
            <a:extLst>
              <a:ext uri="{FF2B5EF4-FFF2-40B4-BE49-F238E27FC236}">
                <a16:creationId xmlns:a16="http://schemas.microsoft.com/office/drawing/2014/main" id="{9DA0B435-E0F2-C6C7-D29D-A1361BB639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63807" y="4262690"/>
            <a:ext cx="360719" cy="154419"/>
          </a:xfrm>
          <a:custGeom>
            <a:avLst/>
            <a:gdLst/>
            <a:ahLst/>
            <a:cxnLst/>
            <a:rect l="0" t="0" r="0" b="0"/>
            <a:pathLst>
              <a:path w="360719" h="154419">
                <a:moveTo>
                  <a:pt x="122593" y="52135"/>
                </a:moveTo>
                <a:lnTo>
                  <a:pt x="122593" y="52135"/>
                </a:lnTo>
                <a:lnTo>
                  <a:pt x="122593" y="47078"/>
                </a:lnTo>
                <a:lnTo>
                  <a:pt x="123651" y="45589"/>
                </a:lnTo>
                <a:lnTo>
                  <a:pt x="125415" y="44596"/>
                </a:lnTo>
                <a:lnTo>
                  <a:pt x="127649" y="43934"/>
                </a:lnTo>
                <a:lnTo>
                  <a:pt x="129138" y="42434"/>
                </a:lnTo>
                <a:lnTo>
                  <a:pt x="131726" y="34525"/>
                </a:lnTo>
                <a:lnTo>
                  <a:pt x="132002" y="28455"/>
                </a:lnTo>
                <a:lnTo>
                  <a:pt x="129244" y="22913"/>
                </a:lnTo>
                <a:lnTo>
                  <a:pt x="114781" y="6354"/>
                </a:lnTo>
                <a:lnTo>
                  <a:pt x="98406" y="0"/>
                </a:lnTo>
                <a:lnTo>
                  <a:pt x="85032" y="36"/>
                </a:lnTo>
                <a:lnTo>
                  <a:pt x="59200" y="8683"/>
                </a:lnTo>
                <a:lnTo>
                  <a:pt x="27168" y="29245"/>
                </a:lnTo>
                <a:lnTo>
                  <a:pt x="8124" y="52761"/>
                </a:lnTo>
                <a:lnTo>
                  <a:pt x="1540" y="73605"/>
                </a:lnTo>
                <a:lnTo>
                  <a:pt x="0" y="86725"/>
                </a:lnTo>
                <a:lnTo>
                  <a:pt x="4190" y="106010"/>
                </a:lnTo>
                <a:lnTo>
                  <a:pt x="17190" y="125131"/>
                </a:lnTo>
                <a:lnTo>
                  <a:pt x="22691" y="128316"/>
                </a:lnTo>
                <a:lnTo>
                  <a:pt x="28476" y="129380"/>
                </a:lnTo>
                <a:lnTo>
                  <a:pt x="40546" y="127741"/>
                </a:lnTo>
                <a:lnTo>
                  <a:pt x="52966" y="123485"/>
                </a:lnTo>
                <a:lnTo>
                  <a:pt x="85806" y="97762"/>
                </a:lnTo>
                <a:lnTo>
                  <a:pt x="90367" y="87936"/>
                </a:lnTo>
                <a:lnTo>
                  <a:pt x="93454" y="77572"/>
                </a:lnTo>
                <a:lnTo>
                  <a:pt x="104059" y="62294"/>
                </a:lnTo>
                <a:lnTo>
                  <a:pt x="112541" y="52730"/>
                </a:lnTo>
                <a:lnTo>
                  <a:pt x="107856" y="62424"/>
                </a:lnTo>
                <a:lnTo>
                  <a:pt x="108282" y="72936"/>
                </a:lnTo>
                <a:lnTo>
                  <a:pt x="112123" y="101987"/>
                </a:lnTo>
                <a:lnTo>
                  <a:pt x="113940" y="129637"/>
                </a:lnTo>
                <a:lnTo>
                  <a:pt x="121244" y="144838"/>
                </a:lnTo>
                <a:lnTo>
                  <a:pt x="127638" y="140609"/>
                </a:lnTo>
                <a:lnTo>
                  <a:pt x="136476" y="131673"/>
                </a:lnTo>
                <a:lnTo>
                  <a:pt x="163790" y="88824"/>
                </a:lnTo>
                <a:lnTo>
                  <a:pt x="196517" y="54455"/>
                </a:lnTo>
                <a:lnTo>
                  <a:pt x="200603" y="53166"/>
                </a:lnTo>
                <a:lnTo>
                  <a:pt x="203175" y="52822"/>
                </a:lnTo>
                <a:lnTo>
                  <a:pt x="204890" y="53651"/>
                </a:lnTo>
                <a:lnTo>
                  <a:pt x="206032" y="55262"/>
                </a:lnTo>
                <a:lnTo>
                  <a:pt x="207641" y="62587"/>
                </a:lnTo>
                <a:lnTo>
                  <a:pt x="215797" y="106231"/>
                </a:lnTo>
                <a:lnTo>
                  <a:pt x="218632" y="139573"/>
                </a:lnTo>
                <a:lnTo>
                  <a:pt x="226008" y="154418"/>
                </a:lnTo>
                <a:lnTo>
                  <a:pt x="226461" y="154191"/>
                </a:lnTo>
                <a:lnTo>
                  <a:pt x="226965" y="151115"/>
                </a:lnTo>
                <a:lnTo>
                  <a:pt x="263937" y="105846"/>
                </a:lnTo>
                <a:lnTo>
                  <a:pt x="292336" y="65090"/>
                </a:lnTo>
                <a:lnTo>
                  <a:pt x="324041" y="40015"/>
                </a:lnTo>
                <a:lnTo>
                  <a:pt x="326741" y="38763"/>
                </a:lnTo>
                <a:lnTo>
                  <a:pt x="328542" y="38987"/>
                </a:lnTo>
                <a:lnTo>
                  <a:pt x="331602" y="43117"/>
                </a:lnTo>
                <a:lnTo>
                  <a:pt x="338215" y="56283"/>
                </a:lnTo>
                <a:lnTo>
                  <a:pt x="341703" y="67358"/>
                </a:lnTo>
                <a:lnTo>
                  <a:pt x="347911" y="77342"/>
                </a:lnTo>
                <a:lnTo>
                  <a:pt x="350221" y="88061"/>
                </a:lnTo>
                <a:lnTo>
                  <a:pt x="352165" y="120235"/>
                </a:lnTo>
                <a:lnTo>
                  <a:pt x="353958" y="122935"/>
                </a:lnTo>
                <a:lnTo>
                  <a:pt x="360718" y="12833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4" name="SMARTInkShape-Group317">
            <a:extLst>
              <a:ext uri="{FF2B5EF4-FFF2-40B4-BE49-F238E27FC236}">
                <a16:creationId xmlns:a16="http://schemas.microsoft.com/office/drawing/2014/main" id="{2FFCB95D-2747-E8BA-1ED3-78296F4A05DF}"/>
              </a:ext>
            </a:extLst>
          </p:cNvPr>
          <p:cNvGrpSpPr/>
          <p:nvPr/>
        </p:nvGrpSpPr>
        <p:grpSpPr>
          <a:xfrm>
            <a:off x="4515755" y="4143375"/>
            <a:ext cx="189169" cy="237845"/>
            <a:chOff x="4515755" y="4143375"/>
            <a:chExt cx="189169" cy="237845"/>
          </a:xfrm>
        </p:grpSpPr>
        <p:sp>
          <p:nvSpPr>
            <p:cNvPr id="1971" name="SMARTInkShape-1582">
              <a:extLst>
                <a:ext uri="{FF2B5EF4-FFF2-40B4-BE49-F238E27FC236}">
                  <a16:creationId xmlns:a16="http://schemas.microsoft.com/office/drawing/2014/main" id="{131BE8AF-92E6-DFE0-9532-E88758971C9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572000" y="4210176"/>
              <a:ext cx="132924" cy="171044"/>
            </a:xfrm>
            <a:custGeom>
              <a:avLst/>
              <a:gdLst/>
              <a:ahLst/>
              <a:cxnLst/>
              <a:rect l="0" t="0" r="0" b="0"/>
              <a:pathLst>
                <a:path w="132924" h="171044">
                  <a:moveTo>
                    <a:pt x="114300" y="18924"/>
                  </a:moveTo>
                  <a:lnTo>
                    <a:pt x="114300" y="18924"/>
                  </a:lnTo>
                  <a:lnTo>
                    <a:pt x="132923" y="300"/>
                  </a:lnTo>
                  <a:lnTo>
                    <a:pt x="128167" y="0"/>
                  </a:lnTo>
                  <a:lnTo>
                    <a:pt x="114999" y="4968"/>
                  </a:lnTo>
                  <a:lnTo>
                    <a:pt x="67392" y="36145"/>
                  </a:lnTo>
                  <a:lnTo>
                    <a:pt x="45381" y="66975"/>
                  </a:lnTo>
                  <a:lnTo>
                    <a:pt x="44012" y="71066"/>
                  </a:lnTo>
                  <a:lnTo>
                    <a:pt x="44158" y="74852"/>
                  </a:lnTo>
                  <a:lnTo>
                    <a:pt x="51997" y="93589"/>
                  </a:lnTo>
                  <a:lnTo>
                    <a:pt x="57682" y="99733"/>
                  </a:lnTo>
                  <a:lnTo>
                    <a:pt x="105037" y="123819"/>
                  </a:lnTo>
                  <a:lnTo>
                    <a:pt x="125169" y="136423"/>
                  </a:lnTo>
                  <a:lnTo>
                    <a:pt x="129715" y="142759"/>
                  </a:lnTo>
                  <a:lnTo>
                    <a:pt x="130927" y="145931"/>
                  </a:lnTo>
                  <a:lnTo>
                    <a:pt x="129451" y="155099"/>
                  </a:lnTo>
                  <a:lnTo>
                    <a:pt x="127575" y="160508"/>
                  </a:lnTo>
                  <a:lnTo>
                    <a:pt x="124208" y="164113"/>
                  </a:lnTo>
                  <a:lnTo>
                    <a:pt x="114823" y="168119"/>
                  </a:lnTo>
                  <a:lnTo>
                    <a:pt x="69030" y="171043"/>
                  </a:lnTo>
                  <a:lnTo>
                    <a:pt x="36644" y="170210"/>
                  </a:lnTo>
                  <a:lnTo>
                    <a:pt x="0" y="161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SMARTInkShape-1583">
              <a:extLst>
                <a:ext uri="{FF2B5EF4-FFF2-40B4-BE49-F238E27FC236}">
                  <a16:creationId xmlns:a16="http://schemas.microsoft.com/office/drawing/2014/main" id="{DE775E23-6E0D-0341-280F-6C18DFAA3DA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533900" y="41433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324" y="29899"/>
                  </a:lnTo>
                  <a:lnTo>
                    <a:pt x="392" y="239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SMARTInkShape-1584">
              <a:extLst>
                <a:ext uri="{FF2B5EF4-FFF2-40B4-BE49-F238E27FC236}">
                  <a16:creationId xmlns:a16="http://schemas.microsoft.com/office/drawing/2014/main" id="{BAE81EDB-3FE7-7387-A4B7-A247BBED4A1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515755" y="4238625"/>
              <a:ext cx="18029" cy="133351"/>
            </a:xfrm>
            <a:custGeom>
              <a:avLst/>
              <a:gdLst/>
              <a:ahLst/>
              <a:cxnLst/>
              <a:rect l="0" t="0" r="0" b="0"/>
              <a:pathLst>
                <a:path w="18029" h="133351">
                  <a:moveTo>
                    <a:pt x="8620" y="0"/>
                  </a:moveTo>
                  <a:lnTo>
                    <a:pt x="8620" y="0"/>
                  </a:lnTo>
                  <a:lnTo>
                    <a:pt x="18028" y="0"/>
                  </a:lnTo>
                  <a:lnTo>
                    <a:pt x="13054" y="5057"/>
                  </a:lnTo>
                  <a:lnTo>
                    <a:pt x="10591" y="10361"/>
                  </a:lnTo>
                  <a:lnTo>
                    <a:pt x="5971" y="49371"/>
                  </a:lnTo>
                  <a:lnTo>
                    <a:pt x="0" y="94421"/>
                  </a:lnTo>
                  <a:lnTo>
                    <a:pt x="422" y="115231"/>
                  </a:lnTo>
                  <a:lnTo>
                    <a:pt x="862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7" name="SMARTInkShape-Group318">
            <a:extLst>
              <a:ext uri="{FF2B5EF4-FFF2-40B4-BE49-F238E27FC236}">
                <a16:creationId xmlns:a16="http://schemas.microsoft.com/office/drawing/2014/main" id="{14917C1F-FC98-8642-DBDA-7A80C3947B1A}"/>
              </a:ext>
            </a:extLst>
          </p:cNvPr>
          <p:cNvGrpSpPr/>
          <p:nvPr/>
        </p:nvGrpSpPr>
        <p:grpSpPr>
          <a:xfrm>
            <a:off x="3028950" y="4067175"/>
            <a:ext cx="333376" cy="340109"/>
            <a:chOff x="3028950" y="4067175"/>
            <a:chExt cx="333376" cy="340109"/>
          </a:xfrm>
        </p:grpSpPr>
        <p:sp>
          <p:nvSpPr>
            <p:cNvPr id="1975" name="SMARTInkShape-1585">
              <a:extLst>
                <a:ext uri="{FF2B5EF4-FFF2-40B4-BE49-F238E27FC236}">
                  <a16:creationId xmlns:a16="http://schemas.microsoft.com/office/drawing/2014/main" id="{31986BF4-BF1F-CF09-9E42-713C7130E3B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029066" y="4067175"/>
              <a:ext cx="333260" cy="38101"/>
            </a:xfrm>
            <a:custGeom>
              <a:avLst/>
              <a:gdLst/>
              <a:ahLst/>
              <a:cxnLst/>
              <a:rect l="0" t="0" r="0" b="0"/>
              <a:pathLst>
                <a:path w="333260" h="38101">
                  <a:moveTo>
                    <a:pt x="9409" y="38100"/>
                  </a:moveTo>
                  <a:lnTo>
                    <a:pt x="9409" y="38100"/>
                  </a:lnTo>
                  <a:lnTo>
                    <a:pt x="0" y="38100"/>
                  </a:lnTo>
                  <a:lnTo>
                    <a:pt x="10032" y="33043"/>
                  </a:lnTo>
                  <a:lnTo>
                    <a:pt x="52022" y="29458"/>
                  </a:lnTo>
                  <a:lnTo>
                    <a:pt x="95938" y="23635"/>
                  </a:lnTo>
                  <a:lnTo>
                    <a:pt x="137626" y="19956"/>
                  </a:lnTo>
                  <a:lnTo>
                    <a:pt x="172580" y="19452"/>
                  </a:lnTo>
                  <a:lnTo>
                    <a:pt x="207165" y="16406"/>
                  </a:lnTo>
                  <a:lnTo>
                    <a:pt x="250742" y="11564"/>
                  </a:lnTo>
                  <a:lnTo>
                    <a:pt x="295189" y="9793"/>
                  </a:lnTo>
                  <a:lnTo>
                    <a:pt x="310220" y="8546"/>
                  </a:lnTo>
                  <a:lnTo>
                    <a:pt x="333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SMARTInkShape-1586">
              <a:extLst>
                <a:ext uri="{FF2B5EF4-FFF2-40B4-BE49-F238E27FC236}">
                  <a16:creationId xmlns:a16="http://schemas.microsoft.com/office/drawing/2014/main" id="{6CA64557-F9C9-96AE-C43F-FAB3122EE30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028950" y="4219692"/>
              <a:ext cx="285751" cy="187592"/>
            </a:xfrm>
            <a:custGeom>
              <a:avLst/>
              <a:gdLst/>
              <a:ahLst/>
              <a:cxnLst/>
              <a:rect l="0" t="0" r="0" b="0"/>
              <a:pathLst>
                <a:path w="285751" h="187592">
                  <a:moveTo>
                    <a:pt x="0" y="57033"/>
                  </a:moveTo>
                  <a:lnTo>
                    <a:pt x="0" y="57033"/>
                  </a:lnTo>
                  <a:lnTo>
                    <a:pt x="5488" y="57033"/>
                  </a:lnTo>
                  <a:lnTo>
                    <a:pt x="3145" y="57033"/>
                  </a:lnTo>
                  <a:lnTo>
                    <a:pt x="6109" y="57033"/>
                  </a:lnTo>
                  <a:lnTo>
                    <a:pt x="3339" y="57033"/>
                  </a:lnTo>
                  <a:lnTo>
                    <a:pt x="6163" y="57033"/>
                  </a:lnTo>
                  <a:lnTo>
                    <a:pt x="2" y="57033"/>
                  </a:lnTo>
                  <a:lnTo>
                    <a:pt x="0" y="47901"/>
                  </a:lnTo>
                  <a:lnTo>
                    <a:pt x="5056" y="47625"/>
                  </a:lnTo>
                  <a:lnTo>
                    <a:pt x="6546" y="46527"/>
                  </a:lnTo>
                  <a:lnTo>
                    <a:pt x="9133" y="39317"/>
                  </a:lnTo>
                  <a:lnTo>
                    <a:pt x="12172" y="38576"/>
                  </a:lnTo>
                  <a:lnTo>
                    <a:pt x="14465" y="38379"/>
                  </a:lnTo>
                  <a:lnTo>
                    <a:pt x="15994" y="37188"/>
                  </a:lnTo>
                  <a:lnTo>
                    <a:pt x="19840" y="28305"/>
                  </a:lnTo>
                  <a:lnTo>
                    <a:pt x="27215" y="20377"/>
                  </a:lnTo>
                  <a:lnTo>
                    <a:pt x="35911" y="18160"/>
                  </a:lnTo>
                  <a:lnTo>
                    <a:pt x="47106" y="9811"/>
                  </a:lnTo>
                  <a:lnTo>
                    <a:pt x="55781" y="9443"/>
                  </a:lnTo>
                  <a:lnTo>
                    <a:pt x="66247" y="276"/>
                  </a:lnTo>
                  <a:lnTo>
                    <a:pt x="71605" y="0"/>
                  </a:lnTo>
                  <a:lnTo>
                    <a:pt x="73137" y="1019"/>
                  </a:lnTo>
                  <a:lnTo>
                    <a:pt x="74158" y="2757"/>
                  </a:lnTo>
                  <a:lnTo>
                    <a:pt x="74838" y="4974"/>
                  </a:lnTo>
                  <a:lnTo>
                    <a:pt x="76351" y="6452"/>
                  </a:lnTo>
                  <a:lnTo>
                    <a:pt x="85598" y="9374"/>
                  </a:lnTo>
                  <a:lnTo>
                    <a:pt x="93915" y="17606"/>
                  </a:lnTo>
                  <a:lnTo>
                    <a:pt x="94854" y="23596"/>
                  </a:lnTo>
                  <a:lnTo>
                    <a:pt x="95240" y="42521"/>
                  </a:lnTo>
                  <a:lnTo>
                    <a:pt x="98068" y="48114"/>
                  </a:lnTo>
                  <a:lnTo>
                    <a:pt x="101794" y="54127"/>
                  </a:lnTo>
                  <a:lnTo>
                    <a:pt x="104382" y="64712"/>
                  </a:lnTo>
                  <a:lnTo>
                    <a:pt x="85462" y="107904"/>
                  </a:lnTo>
                  <a:lnTo>
                    <a:pt x="72973" y="138342"/>
                  </a:lnTo>
                  <a:lnTo>
                    <a:pt x="63830" y="148910"/>
                  </a:lnTo>
                  <a:lnTo>
                    <a:pt x="23798" y="185674"/>
                  </a:lnTo>
                  <a:lnTo>
                    <a:pt x="27737" y="181701"/>
                  </a:lnTo>
                  <a:lnTo>
                    <a:pt x="37072" y="166874"/>
                  </a:lnTo>
                  <a:lnTo>
                    <a:pt x="81228" y="135329"/>
                  </a:lnTo>
                  <a:lnTo>
                    <a:pt x="125103" y="104006"/>
                  </a:lnTo>
                  <a:lnTo>
                    <a:pt x="170560" y="80427"/>
                  </a:lnTo>
                  <a:lnTo>
                    <a:pt x="200783" y="63537"/>
                  </a:lnTo>
                  <a:lnTo>
                    <a:pt x="218891" y="47674"/>
                  </a:lnTo>
                  <a:lnTo>
                    <a:pt x="210858" y="47522"/>
                  </a:lnTo>
                  <a:lnTo>
                    <a:pt x="163894" y="93169"/>
                  </a:lnTo>
                  <a:lnTo>
                    <a:pt x="140822" y="117296"/>
                  </a:lnTo>
                  <a:lnTo>
                    <a:pt x="120914" y="147961"/>
                  </a:lnTo>
                  <a:lnTo>
                    <a:pt x="117239" y="164121"/>
                  </a:lnTo>
                  <a:lnTo>
                    <a:pt x="118429" y="176241"/>
                  </a:lnTo>
                  <a:lnTo>
                    <a:pt x="120228" y="180955"/>
                  </a:lnTo>
                  <a:lnTo>
                    <a:pt x="124602" y="184098"/>
                  </a:lnTo>
                  <a:lnTo>
                    <a:pt x="137929" y="187591"/>
                  </a:lnTo>
                  <a:lnTo>
                    <a:pt x="178901" y="182227"/>
                  </a:lnTo>
                  <a:lnTo>
                    <a:pt x="221488" y="170976"/>
                  </a:lnTo>
                  <a:lnTo>
                    <a:pt x="266626" y="155411"/>
                  </a:lnTo>
                  <a:lnTo>
                    <a:pt x="285750" y="14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8" name="SMARTInkShape-1587">
            <a:extLst>
              <a:ext uri="{FF2B5EF4-FFF2-40B4-BE49-F238E27FC236}">
                <a16:creationId xmlns:a16="http://schemas.microsoft.com/office/drawing/2014/main" id="{85C76004-9B03-5279-127E-75A4108109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96126" y="2171700"/>
            <a:ext cx="1666875" cy="66676"/>
          </a:xfrm>
          <a:custGeom>
            <a:avLst/>
            <a:gdLst/>
            <a:ahLst/>
            <a:cxnLst/>
            <a:rect l="0" t="0" r="0" b="0"/>
            <a:pathLst>
              <a:path w="1666875" h="66676">
                <a:moveTo>
                  <a:pt x="9524" y="9525"/>
                </a:moveTo>
                <a:lnTo>
                  <a:pt x="9524" y="9525"/>
                </a:lnTo>
                <a:lnTo>
                  <a:pt x="9524" y="116"/>
                </a:lnTo>
                <a:lnTo>
                  <a:pt x="0" y="0"/>
                </a:lnTo>
                <a:lnTo>
                  <a:pt x="44459" y="0"/>
                </a:lnTo>
                <a:lnTo>
                  <a:pt x="87959" y="0"/>
                </a:lnTo>
                <a:lnTo>
                  <a:pt x="129665" y="0"/>
                </a:lnTo>
                <a:lnTo>
                  <a:pt x="170721" y="0"/>
                </a:lnTo>
                <a:lnTo>
                  <a:pt x="217010" y="0"/>
                </a:lnTo>
                <a:lnTo>
                  <a:pt x="254328" y="1058"/>
                </a:lnTo>
                <a:lnTo>
                  <a:pt x="291139" y="6546"/>
                </a:lnTo>
                <a:lnTo>
                  <a:pt x="338202" y="8937"/>
                </a:lnTo>
                <a:lnTo>
                  <a:pt x="382430" y="9351"/>
                </a:lnTo>
                <a:lnTo>
                  <a:pt x="426226" y="9473"/>
                </a:lnTo>
                <a:lnTo>
                  <a:pt x="468836" y="12332"/>
                </a:lnTo>
                <a:lnTo>
                  <a:pt x="512153" y="17059"/>
                </a:lnTo>
                <a:lnTo>
                  <a:pt x="559659" y="18657"/>
                </a:lnTo>
                <a:lnTo>
                  <a:pt x="606163" y="18972"/>
                </a:lnTo>
                <a:lnTo>
                  <a:pt x="649842" y="19035"/>
                </a:lnTo>
                <a:lnTo>
                  <a:pt x="694901" y="19045"/>
                </a:lnTo>
                <a:lnTo>
                  <a:pt x="731119" y="20106"/>
                </a:lnTo>
                <a:lnTo>
                  <a:pt x="774250" y="25595"/>
                </a:lnTo>
                <a:lnTo>
                  <a:pt x="820629" y="27986"/>
                </a:lnTo>
                <a:lnTo>
                  <a:pt x="865185" y="28459"/>
                </a:lnTo>
                <a:lnTo>
                  <a:pt x="896407" y="28523"/>
                </a:lnTo>
                <a:lnTo>
                  <a:pt x="933920" y="28552"/>
                </a:lnTo>
                <a:lnTo>
                  <a:pt x="971758" y="28565"/>
                </a:lnTo>
                <a:lnTo>
                  <a:pt x="1013592" y="28572"/>
                </a:lnTo>
                <a:lnTo>
                  <a:pt x="1044210" y="28574"/>
                </a:lnTo>
                <a:lnTo>
                  <a:pt x="1091504" y="28575"/>
                </a:lnTo>
                <a:lnTo>
                  <a:pt x="1129505" y="31397"/>
                </a:lnTo>
                <a:lnTo>
                  <a:pt x="1169339" y="36114"/>
                </a:lnTo>
                <a:lnTo>
                  <a:pt x="1210070" y="37512"/>
                </a:lnTo>
                <a:lnTo>
                  <a:pt x="1246834" y="37926"/>
                </a:lnTo>
                <a:lnTo>
                  <a:pt x="1279106" y="38022"/>
                </a:lnTo>
                <a:lnTo>
                  <a:pt x="1311088" y="38066"/>
                </a:lnTo>
                <a:lnTo>
                  <a:pt x="1342941" y="38085"/>
                </a:lnTo>
                <a:lnTo>
                  <a:pt x="1382158" y="38095"/>
                </a:lnTo>
                <a:lnTo>
                  <a:pt x="1424485" y="43156"/>
                </a:lnTo>
                <a:lnTo>
                  <a:pt x="1461117" y="46300"/>
                </a:lnTo>
                <a:lnTo>
                  <a:pt x="1503838" y="47233"/>
                </a:lnTo>
                <a:lnTo>
                  <a:pt x="1548442" y="47573"/>
                </a:lnTo>
                <a:lnTo>
                  <a:pt x="1589858" y="52671"/>
                </a:lnTo>
                <a:lnTo>
                  <a:pt x="1633043" y="56265"/>
                </a:lnTo>
                <a:lnTo>
                  <a:pt x="1662163" y="57127"/>
                </a:lnTo>
                <a:lnTo>
                  <a:pt x="1660195" y="57140"/>
                </a:lnTo>
                <a:lnTo>
                  <a:pt x="1665799" y="57149"/>
                </a:lnTo>
                <a:lnTo>
                  <a:pt x="1666874" y="66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" name="SMARTInkShape-1588">
            <a:extLst>
              <a:ext uri="{FF2B5EF4-FFF2-40B4-BE49-F238E27FC236}">
                <a16:creationId xmlns:a16="http://schemas.microsoft.com/office/drawing/2014/main" id="{69F9816D-23C5-D2E8-0107-44AAAE2EAF3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71700" y="3038475"/>
            <a:ext cx="2514601" cy="95251"/>
          </a:xfrm>
          <a:custGeom>
            <a:avLst/>
            <a:gdLst/>
            <a:ahLst/>
            <a:cxnLst/>
            <a:rect l="0" t="0" r="0" b="0"/>
            <a:pathLst>
              <a:path w="2514601" h="95251">
                <a:moveTo>
                  <a:pt x="0" y="19050"/>
                </a:moveTo>
                <a:lnTo>
                  <a:pt x="0" y="19050"/>
                </a:lnTo>
                <a:lnTo>
                  <a:pt x="44744" y="19050"/>
                </a:lnTo>
                <a:lnTo>
                  <a:pt x="64805" y="19050"/>
                </a:lnTo>
                <a:lnTo>
                  <a:pt x="87969" y="10849"/>
                </a:lnTo>
                <a:lnTo>
                  <a:pt x="135194" y="9535"/>
                </a:lnTo>
                <a:lnTo>
                  <a:pt x="181796" y="9525"/>
                </a:lnTo>
                <a:lnTo>
                  <a:pt x="223165" y="8467"/>
                </a:lnTo>
                <a:lnTo>
                  <a:pt x="241571" y="4037"/>
                </a:lnTo>
                <a:lnTo>
                  <a:pt x="260430" y="6370"/>
                </a:lnTo>
                <a:lnTo>
                  <a:pt x="304805" y="466"/>
                </a:lnTo>
                <a:lnTo>
                  <a:pt x="349250" y="28"/>
                </a:lnTo>
                <a:lnTo>
                  <a:pt x="396078" y="4"/>
                </a:lnTo>
                <a:lnTo>
                  <a:pt x="437823" y="1"/>
                </a:lnTo>
                <a:lnTo>
                  <a:pt x="474500" y="0"/>
                </a:lnTo>
                <a:lnTo>
                  <a:pt x="516654" y="0"/>
                </a:lnTo>
                <a:lnTo>
                  <a:pt x="557013" y="0"/>
                </a:lnTo>
                <a:lnTo>
                  <a:pt x="597546" y="0"/>
                </a:lnTo>
                <a:lnTo>
                  <a:pt x="631759" y="0"/>
                </a:lnTo>
                <a:lnTo>
                  <a:pt x="668132" y="0"/>
                </a:lnTo>
                <a:lnTo>
                  <a:pt x="705464" y="0"/>
                </a:lnTo>
                <a:lnTo>
                  <a:pt x="750893" y="0"/>
                </a:lnTo>
                <a:lnTo>
                  <a:pt x="789048" y="0"/>
                </a:lnTo>
                <a:lnTo>
                  <a:pt x="834925" y="0"/>
                </a:lnTo>
                <a:lnTo>
                  <a:pt x="872508" y="0"/>
                </a:lnTo>
                <a:lnTo>
                  <a:pt x="912218" y="0"/>
                </a:lnTo>
                <a:lnTo>
                  <a:pt x="955734" y="0"/>
                </a:lnTo>
                <a:lnTo>
                  <a:pt x="991558" y="0"/>
                </a:lnTo>
                <a:lnTo>
                  <a:pt x="1036533" y="0"/>
                </a:lnTo>
                <a:lnTo>
                  <a:pt x="1081468" y="0"/>
                </a:lnTo>
                <a:lnTo>
                  <a:pt x="1119829" y="5056"/>
                </a:lnTo>
                <a:lnTo>
                  <a:pt x="1164411" y="8642"/>
                </a:lnTo>
                <a:lnTo>
                  <a:pt x="1210022" y="9264"/>
                </a:lnTo>
                <a:lnTo>
                  <a:pt x="1247172" y="10506"/>
                </a:lnTo>
                <a:lnTo>
                  <a:pt x="1291811" y="16048"/>
                </a:lnTo>
                <a:lnTo>
                  <a:pt x="1326613" y="17716"/>
                </a:lnTo>
                <a:lnTo>
                  <a:pt x="1366737" y="18654"/>
                </a:lnTo>
                <a:lnTo>
                  <a:pt x="1413868" y="21820"/>
                </a:lnTo>
                <a:lnTo>
                  <a:pt x="1459599" y="27686"/>
                </a:lnTo>
                <a:lnTo>
                  <a:pt x="1501518" y="28399"/>
                </a:lnTo>
                <a:lnTo>
                  <a:pt x="1539211" y="28523"/>
                </a:lnTo>
                <a:lnTo>
                  <a:pt x="1576132" y="28560"/>
                </a:lnTo>
                <a:lnTo>
                  <a:pt x="1623407" y="31393"/>
                </a:lnTo>
                <a:lnTo>
                  <a:pt x="1659198" y="35119"/>
                </a:lnTo>
                <a:lnTo>
                  <a:pt x="1696271" y="36775"/>
                </a:lnTo>
                <a:lnTo>
                  <a:pt x="1732617" y="37707"/>
                </a:lnTo>
                <a:lnTo>
                  <a:pt x="1777018" y="37984"/>
                </a:lnTo>
                <a:lnTo>
                  <a:pt x="1809314" y="38048"/>
                </a:lnTo>
                <a:lnTo>
                  <a:pt x="1842365" y="38077"/>
                </a:lnTo>
                <a:lnTo>
                  <a:pt x="1878221" y="38090"/>
                </a:lnTo>
                <a:lnTo>
                  <a:pt x="1918938" y="38097"/>
                </a:lnTo>
                <a:lnTo>
                  <a:pt x="1960082" y="44646"/>
                </a:lnTo>
                <a:lnTo>
                  <a:pt x="2001441" y="47233"/>
                </a:lnTo>
                <a:lnTo>
                  <a:pt x="2041760" y="48606"/>
                </a:lnTo>
                <a:lnTo>
                  <a:pt x="2085575" y="54148"/>
                </a:lnTo>
                <a:lnTo>
                  <a:pt x="2132776" y="56557"/>
                </a:lnTo>
                <a:lnTo>
                  <a:pt x="2166043" y="56886"/>
                </a:lnTo>
                <a:lnTo>
                  <a:pt x="2201994" y="57033"/>
                </a:lnTo>
                <a:lnTo>
                  <a:pt x="2236317" y="59920"/>
                </a:lnTo>
                <a:lnTo>
                  <a:pt x="2269210" y="63673"/>
                </a:lnTo>
                <a:lnTo>
                  <a:pt x="2315363" y="65786"/>
                </a:lnTo>
                <a:lnTo>
                  <a:pt x="2351144" y="66411"/>
                </a:lnTo>
                <a:lnTo>
                  <a:pt x="2388087" y="67655"/>
                </a:lnTo>
                <a:lnTo>
                  <a:pt x="2425844" y="73198"/>
                </a:lnTo>
                <a:lnTo>
                  <a:pt x="2470884" y="78429"/>
                </a:lnTo>
                <a:lnTo>
                  <a:pt x="2510508" y="85298"/>
                </a:lnTo>
                <a:lnTo>
                  <a:pt x="2511873" y="86499"/>
                </a:lnTo>
                <a:lnTo>
                  <a:pt x="2514600" y="95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0" name="SMARTInkShape-Group321">
            <a:extLst>
              <a:ext uri="{FF2B5EF4-FFF2-40B4-BE49-F238E27FC236}">
                <a16:creationId xmlns:a16="http://schemas.microsoft.com/office/drawing/2014/main" id="{5738AE82-6B77-91FD-5AEA-83ABD4A02043}"/>
              </a:ext>
            </a:extLst>
          </p:cNvPr>
          <p:cNvGrpSpPr/>
          <p:nvPr/>
        </p:nvGrpSpPr>
        <p:grpSpPr>
          <a:xfrm>
            <a:off x="3240216" y="3281781"/>
            <a:ext cx="1484185" cy="366295"/>
            <a:chOff x="3240216" y="3281781"/>
            <a:chExt cx="1484185" cy="366295"/>
          </a:xfrm>
        </p:grpSpPr>
        <p:sp>
          <p:nvSpPr>
            <p:cNvPr id="1980" name="SMARTInkShape-1589">
              <a:extLst>
                <a:ext uri="{FF2B5EF4-FFF2-40B4-BE49-F238E27FC236}">
                  <a16:creationId xmlns:a16="http://schemas.microsoft.com/office/drawing/2014/main" id="{D0D32270-C446-60C8-CC27-00CDEFB16BA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714875" y="36099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197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SMARTInkShape-1590">
              <a:extLst>
                <a:ext uri="{FF2B5EF4-FFF2-40B4-BE49-F238E27FC236}">
                  <a16:creationId xmlns:a16="http://schemas.microsoft.com/office/drawing/2014/main" id="{711F8824-20FA-89CA-8A17-4CB451D244A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499655" y="3296374"/>
              <a:ext cx="129496" cy="329664"/>
            </a:xfrm>
            <a:custGeom>
              <a:avLst/>
              <a:gdLst/>
              <a:ahLst/>
              <a:cxnLst/>
              <a:rect l="0" t="0" r="0" b="0"/>
              <a:pathLst>
                <a:path w="129496" h="329664">
                  <a:moveTo>
                    <a:pt x="119970" y="208826"/>
                  </a:moveTo>
                  <a:lnTo>
                    <a:pt x="119970" y="208826"/>
                  </a:lnTo>
                  <a:lnTo>
                    <a:pt x="119970" y="203769"/>
                  </a:lnTo>
                  <a:lnTo>
                    <a:pt x="118912" y="202280"/>
                  </a:lnTo>
                  <a:lnTo>
                    <a:pt x="117148" y="201287"/>
                  </a:lnTo>
                  <a:lnTo>
                    <a:pt x="84095" y="190202"/>
                  </a:lnTo>
                  <a:lnTo>
                    <a:pt x="50494" y="203071"/>
                  </a:lnTo>
                  <a:lnTo>
                    <a:pt x="35822" y="214735"/>
                  </a:lnTo>
                  <a:lnTo>
                    <a:pt x="9157" y="248093"/>
                  </a:lnTo>
                  <a:lnTo>
                    <a:pt x="1928" y="266495"/>
                  </a:lnTo>
                  <a:lnTo>
                    <a:pt x="0" y="275847"/>
                  </a:lnTo>
                  <a:lnTo>
                    <a:pt x="3503" y="294705"/>
                  </a:lnTo>
                  <a:lnTo>
                    <a:pt x="12116" y="311553"/>
                  </a:lnTo>
                  <a:lnTo>
                    <a:pt x="22999" y="322568"/>
                  </a:lnTo>
                  <a:lnTo>
                    <a:pt x="34891" y="328170"/>
                  </a:lnTo>
                  <a:lnTo>
                    <a:pt x="41026" y="329663"/>
                  </a:lnTo>
                  <a:lnTo>
                    <a:pt x="56309" y="325679"/>
                  </a:lnTo>
                  <a:lnTo>
                    <a:pt x="79941" y="311535"/>
                  </a:lnTo>
                  <a:lnTo>
                    <a:pt x="92654" y="298925"/>
                  </a:lnTo>
                  <a:lnTo>
                    <a:pt x="101833" y="282736"/>
                  </a:lnTo>
                  <a:lnTo>
                    <a:pt x="108744" y="239928"/>
                  </a:lnTo>
                  <a:lnTo>
                    <a:pt x="109941" y="206400"/>
                  </a:lnTo>
                  <a:lnTo>
                    <a:pt x="111353" y="160835"/>
                  </a:lnTo>
                  <a:lnTo>
                    <a:pt x="117955" y="115385"/>
                  </a:lnTo>
                  <a:lnTo>
                    <a:pt x="119373" y="79892"/>
                  </a:lnTo>
                  <a:lnTo>
                    <a:pt x="119891" y="34312"/>
                  </a:lnTo>
                  <a:lnTo>
                    <a:pt x="119960" y="7522"/>
                  </a:lnTo>
                  <a:lnTo>
                    <a:pt x="121021" y="4773"/>
                  </a:lnTo>
                  <a:lnTo>
                    <a:pt x="122787" y="2941"/>
                  </a:lnTo>
                  <a:lnTo>
                    <a:pt x="128170" y="0"/>
                  </a:lnTo>
                  <a:lnTo>
                    <a:pt x="128612" y="817"/>
                  </a:lnTo>
                  <a:lnTo>
                    <a:pt x="129495" y="8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2" name="SMARTInkShape-1591">
              <a:extLst>
                <a:ext uri="{FF2B5EF4-FFF2-40B4-BE49-F238E27FC236}">
                  <a16:creationId xmlns:a16="http://schemas.microsoft.com/office/drawing/2014/main" id="{5C68DD42-FE4A-7F5C-C50C-8EA1DC3DDC0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298473" y="3478229"/>
              <a:ext cx="130653" cy="139678"/>
            </a:xfrm>
            <a:custGeom>
              <a:avLst/>
              <a:gdLst/>
              <a:ahLst/>
              <a:cxnLst/>
              <a:rect l="0" t="0" r="0" b="0"/>
              <a:pathLst>
                <a:path w="130653" h="139678">
                  <a:moveTo>
                    <a:pt x="35402" y="65071"/>
                  </a:moveTo>
                  <a:lnTo>
                    <a:pt x="35402" y="65071"/>
                  </a:lnTo>
                  <a:lnTo>
                    <a:pt x="40459" y="60014"/>
                  </a:lnTo>
                  <a:lnTo>
                    <a:pt x="45763" y="57532"/>
                  </a:lnTo>
                  <a:lnTo>
                    <a:pt x="93152" y="48019"/>
                  </a:lnTo>
                  <a:lnTo>
                    <a:pt x="117796" y="36263"/>
                  </a:lnTo>
                  <a:lnTo>
                    <a:pt x="122082" y="33166"/>
                  </a:lnTo>
                  <a:lnTo>
                    <a:pt x="124938" y="28984"/>
                  </a:lnTo>
                  <a:lnTo>
                    <a:pt x="129900" y="11113"/>
                  </a:lnTo>
                  <a:lnTo>
                    <a:pt x="130429" y="3810"/>
                  </a:lnTo>
                  <a:lnTo>
                    <a:pt x="127328" y="2005"/>
                  </a:lnTo>
                  <a:lnTo>
                    <a:pt x="115416" y="0"/>
                  </a:lnTo>
                  <a:lnTo>
                    <a:pt x="76412" y="6317"/>
                  </a:lnTo>
                  <a:lnTo>
                    <a:pt x="60331" y="11794"/>
                  </a:lnTo>
                  <a:lnTo>
                    <a:pt x="46128" y="26223"/>
                  </a:lnTo>
                  <a:lnTo>
                    <a:pt x="9754" y="70872"/>
                  </a:lnTo>
                  <a:lnTo>
                    <a:pt x="5603" y="75289"/>
                  </a:lnTo>
                  <a:lnTo>
                    <a:pt x="991" y="88662"/>
                  </a:lnTo>
                  <a:lnTo>
                    <a:pt x="0" y="105189"/>
                  </a:lnTo>
                  <a:lnTo>
                    <a:pt x="3087" y="123118"/>
                  </a:lnTo>
                  <a:lnTo>
                    <a:pt x="6450" y="129169"/>
                  </a:lnTo>
                  <a:lnTo>
                    <a:pt x="10809" y="133203"/>
                  </a:lnTo>
                  <a:lnTo>
                    <a:pt x="21297" y="137686"/>
                  </a:lnTo>
                  <a:lnTo>
                    <a:pt x="33014" y="139677"/>
                  </a:lnTo>
                  <a:lnTo>
                    <a:pt x="70875" y="133352"/>
                  </a:lnTo>
                  <a:lnTo>
                    <a:pt x="130652" y="112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3" name="SMARTInkShape-1592">
              <a:extLst>
                <a:ext uri="{FF2B5EF4-FFF2-40B4-BE49-F238E27FC236}">
                  <a16:creationId xmlns:a16="http://schemas.microsoft.com/office/drawing/2014/main" id="{159DC626-CDC6-A154-2048-352AC9DC326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171950" y="3421265"/>
              <a:ext cx="114301" cy="207761"/>
            </a:xfrm>
            <a:custGeom>
              <a:avLst/>
              <a:gdLst/>
              <a:ahLst/>
              <a:cxnLst/>
              <a:rect l="0" t="0" r="0" b="0"/>
              <a:pathLst>
                <a:path w="114301" h="207761">
                  <a:moveTo>
                    <a:pt x="114300" y="26785"/>
                  </a:moveTo>
                  <a:lnTo>
                    <a:pt x="114300" y="26785"/>
                  </a:lnTo>
                  <a:lnTo>
                    <a:pt x="114300" y="2483"/>
                  </a:lnTo>
                  <a:lnTo>
                    <a:pt x="113242" y="0"/>
                  </a:lnTo>
                  <a:lnTo>
                    <a:pt x="111478" y="462"/>
                  </a:lnTo>
                  <a:lnTo>
                    <a:pt x="109243" y="2886"/>
                  </a:lnTo>
                  <a:lnTo>
                    <a:pt x="103939" y="5580"/>
                  </a:lnTo>
                  <a:lnTo>
                    <a:pt x="101043" y="6298"/>
                  </a:lnTo>
                  <a:lnTo>
                    <a:pt x="56881" y="46275"/>
                  </a:lnTo>
                  <a:lnTo>
                    <a:pt x="36753" y="66265"/>
                  </a:lnTo>
                  <a:lnTo>
                    <a:pt x="35085" y="71097"/>
                  </a:lnTo>
                  <a:lnTo>
                    <a:pt x="36055" y="82110"/>
                  </a:lnTo>
                  <a:lnTo>
                    <a:pt x="40013" y="91238"/>
                  </a:lnTo>
                  <a:lnTo>
                    <a:pt x="42551" y="95153"/>
                  </a:lnTo>
                  <a:lnTo>
                    <a:pt x="56234" y="105721"/>
                  </a:lnTo>
                  <a:lnTo>
                    <a:pt x="94502" y="128721"/>
                  </a:lnTo>
                  <a:lnTo>
                    <a:pt x="97926" y="129667"/>
                  </a:lnTo>
                  <a:lnTo>
                    <a:pt x="104553" y="139186"/>
                  </a:lnTo>
                  <a:lnTo>
                    <a:pt x="107802" y="146169"/>
                  </a:lnTo>
                  <a:lnTo>
                    <a:pt x="108910" y="151882"/>
                  </a:lnTo>
                  <a:lnTo>
                    <a:pt x="107318" y="161054"/>
                  </a:lnTo>
                  <a:lnTo>
                    <a:pt x="100472" y="177223"/>
                  </a:lnTo>
                  <a:lnTo>
                    <a:pt x="89104" y="186427"/>
                  </a:lnTo>
                  <a:lnTo>
                    <a:pt x="70498" y="194736"/>
                  </a:lnTo>
                  <a:lnTo>
                    <a:pt x="23215" y="206231"/>
                  </a:lnTo>
                  <a:lnTo>
                    <a:pt x="0" y="207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4" name="SMARTInkShape-1593">
              <a:extLst>
                <a:ext uri="{FF2B5EF4-FFF2-40B4-BE49-F238E27FC236}">
                  <a16:creationId xmlns:a16="http://schemas.microsoft.com/office/drawing/2014/main" id="{FAA1FEEE-1F09-6142-15D3-950BCCD8CEE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955849" y="3438525"/>
              <a:ext cx="187527" cy="131820"/>
            </a:xfrm>
            <a:custGeom>
              <a:avLst/>
              <a:gdLst/>
              <a:ahLst/>
              <a:cxnLst/>
              <a:rect l="0" t="0" r="0" b="0"/>
              <a:pathLst>
                <a:path w="187527" h="131820">
                  <a:moveTo>
                    <a:pt x="101801" y="19050"/>
                  </a:moveTo>
                  <a:lnTo>
                    <a:pt x="101801" y="19050"/>
                  </a:lnTo>
                  <a:lnTo>
                    <a:pt x="110002" y="10849"/>
                  </a:lnTo>
                  <a:lnTo>
                    <a:pt x="109385" y="9349"/>
                  </a:lnTo>
                  <a:lnTo>
                    <a:pt x="101833" y="38"/>
                  </a:lnTo>
                  <a:lnTo>
                    <a:pt x="87336" y="0"/>
                  </a:lnTo>
                  <a:lnTo>
                    <a:pt x="81967" y="2822"/>
                  </a:lnTo>
                  <a:lnTo>
                    <a:pt x="79053" y="5057"/>
                  </a:lnTo>
                  <a:lnTo>
                    <a:pt x="70172" y="7539"/>
                  </a:lnTo>
                  <a:lnTo>
                    <a:pt x="64840" y="8201"/>
                  </a:lnTo>
                  <a:lnTo>
                    <a:pt x="53271" y="14581"/>
                  </a:lnTo>
                  <a:lnTo>
                    <a:pt x="24423" y="40882"/>
                  </a:lnTo>
                  <a:lnTo>
                    <a:pt x="3717" y="77337"/>
                  </a:lnTo>
                  <a:lnTo>
                    <a:pt x="0" y="91170"/>
                  </a:lnTo>
                  <a:lnTo>
                    <a:pt x="2964" y="115913"/>
                  </a:lnTo>
                  <a:lnTo>
                    <a:pt x="7779" y="125600"/>
                  </a:lnTo>
                  <a:lnTo>
                    <a:pt x="10545" y="128184"/>
                  </a:lnTo>
                  <a:lnTo>
                    <a:pt x="19262" y="131054"/>
                  </a:lnTo>
                  <a:lnTo>
                    <a:pt x="24550" y="131819"/>
                  </a:lnTo>
                  <a:lnTo>
                    <a:pt x="47162" y="127840"/>
                  </a:lnTo>
                  <a:lnTo>
                    <a:pt x="63857" y="119958"/>
                  </a:lnTo>
                  <a:lnTo>
                    <a:pt x="71884" y="108348"/>
                  </a:lnTo>
                  <a:lnTo>
                    <a:pt x="92159" y="66989"/>
                  </a:lnTo>
                  <a:lnTo>
                    <a:pt x="99896" y="51450"/>
                  </a:lnTo>
                  <a:lnTo>
                    <a:pt x="99473" y="50175"/>
                  </a:lnTo>
                  <a:lnTo>
                    <a:pt x="98132" y="49325"/>
                  </a:lnTo>
                  <a:lnTo>
                    <a:pt x="96180" y="48758"/>
                  </a:lnTo>
                  <a:lnTo>
                    <a:pt x="94879" y="50497"/>
                  </a:lnTo>
                  <a:lnTo>
                    <a:pt x="92790" y="68497"/>
                  </a:lnTo>
                  <a:lnTo>
                    <a:pt x="92306" y="103031"/>
                  </a:lnTo>
                  <a:lnTo>
                    <a:pt x="93355" y="106787"/>
                  </a:lnTo>
                  <a:lnTo>
                    <a:pt x="95112" y="109291"/>
                  </a:lnTo>
                  <a:lnTo>
                    <a:pt x="111522" y="119063"/>
                  </a:lnTo>
                  <a:lnTo>
                    <a:pt x="123143" y="122414"/>
                  </a:lnTo>
                  <a:lnTo>
                    <a:pt x="142998" y="123701"/>
                  </a:lnTo>
                  <a:lnTo>
                    <a:pt x="149392" y="120948"/>
                  </a:lnTo>
                  <a:lnTo>
                    <a:pt x="152578" y="118732"/>
                  </a:lnTo>
                  <a:lnTo>
                    <a:pt x="167176" y="115613"/>
                  </a:lnTo>
                  <a:lnTo>
                    <a:pt x="187526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5" name="SMARTInkShape-1594">
              <a:extLst>
                <a:ext uri="{FF2B5EF4-FFF2-40B4-BE49-F238E27FC236}">
                  <a16:creationId xmlns:a16="http://schemas.microsoft.com/office/drawing/2014/main" id="{9018B404-61DF-1404-CC73-EB2207FF63A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05250" y="33337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6" name="SMARTInkShape-1595">
              <a:extLst>
                <a:ext uri="{FF2B5EF4-FFF2-40B4-BE49-F238E27FC236}">
                  <a16:creationId xmlns:a16="http://schemas.microsoft.com/office/drawing/2014/main" id="{6F95CD50-0D05-A1F4-4410-A694B5579FA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857625" y="3438918"/>
              <a:ext cx="18543" cy="132958"/>
            </a:xfrm>
            <a:custGeom>
              <a:avLst/>
              <a:gdLst/>
              <a:ahLst/>
              <a:cxnLst/>
              <a:rect l="0" t="0" r="0" b="0"/>
              <a:pathLst>
                <a:path w="18543" h="132958">
                  <a:moveTo>
                    <a:pt x="0" y="9132"/>
                  </a:moveTo>
                  <a:lnTo>
                    <a:pt x="0" y="9132"/>
                  </a:lnTo>
                  <a:lnTo>
                    <a:pt x="5057" y="9132"/>
                  </a:lnTo>
                  <a:lnTo>
                    <a:pt x="10361" y="6310"/>
                  </a:lnTo>
                  <a:lnTo>
                    <a:pt x="18542" y="0"/>
                  </a:lnTo>
                  <a:lnTo>
                    <a:pt x="13843" y="4780"/>
                  </a:lnTo>
                  <a:lnTo>
                    <a:pt x="10804" y="23012"/>
                  </a:lnTo>
                  <a:lnTo>
                    <a:pt x="6871" y="66855"/>
                  </a:lnTo>
                  <a:lnTo>
                    <a:pt x="402" y="111532"/>
                  </a:lnTo>
                  <a:lnTo>
                    <a:pt x="0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7" name="SMARTInkShape-1596">
              <a:extLst>
                <a:ext uri="{FF2B5EF4-FFF2-40B4-BE49-F238E27FC236}">
                  <a16:creationId xmlns:a16="http://schemas.microsoft.com/office/drawing/2014/main" id="{3B00828A-770F-261C-61CA-824C656EF44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686708" y="3281781"/>
              <a:ext cx="102201" cy="288196"/>
            </a:xfrm>
            <a:custGeom>
              <a:avLst/>
              <a:gdLst/>
              <a:ahLst/>
              <a:cxnLst/>
              <a:rect l="0" t="0" r="0" b="0"/>
              <a:pathLst>
                <a:path w="102201" h="288196">
                  <a:moveTo>
                    <a:pt x="18517" y="23394"/>
                  </a:moveTo>
                  <a:lnTo>
                    <a:pt x="18517" y="23394"/>
                  </a:lnTo>
                  <a:lnTo>
                    <a:pt x="18517" y="1004"/>
                  </a:lnTo>
                  <a:lnTo>
                    <a:pt x="19575" y="0"/>
                  </a:lnTo>
                  <a:lnTo>
                    <a:pt x="21339" y="390"/>
                  </a:lnTo>
                  <a:lnTo>
                    <a:pt x="23574" y="1708"/>
                  </a:lnTo>
                  <a:lnTo>
                    <a:pt x="24005" y="3645"/>
                  </a:lnTo>
                  <a:lnTo>
                    <a:pt x="14392" y="42653"/>
                  </a:lnTo>
                  <a:lnTo>
                    <a:pt x="5536" y="87897"/>
                  </a:lnTo>
                  <a:lnTo>
                    <a:pt x="1265" y="134816"/>
                  </a:lnTo>
                  <a:lnTo>
                    <a:pt x="0" y="182232"/>
                  </a:lnTo>
                  <a:lnTo>
                    <a:pt x="630" y="222848"/>
                  </a:lnTo>
                  <a:lnTo>
                    <a:pt x="9792" y="267400"/>
                  </a:lnTo>
                  <a:lnTo>
                    <a:pt x="19302" y="280476"/>
                  </a:lnTo>
                  <a:lnTo>
                    <a:pt x="22216" y="283682"/>
                  </a:lnTo>
                  <a:lnTo>
                    <a:pt x="31097" y="287244"/>
                  </a:lnTo>
                  <a:lnTo>
                    <a:pt x="36429" y="288195"/>
                  </a:lnTo>
                  <a:lnTo>
                    <a:pt x="47997" y="286428"/>
                  </a:lnTo>
                  <a:lnTo>
                    <a:pt x="60194" y="281056"/>
                  </a:lnTo>
                  <a:lnTo>
                    <a:pt x="86538" y="259454"/>
                  </a:lnTo>
                  <a:lnTo>
                    <a:pt x="97351" y="233978"/>
                  </a:lnTo>
                  <a:lnTo>
                    <a:pt x="102200" y="204676"/>
                  </a:lnTo>
                  <a:lnTo>
                    <a:pt x="97690" y="188277"/>
                  </a:lnTo>
                  <a:lnTo>
                    <a:pt x="93524" y="180941"/>
                  </a:lnTo>
                  <a:lnTo>
                    <a:pt x="80428" y="169968"/>
                  </a:lnTo>
                  <a:lnTo>
                    <a:pt x="65084" y="162621"/>
                  </a:lnTo>
                  <a:lnTo>
                    <a:pt x="18517" y="156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SMARTInkShape-1597">
              <a:extLst>
                <a:ext uri="{FF2B5EF4-FFF2-40B4-BE49-F238E27FC236}">
                  <a16:creationId xmlns:a16="http://schemas.microsoft.com/office/drawing/2014/main" id="{2DB46A71-76F1-3274-8D8E-439D4448AD6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409950" y="3440014"/>
              <a:ext cx="200026" cy="131224"/>
            </a:xfrm>
            <a:custGeom>
              <a:avLst/>
              <a:gdLst/>
              <a:ahLst/>
              <a:cxnLst/>
              <a:rect l="0" t="0" r="0" b="0"/>
              <a:pathLst>
                <a:path w="200026" h="131224">
                  <a:moveTo>
                    <a:pt x="0" y="55661"/>
                  </a:moveTo>
                  <a:lnTo>
                    <a:pt x="0" y="55661"/>
                  </a:lnTo>
                  <a:lnTo>
                    <a:pt x="0" y="47460"/>
                  </a:lnTo>
                  <a:lnTo>
                    <a:pt x="5057" y="36415"/>
                  </a:lnTo>
                  <a:lnTo>
                    <a:pt x="13183" y="28410"/>
                  </a:lnTo>
                  <a:lnTo>
                    <a:pt x="22793" y="22383"/>
                  </a:lnTo>
                  <a:lnTo>
                    <a:pt x="30591" y="19704"/>
                  </a:lnTo>
                  <a:lnTo>
                    <a:pt x="45988" y="18196"/>
                  </a:lnTo>
                  <a:lnTo>
                    <a:pt x="49709" y="19043"/>
                  </a:lnTo>
                  <a:lnTo>
                    <a:pt x="52189" y="20665"/>
                  </a:lnTo>
                  <a:lnTo>
                    <a:pt x="56004" y="27407"/>
                  </a:lnTo>
                  <a:lnTo>
                    <a:pt x="65061" y="56370"/>
                  </a:lnTo>
                  <a:lnTo>
                    <a:pt x="66580" y="102651"/>
                  </a:lnTo>
                  <a:lnTo>
                    <a:pt x="66674" y="131223"/>
                  </a:lnTo>
                  <a:lnTo>
                    <a:pt x="66675" y="113491"/>
                  </a:lnTo>
                  <a:lnTo>
                    <a:pt x="72319" y="102177"/>
                  </a:lnTo>
                  <a:lnTo>
                    <a:pt x="113611" y="56468"/>
                  </a:lnTo>
                  <a:lnTo>
                    <a:pt x="126443" y="46375"/>
                  </a:lnTo>
                  <a:lnTo>
                    <a:pt x="155170" y="23925"/>
                  </a:lnTo>
                  <a:lnTo>
                    <a:pt x="169533" y="9919"/>
                  </a:lnTo>
                  <a:lnTo>
                    <a:pt x="170598" y="6050"/>
                  </a:lnTo>
                  <a:lnTo>
                    <a:pt x="171282" y="0"/>
                  </a:lnTo>
                  <a:lnTo>
                    <a:pt x="174198" y="1995"/>
                  </a:lnTo>
                  <a:lnTo>
                    <a:pt x="176456" y="4009"/>
                  </a:lnTo>
                  <a:lnTo>
                    <a:pt x="178967" y="9068"/>
                  </a:lnTo>
                  <a:lnTo>
                    <a:pt x="181769" y="24047"/>
                  </a:lnTo>
                  <a:lnTo>
                    <a:pt x="185914" y="30321"/>
                  </a:lnTo>
                  <a:lnTo>
                    <a:pt x="186384" y="33476"/>
                  </a:lnTo>
                  <a:lnTo>
                    <a:pt x="185639" y="36638"/>
                  </a:lnTo>
                  <a:lnTo>
                    <a:pt x="181896" y="44260"/>
                  </a:lnTo>
                  <a:lnTo>
                    <a:pt x="184207" y="48124"/>
                  </a:lnTo>
                  <a:lnTo>
                    <a:pt x="190132" y="55220"/>
                  </a:lnTo>
                  <a:lnTo>
                    <a:pt x="190500" y="79340"/>
                  </a:lnTo>
                  <a:lnTo>
                    <a:pt x="191558" y="80972"/>
                  </a:lnTo>
                  <a:lnTo>
                    <a:pt x="193322" y="82060"/>
                  </a:lnTo>
                  <a:lnTo>
                    <a:pt x="195556" y="82785"/>
                  </a:lnTo>
                  <a:lnTo>
                    <a:pt x="197046" y="84327"/>
                  </a:lnTo>
                  <a:lnTo>
                    <a:pt x="200025" y="93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SMARTInkShape-1598">
              <a:extLst>
                <a:ext uri="{FF2B5EF4-FFF2-40B4-BE49-F238E27FC236}">
                  <a16:creationId xmlns:a16="http://schemas.microsoft.com/office/drawing/2014/main" id="{276652B1-D277-88B6-E08F-4625CB2DBBA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240216" y="3423590"/>
              <a:ext cx="106821" cy="166564"/>
            </a:xfrm>
            <a:custGeom>
              <a:avLst/>
              <a:gdLst/>
              <a:ahLst/>
              <a:cxnLst/>
              <a:rect l="0" t="0" r="0" b="0"/>
              <a:pathLst>
                <a:path w="106821" h="166564">
                  <a:moveTo>
                    <a:pt x="7809" y="14935"/>
                  </a:moveTo>
                  <a:lnTo>
                    <a:pt x="7809" y="14935"/>
                  </a:lnTo>
                  <a:lnTo>
                    <a:pt x="16941" y="5803"/>
                  </a:lnTo>
                  <a:lnTo>
                    <a:pt x="17256" y="0"/>
                  </a:lnTo>
                  <a:lnTo>
                    <a:pt x="16269" y="15575"/>
                  </a:lnTo>
                  <a:lnTo>
                    <a:pt x="4076" y="62435"/>
                  </a:lnTo>
                  <a:lnTo>
                    <a:pt x="0" y="91098"/>
                  </a:lnTo>
                  <a:lnTo>
                    <a:pt x="3849" y="119699"/>
                  </a:lnTo>
                  <a:lnTo>
                    <a:pt x="16748" y="143225"/>
                  </a:lnTo>
                  <a:lnTo>
                    <a:pt x="28920" y="158545"/>
                  </a:lnTo>
                  <a:lnTo>
                    <a:pt x="38711" y="163429"/>
                  </a:lnTo>
                  <a:lnTo>
                    <a:pt x="67300" y="166563"/>
                  </a:lnTo>
                  <a:lnTo>
                    <a:pt x="79405" y="164170"/>
                  </a:lnTo>
                  <a:lnTo>
                    <a:pt x="84115" y="162050"/>
                  </a:lnTo>
                  <a:lnTo>
                    <a:pt x="92170" y="154050"/>
                  </a:lnTo>
                  <a:lnTo>
                    <a:pt x="105965" y="131667"/>
                  </a:lnTo>
                  <a:lnTo>
                    <a:pt x="106820" y="116558"/>
                  </a:lnTo>
                  <a:lnTo>
                    <a:pt x="103673" y="101376"/>
                  </a:lnTo>
                  <a:lnTo>
                    <a:pt x="97008" y="84762"/>
                  </a:lnTo>
                  <a:lnTo>
                    <a:pt x="91398" y="57420"/>
                  </a:lnTo>
                  <a:lnTo>
                    <a:pt x="84009" y="33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4" name="SMARTInkShape-Group322">
            <a:extLst>
              <a:ext uri="{FF2B5EF4-FFF2-40B4-BE49-F238E27FC236}">
                <a16:creationId xmlns:a16="http://schemas.microsoft.com/office/drawing/2014/main" id="{080BA10F-373B-1DC8-C8D8-5CAE1D25FD31}"/>
              </a:ext>
            </a:extLst>
          </p:cNvPr>
          <p:cNvGrpSpPr/>
          <p:nvPr/>
        </p:nvGrpSpPr>
        <p:grpSpPr>
          <a:xfrm>
            <a:off x="2381250" y="3295650"/>
            <a:ext cx="228601" cy="323851"/>
            <a:chOff x="2381250" y="3295650"/>
            <a:chExt cx="228601" cy="323851"/>
          </a:xfrm>
        </p:grpSpPr>
        <p:sp>
          <p:nvSpPr>
            <p:cNvPr id="1991" name="SMARTInkShape-1599">
              <a:extLst>
                <a:ext uri="{FF2B5EF4-FFF2-40B4-BE49-F238E27FC236}">
                  <a16:creationId xmlns:a16="http://schemas.microsoft.com/office/drawing/2014/main" id="{C6C891E7-3C83-A427-375C-F9E47E73F37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428875" y="3357720"/>
              <a:ext cx="180976" cy="185581"/>
            </a:xfrm>
            <a:custGeom>
              <a:avLst/>
              <a:gdLst/>
              <a:ahLst/>
              <a:cxnLst/>
              <a:rect l="0" t="0" r="0" b="0"/>
              <a:pathLst>
                <a:path w="180976" h="185581">
                  <a:moveTo>
                    <a:pt x="180975" y="14130"/>
                  </a:moveTo>
                  <a:lnTo>
                    <a:pt x="180975" y="14130"/>
                  </a:lnTo>
                  <a:lnTo>
                    <a:pt x="180975" y="9073"/>
                  </a:lnTo>
                  <a:lnTo>
                    <a:pt x="175331" y="3769"/>
                  </a:lnTo>
                  <a:lnTo>
                    <a:pt x="170862" y="873"/>
                  </a:lnTo>
                  <a:lnTo>
                    <a:pt x="165767" y="0"/>
                  </a:lnTo>
                  <a:lnTo>
                    <a:pt x="131138" y="8846"/>
                  </a:lnTo>
                  <a:lnTo>
                    <a:pt x="91078" y="31334"/>
                  </a:lnTo>
                  <a:lnTo>
                    <a:pt x="72142" y="42158"/>
                  </a:lnTo>
                  <a:lnTo>
                    <a:pt x="57463" y="49870"/>
                  </a:lnTo>
                  <a:lnTo>
                    <a:pt x="47411" y="60354"/>
                  </a:lnTo>
                  <a:lnTo>
                    <a:pt x="45366" y="65054"/>
                  </a:lnTo>
                  <a:lnTo>
                    <a:pt x="45061" y="69246"/>
                  </a:lnTo>
                  <a:lnTo>
                    <a:pt x="45916" y="73099"/>
                  </a:lnTo>
                  <a:lnTo>
                    <a:pt x="57231" y="88635"/>
                  </a:lnTo>
                  <a:lnTo>
                    <a:pt x="68122" y="94868"/>
                  </a:lnTo>
                  <a:lnTo>
                    <a:pt x="78960" y="98697"/>
                  </a:lnTo>
                  <a:lnTo>
                    <a:pt x="93128" y="105744"/>
                  </a:lnTo>
                  <a:lnTo>
                    <a:pt x="129269" y="113958"/>
                  </a:lnTo>
                  <a:lnTo>
                    <a:pt x="165051" y="136785"/>
                  </a:lnTo>
                  <a:lnTo>
                    <a:pt x="173897" y="145549"/>
                  </a:lnTo>
                  <a:lnTo>
                    <a:pt x="176257" y="149367"/>
                  </a:lnTo>
                  <a:lnTo>
                    <a:pt x="176771" y="152972"/>
                  </a:lnTo>
                  <a:lnTo>
                    <a:pt x="174520" y="159798"/>
                  </a:lnTo>
                  <a:lnTo>
                    <a:pt x="164348" y="166360"/>
                  </a:lnTo>
                  <a:lnTo>
                    <a:pt x="147127" y="171746"/>
                  </a:lnTo>
                  <a:lnTo>
                    <a:pt x="108739" y="174778"/>
                  </a:lnTo>
                  <a:lnTo>
                    <a:pt x="71142" y="176735"/>
                  </a:lnTo>
                  <a:lnTo>
                    <a:pt x="0" y="185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2" name="SMARTInkShape-1600">
              <a:extLst>
                <a:ext uri="{FF2B5EF4-FFF2-40B4-BE49-F238E27FC236}">
                  <a16:creationId xmlns:a16="http://schemas.microsoft.com/office/drawing/2014/main" id="{4E54990E-9717-4320-AFA0-AE60A33B71A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400300" y="32956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4469" y="33043"/>
                  </a:lnTo>
                  <a:lnTo>
                    <a:pt x="1986" y="277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SMARTInkShape-1601">
              <a:extLst>
                <a:ext uri="{FF2B5EF4-FFF2-40B4-BE49-F238E27FC236}">
                  <a16:creationId xmlns:a16="http://schemas.microsoft.com/office/drawing/2014/main" id="{A996C775-F660-E158-9413-146CD96BA36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381250" y="3400435"/>
              <a:ext cx="38101" cy="219066"/>
            </a:xfrm>
            <a:custGeom>
              <a:avLst/>
              <a:gdLst/>
              <a:ahLst/>
              <a:cxnLst/>
              <a:rect l="0" t="0" r="0" b="0"/>
              <a:pathLst>
                <a:path w="38101" h="219066">
                  <a:moveTo>
                    <a:pt x="38100" y="9515"/>
                  </a:moveTo>
                  <a:lnTo>
                    <a:pt x="38100" y="9515"/>
                  </a:lnTo>
                  <a:lnTo>
                    <a:pt x="38100" y="0"/>
                  </a:lnTo>
                  <a:lnTo>
                    <a:pt x="33044" y="10106"/>
                  </a:lnTo>
                  <a:lnTo>
                    <a:pt x="26341" y="51769"/>
                  </a:lnTo>
                  <a:lnTo>
                    <a:pt x="21210" y="89768"/>
                  </a:lnTo>
                  <a:lnTo>
                    <a:pt x="19477" y="134846"/>
                  </a:lnTo>
                  <a:lnTo>
                    <a:pt x="8745" y="178341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7" name="SMARTInkShape-Group323">
            <a:extLst>
              <a:ext uri="{FF2B5EF4-FFF2-40B4-BE49-F238E27FC236}">
                <a16:creationId xmlns:a16="http://schemas.microsoft.com/office/drawing/2014/main" id="{4B23AF5C-92B2-6363-4B6C-06A972AAE40E}"/>
              </a:ext>
            </a:extLst>
          </p:cNvPr>
          <p:cNvGrpSpPr/>
          <p:nvPr/>
        </p:nvGrpSpPr>
        <p:grpSpPr>
          <a:xfrm>
            <a:off x="10098947" y="2556737"/>
            <a:ext cx="1693004" cy="291239"/>
            <a:chOff x="10098947" y="2556737"/>
            <a:chExt cx="1693004" cy="291239"/>
          </a:xfrm>
        </p:grpSpPr>
        <p:sp>
          <p:nvSpPr>
            <p:cNvPr id="1995" name="SMARTInkShape-1602">
              <a:extLst>
                <a:ext uri="{FF2B5EF4-FFF2-40B4-BE49-F238E27FC236}">
                  <a16:creationId xmlns:a16="http://schemas.microsoft.com/office/drawing/2014/main" id="{48FD3BF6-E9EE-7054-F755-9EB7C16445D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515725" y="2705113"/>
              <a:ext cx="276226" cy="139631"/>
            </a:xfrm>
            <a:custGeom>
              <a:avLst/>
              <a:gdLst/>
              <a:ahLst/>
              <a:cxnLst/>
              <a:rect l="0" t="0" r="0" b="0"/>
              <a:pathLst>
                <a:path w="276226" h="139631">
                  <a:moveTo>
                    <a:pt x="0" y="19037"/>
                  </a:moveTo>
                  <a:lnTo>
                    <a:pt x="0" y="19037"/>
                  </a:lnTo>
                  <a:lnTo>
                    <a:pt x="17335" y="1703"/>
                  </a:lnTo>
                  <a:lnTo>
                    <a:pt x="21109" y="750"/>
                  </a:lnTo>
                  <a:lnTo>
                    <a:pt x="67237" y="0"/>
                  </a:lnTo>
                  <a:lnTo>
                    <a:pt x="83658" y="5047"/>
                  </a:lnTo>
                  <a:lnTo>
                    <a:pt x="92921" y="13172"/>
                  </a:lnTo>
                  <a:lnTo>
                    <a:pt x="104084" y="32469"/>
                  </a:lnTo>
                  <a:lnTo>
                    <a:pt x="111272" y="55472"/>
                  </a:lnTo>
                  <a:lnTo>
                    <a:pt x="114036" y="100735"/>
                  </a:lnTo>
                  <a:lnTo>
                    <a:pt x="113125" y="119906"/>
                  </a:lnTo>
                  <a:lnTo>
                    <a:pt x="109190" y="131954"/>
                  </a:lnTo>
                  <a:lnTo>
                    <a:pt x="106660" y="135590"/>
                  </a:lnTo>
                  <a:lnTo>
                    <a:pt x="101026" y="139630"/>
                  </a:lnTo>
                  <a:lnTo>
                    <a:pt x="92172" y="138603"/>
                  </a:lnTo>
                  <a:lnTo>
                    <a:pt x="86850" y="136848"/>
                  </a:lnTo>
                  <a:lnTo>
                    <a:pt x="83300" y="134619"/>
                  </a:lnTo>
                  <a:lnTo>
                    <a:pt x="80934" y="132076"/>
                  </a:lnTo>
                  <a:lnTo>
                    <a:pt x="72079" y="120388"/>
                  </a:lnTo>
                  <a:lnTo>
                    <a:pt x="72395" y="116237"/>
                  </a:lnTo>
                  <a:lnTo>
                    <a:pt x="78388" y="105981"/>
                  </a:lnTo>
                  <a:lnTo>
                    <a:pt x="99485" y="83209"/>
                  </a:lnTo>
                  <a:lnTo>
                    <a:pt x="126857" y="67422"/>
                  </a:lnTo>
                  <a:lnTo>
                    <a:pt x="169218" y="44481"/>
                  </a:lnTo>
                  <a:lnTo>
                    <a:pt x="187604" y="39982"/>
                  </a:lnTo>
                  <a:lnTo>
                    <a:pt x="233476" y="37403"/>
                  </a:lnTo>
                  <a:lnTo>
                    <a:pt x="276225" y="28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SMARTInkShape-1603">
              <a:extLst>
                <a:ext uri="{FF2B5EF4-FFF2-40B4-BE49-F238E27FC236}">
                  <a16:creationId xmlns:a16="http://schemas.microsoft.com/office/drawing/2014/main" id="{8BC24361-0985-028C-1CB4-E41F3309607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421203" y="2724150"/>
              <a:ext cx="104048" cy="85022"/>
            </a:xfrm>
            <a:custGeom>
              <a:avLst/>
              <a:gdLst/>
              <a:ahLst/>
              <a:cxnLst/>
              <a:rect l="0" t="0" r="0" b="0"/>
              <a:pathLst>
                <a:path w="104048" h="85022">
                  <a:moveTo>
                    <a:pt x="104047" y="0"/>
                  </a:moveTo>
                  <a:lnTo>
                    <a:pt x="104047" y="0"/>
                  </a:lnTo>
                  <a:lnTo>
                    <a:pt x="76420" y="1058"/>
                  </a:lnTo>
                  <a:lnTo>
                    <a:pt x="41300" y="13258"/>
                  </a:lnTo>
                  <a:lnTo>
                    <a:pt x="21720" y="27447"/>
                  </a:lnTo>
                  <a:lnTo>
                    <a:pt x="1731" y="53567"/>
                  </a:lnTo>
                  <a:lnTo>
                    <a:pt x="0" y="66201"/>
                  </a:lnTo>
                  <a:lnTo>
                    <a:pt x="815" y="69534"/>
                  </a:lnTo>
                  <a:lnTo>
                    <a:pt x="2418" y="71756"/>
                  </a:lnTo>
                  <a:lnTo>
                    <a:pt x="17650" y="80379"/>
                  </a:lnTo>
                  <a:lnTo>
                    <a:pt x="54766" y="85021"/>
                  </a:lnTo>
                  <a:lnTo>
                    <a:pt x="67328" y="84354"/>
                  </a:lnTo>
                  <a:lnTo>
                    <a:pt x="76439" y="80529"/>
                  </a:lnTo>
                  <a:lnTo>
                    <a:pt x="78234" y="75911"/>
                  </a:lnTo>
                  <a:lnTo>
                    <a:pt x="77404" y="62313"/>
                  </a:lnTo>
                  <a:lnTo>
                    <a:pt x="73509" y="51331"/>
                  </a:lnTo>
                  <a:lnTo>
                    <a:pt x="5642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7" name="SMARTInkShape-1604">
              <a:extLst>
                <a:ext uri="{FF2B5EF4-FFF2-40B4-BE49-F238E27FC236}">
                  <a16:creationId xmlns:a16="http://schemas.microsoft.com/office/drawing/2014/main" id="{6A6F6350-2A33-D13E-A24C-C22BE3DD4CD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268075" y="2690087"/>
              <a:ext cx="171451" cy="24539"/>
            </a:xfrm>
            <a:custGeom>
              <a:avLst/>
              <a:gdLst/>
              <a:ahLst/>
              <a:cxnLst/>
              <a:rect l="0" t="0" r="0" b="0"/>
              <a:pathLst>
                <a:path w="171451" h="245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10361" y="4090"/>
                  </a:lnTo>
                  <a:lnTo>
                    <a:pt x="54087" y="12904"/>
                  </a:lnTo>
                  <a:lnTo>
                    <a:pt x="94980" y="17650"/>
                  </a:lnTo>
                  <a:lnTo>
                    <a:pt x="114222" y="22497"/>
                  </a:lnTo>
                  <a:lnTo>
                    <a:pt x="171450" y="2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8" name="SMARTInkShape-1605">
              <a:extLst>
                <a:ext uri="{FF2B5EF4-FFF2-40B4-BE49-F238E27FC236}">
                  <a16:creationId xmlns:a16="http://schemas.microsoft.com/office/drawing/2014/main" id="{BE23FE71-D744-BB36-FB77-9C7F28B6CE6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289006" y="2581783"/>
              <a:ext cx="93370" cy="222957"/>
            </a:xfrm>
            <a:custGeom>
              <a:avLst/>
              <a:gdLst/>
              <a:ahLst/>
              <a:cxnLst/>
              <a:rect l="0" t="0" r="0" b="0"/>
              <a:pathLst>
                <a:path w="93370" h="222957">
                  <a:moveTo>
                    <a:pt x="55269" y="18542"/>
                  </a:moveTo>
                  <a:lnTo>
                    <a:pt x="55269" y="18542"/>
                  </a:lnTo>
                  <a:lnTo>
                    <a:pt x="60326" y="13486"/>
                  </a:lnTo>
                  <a:lnTo>
                    <a:pt x="62807" y="8181"/>
                  </a:lnTo>
                  <a:lnTo>
                    <a:pt x="63471" y="5284"/>
                  </a:lnTo>
                  <a:lnTo>
                    <a:pt x="64971" y="3354"/>
                  </a:lnTo>
                  <a:lnTo>
                    <a:pt x="69460" y="1208"/>
                  </a:lnTo>
                  <a:lnTo>
                    <a:pt x="70021" y="636"/>
                  </a:lnTo>
                  <a:lnTo>
                    <a:pt x="69336" y="255"/>
                  </a:lnTo>
                  <a:lnTo>
                    <a:pt x="67822" y="0"/>
                  </a:lnTo>
                  <a:lnTo>
                    <a:pt x="60635" y="14812"/>
                  </a:lnTo>
                  <a:lnTo>
                    <a:pt x="45614" y="57405"/>
                  </a:lnTo>
                  <a:lnTo>
                    <a:pt x="29853" y="104368"/>
                  </a:lnTo>
                  <a:lnTo>
                    <a:pt x="13991" y="151905"/>
                  </a:lnTo>
                  <a:lnTo>
                    <a:pt x="0" y="195785"/>
                  </a:lnTo>
                  <a:lnTo>
                    <a:pt x="1778" y="205972"/>
                  </a:lnTo>
                  <a:lnTo>
                    <a:pt x="3733" y="210171"/>
                  </a:lnTo>
                  <a:lnTo>
                    <a:pt x="7153" y="212969"/>
                  </a:lnTo>
                  <a:lnTo>
                    <a:pt x="33816" y="222886"/>
                  </a:lnTo>
                  <a:lnTo>
                    <a:pt x="48910" y="222956"/>
                  </a:lnTo>
                  <a:lnTo>
                    <a:pt x="64085" y="219459"/>
                  </a:lnTo>
                  <a:lnTo>
                    <a:pt x="78577" y="211541"/>
                  </a:lnTo>
                  <a:lnTo>
                    <a:pt x="93369" y="199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9" name="SMARTInkShape-1606">
              <a:extLst>
                <a:ext uri="{FF2B5EF4-FFF2-40B4-BE49-F238E27FC236}">
                  <a16:creationId xmlns:a16="http://schemas.microsoft.com/office/drawing/2014/main" id="{076049B7-3C3E-F3F9-F69F-76E30BF9A98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097916" y="2700596"/>
              <a:ext cx="198735" cy="126540"/>
            </a:xfrm>
            <a:custGeom>
              <a:avLst/>
              <a:gdLst/>
              <a:ahLst/>
              <a:cxnLst/>
              <a:rect l="0" t="0" r="0" b="0"/>
              <a:pathLst>
                <a:path w="198735" h="126540">
                  <a:moveTo>
                    <a:pt x="113009" y="33079"/>
                  </a:moveTo>
                  <a:lnTo>
                    <a:pt x="113009" y="33079"/>
                  </a:lnTo>
                  <a:lnTo>
                    <a:pt x="121211" y="33079"/>
                  </a:lnTo>
                  <a:lnTo>
                    <a:pt x="127200" y="28023"/>
                  </a:lnTo>
                  <a:lnTo>
                    <a:pt x="129898" y="22718"/>
                  </a:lnTo>
                  <a:lnTo>
                    <a:pt x="131932" y="9481"/>
                  </a:lnTo>
                  <a:lnTo>
                    <a:pt x="132021" y="922"/>
                  </a:lnTo>
                  <a:lnTo>
                    <a:pt x="130976" y="0"/>
                  </a:lnTo>
                  <a:lnTo>
                    <a:pt x="129220" y="443"/>
                  </a:lnTo>
                  <a:lnTo>
                    <a:pt x="126990" y="1797"/>
                  </a:lnTo>
                  <a:lnTo>
                    <a:pt x="87510" y="12632"/>
                  </a:lnTo>
                  <a:lnTo>
                    <a:pt x="66751" y="22580"/>
                  </a:lnTo>
                  <a:lnTo>
                    <a:pt x="20761" y="67496"/>
                  </a:lnTo>
                  <a:lnTo>
                    <a:pt x="13410" y="75074"/>
                  </a:lnTo>
                  <a:lnTo>
                    <a:pt x="5243" y="91960"/>
                  </a:lnTo>
                  <a:lnTo>
                    <a:pt x="0" y="113501"/>
                  </a:lnTo>
                  <a:lnTo>
                    <a:pt x="627" y="116327"/>
                  </a:lnTo>
                  <a:lnTo>
                    <a:pt x="4145" y="122289"/>
                  </a:lnTo>
                  <a:lnTo>
                    <a:pt x="7626" y="124302"/>
                  </a:lnTo>
                  <a:lnTo>
                    <a:pt x="17136" y="126539"/>
                  </a:lnTo>
                  <a:lnTo>
                    <a:pt x="39447" y="122742"/>
                  </a:lnTo>
                  <a:lnTo>
                    <a:pt x="51387" y="114910"/>
                  </a:lnTo>
                  <a:lnTo>
                    <a:pt x="89727" y="69969"/>
                  </a:lnTo>
                  <a:lnTo>
                    <a:pt x="101463" y="62749"/>
                  </a:lnTo>
                  <a:lnTo>
                    <a:pt x="101078" y="62384"/>
                  </a:lnTo>
                  <a:lnTo>
                    <a:pt x="97829" y="61979"/>
                  </a:lnTo>
                  <a:lnTo>
                    <a:pt x="96539" y="63987"/>
                  </a:lnTo>
                  <a:lnTo>
                    <a:pt x="94110" y="89901"/>
                  </a:lnTo>
                  <a:lnTo>
                    <a:pt x="93988" y="102864"/>
                  </a:lnTo>
                  <a:lnTo>
                    <a:pt x="96096" y="106061"/>
                  </a:lnTo>
                  <a:lnTo>
                    <a:pt x="104080" y="112435"/>
                  </a:lnTo>
                  <a:lnTo>
                    <a:pt x="114684" y="115973"/>
                  </a:lnTo>
                  <a:lnTo>
                    <a:pt x="143797" y="118245"/>
                  </a:lnTo>
                  <a:lnTo>
                    <a:pt x="170814" y="113582"/>
                  </a:lnTo>
                  <a:lnTo>
                    <a:pt x="198734" y="99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0" name="SMARTInkShape-1607">
              <a:extLst>
                <a:ext uri="{FF2B5EF4-FFF2-40B4-BE49-F238E27FC236}">
                  <a16:creationId xmlns:a16="http://schemas.microsoft.com/office/drawing/2014/main" id="{C6008853-9BBB-7A76-284B-449B4BA6717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791825" y="2705100"/>
              <a:ext cx="304801" cy="114301"/>
            </a:xfrm>
            <a:custGeom>
              <a:avLst/>
              <a:gdLst/>
              <a:ahLst/>
              <a:cxnLst/>
              <a:rect l="0" t="0" r="0" b="0"/>
              <a:pathLst>
                <a:path w="304801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9702" y="6546"/>
                  </a:lnTo>
                  <a:lnTo>
                    <a:pt x="17609" y="9133"/>
                  </a:lnTo>
                  <a:lnTo>
                    <a:pt x="34154" y="34391"/>
                  </a:lnTo>
                  <a:lnTo>
                    <a:pt x="36345" y="41038"/>
                  </a:lnTo>
                  <a:lnTo>
                    <a:pt x="37988" y="43234"/>
                  </a:lnTo>
                  <a:lnTo>
                    <a:pt x="42637" y="45673"/>
                  </a:lnTo>
                  <a:lnTo>
                    <a:pt x="44299" y="48441"/>
                  </a:lnTo>
                  <a:lnTo>
                    <a:pt x="46970" y="68090"/>
                  </a:lnTo>
                  <a:lnTo>
                    <a:pt x="46275" y="78946"/>
                  </a:lnTo>
                  <a:lnTo>
                    <a:pt x="38481" y="94552"/>
                  </a:lnTo>
                  <a:lnTo>
                    <a:pt x="38212" y="89987"/>
                  </a:lnTo>
                  <a:lnTo>
                    <a:pt x="39234" y="88566"/>
                  </a:lnTo>
                  <a:lnTo>
                    <a:pt x="43189" y="86988"/>
                  </a:lnTo>
                  <a:lnTo>
                    <a:pt x="86045" y="45781"/>
                  </a:lnTo>
                  <a:lnTo>
                    <a:pt x="99626" y="35164"/>
                  </a:lnTo>
                  <a:lnTo>
                    <a:pt x="128570" y="22546"/>
                  </a:lnTo>
                  <a:lnTo>
                    <a:pt x="140050" y="19741"/>
                  </a:lnTo>
                  <a:lnTo>
                    <a:pt x="144442" y="22179"/>
                  </a:lnTo>
                  <a:lnTo>
                    <a:pt x="147095" y="24311"/>
                  </a:lnTo>
                  <a:lnTo>
                    <a:pt x="150041" y="32324"/>
                  </a:lnTo>
                  <a:lnTo>
                    <a:pt x="152261" y="73244"/>
                  </a:lnTo>
                  <a:lnTo>
                    <a:pt x="142910" y="114086"/>
                  </a:lnTo>
                  <a:lnTo>
                    <a:pt x="188535" y="68638"/>
                  </a:lnTo>
                  <a:lnTo>
                    <a:pt x="230925" y="23107"/>
                  </a:lnTo>
                  <a:lnTo>
                    <a:pt x="254382" y="2516"/>
                  </a:lnTo>
                  <a:lnTo>
                    <a:pt x="258756" y="1118"/>
                  </a:lnTo>
                  <a:lnTo>
                    <a:pt x="261404" y="746"/>
                  </a:lnTo>
                  <a:lnTo>
                    <a:pt x="263169" y="1556"/>
                  </a:lnTo>
                  <a:lnTo>
                    <a:pt x="264346" y="3153"/>
                  </a:lnTo>
                  <a:lnTo>
                    <a:pt x="265130" y="5277"/>
                  </a:lnTo>
                  <a:lnTo>
                    <a:pt x="265332" y="36986"/>
                  </a:lnTo>
                  <a:lnTo>
                    <a:pt x="258458" y="72460"/>
                  </a:lnTo>
                  <a:lnTo>
                    <a:pt x="262611" y="91908"/>
                  </a:lnTo>
                  <a:lnTo>
                    <a:pt x="270528" y="101878"/>
                  </a:lnTo>
                  <a:lnTo>
                    <a:pt x="281101" y="108779"/>
                  </a:lnTo>
                  <a:lnTo>
                    <a:pt x="3048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SMARTInkShape-1608">
              <a:extLst>
                <a:ext uri="{FF2B5EF4-FFF2-40B4-BE49-F238E27FC236}">
                  <a16:creationId xmlns:a16="http://schemas.microsoft.com/office/drawing/2014/main" id="{ECE58373-FDFE-B626-F59A-384A82072F9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315575" y="2667116"/>
              <a:ext cx="113677" cy="123710"/>
            </a:xfrm>
            <a:custGeom>
              <a:avLst/>
              <a:gdLst/>
              <a:ahLst/>
              <a:cxnLst/>
              <a:rect l="0" t="0" r="0" b="0"/>
              <a:pathLst>
                <a:path w="113677" h="123710">
                  <a:moveTo>
                    <a:pt x="85725" y="9409"/>
                  </a:moveTo>
                  <a:lnTo>
                    <a:pt x="85725" y="9409"/>
                  </a:lnTo>
                  <a:lnTo>
                    <a:pt x="95837" y="9409"/>
                  </a:lnTo>
                  <a:lnTo>
                    <a:pt x="103625" y="6587"/>
                  </a:lnTo>
                  <a:lnTo>
                    <a:pt x="113676" y="276"/>
                  </a:lnTo>
                  <a:lnTo>
                    <a:pt x="104002" y="0"/>
                  </a:lnTo>
                  <a:lnTo>
                    <a:pt x="87731" y="4975"/>
                  </a:lnTo>
                  <a:lnTo>
                    <a:pt x="69011" y="17221"/>
                  </a:lnTo>
                  <a:lnTo>
                    <a:pt x="62312" y="23483"/>
                  </a:lnTo>
                  <a:lnTo>
                    <a:pt x="59442" y="29069"/>
                  </a:lnTo>
                  <a:lnTo>
                    <a:pt x="57603" y="41279"/>
                  </a:lnTo>
                  <a:lnTo>
                    <a:pt x="60173" y="47562"/>
                  </a:lnTo>
                  <a:lnTo>
                    <a:pt x="62340" y="50720"/>
                  </a:lnTo>
                  <a:lnTo>
                    <a:pt x="91310" y="73970"/>
                  </a:lnTo>
                  <a:lnTo>
                    <a:pt x="98086" y="84317"/>
                  </a:lnTo>
                  <a:lnTo>
                    <a:pt x="102794" y="102042"/>
                  </a:lnTo>
                  <a:lnTo>
                    <a:pt x="101336" y="107147"/>
                  </a:lnTo>
                  <a:lnTo>
                    <a:pt x="94076" y="115643"/>
                  </a:lnTo>
                  <a:lnTo>
                    <a:pt x="86614" y="120124"/>
                  </a:lnTo>
                  <a:lnTo>
                    <a:pt x="76595" y="122115"/>
                  </a:lnTo>
                  <a:lnTo>
                    <a:pt x="33893" y="123499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2" name="SMARTInkShape-1609">
              <a:extLst>
                <a:ext uri="{FF2B5EF4-FFF2-40B4-BE49-F238E27FC236}">
                  <a16:creationId xmlns:a16="http://schemas.microsoft.com/office/drawing/2014/main" id="{39AD2A74-0C12-D044-BBE7-38230911FA2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098947" y="2682167"/>
              <a:ext cx="182240" cy="130321"/>
            </a:xfrm>
            <a:custGeom>
              <a:avLst/>
              <a:gdLst/>
              <a:ahLst/>
              <a:cxnLst/>
              <a:rect l="0" t="0" r="0" b="0"/>
              <a:pathLst>
                <a:path w="182240" h="130321">
                  <a:moveTo>
                    <a:pt x="64228" y="41983"/>
                  </a:moveTo>
                  <a:lnTo>
                    <a:pt x="64228" y="41983"/>
                  </a:lnTo>
                  <a:lnTo>
                    <a:pt x="69285" y="47039"/>
                  </a:lnTo>
                  <a:lnTo>
                    <a:pt x="77412" y="49522"/>
                  </a:lnTo>
                  <a:lnTo>
                    <a:pt x="117821" y="51333"/>
                  </a:lnTo>
                  <a:lnTo>
                    <a:pt x="146075" y="48634"/>
                  </a:lnTo>
                  <a:lnTo>
                    <a:pt x="165032" y="41131"/>
                  </a:lnTo>
                  <a:lnTo>
                    <a:pt x="180919" y="29115"/>
                  </a:lnTo>
                  <a:lnTo>
                    <a:pt x="182239" y="25996"/>
                  </a:lnTo>
                  <a:lnTo>
                    <a:pt x="182060" y="22858"/>
                  </a:lnTo>
                  <a:lnTo>
                    <a:pt x="179040" y="16550"/>
                  </a:lnTo>
                  <a:lnTo>
                    <a:pt x="174171" y="10218"/>
                  </a:lnTo>
                  <a:lnTo>
                    <a:pt x="155364" y="704"/>
                  </a:lnTo>
                  <a:lnTo>
                    <a:pt x="135777" y="0"/>
                  </a:lnTo>
                  <a:lnTo>
                    <a:pt x="109417" y="5555"/>
                  </a:lnTo>
                  <a:lnTo>
                    <a:pt x="65999" y="23080"/>
                  </a:lnTo>
                  <a:lnTo>
                    <a:pt x="59059" y="26206"/>
                  </a:lnTo>
                  <a:lnTo>
                    <a:pt x="19881" y="66625"/>
                  </a:lnTo>
                  <a:lnTo>
                    <a:pt x="5815" y="86208"/>
                  </a:lnTo>
                  <a:lnTo>
                    <a:pt x="0" y="105417"/>
                  </a:lnTo>
                  <a:lnTo>
                    <a:pt x="1302" y="110730"/>
                  </a:lnTo>
                  <a:lnTo>
                    <a:pt x="8390" y="119457"/>
                  </a:lnTo>
                  <a:lnTo>
                    <a:pt x="34396" y="130320"/>
                  </a:lnTo>
                  <a:lnTo>
                    <a:pt x="68912" y="130128"/>
                  </a:lnTo>
                  <a:lnTo>
                    <a:pt x="105949" y="123369"/>
                  </a:lnTo>
                  <a:lnTo>
                    <a:pt x="178528" y="10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3" name="SMARTInkShape-1610">
              <a:extLst>
                <a:ext uri="{FF2B5EF4-FFF2-40B4-BE49-F238E27FC236}">
                  <a16:creationId xmlns:a16="http://schemas.microsoft.com/office/drawing/2014/main" id="{E4D0337B-B981-4B76-4A20-6DAB44D47B2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706100" y="2590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8" y="23519"/>
                  </a:lnTo>
                  <a:lnTo>
                    <a:pt x="1987" y="182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4" name="SMARTInkShape-1611">
              <a:extLst>
                <a:ext uri="{FF2B5EF4-FFF2-40B4-BE49-F238E27FC236}">
                  <a16:creationId xmlns:a16="http://schemas.microsoft.com/office/drawing/2014/main" id="{25CE1E9A-E94E-01BC-8681-8CB164483BB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644708" y="2695575"/>
              <a:ext cx="42343" cy="152401"/>
            </a:xfrm>
            <a:custGeom>
              <a:avLst/>
              <a:gdLst/>
              <a:ahLst/>
              <a:cxnLst/>
              <a:rect l="0" t="0" r="0" b="0"/>
              <a:pathLst>
                <a:path w="42343" h="152401">
                  <a:moveTo>
                    <a:pt x="42342" y="0"/>
                  </a:moveTo>
                  <a:lnTo>
                    <a:pt x="42342" y="0"/>
                  </a:lnTo>
                  <a:lnTo>
                    <a:pt x="37285" y="5056"/>
                  </a:lnTo>
                  <a:lnTo>
                    <a:pt x="19953" y="48905"/>
                  </a:lnTo>
                  <a:lnTo>
                    <a:pt x="4220" y="95418"/>
                  </a:lnTo>
                  <a:lnTo>
                    <a:pt x="0" y="113317"/>
                  </a:lnTo>
                  <a:lnTo>
                    <a:pt x="1650" y="128327"/>
                  </a:lnTo>
                  <a:lnTo>
                    <a:pt x="13767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5" name="SMARTInkShape-1612">
              <a:extLst>
                <a:ext uri="{FF2B5EF4-FFF2-40B4-BE49-F238E27FC236}">
                  <a16:creationId xmlns:a16="http://schemas.microsoft.com/office/drawing/2014/main" id="{74445FA8-2FCF-0004-2223-4E8976A775A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515600" y="2690087"/>
              <a:ext cx="123826" cy="5489"/>
            </a:xfrm>
            <a:custGeom>
              <a:avLst/>
              <a:gdLst/>
              <a:ahLst/>
              <a:cxnLst/>
              <a:rect l="0" t="0" r="0" b="0"/>
              <a:pathLst>
                <a:path w="123826" h="5489">
                  <a:moveTo>
                    <a:pt x="0" y="5488"/>
                  </a:moveTo>
                  <a:lnTo>
                    <a:pt x="0" y="5488"/>
                  </a:lnTo>
                  <a:lnTo>
                    <a:pt x="31019" y="4430"/>
                  </a:lnTo>
                  <a:lnTo>
                    <a:pt x="51641" y="0"/>
                  </a:lnTo>
                  <a:lnTo>
                    <a:pt x="12382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6" name="SMARTInkShape-1613">
              <a:extLst>
                <a:ext uri="{FF2B5EF4-FFF2-40B4-BE49-F238E27FC236}">
                  <a16:creationId xmlns:a16="http://schemas.microsoft.com/office/drawing/2014/main" id="{92ED5111-51D5-8C71-983E-B51E5B27284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501577" y="2556737"/>
              <a:ext cx="128324" cy="262315"/>
            </a:xfrm>
            <a:custGeom>
              <a:avLst/>
              <a:gdLst/>
              <a:ahLst/>
              <a:cxnLst/>
              <a:rect l="0" t="0" r="0" b="0"/>
              <a:pathLst>
                <a:path w="128324" h="262315">
                  <a:moveTo>
                    <a:pt x="33073" y="5488"/>
                  </a:moveTo>
                  <a:lnTo>
                    <a:pt x="33073" y="5488"/>
                  </a:lnTo>
                  <a:lnTo>
                    <a:pt x="33073" y="432"/>
                  </a:lnTo>
                  <a:lnTo>
                    <a:pt x="34131" y="0"/>
                  </a:lnTo>
                  <a:lnTo>
                    <a:pt x="38130" y="2343"/>
                  </a:lnTo>
                  <a:lnTo>
                    <a:pt x="39619" y="4450"/>
                  </a:lnTo>
                  <a:lnTo>
                    <a:pt x="41275" y="9613"/>
                  </a:lnTo>
                  <a:lnTo>
                    <a:pt x="32062" y="55746"/>
                  </a:lnTo>
                  <a:lnTo>
                    <a:pt x="23250" y="94816"/>
                  </a:lnTo>
                  <a:lnTo>
                    <a:pt x="16757" y="134261"/>
                  </a:lnTo>
                  <a:lnTo>
                    <a:pt x="9506" y="181091"/>
                  </a:lnTo>
                  <a:lnTo>
                    <a:pt x="0" y="222444"/>
                  </a:lnTo>
                  <a:lnTo>
                    <a:pt x="1794" y="238085"/>
                  </a:lnTo>
                  <a:lnTo>
                    <a:pt x="8754" y="253734"/>
                  </a:lnTo>
                  <a:lnTo>
                    <a:pt x="12627" y="256710"/>
                  </a:lnTo>
                  <a:lnTo>
                    <a:pt x="22574" y="260017"/>
                  </a:lnTo>
                  <a:lnTo>
                    <a:pt x="67490" y="262314"/>
                  </a:lnTo>
                  <a:lnTo>
                    <a:pt x="91954" y="259738"/>
                  </a:lnTo>
                  <a:lnTo>
                    <a:pt x="128323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2" name="SMARTInkShape-Group324">
            <a:extLst>
              <a:ext uri="{FF2B5EF4-FFF2-40B4-BE49-F238E27FC236}">
                <a16:creationId xmlns:a16="http://schemas.microsoft.com/office/drawing/2014/main" id="{32D0C867-C188-415F-3C58-4D77D5658AC5}"/>
              </a:ext>
            </a:extLst>
          </p:cNvPr>
          <p:cNvGrpSpPr/>
          <p:nvPr/>
        </p:nvGrpSpPr>
        <p:grpSpPr>
          <a:xfrm>
            <a:off x="9105900" y="2600325"/>
            <a:ext cx="561976" cy="218985"/>
            <a:chOff x="9105900" y="2600325"/>
            <a:chExt cx="561976" cy="218985"/>
          </a:xfrm>
        </p:grpSpPr>
        <p:sp>
          <p:nvSpPr>
            <p:cNvPr id="2008" name="SMARTInkShape-1614">
              <a:extLst>
                <a:ext uri="{FF2B5EF4-FFF2-40B4-BE49-F238E27FC236}">
                  <a16:creationId xmlns:a16="http://schemas.microsoft.com/office/drawing/2014/main" id="{F3C8341F-271B-1E85-E052-26DA7A8301E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477375" y="2682075"/>
              <a:ext cx="190501" cy="117523"/>
            </a:xfrm>
            <a:custGeom>
              <a:avLst/>
              <a:gdLst/>
              <a:ahLst/>
              <a:cxnLst/>
              <a:rect l="0" t="0" r="0" b="0"/>
              <a:pathLst>
                <a:path w="190501" h="117523">
                  <a:moveTo>
                    <a:pt x="0" y="61125"/>
                  </a:moveTo>
                  <a:lnTo>
                    <a:pt x="0" y="61125"/>
                  </a:lnTo>
                  <a:lnTo>
                    <a:pt x="47508" y="61125"/>
                  </a:lnTo>
                  <a:lnTo>
                    <a:pt x="50722" y="61125"/>
                  </a:lnTo>
                  <a:lnTo>
                    <a:pt x="83101" y="47867"/>
                  </a:lnTo>
                  <a:lnTo>
                    <a:pt x="96707" y="38735"/>
                  </a:lnTo>
                  <a:lnTo>
                    <a:pt x="107441" y="24269"/>
                  </a:lnTo>
                  <a:lnTo>
                    <a:pt x="108669" y="19621"/>
                  </a:lnTo>
                  <a:lnTo>
                    <a:pt x="108428" y="15464"/>
                  </a:lnTo>
                  <a:lnTo>
                    <a:pt x="105340" y="8023"/>
                  </a:lnTo>
                  <a:lnTo>
                    <a:pt x="100440" y="1188"/>
                  </a:lnTo>
                  <a:lnTo>
                    <a:pt x="96593" y="0"/>
                  </a:lnTo>
                  <a:lnTo>
                    <a:pt x="86676" y="1503"/>
                  </a:lnTo>
                  <a:lnTo>
                    <a:pt x="52140" y="21550"/>
                  </a:lnTo>
                  <a:lnTo>
                    <a:pt x="42223" y="30836"/>
                  </a:lnTo>
                  <a:lnTo>
                    <a:pt x="21432" y="62668"/>
                  </a:lnTo>
                  <a:lnTo>
                    <a:pt x="17463" y="71678"/>
                  </a:lnTo>
                  <a:lnTo>
                    <a:pt x="16933" y="79802"/>
                  </a:lnTo>
                  <a:lnTo>
                    <a:pt x="21990" y="94473"/>
                  </a:lnTo>
                  <a:lnTo>
                    <a:pt x="26302" y="99232"/>
                  </a:lnTo>
                  <a:lnTo>
                    <a:pt x="43542" y="106988"/>
                  </a:lnTo>
                  <a:lnTo>
                    <a:pt x="80097" y="115732"/>
                  </a:lnTo>
                  <a:lnTo>
                    <a:pt x="115456" y="117522"/>
                  </a:lnTo>
                  <a:lnTo>
                    <a:pt x="147098" y="115229"/>
                  </a:lnTo>
                  <a:lnTo>
                    <a:pt x="190500" y="10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" name="SMARTInkShape-1615">
              <a:extLst>
                <a:ext uri="{FF2B5EF4-FFF2-40B4-BE49-F238E27FC236}">
                  <a16:creationId xmlns:a16="http://schemas.microsoft.com/office/drawing/2014/main" id="{46433ABA-5767-3894-811E-EE010E668AA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296447" y="2600325"/>
              <a:ext cx="114254" cy="171451"/>
            </a:xfrm>
            <a:custGeom>
              <a:avLst/>
              <a:gdLst/>
              <a:ahLst/>
              <a:cxnLst/>
              <a:rect l="0" t="0" r="0" b="0"/>
              <a:pathLst>
                <a:path w="114254" h="171451">
                  <a:moveTo>
                    <a:pt x="38053" y="0"/>
                  </a:moveTo>
                  <a:lnTo>
                    <a:pt x="38053" y="0"/>
                  </a:lnTo>
                  <a:lnTo>
                    <a:pt x="38053" y="5056"/>
                  </a:lnTo>
                  <a:lnTo>
                    <a:pt x="24962" y="32514"/>
                  </a:lnTo>
                  <a:lnTo>
                    <a:pt x="17357" y="74782"/>
                  </a:lnTo>
                  <a:lnTo>
                    <a:pt x="3969" y="121522"/>
                  </a:lnTo>
                  <a:lnTo>
                    <a:pt x="0" y="169076"/>
                  </a:lnTo>
                  <a:lnTo>
                    <a:pt x="1042" y="168809"/>
                  </a:lnTo>
                  <a:lnTo>
                    <a:pt x="45010" y="126375"/>
                  </a:lnTo>
                  <a:lnTo>
                    <a:pt x="68694" y="105529"/>
                  </a:lnTo>
                  <a:lnTo>
                    <a:pt x="92105" y="90057"/>
                  </a:lnTo>
                  <a:lnTo>
                    <a:pt x="102998" y="87651"/>
                  </a:lnTo>
                  <a:lnTo>
                    <a:pt x="105692" y="85951"/>
                  </a:lnTo>
                  <a:lnTo>
                    <a:pt x="106428" y="83759"/>
                  </a:lnTo>
                  <a:lnTo>
                    <a:pt x="105862" y="81239"/>
                  </a:lnTo>
                  <a:lnTo>
                    <a:pt x="105484" y="80618"/>
                  </a:lnTo>
                  <a:lnTo>
                    <a:pt x="105231" y="81262"/>
                  </a:lnTo>
                  <a:lnTo>
                    <a:pt x="104729" y="125800"/>
                  </a:lnTo>
                  <a:lnTo>
                    <a:pt x="104728" y="169924"/>
                  </a:lnTo>
                  <a:lnTo>
                    <a:pt x="105786" y="170432"/>
                  </a:lnTo>
                  <a:lnTo>
                    <a:pt x="11425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" name="SMARTInkShape-1616">
              <a:extLst>
                <a:ext uri="{FF2B5EF4-FFF2-40B4-BE49-F238E27FC236}">
                  <a16:creationId xmlns:a16="http://schemas.microsoft.com/office/drawing/2014/main" id="{A68D359B-558B-90D9-AF04-02F7BC26C8F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105900" y="27051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5208" y="2979"/>
                  </a:lnTo>
                  <a:lnTo>
                    <a:pt x="60120" y="175"/>
                  </a:lnTo>
                  <a:lnTo>
                    <a:pt x="100893" y="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" name="SMARTInkShape-1617">
              <a:extLst>
                <a:ext uri="{FF2B5EF4-FFF2-40B4-BE49-F238E27FC236}">
                  <a16:creationId xmlns:a16="http://schemas.microsoft.com/office/drawing/2014/main" id="{DDB74DE8-FD3E-40EF-787B-D7771D6BB05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125458" y="2600717"/>
              <a:ext cx="104268" cy="218593"/>
            </a:xfrm>
            <a:custGeom>
              <a:avLst/>
              <a:gdLst/>
              <a:ahLst/>
              <a:cxnLst/>
              <a:rect l="0" t="0" r="0" b="0"/>
              <a:pathLst>
                <a:path w="104268" h="218593">
                  <a:moveTo>
                    <a:pt x="28067" y="9133"/>
                  </a:moveTo>
                  <a:lnTo>
                    <a:pt x="28067" y="9133"/>
                  </a:lnTo>
                  <a:lnTo>
                    <a:pt x="28067" y="932"/>
                  </a:lnTo>
                  <a:lnTo>
                    <a:pt x="29125" y="491"/>
                  </a:lnTo>
                  <a:lnTo>
                    <a:pt x="33124" y="0"/>
                  </a:lnTo>
                  <a:lnTo>
                    <a:pt x="33555" y="928"/>
                  </a:lnTo>
                  <a:lnTo>
                    <a:pt x="30163" y="9407"/>
                  </a:lnTo>
                  <a:lnTo>
                    <a:pt x="23287" y="53580"/>
                  </a:lnTo>
                  <a:lnTo>
                    <a:pt x="18958" y="100371"/>
                  </a:lnTo>
                  <a:lnTo>
                    <a:pt x="18577" y="144291"/>
                  </a:lnTo>
                  <a:lnTo>
                    <a:pt x="10945" y="178823"/>
                  </a:lnTo>
                  <a:lnTo>
                    <a:pt x="2068" y="200853"/>
                  </a:lnTo>
                  <a:lnTo>
                    <a:pt x="0" y="215161"/>
                  </a:lnTo>
                  <a:lnTo>
                    <a:pt x="890" y="216335"/>
                  </a:lnTo>
                  <a:lnTo>
                    <a:pt x="4699" y="217639"/>
                  </a:lnTo>
                  <a:lnTo>
                    <a:pt x="26953" y="218592"/>
                  </a:lnTo>
                  <a:lnTo>
                    <a:pt x="64452" y="208310"/>
                  </a:lnTo>
                  <a:lnTo>
                    <a:pt x="104267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3" name="SMARTInkShape-1618">
            <a:extLst>
              <a:ext uri="{FF2B5EF4-FFF2-40B4-BE49-F238E27FC236}">
                <a16:creationId xmlns:a16="http://schemas.microsoft.com/office/drawing/2014/main" id="{5FDAE902-A55E-9B40-5059-FC7E07CC4E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29625" y="2800350"/>
            <a:ext cx="84121" cy="123826"/>
          </a:xfrm>
          <a:custGeom>
            <a:avLst/>
            <a:gdLst/>
            <a:ahLst/>
            <a:cxnLst/>
            <a:rect l="0" t="0" r="0" b="0"/>
            <a:pathLst>
              <a:path w="84121" h="123826">
                <a:moveTo>
                  <a:pt x="19050" y="0"/>
                </a:moveTo>
                <a:lnTo>
                  <a:pt x="19050" y="0"/>
                </a:lnTo>
                <a:lnTo>
                  <a:pt x="41440" y="0"/>
                </a:lnTo>
                <a:lnTo>
                  <a:pt x="47699" y="2822"/>
                </a:lnTo>
                <a:lnTo>
                  <a:pt x="65396" y="18314"/>
                </a:lnTo>
                <a:lnTo>
                  <a:pt x="71398" y="26837"/>
                </a:lnTo>
                <a:lnTo>
                  <a:pt x="82114" y="58371"/>
                </a:lnTo>
                <a:lnTo>
                  <a:pt x="84120" y="72157"/>
                </a:lnTo>
                <a:lnTo>
                  <a:pt x="79367" y="85339"/>
                </a:lnTo>
                <a:lnTo>
                  <a:pt x="70435" y="101839"/>
                </a:lnTo>
                <a:lnTo>
                  <a:pt x="69182" y="105993"/>
                </a:lnTo>
                <a:lnTo>
                  <a:pt x="66229" y="108762"/>
                </a:lnTo>
                <a:lnTo>
                  <a:pt x="33269" y="120360"/>
                </a:lnTo>
                <a:lnTo>
                  <a:pt x="0" y="1238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6" name="SMARTInkShape-Group326">
            <a:extLst>
              <a:ext uri="{FF2B5EF4-FFF2-40B4-BE49-F238E27FC236}">
                <a16:creationId xmlns:a16="http://schemas.microsoft.com/office/drawing/2014/main" id="{14D449F9-1BFC-3BD6-3E02-2F4B5179EA08}"/>
              </a:ext>
            </a:extLst>
          </p:cNvPr>
          <p:cNvGrpSpPr/>
          <p:nvPr/>
        </p:nvGrpSpPr>
        <p:grpSpPr>
          <a:xfrm>
            <a:off x="6629740" y="2505075"/>
            <a:ext cx="1666536" cy="345747"/>
            <a:chOff x="6629740" y="2505075"/>
            <a:chExt cx="1666536" cy="345747"/>
          </a:xfrm>
        </p:grpSpPr>
        <p:sp>
          <p:nvSpPr>
            <p:cNvPr id="2014" name="SMARTInkShape-1619">
              <a:extLst>
                <a:ext uri="{FF2B5EF4-FFF2-40B4-BE49-F238E27FC236}">
                  <a16:creationId xmlns:a16="http://schemas.microsoft.com/office/drawing/2014/main" id="{5E3FA200-7370-DA4D-5E5B-37AC19A2D7A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145102" y="2505075"/>
              <a:ext cx="151174" cy="301972"/>
            </a:xfrm>
            <a:custGeom>
              <a:avLst/>
              <a:gdLst/>
              <a:ahLst/>
              <a:cxnLst/>
              <a:rect l="0" t="0" r="0" b="0"/>
              <a:pathLst>
                <a:path w="151174" h="301972">
                  <a:moveTo>
                    <a:pt x="84498" y="219075"/>
                  </a:moveTo>
                  <a:lnTo>
                    <a:pt x="84498" y="219075"/>
                  </a:lnTo>
                  <a:lnTo>
                    <a:pt x="97755" y="205817"/>
                  </a:lnTo>
                  <a:lnTo>
                    <a:pt x="98627" y="203887"/>
                  </a:lnTo>
                  <a:lnTo>
                    <a:pt x="98151" y="202599"/>
                  </a:lnTo>
                  <a:lnTo>
                    <a:pt x="85903" y="193818"/>
                  </a:lnTo>
                  <a:lnTo>
                    <a:pt x="58447" y="190937"/>
                  </a:lnTo>
                  <a:lnTo>
                    <a:pt x="34799" y="200742"/>
                  </a:lnTo>
                  <a:lnTo>
                    <a:pt x="12740" y="217053"/>
                  </a:lnTo>
                  <a:lnTo>
                    <a:pt x="4981" y="229113"/>
                  </a:lnTo>
                  <a:lnTo>
                    <a:pt x="612" y="247802"/>
                  </a:lnTo>
                  <a:lnTo>
                    <a:pt x="0" y="254101"/>
                  </a:lnTo>
                  <a:lnTo>
                    <a:pt x="4963" y="269567"/>
                  </a:lnTo>
                  <a:lnTo>
                    <a:pt x="9249" y="278137"/>
                  </a:lnTo>
                  <a:lnTo>
                    <a:pt x="22479" y="290480"/>
                  </a:lnTo>
                  <a:lnTo>
                    <a:pt x="42132" y="300557"/>
                  </a:lnTo>
                  <a:lnTo>
                    <a:pt x="46729" y="301971"/>
                  </a:lnTo>
                  <a:lnTo>
                    <a:pt x="68368" y="298905"/>
                  </a:lnTo>
                  <a:lnTo>
                    <a:pt x="80152" y="291244"/>
                  </a:lnTo>
                  <a:lnTo>
                    <a:pt x="84775" y="286238"/>
                  </a:lnTo>
                  <a:lnTo>
                    <a:pt x="99800" y="247785"/>
                  </a:lnTo>
                  <a:lnTo>
                    <a:pt x="110138" y="202247"/>
                  </a:lnTo>
                  <a:lnTo>
                    <a:pt x="117549" y="162364"/>
                  </a:lnTo>
                  <a:lnTo>
                    <a:pt x="122658" y="123912"/>
                  </a:lnTo>
                  <a:lnTo>
                    <a:pt x="130668" y="81268"/>
                  </a:lnTo>
                  <a:lnTo>
                    <a:pt x="131932" y="35619"/>
                  </a:lnTo>
                  <a:lnTo>
                    <a:pt x="133096" y="25356"/>
                  </a:lnTo>
                  <a:lnTo>
                    <a:pt x="141816" y="4508"/>
                  </a:lnTo>
                  <a:lnTo>
                    <a:pt x="1511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" name="SMARTInkShape-1620">
              <a:extLst>
                <a:ext uri="{FF2B5EF4-FFF2-40B4-BE49-F238E27FC236}">
                  <a16:creationId xmlns:a16="http://schemas.microsoft.com/office/drawing/2014/main" id="{B92B3B95-4D5C-06E0-7214-8402C56FEFB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43713" y="2686050"/>
              <a:ext cx="149318" cy="121737"/>
            </a:xfrm>
            <a:custGeom>
              <a:avLst/>
              <a:gdLst/>
              <a:ahLst/>
              <a:cxnLst/>
              <a:rect l="0" t="0" r="0" b="0"/>
              <a:pathLst>
                <a:path w="149318" h="121737">
                  <a:moveTo>
                    <a:pt x="9662" y="0"/>
                  </a:moveTo>
                  <a:lnTo>
                    <a:pt x="9662" y="0"/>
                  </a:lnTo>
                  <a:lnTo>
                    <a:pt x="9662" y="10113"/>
                  </a:lnTo>
                  <a:lnTo>
                    <a:pt x="12484" y="17900"/>
                  </a:lnTo>
                  <a:lnTo>
                    <a:pt x="27976" y="36579"/>
                  </a:lnTo>
                  <a:lnTo>
                    <a:pt x="50366" y="49409"/>
                  </a:lnTo>
                  <a:lnTo>
                    <a:pt x="70792" y="50887"/>
                  </a:lnTo>
                  <a:lnTo>
                    <a:pt x="116172" y="47816"/>
                  </a:lnTo>
                  <a:lnTo>
                    <a:pt x="126710" y="47681"/>
                  </a:lnTo>
                  <a:lnTo>
                    <a:pt x="136119" y="42006"/>
                  </a:lnTo>
                  <a:lnTo>
                    <a:pt x="145241" y="33486"/>
                  </a:lnTo>
                  <a:lnTo>
                    <a:pt x="149295" y="26171"/>
                  </a:lnTo>
                  <a:lnTo>
                    <a:pt x="149317" y="22740"/>
                  </a:lnTo>
                  <a:lnTo>
                    <a:pt x="146520" y="16104"/>
                  </a:lnTo>
                  <a:lnTo>
                    <a:pt x="136105" y="9627"/>
                  </a:lnTo>
                  <a:lnTo>
                    <a:pt x="113660" y="1902"/>
                  </a:lnTo>
                  <a:lnTo>
                    <a:pt x="87278" y="5620"/>
                  </a:lnTo>
                  <a:lnTo>
                    <a:pt x="57706" y="18481"/>
                  </a:lnTo>
                  <a:lnTo>
                    <a:pt x="20328" y="49394"/>
                  </a:lnTo>
                  <a:lnTo>
                    <a:pt x="5230" y="67461"/>
                  </a:lnTo>
                  <a:lnTo>
                    <a:pt x="1416" y="75666"/>
                  </a:lnTo>
                  <a:lnTo>
                    <a:pt x="0" y="90426"/>
                  </a:lnTo>
                  <a:lnTo>
                    <a:pt x="2162" y="96268"/>
                  </a:lnTo>
                  <a:lnTo>
                    <a:pt x="10209" y="105580"/>
                  </a:lnTo>
                  <a:lnTo>
                    <a:pt x="31697" y="116773"/>
                  </a:lnTo>
                  <a:lnTo>
                    <a:pt x="68285" y="121736"/>
                  </a:lnTo>
                  <a:lnTo>
                    <a:pt x="123962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" name="SMARTInkShape-1621">
              <a:extLst>
                <a:ext uri="{FF2B5EF4-FFF2-40B4-BE49-F238E27FC236}">
                  <a16:creationId xmlns:a16="http://schemas.microsoft.com/office/drawing/2014/main" id="{8CAB71C1-26C2-39EA-2B95-AA5D7872EFE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38338" y="2686050"/>
              <a:ext cx="157888" cy="28460"/>
            </a:xfrm>
            <a:custGeom>
              <a:avLst/>
              <a:gdLst/>
              <a:ahLst/>
              <a:cxnLst/>
              <a:rect l="0" t="0" r="0" b="0"/>
              <a:pathLst>
                <a:path w="157888" h="28460">
                  <a:moveTo>
                    <a:pt x="5487" y="19050"/>
                  </a:moveTo>
                  <a:lnTo>
                    <a:pt x="5487" y="19050"/>
                  </a:lnTo>
                  <a:lnTo>
                    <a:pt x="431" y="19050"/>
                  </a:lnTo>
                  <a:lnTo>
                    <a:pt x="0" y="20108"/>
                  </a:lnTo>
                  <a:lnTo>
                    <a:pt x="2342" y="24106"/>
                  </a:lnTo>
                  <a:lnTo>
                    <a:pt x="4449" y="25596"/>
                  </a:lnTo>
                  <a:lnTo>
                    <a:pt x="9612" y="27251"/>
                  </a:lnTo>
                  <a:lnTo>
                    <a:pt x="32852" y="28459"/>
                  </a:lnTo>
                  <a:lnTo>
                    <a:pt x="41638" y="25701"/>
                  </a:lnTo>
                  <a:lnTo>
                    <a:pt x="45462" y="23484"/>
                  </a:lnTo>
                  <a:lnTo>
                    <a:pt x="87904" y="16812"/>
                  </a:lnTo>
                  <a:lnTo>
                    <a:pt x="112105" y="11684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" name="SMARTInkShape-1622">
              <a:extLst>
                <a:ext uri="{FF2B5EF4-FFF2-40B4-BE49-F238E27FC236}">
                  <a16:creationId xmlns:a16="http://schemas.microsoft.com/office/drawing/2014/main" id="{4785B31D-4DCE-3CA3-2D21-9DE3022429C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758374" y="2529045"/>
              <a:ext cx="90227" cy="261599"/>
            </a:xfrm>
            <a:custGeom>
              <a:avLst/>
              <a:gdLst/>
              <a:ahLst/>
              <a:cxnLst/>
              <a:rect l="0" t="0" r="0" b="0"/>
              <a:pathLst>
                <a:path w="90227" h="261599">
                  <a:moveTo>
                    <a:pt x="42601" y="14130"/>
                  </a:moveTo>
                  <a:lnTo>
                    <a:pt x="42601" y="14130"/>
                  </a:lnTo>
                  <a:lnTo>
                    <a:pt x="47657" y="9074"/>
                  </a:lnTo>
                  <a:lnTo>
                    <a:pt x="50139" y="3769"/>
                  </a:lnTo>
                  <a:lnTo>
                    <a:pt x="50801" y="872"/>
                  </a:lnTo>
                  <a:lnTo>
                    <a:pt x="51243" y="0"/>
                  </a:lnTo>
                  <a:lnTo>
                    <a:pt x="51538" y="477"/>
                  </a:lnTo>
                  <a:lnTo>
                    <a:pt x="51733" y="1853"/>
                  </a:lnTo>
                  <a:lnTo>
                    <a:pt x="35856" y="44542"/>
                  </a:lnTo>
                  <a:lnTo>
                    <a:pt x="23473" y="83990"/>
                  </a:lnTo>
                  <a:lnTo>
                    <a:pt x="14003" y="122671"/>
                  </a:lnTo>
                  <a:lnTo>
                    <a:pt x="7316" y="164824"/>
                  </a:lnTo>
                  <a:lnTo>
                    <a:pt x="0" y="206880"/>
                  </a:lnTo>
                  <a:lnTo>
                    <a:pt x="32" y="221858"/>
                  </a:lnTo>
                  <a:lnTo>
                    <a:pt x="4972" y="247586"/>
                  </a:lnTo>
                  <a:lnTo>
                    <a:pt x="9297" y="254766"/>
                  </a:lnTo>
                  <a:lnTo>
                    <a:pt x="14746" y="258663"/>
                  </a:lnTo>
                  <a:lnTo>
                    <a:pt x="21754" y="260395"/>
                  </a:lnTo>
                  <a:lnTo>
                    <a:pt x="44495" y="261598"/>
                  </a:lnTo>
                  <a:lnTo>
                    <a:pt x="90226" y="242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" name="SMARTInkShape-1623">
              <a:extLst>
                <a:ext uri="{FF2B5EF4-FFF2-40B4-BE49-F238E27FC236}">
                  <a16:creationId xmlns:a16="http://schemas.microsoft.com/office/drawing/2014/main" id="{09CD0318-CE57-117D-37E0-4A7D7F7AB93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55671" y="2697421"/>
              <a:ext cx="197680" cy="153401"/>
            </a:xfrm>
            <a:custGeom>
              <a:avLst/>
              <a:gdLst/>
              <a:ahLst/>
              <a:cxnLst/>
              <a:rect l="0" t="0" r="0" b="0"/>
              <a:pathLst>
                <a:path w="197680" h="153401">
                  <a:moveTo>
                    <a:pt x="83379" y="64829"/>
                  </a:moveTo>
                  <a:lnTo>
                    <a:pt x="83379" y="64829"/>
                  </a:lnTo>
                  <a:lnTo>
                    <a:pt x="100989" y="47219"/>
                  </a:lnTo>
                  <a:lnTo>
                    <a:pt x="102002" y="41149"/>
                  </a:lnTo>
                  <a:lnTo>
                    <a:pt x="102392" y="28483"/>
                  </a:lnTo>
                  <a:lnTo>
                    <a:pt x="108967" y="19471"/>
                  </a:lnTo>
                  <a:lnTo>
                    <a:pt x="110627" y="13625"/>
                  </a:lnTo>
                  <a:lnTo>
                    <a:pt x="110011" y="10585"/>
                  </a:lnTo>
                  <a:lnTo>
                    <a:pt x="106504" y="4384"/>
                  </a:lnTo>
                  <a:lnTo>
                    <a:pt x="104087" y="2307"/>
                  </a:lnTo>
                  <a:lnTo>
                    <a:pt x="98580" y="0"/>
                  </a:lnTo>
                  <a:lnTo>
                    <a:pt x="79416" y="8814"/>
                  </a:lnTo>
                  <a:lnTo>
                    <a:pt x="39139" y="51183"/>
                  </a:lnTo>
                  <a:lnTo>
                    <a:pt x="24997" y="65842"/>
                  </a:lnTo>
                  <a:lnTo>
                    <a:pt x="7435" y="109033"/>
                  </a:lnTo>
                  <a:lnTo>
                    <a:pt x="552" y="130490"/>
                  </a:lnTo>
                  <a:lnTo>
                    <a:pt x="0" y="142695"/>
                  </a:lnTo>
                  <a:lnTo>
                    <a:pt x="3283" y="151647"/>
                  </a:lnTo>
                  <a:lnTo>
                    <a:pt x="7756" y="153400"/>
                  </a:lnTo>
                  <a:lnTo>
                    <a:pt x="21194" y="152524"/>
                  </a:lnTo>
                  <a:lnTo>
                    <a:pt x="32105" y="148608"/>
                  </a:lnTo>
                  <a:lnTo>
                    <a:pt x="52789" y="132413"/>
                  </a:lnTo>
                  <a:lnTo>
                    <a:pt x="84775" y="88179"/>
                  </a:lnTo>
                  <a:lnTo>
                    <a:pt x="99373" y="58274"/>
                  </a:lnTo>
                  <a:lnTo>
                    <a:pt x="102250" y="46510"/>
                  </a:lnTo>
                  <a:lnTo>
                    <a:pt x="95847" y="60074"/>
                  </a:lnTo>
                  <a:lnTo>
                    <a:pt x="92104" y="80565"/>
                  </a:lnTo>
                  <a:lnTo>
                    <a:pt x="86435" y="91246"/>
                  </a:lnTo>
                  <a:lnTo>
                    <a:pt x="84737" y="101617"/>
                  </a:lnTo>
                  <a:lnTo>
                    <a:pt x="86805" y="110460"/>
                  </a:lnTo>
                  <a:lnTo>
                    <a:pt x="96756" y="124760"/>
                  </a:lnTo>
                  <a:lnTo>
                    <a:pt x="108374" y="128507"/>
                  </a:lnTo>
                  <a:lnTo>
                    <a:pt x="124121" y="129113"/>
                  </a:lnTo>
                  <a:lnTo>
                    <a:pt x="171257" y="120628"/>
                  </a:lnTo>
                  <a:lnTo>
                    <a:pt x="197679" y="102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" name="SMARTInkShape-1624">
              <a:extLst>
                <a:ext uri="{FF2B5EF4-FFF2-40B4-BE49-F238E27FC236}">
                  <a16:creationId xmlns:a16="http://schemas.microsoft.com/office/drawing/2014/main" id="{3BE666A1-E91C-621A-2353-3540988D811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248525" y="2686201"/>
              <a:ext cx="276226" cy="161775"/>
            </a:xfrm>
            <a:custGeom>
              <a:avLst/>
              <a:gdLst/>
              <a:ahLst/>
              <a:cxnLst/>
              <a:rect l="0" t="0" r="0" b="0"/>
              <a:pathLst>
                <a:path w="276226" h="161775">
                  <a:moveTo>
                    <a:pt x="0" y="18899"/>
                  </a:moveTo>
                  <a:lnTo>
                    <a:pt x="0" y="18899"/>
                  </a:lnTo>
                  <a:lnTo>
                    <a:pt x="0" y="13843"/>
                  </a:lnTo>
                  <a:lnTo>
                    <a:pt x="2822" y="8538"/>
                  </a:lnTo>
                  <a:lnTo>
                    <a:pt x="5056" y="5641"/>
                  </a:lnTo>
                  <a:lnTo>
                    <a:pt x="10361" y="2423"/>
                  </a:lnTo>
                  <a:lnTo>
                    <a:pt x="22120" y="612"/>
                  </a:lnTo>
                  <a:lnTo>
                    <a:pt x="40001" y="0"/>
                  </a:lnTo>
                  <a:lnTo>
                    <a:pt x="43600" y="2067"/>
                  </a:lnTo>
                  <a:lnTo>
                    <a:pt x="50423" y="10007"/>
                  </a:lnTo>
                  <a:lnTo>
                    <a:pt x="54160" y="17769"/>
                  </a:lnTo>
                  <a:lnTo>
                    <a:pt x="56559" y="31376"/>
                  </a:lnTo>
                  <a:lnTo>
                    <a:pt x="57098" y="77144"/>
                  </a:lnTo>
                  <a:lnTo>
                    <a:pt x="57146" y="101724"/>
                  </a:lnTo>
                  <a:lnTo>
                    <a:pt x="48016" y="113681"/>
                  </a:lnTo>
                  <a:lnTo>
                    <a:pt x="82842" y="70288"/>
                  </a:lnTo>
                  <a:lnTo>
                    <a:pt x="105459" y="49785"/>
                  </a:lnTo>
                  <a:lnTo>
                    <a:pt x="144209" y="22240"/>
                  </a:lnTo>
                  <a:lnTo>
                    <a:pt x="161682" y="19339"/>
                  </a:lnTo>
                  <a:lnTo>
                    <a:pt x="164939" y="19192"/>
                  </a:lnTo>
                  <a:lnTo>
                    <a:pt x="167109" y="20153"/>
                  </a:lnTo>
                  <a:lnTo>
                    <a:pt x="168556" y="21852"/>
                  </a:lnTo>
                  <a:lnTo>
                    <a:pt x="170164" y="26561"/>
                  </a:lnTo>
                  <a:lnTo>
                    <a:pt x="171400" y="72159"/>
                  </a:lnTo>
                  <a:lnTo>
                    <a:pt x="170381" y="98133"/>
                  </a:lnTo>
                  <a:lnTo>
                    <a:pt x="162316" y="138956"/>
                  </a:lnTo>
                  <a:lnTo>
                    <a:pt x="163245" y="139154"/>
                  </a:lnTo>
                  <a:lnTo>
                    <a:pt x="169607" y="134375"/>
                  </a:lnTo>
                  <a:lnTo>
                    <a:pt x="178195" y="125199"/>
                  </a:lnTo>
                  <a:lnTo>
                    <a:pt x="204765" y="80575"/>
                  </a:lnTo>
                  <a:lnTo>
                    <a:pt x="209540" y="70652"/>
                  </a:lnTo>
                  <a:lnTo>
                    <a:pt x="235310" y="36696"/>
                  </a:lnTo>
                  <a:lnTo>
                    <a:pt x="261523" y="23662"/>
                  </a:lnTo>
                  <a:lnTo>
                    <a:pt x="263248" y="24191"/>
                  </a:lnTo>
                  <a:lnTo>
                    <a:pt x="271075" y="37701"/>
                  </a:lnTo>
                  <a:lnTo>
                    <a:pt x="275547" y="77271"/>
                  </a:lnTo>
                  <a:lnTo>
                    <a:pt x="276198" y="121920"/>
                  </a:lnTo>
                  <a:lnTo>
                    <a:pt x="276225" y="161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" name="SMARTInkShape-1625">
              <a:extLst>
                <a:ext uri="{FF2B5EF4-FFF2-40B4-BE49-F238E27FC236}">
                  <a16:creationId xmlns:a16="http://schemas.microsoft.com/office/drawing/2014/main" id="{1FEE3B6C-CDEE-DA90-B37E-00FE963B6AA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143750" y="25908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" name="SMARTInkShape-1626">
              <a:extLst>
                <a:ext uri="{FF2B5EF4-FFF2-40B4-BE49-F238E27FC236}">
                  <a16:creationId xmlns:a16="http://schemas.microsoft.com/office/drawing/2014/main" id="{515F2A4C-1EF0-DCCD-1E10-41316F38F4E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116652" y="2686050"/>
              <a:ext cx="32586" cy="152401"/>
            </a:xfrm>
            <a:custGeom>
              <a:avLst/>
              <a:gdLst/>
              <a:ahLst/>
              <a:cxnLst/>
              <a:rect l="0" t="0" r="0" b="0"/>
              <a:pathLst>
                <a:path w="32586" h="152401">
                  <a:moveTo>
                    <a:pt x="27098" y="0"/>
                  </a:moveTo>
                  <a:lnTo>
                    <a:pt x="27098" y="0"/>
                  </a:lnTo>
                  <a:lnTo>
                    <a:pt x="32154" y="5056"/>
                  </a:lnTo>
                  <a:lnTo>
                    <a:pt x="32585" y="6546"/>
                  </a:lnTo>
                  <a:lnTo>
                    <a:pt x="31815" y="7539"/>
                  </a:lnTo>
                  <a:lnTo>
                    <a:pt x="30243" y="8201"/>
                  </a:lnTo>
                  <a:lnTo>
                    <a:pt x="28496" y="14581"/>
                  </a:lnTo>
                  <a:lnTo>
                    <a:pt x="22318" y="40980"/>
                  </a:lnTo>
                  <a:lnTo>
                    <a:pt x="10659" y="71026"/>
                  </a:lnTo>
                  <a:lnTo>
                    <a:pt x="1846" y="113815"/>
                  </a:lnTo>
                  <a:lnTo>
                    <a:pt x="0" y="128548"/>
                  </a:lnTo>
                  <a:lnTo>
                    <a:pt x="8048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" name="SMARTInkShape-1627">
              <a:extLst>
                <a:ext uri="{FF2B5EF4-FFF2-40B4-BE49-F238E27FC236}">
                  <a16:creationId xmlns:a16="http://schemas.microsoft.com/office/drawing/2014/main" id="{D616A5BD-867D-551D-C73B-118E70C46A6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972300" y="266700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8467" y="37264"/>
                  </a:lnTo>
                  <a:lnTo>
                    <a:pt x="50354" y="1897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" name="SMARTInkShape-1628">
              <a:extLst>
                <a:ext uri="{FF2B5EF4-FFF2-40B4-BE49-F238E27FC236}">
                  <a16:creationId xmlns:a16="http://schemas.microsoft.com/office/drawing/2014/main" id="{B0A4C347-F706-6022-04FE-67751739B4B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01004" y="2563549"/>
              <a:ext cx="123697" cy="272112"/>
            </a:xfrm>
            <a:custGeom>
              <a:avLst/>
              <a:gdLst/>
              <a:ahLst/>
              <a:cxnLst/>
              <a:rect l="0" t="0" r="0" b="0"/>
              <a:pathLst>
                <a:path w="123697" h="272112">
                  <a:moveTo>
                    <a:pt x="18921" y="8201"/>
                  </a:moveTo>
                  <a:lnTo>
                    <a:pt x="18921" y="8201"/>
                  </a:lnTo>
                  <a:lnTo>
                    <a:pt x="18921" y="3145"/>
                  </a:lnTo>
                  <a:lnTo>
                    <a:pt x="19979" y="1655"/>
                  </a:lnTo>
                  <a:lnTo>
                    <a:pt x="21743" y="662"/>
                  </a:lnTo>
                  <a:lnTo>
                    <a:pt x="23977" y="0"/>
                  </a:lnTo>
                  <a:lnTo>
                    <a:pt x="26525" y="617"/>
                  </a:lnTo>
                  <a:lnTo>
                    <a:pt x="32178" y="4125"/>
                  </a:lnTo>
                  <a:lnTo>
                    <a:pt x="33051" y="8659"/>
                  </a:lnTo>
                  <a:lnTo>
                    <a:pt x="26847" y="44392"/>
                  </a:lnTo>
                  <a:lnTo>
                    <a:pt x="18447" y="89480"/>
                  </a:lnTo>
                  <a:lnTo>
                    <a:pt x="12078" y="131767"/>
                  </a:lnTo>
                  <a:lnTo>
                    <a:pt x="7369" y="166169"/>
                  </a:lnTo>
                  <a:lnTo>
                    <a:pt x="2093" y="207053"/>
                  </a:lnTo>
                  <a:lnTo>
                    <a:pt x="310" y="248682"/>
                  </a:lnTo>
                  <a:lnTo>
                    <a:pt x="0" y="265486"/>
                  </a:lnTo>
                  <a:lnTo>
                    <a:pt x="2074" y="268625"/>
                  </a:lnTo>
                  <a:lnTo>
                    <a:pt x="5573" y="270717"/>
                  </a:lnTo>
                  <a:lnTo>
                    <a:pt x="10022" y="272111"/>
                  </a:lnTo>
                  <a:lnTo>
                    <a:pt x="20610" y="270839"/>
                  </a:lnTo>
                  <a:lnTo>
                    <a:pt x="62203" y="257985"/>
                  </a:lnTo>
                  <a:lnTo>
                    <a:pt x="100272" y="243014"/>
                  </a:lnTo>
                  <a:lnTo>
                    <a:pt x="123696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" name="SMARTInkShape-1629">
              <a:extLst>
                <a:ext uri="{FF2B5EF4-FFF2-40B4-BE49-F238E27FC236}">
                  <a16:creationId xmlns:a16="http://schemas.microsoft.com/office/drawing/2014/main" id="{9D7C9B7E-F9A4-A9B8-29CD-6B1A9A89A56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800850" y="2705100"/>
              <a:ext cx="113908" cy="131469"/>
            </a:xfrm>
            <a:custGeom>
              <a:avLst/>
              <a:gdLst/>
              <a:ahLst/>
              <a:cxnLst/>
              <a:rect l="0" t="0" r="0" b="0"/>
              <a:pathLst>
                <a:path w="113908" h="131469">
                  <a:moveTo>
                    <a:pt x="104775" y="0"/>
                  </a:moveTo>
                  <a:lnTo>
                    <a:pt x="104775" y="0"/>
                  </a:lnTo>
                  <a:lnTo>
                    <a:pt x="113907" y="0"/>
                  </a:lnTo>
                  <a:lnTo>
                    <a:pt x="90426" y="1058"/>
                  </a:lnTo>
                  <a:lnTo>
                    <a:pt x="73595" y="7604"/>
                  </a:lnTo>
                  <a:lnTo>
                    <a:pt x="49412" y="27447"/>
                  </a:lnTo>
                  <a:lnTo>
                    <a:pt x="43127" y="36188"/>
                  </a:lnTo>
                  <a:lnTo>
                    <a:pt x="41452" y="40000"/>
                  </a:lnTo>
                  <a:lnTo>
                    <a:pt x="41393" y="43600"/>
                  </a:lnTo>
                  <a:lnTo>
                    <a:pt x="44150" y="50422"/>
                  </a:lnTo>
                  <a:lnTo>
                    <a:pt x="62147" y="69972"/>
                  </a:lnTo>
                  <a:lnTo>
                    <a:pt x="106139" y="98306"/>
                  </a:lnTo>
                  <a:lnTo>
                    <a:pt x="110673" y="104722"/>
                  </a:lnTo>
                  <a:lnTo>
                    <a:pt x="111882" y="107915"/>
                  </a:lnTo>
                  <a:lnTo>
                    <a:pt x="111630" y="111102"/>
                  </a:lnTo>
                  <a:lnTo>
                    <a:pt x="108527" y="117465"/>
                  </a:lnTo>
                  <a:lnTo>
                    <a:pt x="95774" y="126997"/>
                  </a:lnTo>
                  <a:lnTo>
                    <a:pt x="83645" y="131468"/>
                  </a:lnTo>
                  <a:lnTo>
                    <a:pt x="37081" y="12498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" name="SMARTInkShape-1630">
              <a:extLst>
                <a:ext uri="{FF2B5EF4-FFF2-40B4-BE49-F238E27FC236}">
                  <a16:creationId xmlns:a16="http://schemas.microsoft.com/office/drawing/2014/main" id="{A8E4DAA8-B6AD-DC80-6559-B15E8ABDDBD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629740" y="2686639"/>
              <a:ext cx="171111" cy="150449"/>
            </a:xfrm>
            <a:custGeom>
              <a:avLst/>
              <a:gdLst/>
              <a:ahLst/>
              <a:cxnLst/>
              <a:rect l="0" t="0" r="0" b="0"/>
              <a:pathLst>
                <a:path w="171111" h="150449">
                  <a:moveTo>
                    <a:pt x="37760" y="56561"/>
                  </a:moveTo>
                  <a:lnTo>
                    <a:pt x="37760" y="56561"/>
                  </a:lnTo>
                  <a:lnTo>
                    <a:pt x="81608" y="56561"/>
                  </a:lnTo>
                  <a:lnTo>
                    <a:pt x="126625" y="55503"/>
                  </a:lnTo>
                  <a:lnTo>
                    <a:pt x="153349" y="48360"/>
                  </a:lnTo>
                  <a:lnTo>
                    <a:pt x="156095" y="46860"/>
                  </a:lnTo>
                  <a:lnTo>
                    <a:pt x="157925" y="44803"/>
                  </a:lnTo>
                  <a:lnTo>
                    <a:pt x="159144" y="42372"/>
                  </a:lnTo>
                  <a:lnTo>
                    <a:pt x="157841" y="38635"/>
                  </a:lnTo>
                  <a:lnTo>
                    <a:pt x="150749" y="28838"/>
                  </a:lnTo>
                  <a:lnTo>
                    <a:pt x="128949" y="12907"/>
                  </a:lnTo>
                  <a:lnTo>
                    <a:pt x="110522" y="3880"/>
                  </a:lnTo>
                  <a:lnTo>
                    <a:pt x="79000" y="0"/>
                  </a:lnTo>
                  <a:lnTo>
                    <a:pt x="32731" y="7664"/>
                  </a:lnTo>
                  <a:lnTo>
                    <a:pt x="19297" y="16837"/>
                  </a:lnTo>
                  <a:lnTo>
                    <a:pt x="5478" y="34208"/>
                  </a:lnTo>
                  <a:lnTo>
                    <a:pt x="2246" y="43451"/>
                  </a:lnTo>
                  <a:lnTo>
                    <a:pt x="0" y="77857"/>
                  </a:lnTo>
                  <a:lnTo>
                    <a:pt x="4817" y="99795"/>
                  </a:lnTo>
                  <a:lnTo>
                    <a:pt x="12947" y="119701"/>
                  </a:lnTo>
                  <a:lnTo>
                    <a:pt x="21793" y="129779"/>
                  </a:lnTo>
                  <a:lnTo>
                    <a:pt x="32780" y="136727"/>
                  </a:lnTo>
                  <a:lnTo>
                    <a:pt x="75940" y="149500"/>
                  </a:lnTo>
                  <a:lnTo>
                    <a:pt x="120712" y="150448"/>
                  </a:lnTo>
                  <a:lnTo>
                    <a:pt x="171110" y="142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3" name="SMARTInkShape-Group327">
            <a:extLst>
              <a:ext uri="{FF2B5EF4-FFF2-40B4-BE49-F238E27FC236}">
                <a16:creationId xmlns:a16="http://schemas.microsoft.com/office/drawing/2014/main" id="{2F71B37F-299E-5B17-0A7D-5E1DB9524D1A}"/>
              </a:ext>
            </a:extLst>
          </p:cNvPr>
          <p:cNvGrpSpPr/>
          <p:nvPr/>
        </p:nvGrpSpPr>
        <p:grpSpPr>
          <a:xfrm>
            <a:off x="5295900" y="2514726"/>
            <a:ext cx="1028701" cy="564583"/>
            <a:chOff x="5295900" y="2514726"/>
            <a:chExt cx="1028701" cy="564583"/>
          </a:xfrm>
        </p:grpSpPr>
        <p:sp>
          <p:nvSpPr>
            <p:cNvPr id="2027" name="SMARTInkShape-1631">
              <a:extLst>
                <a:ext uri="{FF2B5EF4-FFF2-40B4-BE49-F238E27FC236}">
                  <a16:creationId xmlns:a16="http://schemas.microsoft.com/office/drawing/2014/main" id="{F687EF3B-B4D3-E0D7-AD1E-979C4E07867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097490" y="2695739"/>
              <a:ext cx="227111" cy="383570"/>
            </a:xfrm>
            <a:custGeom>
              <a:avLst/>
              <a:gdLst/>
              <a:ahLst/>
              <a:cxnLst/>
              <a:rect l="0" t="0" r="0" b="0"/>
              <a:pathLst>
                <a:path w="227111" h="383570">
                  <a:moveTo>
                    <a:pt x="84235" y="47461"/>
                  </a:moveTo>
                  <a:lnTo>
                    <a:pt x="84235" y="47461"/>
                  </a:lnTo>
                  <a:lnTo>
                    <a:pt x="84235" y="24689"/>
                  </a:lnTo>
                  <a:lnTo>
                    <a:pt x="81413" y="18643"/>
                  </a:lnTo>
                  <a:lnTo>
                    <a:pt x="70978" y="6138"/>
                  </a:lnTo>
                  <a:lnTo>
                    <a:pt x="62115" y="2637"/>
                  </a:lnTo>
                  <a:lnTo>
                    <a:pt x="15498" y="0"/>
                  </a:lnTo>
                  <a:lnTo>
                    <a:pt x="9835" y="2062"/>
                  </a:lnTo>
                  <a:lnTo>
                    <a:pt x="6061" y="5553"/>
                  </a:lnTo>
                  <a:lnTo>
                    <a:pt x="1866" y="15077"/>
                  </a:lnTo>
                  <a:lnTo>
                    <a:pt x="0" y="26365"/>
                  </a:lnTo>
                  <a:lnTo>
                    <a:pt x="4817" y="38438"/>
                  </a:lnTo>
                  <a:lnTo>
                    <a:pt x="35129" y="82415"/>
                  </a:lnTo>
                  <a:lnTo>
                    <a:pt x="41243" y="92277"/>
                  </a:lnTo>
                  <a:lnTo>
                    <a:pt x="42874" y="96388"/>
                  </a:lnTo>
                  <a:lnTo>
                    <a:pt x="50330" y="103779"/>
                  </a:lnTo>
                  <a:lnTo>
                    <a:pt x="59642" y="109533"/>
                  </a:lnTo>
                  <a:lnTo>
                    <a:pt x="74243" y="116049"/>
                  </a:lnTo>
                  <a:lnTo>
                    <a:pt x="80853" y="120278"/>
                  </a:lnTo>
                  <a:lnTo>
                    <a:pt x="91852" y="123215"/>
                  </a:lnTo>
                  <a:lnTo>
                    <a:pt x="115051" y="123622"/>
                  </a:lnTo>
                  <a:lnTo>
                    <a:pt x="121920" y="120821"/>
                  </a:lnTo>
                  <a:lnTo>
                    <a:pt x="125233" y="118593"/>
                  </a:lnTo>
                  <a:lnTo>
                    <a:pt x="134953" y="105344"/>
                  </a:lnTo>
                  <a:lnTo>
                    <a:pt x="140820" y="79585"/>
                  </a:lnTo>
                  <a:lnTo>
                    <a:pt x="141385" y="66523"/>
                  </a:lnTo>
                  <a:lnTo>
                    <a:pt x="128128" y="98083"/>
                  </a:lnTo>
                  <a:lnTo>
                    <a:pt x="123480" y="135895"/>
                  </a:lnTo>
                  <a:lnTo>
                    <a:pt x="122674" y="173970"/>
                  </a:lnTo>
                  <a:lnTo>
                    <a:pt x="125224" y="215874"/>
                  </a:lnTo>
                  <a:lnTo>
                    <a:pt x="127072" y="258934"/>
                  </a:lnTo>
                  <a:lnTo>
                    <a:pt x="126561" y="302383"/>
                  </a:lnTo>
                  <a:lnTo>
                    <a:pt x="128447" y="326918"/>
                  </a:lnTo>
                  <a:lnTo>
                    <a:pt x="123558" y="352631"/>
                  </a:lnTo>
                  <a:lnTo>
                    <a:pt x="112424" y="377459"/>
                  </a:lnTo>
                  <a:lnTo>
                    <a:pt x="109376" y="381760"/>
                  </a:lnTo>
                  <a:lnTo>
                    <a:pt x="104172" y="383569"/>
                  </a:lnTo>
                  <a:lnTo>
                    <a:pt x="89920" y="382756"/>
                  </a:lnTo>
                  <a:lnTo>
                    <a:pt x="83792" y="379999"/>
                  </a:lnTo>
                  <a:lnTo>
                    <a:pt x="74160" y="371292"/>
                  </a:lnTo>
                  <a:lnTo>
                    <a:pt x="62787" y="349433"/>
                  </a:lnTo>
                  <a:lnTo>
                    <a:pt x="62830" y="312736"/>
                  </a:lnTo>
                  <a:lnTo>
                    <a:pt x="72324" y="273624"/>
                  </a:lnTo>
                  <a:lnTo>
                    <a:pt x="82352" y="241590"/>
                  </a:lnTo>
                  <a:lnTo>
                    <a:pt x="110224" y="203932"/>
                  </a:lnTo>
                  <a:lnTo>
                    <a:pt x="141461" y="174226"/>
                  </a:lnTo>
                  <a:lnTo>
                    <a:pt x="168357" y="155701"/>
                  </a:lnTo>
                  <a:lnTo>
                    <a:pt x="209085" y="144722"/>
                  </a:lnTo>
                  <a:lnTo>
                    <a:pt x="227110" y="133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" name="SMARTInkShape-1632">
              <a:extLst>
                <a:ext uri="{FF2B5EF4-FFF2-40B4-BE49-F238E27FC236}">
                  <a16:creationId xmlns:a16="http://schemas.microsoft.com/office/drawing/2014/main" id="{0706E05F-55D9-6BB4-D355-6B6AAA90F48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838825" y="2714804"/>
              <a:ext cx="219076" cy="127130"/>
            </a:xfrm>
            <a:custGeom>
              <a:avLst/>
              <a:gdLst/>
              <a:ahLst/>
              <a:cxnLst/>
              <a:rect l="0" t="0" r="0" b="0"/>
              <a:pathLst>
                <a:path w="219076" h="127130">
                  <a:moveTo>
                    <a:pt x="0" y="18871"/>
                  </a:moveTo>
                  <a:lnTo>
                    <a:pt x="0" y="18871"/>
                  </a:lnTo>
                  <a:lnTo>
                    <a:pt x="16247" y="3683"/>
                  </a:lnTo>
                  <a:lnTo>
                    <a:pt x="22390" y="1537"/>
                  </a:lnTo>
                  <a:lnTo>
                    <a:pt x="41912" y="329"/>
                  </a:lnTo>
                  <a:lnTo>
                    <a:pt x="53200" y="2869"/>
                  </a:lnTo>
                  <a:lnTo>
                    <a:pt x="57691" y="5028"/>
                  </a:lnTo>
                  <a:lnTo>
                    <a:pt x="65505" y="13071"/>
                  </a:lnTo>
                  <a:lnTo>
                    <a:pt x="79144" y="35482"/>
                  </a:lnTo>
                  <a:lnTo>
                    <a:pt x="80279" y="41586"/>
                  </a:lnTo>
                  <a:lnTo>
                    <a:pt x="76533" y="85575"/>
                  </a:lnTo>
                  <a:lnTo>
                    <a:pt x="76200" y="104587"/>
                  </a:lnTo>
                  <a:lnTo>
                    <a:pt x="76200" y="99537"/>
                  </a:lnTo>
                  <a:lnTo>
                    <a:pt x="79022" y="94234"/>
                  </a:lnTo>
                  <a:lnTo>
                    <a:pt x="100051" y="72540"/>
                  </a:lnTo>
                  <a:lnTo>
                    <a:pt x="142970" y="37253"/>
                  </a:lnTo>
                  <a:lnTo>
                    <a:pt x="153501" y="25982"/>
                  </a:lnTo>
                  <a:lnTo>
                    <a:pt x="165872" y="6689"/>
                  </a:lnTo>
                  <a:lnTo>
                    <a:pt x="171793" y="2874"/>
                  </a:lnTo>
                  <a:lnTo>
                    <a:pt x="181077" y="726"/>
                  </a:lnTo>
                  <a:lnTo>
                    <a:pt x="188638" y="0"/>
                  </a:lnTo>
                  <a:lnTo>
                    <a:pt x="195005" y="9987"/>
                  </a:lnTo>
                  <a:lnTo>
                    <a:pt x="199363" y="56324"/>
                  </a:lnTo>
                  <a:lnTo>
                    <a:pt x="199938" y="102394"/>
                  </a:lnTo>
                  <a:lnTo>
                    <a:pt x="199987" y="113495"/>
                  </a:lnTo>
                  <a:lnTo>
                    <a:pt x="202830" y="121957"/>
                  </a:lnTo>
                  <a:lnTo>
                    <a:pt x="205070" y="125695"/>
                  </a:lnTo>
                  <a:lnTo>
                    <a:pt x="207621" y="127129"/>
                  </a:lnTo>
                  <a:lnTo>
                    <a:pt x="219075" y="123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" name="SMARTInkShape-1633">
              <a:extLst>
                <a:ext uri="{FF2B5EF4-FFF2-40B4-BE49-F238E27FC236}">
                  <a16:creationId xmlns:a16="http://schemas.microsoft.com/office/drawing/2014/main" id="{C7BEA477-C77A-D2CF-C4C2-9620F329089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772150" y="2609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33044"/>
                  </a:lnTo>
                  <a:lnTo>
                    <a:pt x="6703" y="27739"/>
                  </a:lnTo>
                  <a:lnTo>
                    <a:pt x="2980" y="218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" name="SMARTInkShape-1634">
              <a:extLst>
                <a:ext uri="{FF2B5EF4-FFF2-40B4-BE49-F238E27FC236}">
                  <a16:creationId xmlns:a16="http://schemas.microsoft.com/office/drawing/2014/main" id="{4254A4BF-77EF-03F6-1785-4A0E4B56027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53108" y="2714625"/>
              <a:ext cx="19043" cy="141349"/>
            </a:xfrm>
            <a:custGeom>
              <a:avLst/>
              <a:gdLst/>
              <a:ahLst/>
              <a:cxnLst/>
              <a:rect l="0" t="0" r="0" b="0"/>
              <a:pathLst>
                <a:path w="19043" h="141349">
                  <a:moveTo>
                    <a:pt x="19042" y="0"/>
                  </a:moveTo>
                  <a:lnTo>
                    <a:pt x="19042" y="0"/>
                  </a:lnTo>
                  <a:lnTo>
                    <a:pt x="19042" y="27447"/>
                  </a:lnTo>
                  <a:lnTo>
                    <a:pt x="16220" y="36188"/>
                  </a:lnTo>
                  <a:lnTo>
                    <a:pt x="12497" y="44658"/>
                  </a:lnTo>
                  <a:lnTo>
                    <a:pt x="9341" y="60269"/>
                  </a:lnTo>
                  <a:lnTo>
                    <a:pt x="4853" y="68414"/>
                  </a:lnTo>
                  <a:lnTo>
                    <a:pt x="4291" y="73126"/>
                  </a:lnTo>
                  <a:lnTo>
                    <a:pt x="6440" y="88812"/>
                  </a:lnTo>
                  <a:lnTo>
                    <a:pt x="85" y="131039"/>
                  </a:lnTo>
                  <a:lnTo>
                    <a:pt x="0" y="141348"/>
                  </a:lnTo>
                  <a:lnTo>
                    <a:pt x="2818" y="139374"/>
                  </a:lnTo>
                  <a:lnTo>
                    <a:pt x="951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SMARTInkShape-1635">
              <a:extLst>
                <a:ext uri="{FF2B5EF4-FFF2-40B4-BE49-F238E27FC236}">
                  <a16:creationId xmlns:a16="http://schemas.microsoft.com/office/drawing/2014/main" id="{A61A1041-D739-E049-2581-B92B3B84A3F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80515" y="2668065"/>
              <a:ext cx="196386" cy="167640"/>
            </a:xfrm>
            <a:custGeom>
              <a:avLst/>
              <a:gdLst/>
              <a:ahLst/>
              <a:cxnLst/>
              <a:rect l="0" t="0" r="0" b="0"/>
              <a:pathLst>
                <a:path w="196386" h="167640">
                  <a:moveTo>
                    <a:pt x="43985" y="65610"/>
                  </a:moveTo>
                  <a:lnTo>
                    <a:pt x="43985" y="65610"/>
                  </a:lnTo>
                  <a:lnTo>
                    <a:pt x="43985" y="57409"/>
                  </a:lnTo>
                  <a:lnTo>
                    <a:pt x="43985" y="61534"/>
                  </a:lnTo>
                  <a:lnTo>
                    <a:pt x="46102" y="62892"/>
                  </a:lnTo>
                  <a:lnTo>
                    <a:pt x="63387" y="65371"/>
                  </a:lnTo>
                  <a:lnTo>
                    <a:pt x="96430" y="64530"/>
                  </a:lnTo>
                  <a:lnTo>
                    <a:pt x="134815" y="52350"/>
                  </a:lnTo>
                  <a:lnTo>
                    <a:pt x="149684" y="43219"/>
                  </a:lnTo>
                  <a:lnTo>
                    <a:pt x="152552" y="39041"/>
                  </a:lnTo>
                  <a:lnTo>
                    <a:pt x="155737" y="28754"/>
                  </a:lnTo>
                  <a:lnTo>
                    <a:pt x="154470" y="23048"/>
                  </a:lnTo>
                  <a:lnTo>
                    <a:pt x="147417" y="11063"/>
                  </a:lnTo>
                  <a:lnTo>
                    <a:pt x="140049" y="4325"/>
                  </a:lnTo>
                  <a:lnTo>
                    <a:pt x="136603" y="2529"/>
                  </a:lnTo>
                  <a:lnTo>
                    <a:pt x="116583" y="0"/>
                  </a:lnTo>
                  <a:lnTo>
                    <a:pt x="90542" y="4307"/>
                  </a:lnTo>
                  <a:lnTo>
                    <a:pt x="50820" y="24464"/>
                  </a:lnTo>
                  <a:lnTo>
                    <a:pt x="37661" y="36015"/>
                  </a:lnTo>
                  <a:lnTo>
                    <a:pt x="8646" y="81312"/>
                  </a:lnTo>
                  <a:lnTo>
                    <a:pt x="0" y="117299"/>
                  </a:lnTo>
                  <a:lnTo>
                    <a:pt x="3623" y="136561"/>
                  </a:lnTo>
                  <a:lnTo>
                    <a:pt x="7552" y="144661"/>
                  </a:lnTo>
                  <a:lnTo>
                    <a:pt x="20385" y="156483"/>
                  </a:lnTo>
                  <a:lnTo>
                    <a:pt x="28251" y="161117"/>
                  </a:lnTo>
                  <a:lnTo>
                    <a:pt x="64605" y="167639"/>
                  </a:lnTo>
                  <a:lnTo>
                    <a:pt x="103834" y="164515"/>
                  </a:lnTo>
                  <a:lnTo>
                    <a:pt x="142269" y="156886"/>
                  </a:lnTo>
                  <a:lnTo>
                    <a:pt x="196385" y="141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" name="SMARTInkShape-1636">
              <a:extLst>
                <a:ext uri="{FF2B5EF4-FFF2-40B4-BE49-F238E27FC236}">
                  <a16:creationId xmlns:a16="http://schemas.microsoft.com/office/drawing/2014/main" id="{5CB60ECF-5431-423C-6FEA-8EBF141CF00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95900" y="2514726"/>
              <a:ext cx="149875" cy="302462"/>
            </a:xfrm>
            <a:custGeom>
              <a:avLst/>
              <a:gdLst/>
              <a:ahLst/>
              <a:cxnLst/>
              <a:rect l="0" t="0" r="0" b="0"/>
              <a:pathLst>
                <a:path w="149875" h="302462">
                  <a:moveTo>
                    <a:pt x="85725" y="18924"/>
                  </a:moveTo>
                  <a:lnTo>
                    <a:pt x="85725" y="18924"/>
                  </a:lnTo>
                  <a:lnTo>
                    <a:pt x="85725" y="1314"/>
                  </a:lnTo>
                  <a:lnTo>
                    <a:pt x="86783" y="834"/>
                  </a:lnTo>
                  <a:lnTo>
                    <a:pt x="91213" y="158"/>
                  </a:lnTo>
                  <a:lnTo>
                    <a:pt x="88869" y="0"/>
                  </a:lnTo>
                  <a:lnTo>
                    <a:pt x="87821" y="1017"/>
                  </a:lnTo>
                  <a:lnTo>
                    <a:pt x="75486" y="45543"/>
                  </a:lnTo>
                  <a:lnTo>
                    <a:pt x="63359" y="92857"/>
                  </a:lnTo>
                  <a:lnTo>
                    <a:pt x="48876" y="133140"/>
                  </a:lnTo>
                  <a:lnTo>
                    <a:pt x="41292" y="178590"/>
                  </a:lnTo>
                  <a:lnTo>
                    <a:pt x="38731" y="225088"/>
                  </a:lnTo>
                  <a:lnTo>
                    <a:pt x="38183" y="262535"/>
                  </a:lnTo>
                  <a:lnTo>
                    <a:pt x="39213" y="267056"/>
                  </a:lnTo>
                  <a:lnTo>
                    <a:pt x="40959" y="270070"/>
                  </a:lnTo>
                  <a:lnTo>
                    <a:pt x="45720" y="275536"/>
                  </a:lnTo>
                  <a:lnTo>
                    <a:pt x="51365" y="285021"/>
                  </a:lnTo>
                  <a:lnTo>
                    <a:pt x="63046" y="293470"/>
                  </a:lnTo>
                  <a:lnTo>
                    <a:pt x="86301" y="302461"/>
                  </a:lnTo>
                  <a:lnTo>
                    <a:pt x="107768" y="298962"/>
                  </a:lnTo>
                  <a:lnTo>
                    <a:pt x="129181" y="291222"/>
                  </a:lnTo>
                  <a:lnTo>
                    <a:pt x="139610" y="279645"/>
                  </a:lnTo>
                  <a:lnTo>
                    <a:pt x="148611" y="260922"/>
                  </a:lnTo>
                  <a:lnTo>
                    <a:pt x="149874" y="256456"/>
                  </a:lnTo>
                  <a:lnTo>
                    <a:pt x="148455" y="245849"/>
                  </a:lnTo>
                  <a:lnTo>
                    <a:pt x="143238" y="234080"/>
                  </a:lnTo>
                  <a:lnTo>
                    <a:pt x="133865" y="221793"/>
                  </a:lnTo>
                  <a:lnTo>
                    <a:pt x="114176" y="214921"/>
                  </a:lnTo>
                  <a:lnTo>
                    <a:pt x="73588" y="210510"/>
                  </a:lnTo>
                  <a:lnTo>
                    <a:pt x="32096" y="204151"/>
                  </a:lnTo>
                  <a:lnTo>
                    <a:pt x="0" y="209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0" name="SMARTInkShape-Group328">
            <a:extLst>
              <a:ext uri="{FF2B5EF4-FFF2-40B4-BE49-F238E27FC236}">
                <a16:creationId xmlns:a16="http://schemas.microsoft.com/office/drawing/2014/main" id="{E2F95D0B-618F-6419-8FE7-356BC1292395}"/>
              </a:ext>
            </a:extLst>
          </p:cNvPr>
          <p:cNvGrpSpPr/>
          <p:nvPr/>
        </p:nvGrpSpPr>
        <p:grpSpPr>
          <a:xfrm>
            <a:off x="3514725" y="2657906"/>
            <a:ext cx="1247776" cy="456770"/>
            <a:chOff x="3514725" y="2657906"/>
            <a:chExt cx="1247776" cy="456770"/>
          </a:xfrm>
        </p:grpSpPr>
        <p:sp>
          <p:nvSpPr>
            <p:cNvPr id="2034" name="SMARTInkShape-1637">
              <a:extLst>
                <a:ext uri="{FF2B5EF4-FFF2-40B4-BE49-F238E27FC236}">
                  <a16:creationId xmlns:a16="http://schemas.microsoft.com/office/drawing/2014/main" id="{6DB5685D-24CF-4CF4-A448-E3C4ECAE165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762500" y="28575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5" name="SMARTInkShape-1638">
              <a:extLst>
                <a:ext uri="{FF2B5EF4-FFF2-40B4-BE49-F238E27FC236}">
                  <a16:creationId xmlns:a16="http://schemas.microsoft.com/office/drawing/2014/main" id="{3B6F03E7-8651-37F7-AC53-E84FE60C319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209036" y="2696033"/>
              <a:ext cx="458215" cy="159086"/>
            </a:xfrm>
            <a:custGeom>
              <a:avLst/>
              <a:gdLst/>
              <a:ahLst/>
              <a:cxnLst/>
              <a:rect l="0" t="0" r="0" b="0"/>
              <a:pathLst>
                <a:path w="458215" h="159086">
                  <a:moveTo>
                    <a:pt x="115314" y="28117"/>
                  </a:moveTo>
                  <a:lnTo>
                    <a:pt x="115314" y="28117"/>
                  </a:lnTo>
                  <a:lnTo>
                    <a:pt x="115314" y="4413"/>
                  </a:lnTo>
                  <a:lnTo>
                    <a:pt x="114256" y="2789"/>
                  </a:lnTo>
                  <a:lnTo>
                    <a:pt x="112492" y="1707"/>
                  </a:lnTo>
                  <a:lnTo>
                    <a:pt x="104953" y="184"/>
                  </a:lnTo>
                  <a:lnTo>
                    <a:pt x="81141" y="685"/>
                  </a:lnTo>
                  <a:lnTo>
                    <a:pt x="57564" y="8230"/>
                  </a:lnTo>
                  <a:lnTo>
                    <a:pt x="43434" y="17867"/>
                  </a:lnTo>
                  <a:lnTo>
                    <a:pt x="10690" y="65390"/>
                  </a:lnTo>
                  <a:lnTo>
                    <a:pt x="4290" y="75191"/>
                  </a:lnTo>
                  <a:lnTo>
                    <a:pt x="0" y="94547"/>
                  </a:lnTo>
                  <a:lnTo>
                    <a:pt x="1622" y="111617"/>
                  </a:lnTo>
                  <a:lnTo>
                    <a:pt x="5870" y="122731"/>
                  </a:lnTo>
                  <a:lnTo>
                    <a:pt x="14212" y="134938"/>
                  </a:lnTo>
                  <a:lnTo>
                    <a:pt x="18280" y="136373"/>
                  </a:lnTo>
                  <a:lnTo>
                    <a:pt x="28443" y="135145"/>
                  </a:lnTo>
                  <a:lnTo>
                    <a:pt x="41009" y="128503"/>
                  </a:lnTo>
                  <a:lnTo>
                    <a:pt x="51435" y="119832"/>
                  </a:lnTo>
                  <a:lnTo>
                    <a:pt x="74017" y="73057"/>
                  </a:lnTo>
                  <a:lnTo>
                    <a:pt x="85483" y="48660"/>
                  </a:lnTo>
                  <a:lnTo>
                    <a:pt x="86181" y="43245"/>
                  </a:lnTo>
                  <a:lnTo>
                    <a:pt x="89313" y="37310"/>
                  </a:lnTo>
                  <a:lnTo>
                    <a:pt x="94891" y="29933"/>
                  </a:lnTo>
                  <a:lnTo>
                    <a:pt x="94290" y="29327"/>
                  </a:lnTo>
                  <a:lnTo>
                    <a:pt x="90801" y="28655"/>
                  </a:lnTo>
                  <a:lnTo>
                    <a:pt x="89447" y="30592"/>
                  </a:lnTo>
                  <a:lnTo>
                    <a:pt x="87274" y="48910"/>
                  </a:lnTo>
                  <a:lnTo>
                    <a:pt x="87868" y="91180"/>
                  </a:lnTo>
                  <a:lnTo>
                    <a:pt x="96446" y="119318"/>
                  </a:lnTo>
                  <a:lnTo>
                    <a:pt x="100931" y="126153"/>
                  </a:lnTo>
                  <a:lnTo>
                    <a:pt x="106452" y="129897"/>
                  </a:lnTo>
                  <a:lnTo>
                    <a:pt x="115510" y="132004"/>
                  </a:lnTo>
                  <a:lnTo>
                    <a:pt x="132494" y="132840"/>
                  </a:lnTo>
                  <a:lnTo>
                    <a:pt x="144478" y="125346"/>
                  </a:lnTo>
                  <a:lnTo>
                    <a:pt x="147457" y="124686"/>
                  </a:lnTo>
                  <a:lnTo>
                    <a:pt x="153589" y="115487"/>
                  </a:lnTo>
                  <a:lnTo>
                    <a:pt x="170370" y="69217"/>
                  </a:lnTo>
                  <a:lnTo>
                    <a:pt x="200452" y="21776"/>
                  </a:lnTo>
                  <a:lnTo>
                    <a:pt x="208566" y="11578"/>
                  </a:lnTo>
                  <a:lnTo>
                    <a:pt x="209676" y="7360"/>
                  </a:lnTo>
                  <a:lnTo>
                    <a:pt x="210512" y="0"/>
                  </a:lnTo>
                  <a:lnTo>
                    <a:pt x="210560" y="7783"/>
                  </a:lnTo>
                  <a:lnTo>
                    <a:pt x="215619" y="13743"/>
                  </a:lnTo>
                  <a:lnTo>
                    <a:pt x="219500" y="59399"/>
                  </a:lnTo>
                  <a:lnTo>
                    <a:pt x="219972" y="102970"/>
                  </a:lnTo>
                  <a:lnTo>
                    <a:pt x="220084" y="149408"/>
                  </a:lnTo>
                  <a:lnTo>
                    <a:pt x="220089" y="159085"/>
                  </a:lnTo>
                  <a:lnTo>
                    <a:pt x="221147" y="158821"/>
                  </a:lnTo>
                  <a:lnTo>
                    <a:pt x="225146" y="155705"/>
                  </a:lnTo>
                  <a:lnTo>
                    <a:pt x="236336" y="136418"/>
                  </a:lnTo>
                  <a:lnTo>
                    <a:pt x="256945" y="94002"/>
                  </a:lnTo>
                  <a:lnTo>
                    <a:pt x="280026" y="47686"/>
                  </a:lnTo>
                  <a:lnTo>
                    <a:pt x="291979" y="32021"/>
                  </a:lnTo>
                  <a:lnTo>
                    <a:pt x="294373" y="25266"/>
                  </a:lnTo>
                  <a:lnTo>
                    <a:pt x="296070" y="23041"/>
                  </a:lnTo>
                  <a:lnTo>
                    <a:pt x="300777" y="20569"/>
                  </a:lnTo>
                  <a:lnTo>
                    <a:pt x="309378" y="19178"/>
                  </a:lnTo>
                  <a:lnTo>
                    <a:pt x="311365" y="21099"/>
                  </a:lnTo>
                  <a:lnTo>
                    <a:pt x="313573" y="28879"/>
                  </a:lnTo>
                  <a:lnTo>
                    <a:pt x="315106" y="72288"/>
                  </a:lnTo>
                  <a:lnTo>
                    <a:pt x="315325" y="114933"/>
                  </a:lnTo>
                  <a:lnTo>
                    <a:pt x="316388" y="117745"/>
                  </a:lnTo>
                  <a:lnTo>
                    <a:pt x="318155" y="119619"/>
                  </a:lnTo>
                  <a:lnTo>
                    <a:pt x="323539" y="122627"/>
                  </a:lnTo>
                  <a:lnTo>
                    <a:pt x="329528" y="118091"/>
                  </a:lnTo>
                  <a:lnTo>
                    <a:pt x="360477" y="74442"/>
                  </a:lnTo>
                  <a:lnTo>
                    <a:pt x="391629" y="30768"/>
                  </a:lnTo>
                  <a:lnTo>
                    <a:pt x="406844" y="13354"/>
                  </a:lnTo>
                  <a:lnTo>
                    <a:pt x="411747" y="10972"/>
                  </a:lnTo>
                  <a:lnTo>
                    <a:pt x="419624" y="9178"/>
                  </a:lnTo>
                  <a:lnTo>
                    <a:pt x="425025" y="19213"/>
                  </a:lnTo>
                  <a:lnTo>
                    <a:pt x="429234" y="62051"/>
                  </a:lnTo>
                  <a:lnTo>
                    <a:pt x="437804" y="104199"/>
                  </a:lnTo>
                  <a:lnTo>
                    <a:pt x="440374" y="108472"/>
                  </a:lnTo>
                  <a:lnTo>
                    <a:pt x="458214" y="123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6" name="SMARTInkShape-1639">
              <a:extLst>
                <a:ext uri="{FF2B5EF4-FFF2-40B4-BE49-F238E27FC236}">
                  <a16:creationId xmlns:a16="http://schemas.microsoft.com/office/drawing/2014/main" id="{417459A1-677F-FA23-0B27-AB0A7CFAF35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33825" y="2672515"/>
              <a:ext cx="247651" cy="113579"/>
            </a:xfrm>
            <a:custGeom>
              <a:avLst/>
              <a:gdLst/>
              <a:ahLst/>
              <a:cxnLst/>
              <a:rect l="0" t="0" r="0" b="0"/>
              <a:pathLst>
                <a:path w="247651" h="113579">
                  <a:moveTo>
                    <a:pt x="0" y="42110"/>
                  </a:moveTo>
                  <a:lnTo>
                    <a:pt x="0" y="42110"/>
                  </a:lnTo>
                  <a:lnTo>
                    <a:pt x="22793" y="20376"/>
                  </a:lnTo>
                  <a:lnTo>
                    <a:pt x="55755" y="544"/>
                  </a:lnTo>
                  <a:lnTo>
                    <a:pt x="70288" y="0"/>
                  </a:lnTo>
                  <a:lnTo>
                    <a:pt x="86273" y="4344"/>
                  </a:lnTo>
                  <a:lnTo>
                    <a:pt x="100432" y="13331"/>
                  </a:lnTo>
                  <a:lnTo>
                    <a:pt x="120304" y="35347"/>
                  </a:lnTo>
                  <a:lnTo>
                    <a:pt x="137319" y="69114"/>
                  </a:lnTo>
                  <a:lnTo>
                    <a:pt x="147875" y="100878"/>
                  </a:lnTo>
                  <a:lnTo>
                    <a:pt x="147267" y="103513"/>
                  </a:lnTo>
                  <a:lnTo>
                    <a:pt x="138686" y="112800"/>
                  </a:lnTo>
                  <a:lnTo>
                    <a:pt x="134791" y="113578"/>
                  </a:lnTo>
                  <a:lnTo>
                    <a:pt x="124818" y="111621"/>
                  </a:lnTo>
                  <a:lnTo>
                    <a:pt x="121312" y="109617"/>
                  </a:lnTo>
                  <a:lnTo>
                    <a:pt x="118975" y="107223"/>
                  </a:lnTo>
                  <a:lnTo>
                    <a:pt x="107171" y="89598"/>
                  </a:lnTo>
                  <a:lnTo>
                    <a:pt x="105248" y="77008"/>
                  </a:lnTo>
                  <a:lnTo>
                    <a:pt x="113018" y="46637"/>
                  </a:lnTo>
                  <a:lnTo>
                    <a:pt x="124033" y="33338"/>
                  </a:lnTo>
                  <a:lnTo>
                    <a:pt x="145759" y="21049"/>
                  </a:lnTo>
                  <a:lnTo>
                    <a:pt x="188058" y="6986"/>
                  </a:lnTo>
                  <a:lnTo>
                    <a:pt x="247650" y="4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7" name="SMARTInkShape-1640">
              <a:extLst>
                <a:ext uri="{FF2B5EF4-FFF2-40B4-BE49-F238E27FC236}">
                  <a16:creationId xmlns:a16="http://schemas.microsoft.com/office/drawing/2014/main" id="{88B68381-CAF8-F5E0-E628-6284E62037C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709283" y="2657906"/>
              <a:ext cx="243593" cy="170271"/>
            </a:xfrm>
            <a:custGeom>
              <a:avLst/>
              <a:gdLst/>
              <a:ahLst/>
              <a:cxnLst/>
              <a:rect l="0" t="0" r="0" b="0"/>
              <a:pathLst>
                <a:path w="243593" h="170271">
                  <a:moveTo>
                    <a:pt x="91192" y="37669"/>
                  </a:moveTo>
                  <a:lnTo>
                    <a:pt x="91192" y="37669"/>
                  </a:lnTo>
                  <a:lnTo>
                    <a:pt x="91192" y="24411"/>
                  </a:lnTo>
                  <a:lnTo>
                    <a:pt x="92250" y="22481"/>
                  </a:lnTo>
                  <a:lnTo>
                    <a:pt x="94014" y="21193"/>
                  </a:lnTo>
                  <a:lnTo>
                    <a:pt x="96249" y="20335"/>
                  </a:lnTo>
                  <a:lnTo>
                    <a:pt x="97738" y="18705"/>
                  </a:lnTo>
                  <a:lnTo>
                    <a:pt x="100324" y="10569"/>
                  </a:lnTo>
                  <a:lnTo>
                    <a:pt x="100600" y="4475"/>
                  </a:lnTo>
                  <a:lnTo>
                    <a:pt x="99581" y="2839"/>
                  </a:lnTo>
                  <a:lnTo>
                    <a:pt x="97843" y="1749"/>
                  </a:lnTo>
                  <a:lnTo>
                    <a:pt x="90341" y="215"/>
                  </a:lnTo>
                  <a:lnTo>
                    <a:pt x="87449" y="0"/>
                  </a:lnTo>
                  <a:lnTo>
                    <a:pt x="62113" y="7258"/>
                  </a:lnTo>
                  <a:lnTo>
                    <a:pt x="46358" y="17958"/>
                  </a:lnTo>
                  <a:lnTo>
                    <a:pt x="23580" y="41353"/>
                  </a:lnTo>
                  <a:lnTo>
                    <a:pt x="9637" y="62942"/>
                  </a:lnTo>
                  <a:lnTo>
                    <a:pt x="0" y="103954"/>
                  </a:lnTo>
                  <a:lnTo>
                    <a:pt x="2201" y="134450"/>
                  </a:lnTo>
                  <a:lnTo>
                    <a:pt x="9556" y="151835"/>
                  </a:lnTo>
                  <a:lnTo>
                    <a:pt x="15398" y="157201"/>
                  </a:lnTo>
                  <a:lnTo>
                    <a:pt x="18438" y="158632"/>
                  </a:lnTo>
                  <a:lnTo>
                    <a:pt x="37886" y="160646"/>
                  </a:lnTo>
                  <a:lnTo>
                    <a:pt x="44013" y="158812"/>
                  </a:lnTo>
                  <a:lnTo>
                    <a:pt x="53643" y="151130"/>
                  </a:lnTo>
                  <a:lnTo>
                    <a:pt x="77280" y="118063"/>
                  </a:lnTo>
                  <a:lnTo>
                    <a:pt x="83623" y="104546"/>
                  </a:lnTo>
                  <a:lnTo>
                    <a:pt x="86145" y="101303"/>
                  </a:lnTo>
                  <a:lnTo>
                    <a:pt x="88949" y="92056"/>
                  </a:lnTo>
                  <a:lnTo>
                    <a:pt x="91254" y="81949"/>
                  </a:lnTo>
                  <a:lnTo>
                    <a:pt x="98534" y="66838"/>
                  </a:lnTo>
                  <a:lnTo>
                    <a:pt x="100589" y="57311"/>
                  </a:lnTo>
                  <a:lnTo>
                    <a:pt x="103522" y="80342"/>
                  </a:lnTo>
                  <a:lnTo>
                    <a:pt x="109357" y="110904"/>
                  </a:lnTo>
                  <a:lnTo>
                    <a:pt x="112890" y="140918"/>
                  </a:lnTo>
                  <a:lnTo>
                    <a:pt x="115182" y="147776"/>
                  </a:lnTo>
                  <a:lnTo>
                    <a:pt x="123374" y="158220"/>
                  </a:lnTo>
                  <a:lnTo>
                    <a:pt x="133012" y="165330"/>
                  </a:lnTo>
                  <a:lnTo>
                    <a:pt x="144388" y="169334"/>
                  </a:lnTo>
                  <a:lnTo>
                    <a:pt x="151171" y="170270"/>
                  </a:lnTo>
                  <a:lnTo>
                    <a:pt x="171053" y="165740"/>
                  </a:lnTo>
                  <a:lnTo>
                    <a:pt x="186938" y="157696"/>
                  </a:lnTo>
                  <a:lnTo>
                    <a:pt x="201788" y="146554"/>
                  </a:lnTo>
                  <a:lnTo>
                    <a:pt x="243592" y="123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8" name="SMARTInkShape-1641">
              <a:extLst>
                <a:ext uri="{FF2B5EF4-FFF2-40B4-BE49-F238E27FC236}">
                  <a16:creationId xmlns:a16="http://schemas.microsoft.com/office/drawing/2014/main" id="{2B0CC658-761F-0EBB-6095-EF2EC3849B0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14725" y="2668925"/>
              <a:ext cx="155912" cy="102851"/>
            </a:xfrm>
            <a:custGeom>
              <a:avLst/>
              <a:gdLst/>
              <a:ahLst/>
              <a:cxnLst/>
              <a:rect l="0" t="0" r="0" b="0"/>
              <a:pathLst>
                <a:path w="155912" h="102851">
                  <a:moveTo>
                    <a:pt x="0" y="74275"/>
                  </a:moveTo>
                  <a:lnTo>
                    <a:pt x="0" y="74275"/>
                  </a:lnTo>
                  <a:lnTo>
                    <a:pt x="1058" y="33577"/>
                  </a:lnTo>
                  <a:lnTo>
                    <a:pt x="8201" y="14444"/>
                  </a:lnTo>
                  <a:lnTo>
                    <a:pt x="14581" y="7820"/>
                  </a:lnTo>
                  <a:lnTo>
                    <a:pt x="19246" y="4572"/>
                  </a:lnTo>
                  <a:lnTo>
                    <a:pt x="46037" y="0"/>
                  </a:lnTo>
                  <a:lnTo>
                    <a:pt x="87502" y="5867"/>
                  </a:lnTo>
                  <a:lnTo>
                    <a:pt x="105564" y="8946"/>
                  </a:lnTo>
                  <a:lnTo>
                    <a:pt x="137387" y="25348"/>
                  </a:lnTo>
                  <a:lnTo>
                    <a:pt x="146786" y="33480"/>
                  </a:lnTo>
                  <a:lnTo>
                    <a:pt x="154491" y="44149"/>
                  </a:lnTo>
                  <a:lnTo>
                    <a:pt x="155911" y="49958"/>
                  </a:lnTo>
                  <a:lnTo>
                    <a:pt x="154666" y="62056"/>
                  </a:lnTo>
                  <a:lnTo>
                    <a:pt x="142958" y="80767"/>
                  </a:lnTo>
                  <a:lnTo>
                    <a:pt x="121027" y="94661"/>
                  </a:lnTo>
                  <a:lnTo>
                    <a:pt x="78626" y="101232"/>
                  </a:lnTo>
                  <a:lnTo>
                    <a:pt x="33413" y="102708"/>
                  </a:lnTo>
                  <a:lnTo>
                    <a:pt x="9525" y="102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9" name="SMARTInkShape-1642">
              <a:extLst>
                <a:ext uri="{FF2B5EF4-FFF2-40B4-BE49-F238E27FC236}">
                  <a16:creationId xmlns:a16="http://schemas.microsoft.com/office/drawing/2014/main" id="{03EBC240-865C-69B2-BA6F-0989716F8C1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524250" y="2657912"/>
              <a:ext cx="9526" cy="456764"/>
            </a:xfrm>
            <a:custGeom>
              <a:avLst/>
              <a:gdLst/>
              <a:ahLst/>
              <a:cxnLst/>
              <a:rect l="0" t="0" r="0" b="0"/>
              <a:pathLst>
                <a:path w="9526" h="456764">
                  <a:moveTo>
                    <a:pt x="0" y="28138"/>
                  </a:moveTo>
                  <a:lnTo>
                    <a:pt x="0" y="28138"/>
                  </a:lnTo>
                  <a:lnTo>
                    <a:pt x="0" y="23082"/>
                  </a:lnTo>
                  <a:lnTo>
                    <a:pt x="2822" y="17777"/>
                  </a:lnTo>
                  <a:lnTo>
                    <a:pt x="8201" y="10804"/>
                  </a:lnTo>
                  <a:lnTo>
                    <a:pt x="9491" y="0"/>
                  </a:lnTo>
                  <a:lnTo>
                    <a:pt x="9524" y="40528"/>
                  </a:lnTo>
                  <a:lnTo>
                    <a:pt x="9525" y="83315"/>
                  </a:lnTo>
                  <a:lnTo>
                    <a:pt x="9525" y="122803"/>
                  </a:lnTo>
                  <a:lnTo>
                    <a:pt x="6703" y="161315"/>
                  </a:lnTo>
                  <a:lnTo>
                    <a:pt x="1986" y="199537"/>
                  </a:lnTo>
                  <a:lnTo>
                    <a:pt x="393" y="245321"/>
                  </a:lnTo>
                  <a:lnTo>
                    <a:pt x="78" y="291485"/>
                  </a:lnTo>
                  <a:lnTo>
                    <a:pt x="15" y="337920"/>
                  </a:lnTo>
                  <a:lnTo>
                    <a:pt x="5" y="379217"/>
                  </a:lnTo>
                  <a:lnTo>
                    <a:pt x="0" y="420984"/>
                  </a:lnTo>
                  <a:lnTo>
                    <a:pt x="0" y="456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7" name="SMARTInkShape-Group329">
            <a:extLst>
              <a:ext uri="{FF2B5EF4-FFF2-40B4-BE49-F238E27FC236}">
                <a16:creationId xmlns:a16="http://schemas.microsoft.com/office/drawing/2014/main" id="{18AEE9A4-3DEB-C2B6-611C-E2A94B3EDE0A}"/>
              </a:ext>
            </a:extLst>
          </p:cNvPr>
          <p:cNvGrpSpPr/>
          <p:nvPr/>
        </p:nvGrpSpPr>
        <p:grpSpPr>
          <a:xfrm>
            <a:off x="2219325" y="2638467"/>
            <a:ext cx="695326" cy="371434"/>
            <a:chOff x="2219325" y="2638467"/>
            <a:chExt cx="695326" cy="371434"/>
          </a:xfrm>
        </p:grpSpPr>
        <p:sp>
          <p:nvSpPr>
            <p:cNvPr id="2041" name="SMARTInkShape-1643">
              <a:extLst>
                <a:ext uri="{FF2B5EF4-FFF2-40B4-BE49-F238E27FC236}">
                  <a16:creationId xmlns:a16="http://schemas.microsoft.com/office/drawing/2014/main" id="{9E27F4CF-E208-A1C6-685C-3FEF51BE8B1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05125" y="2781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79" y="17992"/>
                  </a:lnTo>
                  <a:lnTo>
                    <a:pt x="1986" y="162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2" name="SMARTInkShape-1644">
              <a:extLst>
                <a:ext uri="{FF2B5EF4-FFF2-40B4-BE49-F238E27FC236}">
                  <a16:creationId xmlns:a16="http://schemas.microsoft.com/office/drawing/2014/main" id="{76932953-53FD-28EE-850B-A56EEFC078F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57475" y="2659503"/>
              <a:ext cx="112246" cy="121798"/>
            </a:xfrm>
            <a:custGeom>
              <a:avLst/>
              <a:gdLst/>
              <a:ahLst/>
              <a:cxnLst/>
              <a:rect l="0" t="0" r="0" b="0"/>
              <a:pathLst>
                <a:path w="112246" h="121798">
                  <a:moveTo>
                    <a:pt x="0" y="64647"/>
                  </a:moveTo>
                  <a:lnTo>
                    <a:pt x="0" y="64647"/>
                  </a:lnTo>
                  <a:lnTo>
                    <a:pt x="1058" y="40796"/>
                  </a:lnTo>
                  <a:lnTo>
                    <a:pt x="5056" y="28999"/>
                  </a:lnTo>
                  <a:lnTo>
                    <a:pt x="13183" y="19523"/>
                  </a:lnTo>
                  <a:lnTo>
                    <a:pt x="24910" y="11784"/>
                  </a:lnTo>
                  <a:lnTo>
                    <a:pt x="48303" y="2535"/>
                  </a:lnTo>
                  <a:lnTo>
                    <a:pt x="62390" y="0"/>
                  </a:lnTo>
                  <a:lnTo>
                    <a:pt x="75707" y="1696"/>
                  </a:lnTo>
                  <a:lnTo>
                    <a:pt x="82221" y="3630"/>
                  </a:lnTo>
                  <a:lnTo>
                    <a:pt x="92282" y="11423"/>
                  </a:lnTo>
                  <a:lnTo>
                    <a:pt x="100281" y="23000"/>
                  </a:lnTo>
                  <a:lnTo>
                    <a:pt x="109676" y="46310"/>
                  </a:lnTo>
                  <a:lnTo>
                    <a:pt x="112245" y="60378"/>
                  </a:lnTo>
                  <a:lnTo>
                    <a:pt x="107742" y="76508"/>
                  </a:lnTo>
                  <a:lnTo>
                    <a:pt x="103578" y="85254"/>
                  </a:lnTo>
                  <a:lnTo>
                    <a:pt x="90485" y="97795"/>
                  </a:lnTo>
                  <a:lnTo>
                    <a:pt x="74082" y="105838"/>
                  </a:lnTo>
                  <a:lnTo>
                    <a:pt x="0" y="121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3" name="SMARTInkShape-1645">
              <a:extLst>
                <a:ext uri="{FF2B5EF4-FFF2-40B4-BE49-F238E27FC236}">
                  <a16:creationId xmlns:a16="http://schemas.microsoft.com/office/drawing/2014/main" id="{C3E7F959-36BC-8439-F339-6F32865B768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38425" y="2677849"/>
              <a:ext cx="9526" cy="322527"/>
            </a:xfrm>
            <a:custGeom>
              <a:avLst/>
              <a:gdLst/>
              <a:ahLst/>
              <a:cxnLst/>
              <a:rect l="0" t="0" r="0" b="0"/>
              <a:pathLst>
                <a:path w="9526" h="3225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6703" y="40295"/>
                  </a:lnTo>
                  <a:lnTo>
                    <a:pt x="4037" y="64798"/>
                  </a:lnTo>
                  <a:lnTo>
                    <a:pt x="6370" y="109402"/>
                  </a:lnTo>
                  <a:lnTo>
                    <a:pt x="3537" y="144196"/>
                  </a:lnTo>
                  <a:lnTo>
                    <a:pt x="1572" y="180827"/>
                  </a:lnTo>
                  <a:lnTo>
                    <a:pt x="466" y="225861"/>
                  </a:lnTo>
                  <a:lnTo>
                    <a:pt x="92" y="270153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4" name="SMARTInkShape-1646">
              <a:extLst>
                <a:ext uri="{FF2B5EF4-FFF2-40B4-BE49-F238E27FC236}">
                  <a16:creationId xmlns:a16="http://schemas.microsoft.com/office/drawing/2014/main" id="{1706ECCD-36AF-63B1-3D6E-16E564D8CC7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25041" y="2642801"/>
              <a:ext cx="143689" cy="143552"/>
            </a:xfrm>
            <a:custGeom>
              <a:avLst/>
              <a:gdLst/>
              <a:ahLst/>
              <a:cxnLst/>
              <a:rect l="0" t="0" r="0" b="0"/>
              <a:pathLst>
                <a:path w="143689" h="143552">
                  <a:moveTo>
                    <a:pt x="60984" y="24199"/>
                  </a:moveTo>
                  <a:lnTo>
                    <a:pt x="60984" y="24199"/>
                  </a:lnTo>
                  <a:lnTo>
                    <a:pt x="60984" y="10941"/>
                  </a:lnTo>
                  <a:lnTo>
                    <a:pt x="59926" y="9011"/>
                  </a:lnTo>
                  <a:lnTo>
                    <a:pt x="58162" y="7723"/>
                  </a:lnTo>
                  <a:lnTo>
                    <a:pt x="55928" y="6865"/>
                  </a:lnTo>
                  <a:lnTo>
                    <a:pt x="54438" y="5235"/>
                  </a:lnTo>
                  <a:lnTo>
                    <a:pt x="52783" y="601"/>
                  </a:lnTo>
                  <a:lnTo>
                    <a:pt x="51283" y="0"/>
                  </a:lnTo>
                  <a:lnTo>
                    <a:pt x="49226" y="658"/>
                  </a:lnTo>
                  <a:lnTo>
                    <a:pt x="20902" y="26345"/>
                  </a:lnTo>
                  <a:lnTo>
                    <a:pt x="764" y="72849"/>
                  </a:lnTo>
                  <a:lnTo>
                    <a:pt x="0" y="91329"/>
                  </a:lnTo>
                  <a:lnTo>
                    <a:pt x="4387" y="123350"/>
                  </a:lnTo>
                  <a:lnTo>
                    <a:pt x="8666" y="131061"/>
                  </a:lnTo>
                  <a:lnTo>
                    <a:pt x="12347" y="133540"/>
                  </a:lnTo>
                  <a:lnTo>
                    <a:pt x="30641" y="140342"/>
                  </a:lnTo>
                  <a:lnTo>
                    <a:pt x="34405" y="142902"/>
                  </a:lnTo>
                  <a:lnTo>
                    <a:pt x="39032" y="143551"/>
                  </a:lnTo>
                  <a:lnTo>
                    <a:pt x="75045" y="136965"/>
                  </a:lnTo>
                  <a:lnTo>
                    <a:pt x="118731" y="112061"/>
                  </a:lnTo>
                  <a:lnTo>
                    <a:pt x="136773" y="98798"/>
                  </a:lnTo>
                  <a:lnTo>
                    <a:pt x="142293" y="83107"/>
                  </a:lnTo>
                  <a:lnTo>
                    <a:pt x="143688" y="64139"/>
                  </a:lnTo>
                  <a:lnTo>
                    <a:pt x="140780" y="48653"/>
                  </a:lnTo>
                  <a:lnTo>
                    <a:pt x="128136" y="28034"/>
                  </a:lnTo>
                  <a:lnTo>
                    <a:pt x="116935" y="20612"/>
                  </a:lnTo>
                  <a:lnTo>
                    <a:pt x="101551" y="13611"/>
                  </a:lnTo>
                  <a:lnTo>
                    <a:pt x="93831" y="8910"/>
                  </a:lnTo>
                  <a:lnTo>
                    <a:pt x="80034" y="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5" name="SMARTInkShape-1647">
              <a:extLst>
                <a:ext uri="{FF2B5EF4-FFF2-40B4-BE49-F238E27FC236}">
                  <a16:creationId xmlns:a16="http://schemas.microsoft.com/office/drawing/2014/main" id="{B3441764-E208-4F52-F654-2FC1F47AD8C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219325" y="2638467"/>
              <a:ext cx="139485" cy="111990"/>
            </a:xfrm>
            <a:custGeom>
              <a:avLst/>
              <a:gdLst/>
              <a:ahLst/>
              <a:cxnLst/>
              <a:rect l="0" t="0" r="0" b="0"/>
              <a:pathLst>
                <a:path w="139485" h="111990">
                  <a:moveTo>
                    <a:pt x="0" y="47583"/>
                  </a:moveTo>
                  <a:lnTo>
                    <a:pt x="0" y="47583"/>
                  </a:lnTo>
                  <a:lnTo>
                    <a:pt x="16246" y="17206"/>
                  </a:lnTo>
                  <a:lnTo>
                    <a:pt x="34958" y="3615"/>
                  </a:lnTo>
                  <a:lnTo>
                    <a:pt x="44459" y="1042"/>
                  </a:lnTo>
                  <a:lnTo>
                    <a:pt x="79963" y="0"/>
                  </a:lnTo>
                  <a:lnTo>
                    <a:pt x="94100" y="5621"/>
                  </a:lnTo>
                  <a:lnTo>
                    <a:pt x="115366" y="21420"/>
                  </a:lnTo>
                  <a:lnTo>
                    <a:pt x="131432" y="41595"/>
                  </a:lnTo>
                  <a:lnTo>
                    <a:pt x="137789" y="55858"/>
                  </a:lnTo>
                  <a:lnTo>
                    <a:pt x="139484" y="62625"/>
                  </a:lnTo>
                  <a:lnTo>
                    <a:pt x="138498" y="69252"/>
                  </a:lnTo>
                  <a:lnTo>
                    <a:pt x="131757" y="82261"/>
                  </a:lnTo>
                  <a:lnTo>
                    <a:pt x="124528" y="89454"/>
                  </a:lnTo>
                  <a:lnTo>
                    <a:pt x="91776" y="102055"/>
                  </a:lnTo>
                  <a:lnTo>
                    <a:pt x="46312" y="111534"/>
                  </a:lnTo>
                  <a:lnTo>
                    <a:pt x="24816" y="111989"/>
                  </a:lnTo>
                  <a:lnTo>
                    <a:pt x="0" y="104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6" name="SMARTInkShape-1648">
              <a:extLst>
                <a:ext uri="{FF2B5EF4-FFF2-40B4-BE49-F238E27FC236}">
                  <a16:creationId xmlns:a16="http://schemas.microsoft.com/office/drawing/2014/main" id="{3B41C4B6-80A0-1A50-3FD8-7091B353596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219325" y="2638541"/>
              <a:ext cx="28460" cy="371360"/>
            </a:xfrm>
            <a:custGeom>
              <a:avLst/>
              <a:gdLst/>
              <a:ahLst/>
              <a:cxnLst/>
              <a:rect l="0" t="0" r="0" b="0"/>
              <a:pathLst>
                <a:path w="28460" h="371360">
                  <a:moveTo>
                    <a:pt x="19050" y="9409"/>
                  </a:moveTo>
                  <a:lnTo>
                    <a:pt x="19050" y="9409"/>
                  </a:lnTo>
                  <a:lnTo>
                    <a:pt x="19050" y="0"/>
                  </a:lnTo>
                  <a:lnTo>
                    <a:pt x="27251" y="34610"/>
                  </a:lnTo>
                  <a:lnTo>
                    <a:pt x="28183" y="79083"/>
                  </a:lnTo>
                  <a:lnTo>
                    <a:pt x="28459" y="124010"/>
                  </a:lnTo>
                  <a:lnTo>
                    <a:pt x="27494" y="170570"/>
                  </a:lnTo>
                  <a:lnTo>
                    <a:pt x="22022" y="208032"/>
                  </a:lnTo>
                  <a:lnTo>
                    <a:pt x="18872" y="252175"/>
                  </a:lnTo>
                  <a:lnTo>
                    <a:pt x="11706" y="296652"/>
                  </a:lnTo>
                  <a:lnTo>
                    <a:pt x="2626" y="341197"/>
                  </a:lnTo>
                  <a:lnTo>
                    <a:pt x="0" y="371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" name="SMARTInkShape-Group330">
            <a:extLst>
              <a:ext uri="{FF2B5EF4-FFF2-40B4-BE49-F238E27FC236}">
                <a16:creationId xmlns:a16="http://schemas.microsoft.com/office/drawing/2014/main" id="{66B8CD67-9CEE-A06F-4B83-BC2CE7299C75}"/>
              </a:ext>
            </a:extLst>
          </p:cNvPr>
          <p:cNvGrpSpPr/>
          <p:nvPr/>
        </p:nvGrpSpPr>
        <p:grpSpPr>
          <a:xfrm>
            <a:off x="10606636" y="1695450"/>
            <a:ext cx="632865" cy="276226"/>
            <a:chOff x="10606636" y="1695450"/>
            <a:chExt cx="632865" cy="276226"/>
          </a:xfrm>
        </p:grpSpPr>
        <p:sp>
          <p:nvSpPr>
            <p:cNvPr id="2048" name="SMARTInkShape-1649">
              <a:extLst>
                <a:ext uri="{FF2B5EF4-FFF2-40B4-BE49-F238E27FC236}">
                  <a16:creationId xmlns:a16="http://schemas.microsoft.com/office/drawing/2014/main" id="{1AFBE7E5-2BE3-AFC1-C2CC-5A8677A5172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001375" y="1810296"/>
              <a:ext cx="238126" cy="113755"/>
            </a:xfrm>
            <a:custGeom>
              <a:avLst/>
              <a:gdLst/>
              <a:ahLst/>
              <a:cxnLst/>
              <a:rect l="0" t="0" r="0" b="0"/>
              <a:pathLst>
                <a:path w="238126" h="113755">
                  <a:moveTo>
                    <a:pt x="0" y="37554"/>
                  </a:moveTo>
                  <a:lnTo>
                    <a:pt x="0" y="37554"/>
                  </a:lnTo>
                  <a:lnTo>
                    <a:pt x="46548" y="37554"/>
                  </a:lnTo>
                  <a:lnTo>
                    <a:pt x="88453" y="34732"/>
                  </a:lnTo>
                  <a:lnTo>
                    <a:pt x="129931" y="25795"/>
                  </a:lnTo>
                  <a:lnTo>
                    <a:pt x="148775" y="11860"/>
                  </a:lnTo>
                  <a:lnTo>
                    <a:pt x="155376" y="5673"/>
                  </a:lnTo>
                  <a:lnTo>
                    <a:pt x="156500" y="3600"/>
                  </a:lnTo>
                  <a:lnTo>
                    <a:pt x="156192" y="2218"/>
                  </a:lnTo>
                  <a:lnTo>
                    <a:pt x="154928" y="1297"/>
                  </a:lnTo>
                  <a:lnTo>
                    <a:pt x="143034" y="0"/>
                  </a:lnTo>
                  <a:lnTo>
                    <a:pt x="98824" y="9887"/>
                  </a:lnTo>
                  <a:lnTo>
                    <a:pt x="83080" y="17849"/>
                  </a:lnTo>
                  <a:lnTo>
                    <a:pt x="37750" y="52716"/>
                  </a:lnTo>
                  <a:lnTo>
                    <a:pt x="27363" y="62990"/>
                  </a:lnTo>
                  <a:lnTo>
                    <a:pt x="22745" y="71084"/>
                  </a:lnTo>
                  <a:lnTo>
                    <a:pt x="19536" y="83114"/>
                  </a:lnTo>
                  <a:lnTo>
                    <a:pt x="22086" y="87083"/>
                  </a:lnTo>
                  <a:lnTo>
                    <a:pt x="24250" y="89623"/>
                  </a:lnTo>
                  <a:lnTo>
                    <a:pt x="42463" y="98255"/>
                  </a:lnTo>
                  <a:lnTo>
                    <a:pt x="83608" y="103049"/>
                  </a:lnTo>
                  <a:lnTo>
                    <a:pt x="126229" y="103996"/>
                  </a:lnTo>
                  <a:lnTo>
                    <a:pt x="238125" y="113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1650">
              <a:extLst>
                <a:ext uri="{FF2B5EF4-FFF2-40B4-BE49-F238E27FC236}">
                  <a16:creationId xmlns:a16="http://schemas.microsoft.com/office/drawing/2014/main" id="{BCF734AA-1824-13B7-5F85-F4AA3A37ABB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810875" y="1718969"/>
              <a:ext cx="142876" cy="252707"/>
            </a:xfrm>
            <a:custGeom>
              <a:avLst/>
              <a:gdLst/>
              <a:ahLst/>
              <a:cxnLst/>
              <a:rect l="0" t="0" r="0" b="0"/>
              <a:pathLst>
                <a:path w="142876" h="25270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058" y="627"/>
                  </a:lnTo>
                  <a:lnTo>
                    <a:pt x="5057" y="6968"/>
                  </a:lnTo>
                  <a:lnTo>
                    <a:pt x="8202" y="22438"/>
                  </a:lnTo>
                  <a:lnTo>
                    <a:pt x="6529" y="66063"/>
                  </a:lnTo>
                  <a:lnTo>
                    <a:pt x="860" y="111005"/>
                  </a:lnTo>
                  <a:lnTo>
                    <a:pt x="52" y="152622"/>
                  </a:lnTo>
                  <a:lnTo>
                    <a:pt x="1" y="193426"/>
                  </a:lnTo>
                  <a:lnTo>
                    <a:pt x="0" y="189868"/>
                  </a:lnTo>
                  <a:lnTo>
                    <a:pt x="5644" y="184914"/>
                  </a:lnTo>
                  <a:lnTo>
                    <a:pt x="51020" y="145399"/>
                  </a:lnTo>
                  <a:lnTo>
                    <a:pt x="87862" y="123925"/>
                  </a:lnTo>
                  <a:lnTo>
                    <a:pt x="100351" y="119651"/>
                  </a:lnTo>
                  <a:lnTo>
                    <a:pt x="107395" y="114901"/>
                  </a:lnTo>
                  <a:lnTo>
                    <a:pt x="109696" y="114269"/>
                  </a:lnTo>
                  <a:lnTo>
                    <a:pt x="111230" y="114907"/>
                  </a:lnTo>
                  <a:lnTo>
                    <a:pt x="113695" y="118477"/>
                  </a:lnTo>
                  <a:lnTo>
                    <a:pt x="114247" y="159051"/>
                  </a:lnTo>
                  <a:lnTo>
                    <a:pt x="114293" y="202469"/>
                  </a:lnTo>
                  <a:lnTo>
                    <a:pt x="117119" y="226179"/>
                  </a:lnTo>
                  <a:lnTo>
                    <a:pt x="121903" y="240916"/>
                  </a:lnTo>
                  <a:lnTo>
                    <a:pt x="127556" y="247466"/>
                  </a:lnTo>
                  <a:lnTo>
                    <a:pt x="142875" y="252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" name="SMARTInkShape-1651">
              <a:extLst>
                <a:ext uri="{FF2B5EF4-FFF2-40B4-BE49-F238E27FC236}">
                  <a16:creationId xmlns:a16="http://schemas.microsoft.com/office/drawing/2014/main" id="{B7E36C98-EA96-0F66-BE2A-2E123049A41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610850" y="18192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10112" y="4469"/>
                  </a:lnTo>
                  <a:lnTo>
                    <a:pt x="47702" y="883"/>
                  </a:lnTo>
                  <a:lnTo>
                    <a:pt x="93070" y="1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SMARTInkShape-1652">
              <a:extLst>
                <a:ext uri="{FF2B5EF4-FFF2-40B4-BE49-F238E27FC236}">
                  <a16:creationId xmlns:a16="http://schemas.microsoft.com/office/drawing/2014/main" id="{8DB9E5A0-C496-D063-E7CC-614C04158FD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606636" y="1695450"/>
              <a:ext cx="156615" cy="247651"/>
            </a:xfrm>
            <a:custGeom>
              <a:avLst/>
              <a:gdLst/>
              <a:ahLst/>
              <a:cxnLst/>
              <a:rect l="0" t="0" r="0" b="0"/>
              <a:pathLst>
                <a:path w="156615" h="247651">
                  <a:moveTo>
                    <a:pt x="61364" y="0"/>
                  </a:moveTo>
                  <a:lnTo>
                    <a:pt x="61364" y="0"/>
                  </a:lnTo>
                  <a:lnTo>
                    <a:pt x="56307" y="46968"/>
                  </a:lnTo>
                  <a:lnTo>
                    <a:pt x="38572" y="91083"/>
                  </a:lnTo>
                  <a:lnTo>
                    <a:pt x="23779" y="128019"/>
                  </a:lnTo>
                  <a:lnTo>
                    <a:pt x="10666" y="170397"/>
                  </a:lnTo>
                  <a:lnTo>
                    <a:pt x="0" y="207226"/>
                  </a:lnTo>
                  <a:lnTo>
                    <a:pt x="1637" y="218395"/>
                  </a:lnTo>
                  <a:lnTo>
                    <a:pt x="8505" y="230633"/>
                  </a:lnTo>
                  <a:lnTo>
                    <a:pt x="19879" y="234795"/>
                  </a:lnTo>
                  <a:lnTo>
                    <a:pt x="63890" y="245372"/>
                  </a:lnTo>
                  <a:lnTo>
                    <a:pt x="105018" y="247200"/>
                  </a:lnTo>
                  <a:lnTo>
                    <a:pt x="156614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8" name="SMARTInkShape-Group331">
            <a:extLst>
              <a:ext uri="{FF2B5EF4-FFF2-40B4-BE49-F238E27FC236}">
                <a16:creationId xmlns:a16="http://schemas.microsoft.com/office/drawing/2014/main" id="{CF66E66C-EF7D-7B80-06C7-3766464BF47C}"/>
              </a:ext>
            </a:extLst>
          </p:cNvPr>
          <p:cNvGrpSpPr/>
          <p:nvPr/>
        </p:nvGrpSpPr>
        <p:grpSpPr>
          <a:xfrm>
            <a:off x="9282274" y="1714547"/>
            <a:ext cx="1000690" cy="360891"/>
            <a:chOff x="9282274" y="1714547"/>
            <a:chExt cx="1000690" cy="360891"/>
          </a:xfrm>
        </p:grpSpPr>
        <p:sp>
          <p:nvSpPr>
            <p:cNvPr id="2053" name="SMARTInkShape-1653">
              <a:extLst>
                <a:ext uri="{FF2B5EF4-FFF2-40B4-BE49-F238E27FC236}">
                  <a16:creationId xmlns:a16="http://schemas.microsoft.com/office/drawing/2014/main" id="{30D98CF5-E254-6ED5-DABE-15925E4FBC1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201275" y="1763026"/>
              <a:ext cx="81689" cy="161025"/>
            </a:xfrm>
            <a:custGeom>
              <a:avLst/>
              <a:gdLst/>
              <a:ahLst/>
              <a:cxnLst/>
              <a:rect l="0" t="0" r="0" b="0"/>
              <a:pathLst>
                <a:path w="81689" h="161025">
                  <a:moveTo>
                    <a:pt x="76200" y="27674"/>
                  </a:moveTo>
                  <a:lnTo>
                    <a:pt x="76200" y="27674"/>
                  </a:lnTo>
                  <a:lnTo>
                    <a:pt x="76200" y="22618"/>
                  </a:lnTo>
                  <a:lnTo>
                    <a:pt x="81688" y="5940"/>
                  </a:lnTo>
                  <a:lnTo>
                    <a:pt x="80917" y="3659"/>
                  </a:lnTo>
                  <a:lnTo>
                    <a:pt x="79345" y="2139"/>
                  </a:lnTo>
                  <a:lnTo>
                    <a:pt x="74776" y="450"/>
                  </a:lnTo>
                  <a:lnTo>
                    <a:pt x="72076" y="0"/>
                  </a:lnTo>
                  <a:lnTo>
                    <a:pt x="63431" y="5144"/>
                  </a:lnTo>
                  <a:lnTo>
                    <a:pt x="51475" y="13427"/>
                  </a:lnTo>
                  <a:lnTo>
                    <a:pt x="29011" y="25099"/>
                  </a:lnTo>
                  <a:lnTo>
                    <a:pt x="18891" y="35702"/>
                  </a:lnTo>
                  <a:lnTo>
                    <a:pt x="7244" y="58628"/>
                  </a:lnTo>
                  <a:lnTo>
                    <a:pt x="6945" y="65243"/>
                  </a:lnTo>
                  <a:lnTo>
                    <a:pt x="8864" y="70712"/>
                  </a:lnTo>
                  <a:lnTo>
                    <a:pt x="44969" y="110513"/>
                  </a:lnTo>
                  <a:lnTo>
                    <a:pt x="73447" y="134473"/>
                  </a:lnTo>
                  <a:lnTo>
                    <a:pt x="77539" y="140148"/>
                  </a:lnTo>
                  <a:lnTo>
                    <a:pt x="79210" y="144990"/>
                  </a:lnTo>
                  <a:lnTo>
                    <a:pt x="79266" y="149276"/>
                  </a:lnTo>
                  <a:lnTo>
                    <a:pt x="78243" y="153192"/>
                  </a:lnTo>
                  <a:lnTo>
                    <a:pt x="76504" y="155803"/>
                  </a:lnTo>
                  <a:lnTo>
                    <a:pt x="74286" y="157543"/>
                  </a:lnTo>
                  <a:lnTo>
                    <a:pt x="71750" y="158703"/>
                  </a:lnTo>
                  <a:lnTo>
                    <a:pt x="25171" y="160964"/>
                  </a:lnTo>
                  <a:lnTo>
                    <a:pt x="0" y="161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Shape-1654">
              <a:extLst>
                <a:ext uri="{FF2B5EF4-FFF2-40B4-BE49-F238E27FC236}">
                  <a16:creationId xmlns:a16="http://schemas.microsoft.com/office/drawing/2014/main" id="{7C5FCB80-1483-AF79-FCBC-B00C6CB9B1F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153650" y="1714547"/>
              <a:ext cx="18081" cy="219029"/>
            </a:xfrm>
            <a:custGeom>
              <a:avLst/>
              <a:gdLst/>
              <a:ahLst/>
              <a:cxnLst/>
              <a:rect l="0" t="0" r="0" b="0"/>
              <a:pathLst>
                <a:path w="18081" h="219029">
                  <a:moveTo>
                    <a:pt x="0" y="28528"/>
                  </a:moveTo>
                  <a:lnTo>
                    <a:pt x="0" y="28528"/>
                  </a:lnTo>
                  <a:lnTo>
                    <a:pt x="0" y="23472"/>
                  </a:lnTo>
                  <a:lnTo>
                    <a:pt x="2824" y="18167"/>
                  </a:lnTo>
                  <a:lnTo>
                    <a:pt x="6546" y="12281"/>
                  </a:lnTo>
                  <a:lnTo>
                    <a:pt x="8202" y="6138"/>
                  </a:lnTo>
                  <a:lnTo>
                    <a:pt x="9702" y="4076"/>
                  </a:lnTo>
                  <a:lnTo>
                    <a:pt x="11760" y="2702"/>
                  </a:lnTo>
                  <a:lnTo>
                    <a:pt x="17609" y="496"/>
                  </a:lnTo>
                  <a:lnTo>
                    <a:pt x="15587" y="194"/>
                  </a:lnTo>
                  <a:lnTo>
                    <a:pt x="13279" y="60"/>
                  </a:lnTo>
                  <a:lnTo>
                    <a:pt x="15779" y="0"/>
                  </a:lnTo>
                  <a:lnTo>
                    <a:pt x="16870" y="2102"/>
                  </a:lnTo>
                  <a:lnTo>
                    <a:pt x="18080" y="10080"/>
                  </a:lnTo>
                  <a:lnTo>
                    <a:pt x="10763" y="52936"/>
                  </a:lnTo>
                  <a:lnTo>
                    <a:pt x="3225" y="95399"/>
                  </a:lnTo>
                  <a:lnTo>
                    <a:pt x="956" y="137359"/>
                  </a:lnTo>
                  <a:lnTo>
                    <a:pt x="189" y="181533"/>
                  </a:lnTo>
                  <a:lnTo>
                    <a:pt x="0" y="219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SMARTInkShape-1655">
              <a:extLst>
                <a:ext uri="{FF2B5EF4-FFF2-40B4-BE49-F238E27FC236}">
                  <a16:creationId xmlns:a16="http://schemas.microsoft.com/office/drawing/2014/main" id="{1E29D1E5-BCD5-19C9-A63F-CA478ACEE9C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965572" y="1838487"/>
              <a:ext cx="169029" cy="125984"/>
            </a:xfrm>
            <a:custGeom>
              <a:avLst/>
              <a:gdLst/>
              <a:ahLst/>
              <a:cxnLst/>
              <a:rect l="0" t="0" r="0" b="0"/>
              <a:pathLst>
                <a:path w="169029" h="125984">
                  <a:moveTo>
                    <a:pt x="92828" y="37938"/>
                  </a:moveTo>
                  <a:lnTo>
                    <a:pt x="92828" y="37938"/>
                  </a:lnTo>
                  <a:lnTo>
                    <a:pt x="107019" y="23749"/>
                  </a:lnTo>
                  <a:lnTo>
                    <a:pt x="109718" y="18226"/>
                  </a:lnTo>
                  <a:lnTo>
                    <a:pt x="111451" y="6057"/>
                  </a:lnTo>
                  <a:lnTo>
                    <a:pt x="110535" y="3984"/>
                  </a:lnTo>
                  <a:lnTo>
                    <a:pt x="108867" y="2602"/>
                  </a:lnTo>
                  <a:lnTo>
                    <a:pt x="104191" y="1067"/>
                  </a:lnTo>
                  <a:lnTo>
                    <a:pt x="84420" y="0"/>
                  </a:lnTo>
                  <a:lnTo>
                    <a:pt x="66818" y="4943"/>
                  </a:lnTo>
                  <a:lnTo>
                    <a:pt x="48196" y="18166"/>
                  </a:lnTo>
                  <a:lnTo>
                    <a:pt x="11521" y="63461"/>
                  </a:lnTo>
                  <a:lnTo>
                    <a:pt x="2180" y="87481"/>
                  </a:lnTo>
                  <a:lnTo>
                    <a:pt x="0" y="112589"/>
                  </a:lnTo>
                  <a:lnTo>
                    <a:pt x="3240" y="123327"/>
                  </a:lnTo>
                  <a:lnTo>
                    <a:pt x="5587" y="125556"/>
                  </a:lnTo>
                  <a:lnTo>
                    <a:pt x="8209" y="125983"/>
                  </a:lnTo>
                  <a:lnTo>
                    <a:pt x="20022" y="124121"/>
                  </a:lnTo>
                  <a:lnTo>
                    <a:pt x="29071" y="115400"/>
                  </a:lnTo>
                  <a:lnTo>
                    <a:pt x="39092" y="104116"/>
                  </a:lnTo>
                  <a:lnTo>
                    <a:pt x="51741" y="94588"/>
                  </a:lnTo>
                  <a:lnTo>
                    <a:pt x="75514" y="60724"/>
                  </a:lnTo>
                  <a:lnTo>
                    <a:pt x="82619" y="40426"/>
                  </a:lnTo>
                  <a:lnTo>
                    <a:pt x="81789" y="40655"/>
                  </a:lnTo>
                  <a:lnTo>
                    <a:pt x="78042" y="43732"/>
                  </a:lnTo>
                  <a:lnTo>
                    <a:pt x="75042" y="66583"/>
                  </a:lnTo>
                  <a:lnTo>
                    <a:pt x="82091" y="105355"/>
                  </a:lnTo>
                  <a:lnTo>
                    <a:pt x="84609" y="109341"/>
                  </a:lnTo>
                  <a:lnTo>
                    <a:pt x="93055" y="116592"/>
                  </a:lnTo>
                  <a:lnTo>
                    <a:pt x="103866" y="120520"/>
                  </a:lnTo>
                  <a:lnTo>
                    <a:pt x="109711" y="121568"/>
                  </a:lnTo>
                  <a:lnTo>
                    <a:pt x="119029" y="119910"/>
                  </a:lnTo>
                  <a:lnTo>
                    <a:pt x="169028" y="85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1656">
              <a:extLst>
                <a:ext uri="{FF2B5EF4-FFF2-40B4-BE49-F238E27FC236}">
                  <a16:creationId xmlns:a16="http://schemas.microsoft.com/office/drawing/2014/main" id="{4B5E7DBA-350E-63EC-E828-97C24A05C00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544392" y="1834007"/>
              <a:ext cx="409234" cy="241431"/>
            </a:xfrm>
            <a:custGeom>
              <a:avLst/>
              <a:gdLst/>
              <a:ahLst/>
              <a:cxnLst/>
              <a:rect l="0" t="0" r="0" b="0"/>
              <a:pathLst>
                <a:path w="409234" h="241431">
                  <a:moveTo>
                    <a:pt x="104433" y="51943"/>
                  </a:moveTo>
                  <a:lnTo>
                    <a:pt x="104433" y="51943"/>
                  </a:lnTo>
                  <a:lnTo>
                    <a:pt x="113567" y="51943"/>
                  </a:lnTo>
                  <a:lnTo>
                    <a:pt x="113958" y="18741"/>
                  </a:lnTo>
                  <a:lnTo>
                    <a:pt x="111136" y="13198"/>
                  </a:lnTo>
                  <a:lnTo>
                    <a:pt x="100701" y="1016"/>
                  </a:lnTo>
                  <a:lnTo>
                    <a:pt x="95596" y="0"/>
                  </a:lnTo>
                  <a:lnTo>
                    <a:pt x="81455" y="1693"/>
                  </a:lnTo>
                  <a:lnTo>
                    <a:pt x="55645" y="13653"/>
                  </a:lnTo>
                  <a:lnTo>
                    <a:pt x="12814" y="49030"/>
                  </a:lnTo>
                  <a:lnTo>
                    <a:pt x="5505" y="58762"/>
                  </a:lnTo>
                  <a:lnTo>
                    <a:pt x="1390" y="70191"/>
                  </a:lnTo>
                  <a:lnTo>
                    <a:pt x="0" y="78478"/>
                  </a:lnTo>
                  <a:lnTo>
                    <a:pt x="944" y="79158"/>
                  </a:lnTo>
                  <a:lnTo>
                    <a:pt x="10064" y="80249"/>
                  </a:lnTo>
                  <a:lnTo>
                    <a:pt x="12945" y="80339"/>
                  </a:lnTo>
                  <a:lnTo>
                    <a:pt x="18968" y="77616"/>
                  </a:lnTo>
                  <a:lnTo>
                    <a:pt x="22057" y="75408"/>
                  </a:lnTo>
                  <a:lnTo>
                    <a:pt x="44092" y="71381"/>
                  </a:lnTo>
                  <a:lnTo>
                    <a:pt x="51394" y="71108"/>
                  </a:lnTo>
                  <a:lnTo>
                    <a:pt x="52141" y="74245"/>
                  </a:lnTo>
                  <a:lnTo>
                    <a:pt x="40244" y="120798"/>
                  </a:lnTo>
                  <a:lnTo>
                    <a:pt x="25275" y="164479"/>
                  </a:lnTo>
                  <a:lnTo>
                    <a:pt x="16335" y="185567"/>
                  </a:lnTo>
                  <a:lnTo>
                    <a:pt x="10125" y="230903"/>
                  </a:lnTo>
                  <a:lnTo>
                    <a:pt x="10870" y="234749"/>
                  </a:lnTo>
                  <a:lnTo>
                    <a:pt x="12424" y="237314"/>
                  </a:lnTo>
                  <a:lnTo>
                    <a:pt x="14519" y="239024"/>
                  </a:lnTo>
                  <a:lnTo>
                    <a:pt x="19667" y="240923"/>
                  </a:lnTo>
                  <a:lnTo>
                    <a:pt x="22522" y="241430"/>
                  </a:lnTo>
                  <a:lnTo>
                    <a:pt x="36654" y="237086"/>
                  </a:lnTo>
                  <a:lnTo>
                    <a:pt x="76967" y="209922"/>
                  </a:lnTo>
                  <a:lnTo>
                    <a:pt x="116025" y="166782"/>
                  </a:lnTo>
                  <a:lnTo>
                    <a:pt x="148736" y="126750"/>
                  </a:lnTo>
                  <a:lnTo>
                    <a:pt x="177791" y="87874"/>
                  </a:lnTo>
                  <a:lnTo>
                    <a:pt x="202691" y="41555"/>
                  </a:lnTo>
                  <a:lnTo>
                    <a:pt x="206312" y="33921"/>
                  </a:lnTo>
                  <a:lnTo>
                    <a:pt x="209038" y="23986"/>
                  </a:lnTo>
                  <a:lnTo>
                    <a:pt x="204101" y="38720"/>
                  </a:lnTo>
                  <a:lnTo>
                    <a:pt x="204470" y="54533"/>
                  </a:lnTo>
                  <a:lnTo>
                    <a:pt x="210700" y="99909"/>
                  </a:lnTo>
                  <a:lnTo>
                    <a:pt x="230584" y="142181"/>
                  </a:lnTo>
                  <a:lnTo>
                    <a:pt x="235101" y="147027"/>
                  </a:lnTo>
                  <a:lnTo>
                    <a:pt x="245763" y="152411"/>
                  </a:lnTo>
                  <a:lnTo>
                    <a:pt x="268723" y="155442"/>
                  </a:lnTo>
                  <a:lnTo>
                    <a:pt x="290577" y="151283"/>
                  </a:lnTo>
                  <a:lnTo>
                    <a:pt x="301110" y="143366"/>
                  </a:lnTo>
                  <a:lnTo>
                    <a:pt x="309320" y="131734"/>
                  </a:lnTo>
                  <a:lnTo>
                    <a:pt x="318835" y="108393"/>
                  </a:lnTo>
                  <a:lnTo>
                    <a:pt x="325406" y="83829"/>
                  </a:lnTo>
                  <a:lnTo>
                    <a:pt x="332587" y="71744"/>
                  </a:lnTo>
                  <a:lnTo>
                    <a:pt x="335838" y="111042"/>
                  </a:lnTo>
                  <a:lnTo>
                    <a:pt x="343389" y="132601"/>
                  </a:lnTo>
                  <a:lnTo>
                    <a:pt x="349277" y="140708"/>
                  </a:lnTo>
                  <a:lnTo>
                    <a:pt x="361065" y="146940"/>
                  </a:lnTo>
                  <a:lnTo>
                    <a:pt x="366503" y="147118"/>
                  </a:lnTo>
                  <a:lnTo>
                    <a:pt x="371898" y="144337"/>
                  </a:lnTo>
                  <a:lnTo>
                    <a:pt x="409233" y="109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Shape-1657">
              <a:extLst>
                <a:ext uri="{FF2B5EF4-FFF2-40B4-BE49-F238E27FC236}">
                  <a16:creationId xmlns:a16="http://schemas.microsoft.com/office/drawing/2014/main" id="{BA5C8D85-D64B-3E80-C335-2D5BFE390DD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282274" y="1792580"/>
              <a:ext cx="204627" cy="140996"/>
            </a:xfrm>
            <a:custGeom>
              <a:avLst/>
              <a:gdLst/>
              <a:ahLst/>
              <a:cxnLst/>
              <a:rect l="0" t="0" r="0" b="0"/>
              <a:pathLst>
                <a:path w="204627" h="140996">
                  <a:moveTo>
                    <a:pt x="80801" y="26695"/>
                  </a:moveTo>
                  <a:lnTo>
                    <a:pt x="80801" y="26695"/>
                  </a:lnTo>
                  <a:lnTo>
                    <a:pt x="80801" y="31751"/>
                  </a:lnTo>
                  <a:lnTo>
                    <a:pt x="81859" y="33241"/>
                  </a:lnTo>
                  <a:lnTo>
                    <a:pt x="83623" y="34234"/>
                  </a:lnTo>
                  <a:lnTo>
                    <a:pt x="97047" y="37017"/>
                  </a:lnTo>
                  <a:lnTo>
                    <a:pt x="103191" y="41160"/>
                  </a:lnTo>
                  <a:lnTo>
                    <a:pt x="150149" y="52023"/>
                  </a:lnTo>
                  <a:lnTo>
                    <a:pt x="163128" y="53827"/>
                  </a:lnTo>
                  <a:lnTo>
                    <a:pt x="173128" y="51806"/>
                  </a:lnTo>
                  <a:lnTo>
                    <a:pt x="184710" y="44719"/>
                  </a:lnTo>
                  <a:lnTo>
                    <a:pt x="188174" y="41886"/>
                  </a:lnTo>
                  <a:lnTo>
                    <a:pt x="189425" y="38939"/>
                  </a:lnTo>
                  <a:lnTo>
                    <a:pt x="189200" y="35916"/>
                  </a:lnTo>
                  <a:lnTo>
                    <a:pt x="186128" y="29735"/>
                  </a:lnTo>
                  <a:lnTo>
                    <a:pt x="181235" y="23460"/>
                  </a:lnTo>
                  <a:lnTo>
                    <a:pt x="149991" y="4465"/>
                  </a:lnTo>
                  <a:lnTo>
                    <a:pt x="116237" y="0"/>
                  </a:lnTo>
                  <a:lnTo>
                    <a:pt x="77777" y="8790"/>
                  </a:lnTo>
                  <a:lnTo>
                    <a:pt x="44627" y="19743"/>
                  </a:lnTo>
                  <a:lnTo>
                    <a:pt x="27329" y="32072"/>
                  </a:lnTo>
                  <a:lnTo>
                    <a:pt x="9091" y="50688"/>
                  </a:lnTo>
                  <a:lnTo>
                    <a:pt x="875" y="69082"/>
                  </a:lnTo>
                  <a:lnTo>
                    <a:pt x="0" y="75061"/>
                  </a:lnTo>
                  <a:lnTo>
                    <a:pt x="1851" y="84527"/>
                  </a:lnTo>
                  <a:lnTo>
                    <a:pt x="13900" y="105919"/>
                  </a:lnTo>
                  <a:lnTo>
                    <a:pt x="27784" y="117645"/>
                  </a:lnTo>
                  <a:lnTo>
                    <a:pt x="44539" y="125325"/>
                  </a:lnTo>
                  <a:lnTo>
                    <a:pt x="90568" y="135717"/>
                  </a:lnTo>
                  <a:lnTo>
                    <a:pt x="134240" y="140532"/>
                  </a:lnTo>
                  <a:lnTo>
                    <a:pt x="204626" y="140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1" name="SMARTInkShape-Group332">
            <a:extLst>
              <a:ext uri="{FF2B5EF4-FFF2-40B4-BE49-F238E27FC236}">
                <a16:creationId xmlns:a16="http://schemas.microsoft.com/office/drawing/2014/main" id="{6D0EB393-C40E-AC3F-6E57-7648A4F853B4}"/>
              </a:ext>
            </a:extLst>
          </p:cNvPr>
          <p:cNvGrpSpPr/>
          <p:nvPr/>
        </p:nvGrpSpPr>
        <p:grpSpPr>
          <a:xfrm>
            <a:off x="7090627" y="1695842"/>
            <a:ext cx="1805724" cy="304409"/>
            <a:chOff x="7090627" y="1695842"/>
            <a:chExt cx="1805724" cy="304409"/>
          </a:xfrm>
        </p:grpSpPr>
        <p:sp>
          <p:nvSpPr>
            <p:cNvPr id="2059" name="SMARTInkShape-1658">
              <a:extLst>
                <a:ext uri="{FF2B5EF4-FFF2-40B4-BE49-F238E27FC236}">
                  <a16:creationId xmlns:a16="http://schemas.microsoft.com/office/drawing/2014/main" id="{AA77EEB1-BE9B-9947-5920-3536B5048C2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667750" y="1800733"/>
              <a:ext cx="228601" cy="170062"/>
            </a:xfrm>
            <a:custGeom>
              <a:avLst/>
              <a:gdLst/>
              <a:ahLst/>
              <a:cxnLst/>
              <a:rect l="0" t="0" r="0" b="0"/>
              <a:pathLst>
                <a:path w="228601" h="170062">
                  <a:moveTo>
                    <a:pt x="0" y="18542"/>
                  </a:moveTo>
                  <a:lnTo>
                    <a:pt x="0" y="18542"/>
                  </a:lnTo>
                  <a:lnTo>
                    <a:pt x="8663" y="10938"/>
                  </a:lnTo>
                  <a:lnTo>
                    <a:pt x="22792" y="3354"/>
                  </a:lnTo>
                  <a:lnTo>
                    <a:pt x="37585" y="255"/>
                  </a:lnTo>
                  <a:lnTo>
                    <a:pt x="40932" y="0"/>
                  </a:lnTo>
                  <a:lnTo>
                    <a:pt x="61512" y="7197"/>
                  </a:lnTo>
                  <a:lnTo>
                    <a:pt x="73553" y="12794"/>
                  </a:lnTo>
                  <a:lnTo>
                    <a:pt x="83137" y="21632"/>
                  </a:lnTo>
                  <a:lnTo>
                    <a:pt x="94483" y="41330"/>
                  </a:lnTo>
                  <a:lnTo>
                    <a:pt x="109228" y="88084"/>
                  </a:lnTo>
                  <a:lnTo>
                    <a:pt x="113633" y="133220"/>
                  </a:lnTo>
                  <a:lnTo>
                    <a:pt x="112945" y="149943"/>
                  </a:lnTo>
                  <a:lnTo>
                    <a:pt x="109112" y="160904"/>
                  </a:lnTo>
                  <a:lnTo>
                    <a:pt x="106608" y="164250"/>
                  </a:lnTo>
                  <a:lnTo>
                    <a:pt x="101002" y="167968"/>
                  </a:lnTo>
                  <a:lnTo>
                    <a:pt x="91898" y="170061"/>
                  </a:lnTo>
                  <a:lnTo>
                    <a:pt x="82824" y="164906"/>
                  </a:lnTo>
                  <a:lnTo>
                    <a:pt x="73852" y="156618"/>
                  </a:lnTo>
                  <a:lnTo>
                    <a:pt x="69865" y="149406"/>
                  </a:lnTo>
                  <a:lnTo>
                    <a:pt x="70917" y="144943"/>
                  </a:lnTo>
                  <a:lnTo>
                    <a:pt x="95034" y="99329"/>
                  </a:lnTo>
                  <a:lnTo>
                    <a:pt x="98282" y="94625"/>
                  </a:lnTo>
                  <a:lnTo>
                    <a:pt x="143976" y="67729"/>
                  </a:lnTo>
                  <a:lnTo>
                    <a:pt x="185000" y="50563"/>
                  </a:lnTo>
                  <a:lnTo>
                    <a:pt x="216840" y="47129"/>
                  </a:lnTo>
                  <a:lnTo>
                    <a:pt x="222669" y="47122"/>
                  </a:lnTo>
                  <a:lnTo>
                    <a:pt x="224646" y="48179"/>
                  </a:lnTo>
                  <a:lnTo>
                    <a:pt x="225964" y="49942"/>
                  </a:lnTo>
                  <a:lnTo>
                    <a:pt x="228600" y="56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Shape-1659">
              <a:extLst>
                <a:ext uri="{FF2B5EF4-FFF2-40B4-BE49-F238E27FC236}">
                  <a16:creationId xmlns:a16="http://schemas.microsoft.com/office/drawing/2014/main" id="{749CABCE-11FB-9F97-8858-0D1EF2B9FD0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54168" y="1838717"/>
              <a:ext cx="120489" cy="89010"/>
            </a:xfrm>
            <a:custGeom>
              <a:avLst/>
              <a:gdLst/>
              <a:ahLst/>
              <a:cxnLst/>
              <a:rect l="0" t="0" r="0" b="0"/>
              <a:pathLst>
                <a:path w="120489" h="89010">
                  <a:moveTo>
                    <a:pt x="85007" y="9133"/>
                  </a:moveTo>
                  <a:lnTo>
                    <a:pt x="85007" y="9133"/>
                  </a:lnTo>
                  <a:lnTo>
                    <a:pt x="79951" y="4077"/>
                  </a:lnTo>
                  <a:lnTo>
                    <a:pt x="74646" y="1594"/>
                  </a:lnTo>
                  <a:lnTo>
                    <a:pt x="57561" y="0"/>
                  </a:lnTo>
                  <a:lnTo>
                    <a:pt x="39950" y="4781"/>
                  </a:lnTo>
                  <a:lnTo>
                    <a:pt x="21328" y="12900"/>
                  </a:lnTo>
                  <a:lnTo>
                    <a:pt x="11549" y="24566"/>
                  </a:lnTo>
                  <a:lnTo>
                    <a:pt x="2917" y="43339"/>
                  </a:lnTo>
                  <a:lnTo>
                    <a:pt x="0" y="64220"/>
                  </a:lnTo>
                  <a:lnTo>
                    <a:pt x="2424" y="73480"/>
                  </a:lnTo>
                  <a:lnTo>
                    <a:pt x="4551" y="77431"/>
                  </a:lnTo>
                  <a:lnTo>
                    <a:pt x="17659" y="88048"/>
                  </a:lnTo>
                  <a:lnTo>
                    <a:pt x="34614" y="89009"/>
                  </a:lnTo>
                  <a:lnTo>
                    <a:pt x="74935" y="81003"/>
                  </a:lnTo>
                  <a:lnTo>
                    <a:pt x="98838" y="72291"/>
                  </a:lnTo>
                  <a:lnTo>
                    <a:pt x="109851" y="60486"/>
                  </a:lnTo>
                  <a:lnTo>
                    <a:pt x="120488" y="42208"/>
                  </a:lnTo>
                  <a:lnTo>
                    <a:pt x="119120" y="34063"/>
                  </a:lnTo>
                  <a:lnTo>
                    <a:pt x="113582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Shape-1660">
              <a:extLst>
                <a:ext uri="{FF2B5EF4-FFF2-40B4-BE49-F238E27FC236}">
                  <a16:creationId xmlns:a16="http://schemas.microsoft.com/office/drawing/2014/main" id="{9B1E9E06-3955-8E0D-B4B2-DB24BF84F11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401050" y="18383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3435" y="17992"/>
                  </a:lnTo>
                  <a:lnTo>
                    <a:pt x="80077" y="11511"/>
                  </a:lnTo>
                  <a:lnTo>
                    <a:pt x="122709" y="486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SMARTInkShape-1661">
              <a:extLst>
                <a:ext uri="{FF2B5EF4-FFF2-40B4-BE49-F238E27FC236}">
                  <a16:creationId xmlns:a16="http://schemas.microsoft.com/office/drawing/2014/main" id="{E6DA8187-C60E-6219-B0C8-D2F7A70E6C5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372512" y="1704975"/>
              <a:ext cx="152364" cy="255809"/>
            </a:xfrm>
            <a:custGeom>
              <a:avLst/>
              <a:gdLst/>
              <a:ahLst/>
              <a:cxnLst/>
              <a:rect l="0" t="0" r="0" b="0"/>
              <a:pathLst>
                <a:path w="152364" h="255809">
                  <a:moveTo>
                    <a:pt x="9488" y="0"/>
                  </a:moveTo>
                  <a:lnTo>
                    <a:pt x="9488" y="0"/>
                  </a:lnTo>
                  <a:lnTo>
                    <a:pt x="14975" y="0"/>
                  </a:lnTo>
                  <a:lnTo>
                    <a:pt x="12633" y="0"/>
                  </a:lnTo>
                  <a:lnTo>
                    <a:pt x="11585" y="1058"/>
                  </a:lnTo>
                  <a:lnTo>
                    <a:pt x="4708" y="28427"/>
                  </a:lnTo>
                  <a:lnTo>
                    <a:pt x="900" y="74250"/>
                  </a:lnTo>
                  <a:lnTo>
                    <a:pt x="148" y="121245"/>
                  </a:lnTo>
                  <a:lnTo>
                    <a:pt x="0" y="166472"/>
                  </a:lnTo>
                  <a:lnTo>
                    <a:pt x="1029" y="194416"/>
                  </a:lnTo>
                  <a:lnTo>
                    <a:pt x="5023" y="206705"/>
                  </a:lnTo>
                  <a:lnTo>
                    <a:pt x="18279" y="225522"/>
                  </a:lnTo>
                  <a:lnTo>
                    <a:pt x="26801" y="232524"/>
                  </a:lnTo>
                  <a:lnTo>
                    <a:pt x="54974" y="245172"/>
                  </a:lnTo>
                  <a:lnTo>
                    <a:pt x="98815" y="255125"/>
                  </a:lnTo>
                  <a:lnTo>
                    <a:pt x="107140" y="255808"/>
                  </a:lnTo>
                  <a:lnTo>
                    <a:pt x="152363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SMARTInkShape-1662">
              <a:extLst>
                <a:ext uri="{FF2B5EF4-FFF2-40B4-BE49-F238E27FC236}">
                  <a16:creationId xmlns:a16="http://schemas.microsoft.com/office/drawing/2014/main" id="{44BCA968-7274-76B3-FB40-8BCD4AB9285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15997" y="1828965"/>
              <a:ext cx="218379" cy="165184"/>
            </a:xfrm>
            <a:custGeom>
              <a:avLst/>
              <a:gdLst/>
              <a:ahLst/>
              <a:cxnLst/>
              <a:rect l="0" t="0" r="0" b="0"/>
              <a:pathLst>
                <a:path w="218379" h="165184">
                  <a:moveTo>
                    <a:pt x="75503" y="56985"/>
                  </a:moveTo>
                  <a:lnTo>
                    <a:pt x="75503" y="56985"/>
                  </a:lnTo>
                  <a:lnTo>
                    <a:pt x="75503" y="34595"/>
                  </a:lnTo>
                  <a:lnTo>
                    <a:pt x="78325" y="28337"/>
                  </a:lnTo>
                  <a:lnTo>
                    <a:pt x="90691" y="12525"/>
                  </a:lnTo>
                  <a:lnTo>
                    <a:pt x="94403" y="392"/>
                  </a:lnTo>
                  <a:lnTo>
                    <a:pt x="89452" y="0"/>
                  </a:lnTo>
                  <a:lnTo>
                    <a:pt x="47305" y="32338"/>
                  </a:lnTo>
                  <a:lnTo>
                    <a:pt x="20533" y="68490"/>
                  </a:lnTo>
                  <a:lnTo>
                    <a:pt x="4595" y="111547"/>
                  </a:lnTo>
                  <a:lnTo>
                    <a:pt x="0" y="151306"/>
                  </a:lnTo>
                  <a:lnTo>
                    <a:pt x="2435" y="159936"/>
                  </a:lnTo>
                  <a:lnTo>
                    <a:pt x="4565" y="163719"/>
                  </a:lnTo>
                  <a:lnTo>
                    <a:pt x="8103" y="165183"/>
                  </a:lnTo>
                  <a:lnTo>
                    <a:pt x="17678" y="163987"/>
                  </a:lnTo>
                  <a:lnTo>
                    <a:pt x="40014" y="148049"/>
                  </a:lnTo>
                  <a:lnTo>
                    <a:pt x="76121" y="105886"/>
                  </a:lnTo>
                  <a:lnTo>
                    <a:pt x="89092" y="88760"/>
                  </a:lnTo>
                  <a:lnTo>
                    <a:pt x="103590" y="57990"/>
                  </a:lnTo>
                  <a:lnTo>
                    <a:pt x="104035" y="70331"/>
                  </a:lnTo>
                  <a:lnTo>
                    <a:pt x="94944" y="115610"/>
                  </a:lnTo>
                  <a:lnTo>
                    <a:pt x="97549" y="122905"/>
                  </a:lnTo>
                  <a:lnTo>
                    <a:pt x="99726" y="126331"/>
                  </a:lnTo>
                  <a:lnTo>
                    <a:pt x="112901" y="136211"/>
                  </a:lnTo>
                  <a:lnTo>
                    <a:pt x="135268" y="140784"/>
                  </a:lnTo>
                  <a:lnTo>
                    <a:pt x="172328" y="142330"/>
                  </a:lnTo>
                  <a:lnTo>
                    <a:pt x="218378" y="142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SMARTInkShape-1663">
              <a:extLst>
                <a:ext uri="{FF2B5EF4-FFF2-40B4-BE49-F238E27FC236}">
                  <a16:creationId xmlns:a16="http://schemas.microsoft.com/office/drawing/2014/main" id="{521CC860-7E4A-4B1A-D2BD-D6EDAE5D36C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753350" y="1828964"/>
              <a:ext cx="285751" cy="171287"/>
            </a:xfrm>
            <a:custGeom>
              <a:avLst/>
              <a:gdLst/>
              <a:ahLst/>
              <a:cxnLst/>
              <a:rect l="0" t="0" r="0" b="0"/>
              <a:pathLst>
                <a:path w="285751" h="171287">
                  <a:moveTo>
                    <a:pt x="0" y="37936"/>
                  </a:moveTo>
                  <a:lnTo>
                    <a:pt x="0" y="37936"/>
                  </a:lnTo>
                  <a:lnTo>
                    <a:pt x="22120" y="18638"/>
                  </a:lnTo>
                  <a:lnTo>
                    <a:pt x="47058" y="2636"/>
                  </a:lnTo>
                  <a:lnTo>
                    <a:pt x="59087" y="82"/>
                  </a:lnTo>
                  <a:lnTo>
                    <a:pt x="61616" y="0"/>
                  </a:lnTo>
                  <a:lnTo>
                    <a:pt x="64360" y="2062"/>
                  </a:lnTo>
                  <a:lnTo>
                    <a:pt x="70233" y="9998"/>
                  </a:lnTo>
                  <a:lnTo>
                    <a:pt x="74432" y="26365"/>
                  </a:lnTo>
                  <a:lnTo>
                    <a:pt x="75676" y="39564"/>
                  </a:lnTo>
                  <a:lnTo>
                    <a:pt x="64422" y="87146"/>
                  </a:lnTo>
                  <a:lnTo>
                    <a:pt x="58586" y="106218"/>
                  </a:lnTo>
                  <a:lnTo>
                    <a:pt x="57187" y="131264"/>
                  </a:lnTo>
                  <a:lnTo>
                    <a:pt x="57161" y="127560"/>
                  </a:lnTo>
                  <a:lnTo>
                    <a:pt x="59977" y="122572"/>
                  </a:lnTo>
                  <a:lnTo>
                    <a:pt x="89206" y="76484"/>
                  </a:lnTo>
                  <a:lnTo>
                    <a:pt x="116955" y="40320"/>
                  </a:lnTo>
                  <a:lnTo>
                    <a:pt x="127122" y="33704"/>
                  </a:lnTo>
                  <a:lnTo>
                    <a:pt x="140591" y="29108"/>
                  </a:lnTo>
                  <a:lnTo>
                    <a:pt x="144682" y="31543"/>
                  </a:lnTo>
                  <a:lnTo>
                    <a:pt x="147255" y="33674"/>
                  </a:lnTo>
                  <a:lnTo>
                    <a:pt x="150113" y="41686"/>
                  </a:lnTo>
                  <a:lnTo>
                    <a:pt x="152311" y="88882"/>
                  </a:lnTo>
                  <a:lnTo>
                    <a:pt x="152400" y="132856"/>
                  </a:lnTo>
                  <a:lnTo>
                    <a:pt x="152400" y="128032"/>
                  </a:lnTo>
                  <a:lnTo>
                    <a:pt x="155222" y="122781"/>
                  </a:lnTo>
                  <a:lnTo>
                    <a:pt x="167588" y="107670"/>
                  </a:lnTo>
                  <a:lnTo>
                    <a:pt x="169733" y="101385"/>
                  </a:lnTo>
                  <a:lnTo>
                    <a:pt x="176331" y="95063"/>
                  </a:lnTo>
                  <a:lnTo>
                    <a:pt x="184203" y="88726"/>
                  </a:lnTo>
                  <a:lnTo>
                    <a:pt x="208569" y="58279"/>
                  </a:lnTo>
                  <a:lnTo>
                    <a:pt x="239611" y="35153"/>
                  </a:lnTo>
                  <a:lnTo>
                    <a:pt x="242291" y="33964"/>
                  </a:lnTo>
                  <a:lnTo>
                    <a:pt x="244077" y="34230"/>
                  </a:lnTo>
                  <a:lnTo>
                    <a:pt x="252000" y="42260"/>
                  </a:lnTo>
                  <a:lnTo>
                    <a:pt x="254875" y="50794"/>
                  </a:lnTo>
                  <a:lnTo>
                    <a:pt x="256872" y="92742"/>
                  </a:lnTo>
                  <a:lnTo>
                    <a:pt x="258143" y="115676"/>
                  </a:lnTo>
                  <a:lnTo>
                    <a:pt x="262191" y="129284"/>
                  </a:lnTo>
                  <a:lnTo>
                    <a:pt x="285750" y="171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SMARTInkShape-1664">
              <a:extLst>
                <a:ext uri="{FF2B5EF4-FFF2-40B4-BE49-F238E27FC236}">
                  <a16:creationId xmlns:a16="http://schemas.microsoft.com/office/drawing/2014/main" id="{329DC034-8DD9-8422-F601-D91203803AB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15250" y="17430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SMARTInkShape-1665">
              <a:extLst>
                <a:ext uri="{FF2B5EF4-FFF2-40B4-BE49-F238E27FC236}">
                  <a16:creationId xmlns:a16="http://schemas.microsoft.com/office/drawing/2014/main" id="{72640247-2245-D0A8-394A-C04C31B0C79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58536" y="1847850"/>
              <a:ext cx="28140" cy="114301"/>
            </a:xfrm>
            <a:custGeom>
              <a:avLst/>
              <a:gdLst/>
              <a:ahLst/>
              <a:cxnLst/>
              <a:rect l="0" t="0" r="0" b="0"/>
              <a:pathLst>
                <a:path w="28140" h="114301">
                  <a:moveTo>
                    <a:pt x="28139" y="0"/>
                  </a:moveTo>
                  <a:lnTo>
                    <a:pt x="28139" y="0"/>
                  </a:lnTo>
                  <a:lnTo>
                    <a:pt x="12951" y="33552"/>
                  </a:lnTo>
                  <a:lnTo>
                    <a:pt x="4541" y="76855"/>
                  </a:lnTo>
                  <a:lnTo>
                    <a:pt x="0" y="98692"/>
                  </a:lnTo>
                  <a:lnTo>
                    <a:pt x="908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SMARTInkShape-1666">
              <a:extLst>
                <a:ext uri="{FF2B5EF4-FFF2-40B4-BE49-F238E27FC236}">
                  <a16:creationId xmlns:a16="http://schemas.microsoft.com/office/drawing/2014/main" id="{FCAC0DB3-1958-3180-6C7A-12BFD40DA78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477125" y="18383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8662" y="30496"/>
                  </a:lnTo>
                  <a:lnTo>
                    <a:pt x="25967" y="21853"/>
                  </a:lnTo>
                  <a:lnTo>
                    <a:pt x="65846" y="9452"/>
                  </a:lnTo>
                  <a:lnTo>
                    <a:pt x="104611" y="186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Shape-1667">
              <a:extLst>
                <a:ext uri="{FF2B5EF4-FFF2-40B4-BE49-F238E27FC236}">
                  <a16:creationId xmlns:a16="http://schemas.microsoft.com/office/drawing/2014/main" id="{A4ACCB73-3DB7-CF00-596B-5B0C8A5E488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477171" y="1695842"/>
              <a:ext cx="123780" cy="275268"/>
            </a:xfrm>
            <a:custGeom>
              <a:avLst/>
              <a:gdLst/>
              <a:ahLst/>
              <a:cxnLst/>
              <a:rect l="0" t="0" r="0" b="0"/>
              <a:pathLst>
                <a:path w="123780" h="275268">
                  <a:moveTo>
                    <a:pt x="28529" y="9133"/>
                  </a:moveTo>
                  <a:lnTo>
                    <a:pt x="28529" y="9133"/>
                  </a:lnTo>
                  <a:lnTo>
                    <a:pt x="28529" y="0"/>
                  </a:lnTo>
                  <a:lnTo>
                    <a:pt x="33585" y="9837"/>
                  </a:lnTo>
                  <a:lnTo>
                    <a:pt x="31674" y="36270"/>
                  </a:lnTo>
                  <a:lnTo>
                    <a:pt x="21405" y="82322"/>
                  </a:lnTo>
                  <a:lnTo>
                    <a:pt x="11716" y="126407"/>
                  </a:lnTo>
                  <a:lnTo>
                    <a:pt x="3910" y="165354"/>
                  </a:lnTo>
                  <a:lnTo>
                    <a:pt x="735" y="208031"/>
                  </a:lnTo>
                  <a:lnTo>
                    <a:pt x="0" y="249252"/>
                  </a:lnTo>
                  <a:lnTo>
                    <a:pt x="2796" y="256258"/>
                  </a:lnTo>
                  <a:lnTo>
                    <a:pt x="13215" y="269379"/>
                  </a:lnTo>
                  <a:lnTo>
                    <a:pt x="22076" y="272965"/>
                  </a:lnTo>
                  <a:lnTo>
                    <a:pt x="45011" y="275267"/>
                  </a:lnTo>
                  <a:lnTo>
                    <a:pt x="90759" y="267582"/>
                  </a:lnTo>
                  <a:lnTo>
                    <a:pt x="123779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SMARTInkShape-1668">
              <a:extLst>
                <a:ext uri="{FF2B5EF4-FFF2-40B4-BE49-F238E27FC236}">
                  <a16:creationId xmlns:a16="http://schemas.microsoft.com/office/drawing/2014/main" id="{5786F245-98E3-3169-0B28-0B0135E3ACF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77100" y="1834027"/>
              <a:ext cx="103059" cy="128124"/>
            </a:xfrm>
            <a:custGeom>
              <a:avLst/>
              <a:gdLst/>
              <a:ahLst/>
              <a:cxnLst/>
              <a:rect l="0" t="0" r="0" b="0"/>
              <a:pathLst>
                <a:path w="103059" h="128124">
                  <a:moveTo>
                    <a:pt x="85725" y="42398"/>
                  </a:moveTo>
                  <a:lnTo>
                    <a:pt x="85725" y="42398"/>
                  </a:lnTo>
                  <a:lnTo>
                    <a:pt x="90781" y="32285"/>
                  </a:lnTo>
                  <a:lnTo>
                    <a:pt x="93329" y="29306"/>
                  </a:lnTo>
                  <a:lnTo>
                    <a:pt x="100913" y="24055"/>
                  </a:lnTo>
                  <a:lnTo>
                    <a:pt x="103058" y="19076"/>
                  </a:lnTo>
                  <a:lnTo>
                    <a:pt x="102572" y="16267"/>
                  </a:lnTo>
                  <a:lnTo>
                    <a:pt x="99209" y="10323"/>
                  </a:lnTo>
                  <a:lnTo>
                    <a:pt x="86310" y="1026"/>
                  </a:lnTo>
                  <a:lnTo>
                    <a:pt x="81883" y="0"/>
                  </a:lnTo>
                  <a:lnTo>
                    <a:pt x="77871" y="375"/>
                  </a:lnTo>
                  <a:lnTo>
                    <a:pt x="57297" y="6776"/>
                  </a:lnTo>
                  <a:lnTo>
                    <a:pt x="50866" y="10691"/>
                  </a:lnTo>
                  <a:lnTo>
                    <a:pt x="41294" y="13953"/>
                  </a:lnTo>
                  <a:lnTo>
                    <a:pt x="34934" y="18467"/>
                  </a:lnTo>
                  <a:lnTo>
                    <a:pt x="31400" y="26823"/>
                  </a:lnTo>
                  <a:lnTo>
                    <a:pt x="30459" y="32015"/>
                  </a:lnTo>
                  <a:lnTo>
                    <a:pt x="31948" y="36534"/>
                  </a:lnTo>
                  <a:lnTo>
                    <a:pt x="50199" y="54744"/>
                  </a:lnTo>
                  <a:lnTo>
                    <a:pt x="87119" y="83848"/>
                  </a:lnTo>
                  <a:lnTo>
                    <a:pt x="91637" y="91865"/>
                  </a:lnTo>
                  <a:lnTo>
                    <a:pt x="91783" y="95484"/>
                  </a:lnTo>
                  <a:lnTo>
                    <a:pt x="89123" y="102328"/>
                  </a:lnTo>
                  <a:lnTo>
                    <a:pt x="76619" y="117187"/>
                  </a:lnTo>
                  <a:lnTo>
                    <a:pt x="62628" y="123263"/>
                  </a:lnTo>
                  <a:lnTo>
                    <a:pt x="0" y="128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SMARTInkShape-1669">
              <a:extLst>
                <a:ext uri="{FF2B5EF4-FFF2-40B4-BE49-F238E27FC236}">
                  <a16:creationId xmlns:a16="http://schemas.microsoft.com/office/drawing/2014/main" id="{4C3FAADC-0BBA-EC93-5408-F40F62AA132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90627" y="1838879"/>
              <a:ext cx="138849" cy="132797"/>
            </a:xfrm>
            <a:custGeom>
              <a:avLst/>
              <a:gdLst/>
              <a:ahLst/>
              <a:cxnLst/>
              <a:rect l="0" t="0" r="0" b="0"/>
              <a:pathLst>
                <a:path w="138849" h="132797">
                  <a:moveTo>
                    <a:pt x="15023" y="37546"/>
                  </a:moveTo>
                  <a:lnTo>
                    <a:pt x="15023" y="37546"/>
                  </a:lnTo>
                  <a:lnTo>
                    <a:pt x="20079" y="42602"/>
                  </a:lnTo>
                  <a:lnTo>
                    <a:pt x="25384" y="45085"/>
                  </a:lnTo>
                  <a:lnTo>
                    <a:pt x="60080" y="46955"/>
                  </a:lnTo>
                  <a:lnTo>
                    <a:pt x="106055" y="37363"/>
                  </a:lnTo>
                  <a:lnTo>
                    <a:pt x="122546" y="30201"/>
                  </a:lnTo>
                  <a:lnTo>
                    <a:pt x="130897" y="24404"/>
                  </a:lnTo>
                  <a:lnTo>
                    <a:pt x="135314" y="18299"/>
                  </a:lnTo>
                  <a:lnTo>
                    <a:pt x="136492" y="15190"/>
                  </a:lnTo>
                  <a:lnTo>
                    <a:pt x="135161" y="12059"/>
                  </a:lnTo>
                  <a:lnTo>
                    <a:pt x="128037" y="5757"/>
                  </a:lnTo>
                  <a:lnTo>
                    <a:pt x="117816" y="2251"/>
                  </a:lnTo>
                  <a:lnTo>
                    <a:pt x="88949" y="0"/>
                  </a:lnTo>
                  <a:lnTo>
                    <a:pt x="47186" y="13706"/>
                  </a:lnTo>
                  <a:lnTo>
                    <a:pt x="30728" y="20953"/>
                  </a:lnTo>
                  <a:lnTo>
                    <a:pt x="9564" y="41096"/>
                  </a:lnTo>
                  <a:lnTo>
                    <a:pt x="2013" y="55352"/>
                  </a:lnTo>
                  <a:lnTo>
                    <a:pt x="0" y="62116"/>
                  </a:lnTo>
                  <a:lnTo>
                    <a:pt x="2223" y="86807"/>
                  </a:lnTo>
                  <a:lnTo>
                    <a:pt x="12455" y="114932"/>
                  </a:lnTo>
                  <a:lnTo>
                    <a:pt x="18469" y="124151"/>
                  </a:lnTo>
                  <a:lnTo>
                    <a:pt x="33134" y="128954"/>
                  </a:lnTo>
                  <a:lnTo>
                    <a:pt x="71988" y="132037"/>
                  </a:lnTo>
                  <a:lnTo>
                    <a:pt x="138848" y="132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2" name="SMARTInkShape-1670">
            <a:extLst>
              <a:ext uri="{FF2B5EF4-FFF2-40B4-BE49-F238E27FC236}">
                <a16:creationId xmlns:a16="http://schemas.microsoft.com/office/drawing/2014/main" id="{C02FB34D-B5E7-C366-1059-902EDF7E45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02558" y="1777099"/>
            <a:ext cx="369693" cy="194577"/>
          </a:xfrm>
          <a:custGeom>
            <a:avLst/>
            <a:gdLst/>
            <a:ahLst/>
            <a:cxnLst/>
            <a:rect l="0" t="0" r="0" b="0"/>
            <a:pathLst>
              <a:path w="369693" h="194577">
                <a:moveTo>
                  <a:pt x="131567" y="32651"/>
                </a:moveTo>
                <a:lnTo>
                  <a:pt x="131567" y="32651"/>
                </a:lnTo>
                <a:lnTo>
                  <a:pt x="136623" y="32651"/>
                </a:lnTo>
                <a:lnTo>
                  <a:pt x="138112" y="31593"/>
                </a:lnTo>
                <a:lnTo>
                  <a:pt x="139106" y="29829"/>
                </a:lnTo>
                <a:lnTo>
                  <a:pt x="141058" y="23242"/>
                </a:lnTo>
                <a:lnTo>
                  <a:pt x="136024" y="23160"/>
                </a:lnTo>
                <a:lnTo>
                  <a:pt x="134539" y="22091"/>
                </a:lnTo>
                <a:lnTo>
                  <a:pt x="132888" y="18080"/>
                </a:lnTo>
                <a:lnTo>
                  <a:pt x="131389" y="16587"/>
                </a:lnTo>
                <a:lnTo>
                  <a:pt x="121380" y="11369"/>
                </a:lnTo>
                <a:lnTo>
                  <a:pt x="113281" y="6259"/>
                </a:lnTo>
                <a:lnTo>
                  <a:pt x="99099" y="460"/>
                </a:lnTo>
                <a:lnTo>
                  <a:pt x="82211" y="0"/>
                </a:lnTo>
                <a:lnTo>
                  <a:pt x="65182" y="4381"/>
                </a:lnTo>
                <a:lnTo>
                  <a:pt x="25367" y="30352"/>
                </a:lnTo>
                <a:lnTo>
                  <a:pt x="15576" y="42566"/>
                </a:lnTo>
                <a:lnTo>
                  <a:pt x="2228" y="81582"/>
                </a:lnTo>
                <a:lnTo>
                  <a:pt x="0" y="99906"/>
                </a:lnTo>
                <a:lnTo>
                  <a:pt x="4654" y="118634"/>
                </a:lnTo>
                <a:lnTo>
                  <a:pt x="19831" y="146414"/>
                </a:lnTo>
                <a:lnTo>
                  <a:pt x="26521" y="152004"/>
                </a:lnTo>
                <a:lnTo>
                  <a:pt x="29787" y="153495"/>
                </a:lnTo>
                <a:lnTo>
                  <a:pt x="54609" y="150536"/>
                </a:lnTo>
                <a:lnTo>
                  <a:pt x="90992" y="134008"/>
                </a:lnTo>
                <a:lnTo>
                  <a:pt x="100481" y="124971"/>
                </a:lnTo>
                <a:lnTo>
                  <a:pt x="107167" y="113899"/>
                </a:lnTo>
                <a:lnTo>
                  <a:pt x="114283" y="92366"/>
                </a:lnTo>
                <a:lnTo>
                  <a:pt x="121588" y="80984"/>
                </a:lnTo>
                <a:lnTo>
                  <a:pt x="116850" y="85542"/>
                </a:lnTo>
                <a:lnTo>
                  <a:pt x="114443" y="93553"/>
                </a:lnTo>
                <a:lnTo>
                  <a:pt x="112686" y="135769"/>
                </a:lnTo>
                <a:lnTo>
                  <a:pt x="113651" y="149390"/>
                </a:lnTo>
                <a:lnTo>
                  <a:pt x="121652" y="174382"/>
                </a:lnTo>
                <a:lnTo>
                  <a:pt x="124691" y="175018"/>
                </a:lnTo>
                <a:lnTo>
                  <a:pt x="126983" y="175187"/>
                </a:lnTo>
                <a:lnTo>
                  <a:pt x="128511" y="174242"/>
                </a:lnTo>
                <a:lnTo>
                  <a:pt x="129530" y="172553"/>
                </a:lnTo>
                <a:lnTo>
                  <a:pt x="130209" y="170369"/>
                </a:lnTo>
                <a:lnTo>
                  <a:pt x="168413" y="137412"/>
                </a:lnTo>
                <a:lnTo>
                  <a:pt x="177644" y="123899"/>
                </a:lnTo>
                <a:lnTo>
                  <a:pt x="216702" y="90366"/>
                </a:lnTo>
                <a:lnTo>
                  <a:pt x="220036" y="110598"/>
                </a:lnTo>
                <a:lnTo>
                  <a:pt x="222298" y="116366"/>
                </a:lnTo>
                <a:lnTo>
                  <a:pt x="222745" y="121269"/>
                </a:lnTo>
                <a:lnTo>
                  <a:pt x="220436" y="135343"/>
                </a:lnTo>
                <a:lnTo>
                  <a:pt x="226505" y="164619"/>
                </a:lnTo>
                <a:lnTo>
                  <a:pt x="229501" y="162565"/>
                </a:lnTo>
                <a:lnTo>
                  <a:pt x="234360" y="157065"/>
                </a:lnTo>
                <a:lnTo>
                  <a:pt x="271870" y="111801"/>
                </a:lnTo>
                <a:lnTo>
                  <a:pt x="308148" y="67583"/>
                </a:lnTo>
                <a:lnTo>
                  <a:pt x="317473" y="62051"/>
                </a:lnTo>
                <a:lnTo>
                  <a:pt x="320024" y="57007"/>
                </a:lnTo>
                <a:lnTo>
                  <a:pt x="321764" y="56296"/>
                </a:lnTo>
                <a:lnTo>
                  <a:pt x="323982" y="56881"/>
                </a:lnTo>
                <a:lnTo>
                  <a:pt x="335144" y="65424"/>
                </a:lnTo>
                <a:lnTo>
                  <a:pt x="338462" y="71206"/>
                </a:lnTo>
                <a:lnTo>
                  <a:pt x="339937" y="79420"/>
                </a:lnTo>
                <a:lnTo>
                  <a:pt x="346018" y="124574"/>
                </a:lnTo>
                <a:lnTo>
                  <a:pt x="350371" y="170530"/>
                </a:lnTo>
                <a:lnTo>
                  <a:pt x="350522" y="177892"/>
                </a:lnTo>
                <a:lnTo>
                  <a:pt x="351620" y="180278"/>
                </a:lnTo>
                <a:lnTo>
                  <a:pt x="353411" y="181869"/>
                </a:lnTo>
                <a:lnTo>
                  <a:pt x="358833" y="184423"/>
                </a:lnTo>
                <a:lnTo>
                  <a:pt x="369692" y="1945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6" name="SMARTInkShape-Group334">
            <a:extLst>
              <a:ext uri="{FF2B5EF4-FFF2-40B4-BE49-F238E27FC236}">
                <a16:creationId xmlns:a16="http://schemas.microsoft.com/office/drawing/2014/main" id="{F4030296-C713-429F-4C6A-E143CBB3B090}"/>
              </a:ext>
            </a:extLst>
          </p:cNvPr>
          <p:cNvGrpSpPr/>
          <p:nvPr/>
        </p:nvGrpSpPr>
        <p:grpSpPr>
          <a:xfrm>
            <a:off x="5507380" y="1649461"/>
            <a:ext cx="340971" cy="388890"/>
            <a:chOff x="5507380" y="1649461"/>
            <a:chExt cx="340971" cy="388890"/>
          </a:xfrm>
        </p:grpSpPr>
        <p:sp>
          <p:nvSpPr>
            <p:cNvPr id="2073" name="SMARTInkShape-1671">
              <a:extLst>
                <a:ext uri="{FF2B5EF4-FFF2-40B4-BE49-F238E27FC236}">
                  <a16:creationId xmlns:a16="http://schemas.microsoft.com/office/drawing/2014/main" id="{CF1B3DCA-180B-58AB-199C-7CBC1054202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78224" y="1809750"/>
              <a:ext cx="170127" cy="19051"/>
            </a:xfrm>
            <a:custGeom>
              <a:avLst/>
              <a:gdLst/>
              <a:ahLst/>
              <a:cxnLst/>
              <a:rect l="0" t="0" r="0" b="0"/>
              <a:pathLst>
                <a:path w="1701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9182" y="13994"/>
                  </a:lnTo>
                  <a:lnTo>
                    <a:pt x="34501" y="7291"/>
                  </a:lnTo>
                  <a:lnTo>
                    <a:pt x="42115" y="3240"/>
                  </a:lnTo>
                  <a:lnTo>
                    <a:pt x="53409" y="960"/>
                  </a:lnTo>
                  <a:lnTo>
                    <a:pt x="91097" y="84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SMARTInkShape-1672">
              <a:extLst>
                <a:ext uri="{FF2B5EF4-FFF2-40B4-BE49-F238E27FC236}">
                  <a16:creationId xmlns:a16="http://schemas.microsoft.com/office/drawing/2014/main" id="{9E94AEB6-9E2B-1127-C1D5-3BB6121D2C1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07704" y="1649461"/>
              <a:ext cx="92514" cy="388890"/>
            </a:xfrm>
            <a:custGeom>
              <a:avLst/>
              <a:gdLst/>
              <a:ahLst/>
              <a:cxnLst/>
              <a:rect l="0" t="0" r="0" b="0"/>
              <a:pathLst>
                <a:path w="92514" h="388890">
                  <a:moveTo>
                    <a:pt x="73971" y="55514"/>
                  </a:moveTo>
                  <a:lnTo>
                    <a:pt x="73971" y="55514"/>
                  </a:lnTo>
                  <a:lnTo>
                    <a:pt x="81575" y="46852"/>
                  </a:lnTo>
                  <a:lnTo>
                    <a:pt x="89159" y="31663"/>
                  </a:lnTo>
                  <a:lnTo>
                    <a:pt x="92513" y="11438"/>
                  </a:lnTo>
                  <a:lnTo>
                    <a:pt x="89972" y="6644"/>
                  </a:lnTo>
                  <a:lnTo>
                    <a:pt x="84775" y="0"/>
                  </a:lnTo>
                  <a:lnTo>
                    <a:pt x="83290" y="513"/>
                  </a:lnTo>
                  <a:lnTo>
                    <a:pt x="78819" y="3905"/>
                  </a:lnTo>
                  <a:lnTo>
                    <a:pt x="56083" y="47312"/>
                  </a:lnTo>
                  <a:lnTo>
                    <a:pt x="40961" y="84350"/>
                  </a:lnTo>
                  <a:lnTo>
                    <a:pt x="31485" y="131748"/>
                  </a:lnTo>
                  <a:lnTo>
                    <a:pt x="19757" y="172996"/>
                  </a:lnTo>
                  <a:lnTo>
                    <a:pt x="11459" y="220146"/>
                  </a:lnTo>
                  <a:lnTo>
                    <a:pt x="9146" y="252156"/>
                  </a:lnTo>
                  <a:lnTo>
                    <a:pt x="5296" y="284022"/>
                  </a:lnTo>
                  <a:lnTo>
                    <a:pt x="0" y="326067"/>
                  </a:lnTo>
                  <a:lnTo>
                    <a:pt x="1253" y="358633"/>
                  </a:lnTo>
                  <a:lnTo>
                    <a:pt x="6943" y="387118"/>
                  </a:lnTo>
                  <a:lnTo>
                    <a:pt x="8119" y="387709"/>
                  </a:lnTo>
                  <a:lnTo>
                    <a:pt x="16821" y="388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SMARTInkShape-1673">
              <a:extLst>
                <a:ext uri="{FF2B5EF4-FFF2-40B4-BE49-F238E27FC236}">
                  <a16:creationId xmlns:a16="http://schemas.microsoft.com/office/drawing/2014/main" id="{DCD75770-12DB-F65A-6F4D-39B9D1D474F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507380" y="1781175"/>
              <a:ext cx="138396" cy="132489"/>
            </a:xfrm>
            <a:custGeom>
              <a:avLst/>
              <a:gdLst/>
              <a:ahLst/>
              <a:cxnLst/>
              <a:rect l="0" t="0" r="0" b="0"/>
              <a:pathLst>
                <a:path w="138396" h="132489">
                  <a:moveTo>
                    <a:pt x="112370" y="47625"/>
                  </a:moveTo>
                  <a:lnTo>
                    <a:pt x="112370" y="47625"/>
                  </a:lnTo>
                  <a:lnTo>
                    <a:pt x="112370" y="23645"/>
                  </a:lnTo>
                  <a:lnTo>
                    <a:pt x="109548" y="18270"/>
                  </a:lnTo>
                  <a:lnTo>
                    <a:pt x="103708" y="12354"/>
                  </a:lnTo>
                  <a:lnTo>
                    <a:pt x="94056" y="6196"/>
                  </a:lnTo>
                  <a:lnTo>
                    <a:pt x="76722" y="1836"/>
                  </a:lnTo>
                  <a:lnTo>
                    <a:pt x="64424" y="3638"/>
                  </a:lnTo>
                  <a:lnTo>
                    <a:pt x="51904" y="9025"/>
                  </a:lnTo>
                  <a:lnTo>
                    <a:pt x="25333" y="30639"/>
                  </a:lnTo>
                  <a:lnTo>
                    <a:pt x="4583" y="58904"/>
                  </a:lnTo>
                  <a:lnTo>
                    <a:pt x="964" y="71688"/>
                  </a:lnTo>
                  <a:lnTo>
                    <a:pt x="0" y="79542"/>
                  </a:lnTo>
                  <a:lnTo>
                    <a:pt x="4572" y="96735"/>
                  </a:lnTo>
                  <a:lnTo>
                    <a:pt x="19698" y="123530"/>
                  </a:lnTo>
                  <a:lnTo>
                    <a:pt x="25189" y="126804"/>
                  </a:lnTo>
                  <a:lnTo>
                    <a:pt x="49144" y="131410"/>
                  </a:lnTo>
                  <a:lnTo>
                    <a:pt x="70864" y="132488"/>
                  </a:lnTo>
                  <a:lnTo>
                    <a:pt x="91806" y="127322"/>
                  </a:lnTo>
                  <a:lnTo>
                    <a:pt x="121008" y="111816"/>
                  </a:lnTo>
                  <a:lnTo>
                    <a:pt x="129614" y="99438"/>
                  </a:lnTo>
                  <a:lnTo>
                    <a:pt x="135908" y="82295"/>
                  </a:lnTo>
                  <a:lnTo>
                    <a:pt x="138395" y="49901"/>
                  </a:lnTo>
                  <a:lnTo>
                    <a:pt x="132899" y="22899"/>
                  </a:lnTo>
                  <a:lnTo>
                    <a:pt x="130289" y="18441"/>
                  </a:lnTo>
                  <a:lnTo>
                    <a:pt x="123509" y="12429"/>
                  </a:lnTo>
                  <a:lnTo>
                    <a:pt x="107792" y="4153"/>
                  </a:lnTo>
                  <a:lnTo>
                    <a:pt x="742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2" name="SMARTInkShape-Group335">
            <a:extLst>
              <a:ext uri="{FF2B5EF4-FFF2-40B4-BE49-F238E27FC236}">
                <a16:creationId xmlns:a16="http://schemas.microsoft.com/office/drawing/2014/main" id="{C9314764-DAA3-1CE0-A3D2-9DE5E22EEE29}"/>
              </a:ext>
            </a:extLst>
          </p:cNvPr>
          <p:cNvGrpSpPr/>
          <p:nvPr/>
        </p:nvGrpSpPr>
        <p:grpSpPr>
          <a:xfrm>
            <a:off x="4210050" y="1688573"/>
            <a:ext cx="923926" cy="321136"/>
            <a:chOff x="4210050" y="1688573"/>
            <a:chExt cx="923926" cy="321136"/>
          </a:xfrm>
        </p:grpSpPr>
        <p:sp>
          <p:nvSpPr>
            <p:cNvPr id="2077" name="SMARTInkShape-1674">
              <a:extLst>
                <a:ext uri="{FF2B5EF4-FFF2-40B4-BE49-F238E27FC236}">
                  <a16:creationId xmlns:a16="http://schemas.microsoft.com/office/drawing/2014/main" id="{AC4CAE94-4212-F510-8270-76F90D02F18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05375" y="1820374"/>
              <a:ext cx="228601" cy="170205"/>
            </a:xfrm>
            <a:custGeom>
              <a:avLst/>
              <a:gdLst/>
              <a:ahLst/>
              <a:cxnLst/>
              <a:rect l="0" t="0" r="0" b="0"/>
              <a:pathLst>
                <a:path w="228601" h="170205">
                  <a:moveTo>
                    <a:pt x="0" y="75101"/>
                  </a:moveTo>
                  <a:lnTo>
                    <a:pt x="0" y="75101"/>
                  </a:lnTo>
                  <a:lnTo>
                    <a:pt x="42563" y="75101"/>
                  </a:lnTo>
                  <a:lnTo>
                    <a:pt x="69752" y="72279"/>
                  </a:lnTo>
                  <a:lnTo>
                    <a:pt x="100327" y="61843"/>
                  </a:lnTo>
                  <a:lnTo>
                    <a:pt x="110912" y="52981"/>
                  </a:lnTo>
                  <a:lnTo>
                    <a:pt x="131387" y="30045"/>
                  </a:lnTo>
                  <a:lnTo>
                    <a:pt x="134159" y="23897"/>
                  </a:lnTo>
                  <a:lnTo>
                    <a:pt x="134415" y="11421"/>
                  </a:lnTo>
                  <a:lnTo>
                    <a:pt x="131944" y="7248"/>
                  </a:lnTo>
                  <a:lnTo>
                    <a:pt x="128179" y="4466"/>
                  </a:lnTo>
                  <a:lnTo>
                    <a:pt x="118351" y="1374"/>
                  </a:lnTo>
                  <a:lnTo>
                    <a:pt x="106928" y="0"/>
                  </a:lnTo>
                  <a:lnTo>
                    <a:pt x="78484" y="9340"/>
                  </a:lnTo>
                  <a:lnTo>
                    <a:pt x="58415" y="20456"/>
                  </a:lnTo>
                  <a:lnTo>
                    <a:pt x="20784" y="65174"/>
                  </a:lnTo>
                  <a:lnTo>
                    <a:pt x="13856" y="74833"/>
                  </a:lnTo>
                  <a:lnTo>
                    <a:pt x="6158" y="99676"/>
                  </a:lnTo>
                  <a:lnTo>
                    <a:pt x="1217" y="138517"/>
                  </a:lnTo>
                  <a:lnTo>
                    <a:pt x="6185" y="151264"/>
                  </a:lnTo>
                  <a:lnTo>
                    <a:pt x="10473" y="157626"/>
                  </a:lnTo>
                  <a:lnTo>
                    <a:pt x="16507" y="161868"/>
                  </a:lnTo>
                  <a:lnTo>
                    <a:pt x="39110" y="167837"/>
                  </a:lnTo>
                  <a:lnTo>
                    <a:pt x="82776" y="170204"/>
                  </a:lnTo>
                  <a:lnTo>
                    <a:pt x="92881" y="169227"/>
                  </a:lnTo>
                  <a:lnTo>
                    <a:pt x="139074" y="161703"/>
                  </a:lnTo>
                  <a:lnTo>
                    <a:pt x="177144" y="160027"/>
                  </a:lnTo>
                  <a:lnTo>
                    <a:pt x="228600" y="151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SMARTInkShape-1675">
              <a:extLst>
                <a:ext uri="{FF2B5EF4-FFF2-40B4-BE49-F238E27FC236}">
                  <a16:creationId xmlns:a16="http://schemas.microsoft.com/office/drawing/2014/main" id="{521B84FC-C171-D84A-E9FC-20104D4AD17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62500" y="1849441"/>
              <a:ext cx="95251" cy="148842"/>
            </a:xfrm>
            <a:custGeom>
              <a:avLst/>
              <a:gdLst/>
              <a:ahLst/>
              <a:cxnLst/>
              <a:rect l="0" t="0" r="0" b="0"/>
              <a:pathLst>
                <a:path w="95251" h="148842">
                  <a:moveTo>
                    <a:pt x="0" y="36509"/>
                  </a:moveTo>
                  <a:lnTo>
                    <a:pt x="0" y="36509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2822" y="8980"/>
                  </a:lnTo>
                  <a:lnTo>
                    <a:pt x="5057" y="11806"/>
                  </a:lnTo>
                  <a:lnTo>
                    <a:pt x="4716" y="23413"/>
                  </a:lnTo>
                  <a:lnTo>
                    <a:pt x="621" y="64810"/>
                  </a:lnTo>
                  <a:lnTo>
                    <a:pt x="1242" y="87345"/>
                  </a:lnTo>
                  <a:lnTo>
                    <a:pt x="8225" y="122069"/>
                  </a:lnTo>
                  <a:lnTo>
                    <a:pt x="10775" y="126357"/>
                  </a:lnTo>
                  <a:lnTo>
                    <a:pt x="30869" y="144166"/>
                  </a:lnTo>
                  <a:lnTo>
                    <a:pt x="37709" y="147856"/>
                  </a:lnTo>
                  <a:lnTo>
                    <a:pt x="41014" y="148841"/>
                  </a:lnTo>
                  <a:lnTo>
                    <a:pt x="50331" y="147112"/>
                  </a:lnTo>
                  <a:lnTo>
                    <a:pt x="64655" y="140189"/>
                  </a:lnTo>
                  <a:lnTo>
                    <a:pt x="72127" y="133389"/>
                  </a:lnTo>
                  <a:lnTo>
                    <a:pt x="78975" y="123311"/>
                  </a:lnTo>
                  <a:lnTo>
                    <a:pt x="92375" y="81127"/>
                  </a:lnTo>
                  <a:lnTo>
                    <a:pt x="95200" y="33839"/>
                  </a:lnTo>
                  <a:lnTo>
                    <a:pt x="95250" y="17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SMARTInkShape-1676">
              <a:extLst>
                <a:ext uri="{FF2B5EF4-FFF2-40B4-BE49-F238E27FC236}">
                  <a16:creationId xmlns:a16="http://schemas.microsoft.com/office/drawing/2014/main" id="{98381BA7-DA4F-8CB8-DD2A-16E7A0A6308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20270" y="1688573"/>
              <a:ext cx="27931" cy="302153"/>
            </a:xfrm>
            <a:custGeom>
              <a:avLst/>
              <a:gdLst/>
              <a:ahLst/>
              <a:cxnLst/>
              <a:rect l="0" t="0" r="0" b="0"/>
              <a:pathLst>
                <a:path w="27931" h="302153">
                  <a:moveTo>
                    <a:pt x="27930" y="16402"/>
                  </a:moveTo>
                  <a:lnTo>
                    <a:pt x="27930" y="16402"/>
                  </a:lnTo>
                  <a:lnTo>
                    <a:pt x="27930" y="0"/>
                  </a:lnTo>
                  <a:lnTo>
                    <a:pt x="26872" y="176"/>
                  </a:lnTo>
                  <a:lnTo>
                    <a:pt x="22873" y="3193"/>
                  </a:lnTo>
                  <a:lnTo>
                    <a:pt x="16171" y="50659"/>
                  </a:lnTo>
                  <a:lnTo>
                    <a:pt x="11041" y="94285"/>
                  </a:lnTo>
                  <a:lnTo>
                    <a:pt x="6698" y="135081"/>
                  </a:lnTo>
                  <a:lnTo>
                    <a:pt x="1530" y="172922"/>
                  </a:lnTo>
                  <a:lnTo>
                    <a:pt x="0" y="214825"/>
                  </a:lnTo>
                  <a:lnTo>
                    <a:pt x="4539" y="261854"/>
                  </a:lnTo>
                  <a:lnTo>
                    <a:pt x="18405" y="302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SMARTInkShape-1677">
              <a:extLst>
                <a:ext uri="{FF2B5EF4-FFF2-40B4-BE49-F238E27FC236}">
                  <a16:creationId xmlns:a16="http://schemas.microsoft.com/office/drawing/2014/main" id="{8560FFBC-F4D8-BC0B-BB7D-407C92C345C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03018" y="1859170"/>
              <a:ext cx="188033" cy="138110"/>
            </a:xfrm>
            <a:custGeom>
              <a:avLst/>
              <a:gdLst/>
              <a:ahLst/>
              <a:cxnLst/>
              <a:rect l="0" t="0" r="0" b="0"/>
              <a:pathLst>
                <a:path w="188033" h="138110">
                  <a:moveTo>
                    <a:pt x="111832" y="55355"/>
                  </a:moveTo>
                  <a:lnTo>
                    <a:pt x="111832" y="55355"/>
                  </a:lnTo>
                  <a:lnTo>
                    <a:pt x="111832" y="27550"/>
                  </a:lnTo>
                  <a:lnTo>
                    <a:pt x="110774" y="24119"/>
                  </a:lnTo>
                  <a:lnTo>
                    <a:pt x="109010" y="21831"/>
                  </a:lnTo>
                  <a:lnTo>
                    <a:pt x="106775" y="20305"/>
                  </a:lnTo>
                  <a:lnTo>
                    <a:pt x="105286" y="18230"/>
                  </a:lnTo>
                  <a:lnTo>
                    <a:pt x="100073" y="7295"/>
                  </a:lnTo>
                  <a:lnTo>
                    <a:pt x="97643" y="4265"/>
                  </a:lnTo>
                  <a:lnTo>
                    <a:pt x="89298" y="898"/>
                  </a:lnTo>
                  <a:lnTo>
                    <a:pt x="84108" y="0"/>
                  </a:lnTo>
                  <a:lnTo>
                    <a:pt x="69878" y="4647"/>
                  </a:lnTo>
                  <a:lnTo>
                    <a:pt x="26605" y="34048"/>
                  </a:lnTo>
                  <a:lnTo>
                    <a:pt x="20089" y="37976"/>
                  </a:lnTo>
                  <a:lnTo>
                    <a:pt x="10027" y="50806"/>
                  </a:lnTo>
                  <a:lnTo>
                    <a:pt x="3086" y="67091"/>
                  </a:lnTo>
                  <a:lnTo>
                    <a:pt x="0" y="84913"/>
                  </a:lnTo>
                  <a:lnTo>
                    <a:pt x="4273" y="103417"/>
                  </a:lnTo>
                  <a:lnTo>
                    <a:pt x="19207" y="131053"/>
                  </a:lnTo>
                  <a:lnTo>
                    <a:pt x="25862" y="136624"/>
                  </a:lnTo>
                  <a:lnTo>
                    <a:pt x="29119" y="138109"/>
                  </a:lnTo>
                  <a:lnTo>
                    <a:pt x="38382" y="136937"/>
                  </a:lnTo>
                  <a:lnTo>
                    <a:pt x="49554" y="131831"/>
                  </a:lnTo>
                  <a:lnTo>
                    <a:pt x="82778" y="103270"/>
                  </a:lnTo>
                  <a:lnTo>
                    <a:pt x="111246" y="56448"/>
                  </a:lnTo>
                  <a:lnTo>
                    <a:pt x="110383" y="56084"/>
                  </a:lnTo>
                  <a:lnTo>
                    <a:pt x="106602" y="55679"/>
                  </a:lnTo>
                  <a:lnTo>
                    <a:pt x="105170" y="57688"/>
                  </a:lnTo>
                  <a:lnTo>
                    <a:pt x="102097" y="69569"/>
                  </a:lnTo>
                  <a:lnTo>
                    <a:pt x="96012" y="81321"/>
                  </a:lnTo>
                  <a:lnTo>
                    <a:pt x="93208" y="104766"/>
                  </a:lnTo>
                  <a:lnTo>
                    <a:pt x="95794" y="111888"/>
                  </a:lnTo>
                  <a:lnTo>
                    <a:pt x="101020" y="120027"/>
                  </a:lnTo>
                  <a:lnTo>
                    <a:pt x="120038" y="121766"/>
                  </a:lnTo>
                  <a:lnTo>
                    <a:pt x="123653" y="121854"/>
                  </a:lnTo>
                  <a:lnTo>
                    <a:pt x="130491" y="119130"/>
                  </a:lnTo>
                  <a:lnTo>
                    <a:pt x="137058" y="115449"/>
                  </a:lnTo>
                  <a:lnTo>
                    <a:pt x="165770" y="104419"/>
                  </a:lnTo>
                  <a:lnTo>
                    <a:pt x="188032" y="83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SMARTInkShape-1678">
              <a:extLst>
                <a:ext uri="{FF2B5EF4-FFF2-40B4-BE49-F238E27FC236}">
                  <a16:creationId xmlns:a16="http://schemas.microsoft.com/office/drawing/2014/main" id="{135643DE-B753-FE06-28F6-86C2097F729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10050" y="1842624"/>
              <a:ext cx="161926" cy="167085"/>
            </a:xfrm>
            <a:custGeom>
              <a:avLst/>
              <a:gdLst/>
              <a:ahLst/>
              <a:cxnLst/>
              <a:rect l="0" t="0" r="0" b="0"/>
              <a:pathLst>
                <a:path w="161926" h="167085">
                  <a:moveTo>
                    <a:pt x="0" y="14751"/>
                  </a:moveTo>
                  <a:lnTo>
                    <a:pt x="0" y="14751"/>
                  </a:lnTo>
                  <a:lnTo>
                    <a:pt x="14189" y="562"/>
                  </a:lnTo>
                  <a:lnTo>
                    <a:pt x="15809" y="0"/>
                  </a:lnTo>
                  <a:lnTo>
                    <a:pt x="16890" y="683"/>
                  </a:lnTo>
                  <a:lnTo>
                    <a:pt x="17610" y="2198"/>
                  </a:lnTo>
                  <a:lnTo>
                    <a:pt x="18966" y="46205"/>
                  </a:lnTo>
                  <a:lnTo>
                    <a:pt x="21856" y="86502"/>
                  </a:lnTo>
                  <a:lnTo>
                    <a:pt x="36353" y="128661"/>
                  </a:lnTo>
                  <a:lnTo>
                    <a:pt x="64416" y="164573"/>
                  </a:lnTo>
                  <a:lnTo>
                    <a:pt x="68493" y="166005"/>
                  </a:lnTo>
                  <a:lnTo>
                    <a:pt x="75748" y="167084"/>
                  </a:lnTo>
                  <a:lnTo>
                    <a:pt x="89418" y="135574"/>
                  </a:lnTo>
                  <a:lnTo>
                    <a:pt x="100126" y="92450"/>
                  </a:lnTo>
                  <a:lnTo>
                    <a:pt x="116556" y="45504"/>
                  </a:lnTo>
                  <a:lnTo>
                    <a:pt x="126728" y="20453"/>
                  </a:lnTo>
                  <a:lnTo>
                    <a:pt x="131052" y="15377"/>
                  </a:lnTo>
                  <a:lnTo>
                    <a:pt x="141500" y="9738"/>
                  </a:lnTo>
                  <a:lnTo>
                    <a:pt x="161925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0" name="SMARTInkShape-Group336">
            <a:extLst>
              <a:ext uri="{FF2B5EF4-FFF2-40B4-BE49-F238E27FC236}">
                <a16:creationId xmlns:a16="http://schemas.microsoft.com/office/drawing/2014/main" id="{9A407FA6-7BCA-C4E7-EC82-9FFB4667B378}"/>
              </a:ext>
            </a:extLst>
          </p:cNvPr>
          <p:cNvGrpSpPr/>
          <p:nvPr/>
        </p:nvGrpSpPr>
        <p:grpSpPr>
          <a:xfrm>
            <a:off x="2212293" y="1766720"/>
            <a:ext cx="1550083" cy="404107"/>
            <a:chOff x="2212293" y="1766720"/>
            <a:chExt cx="1550083" cy="404107"/>
          </a:xfrm>
        </p:grpSpPr>
        <p:sp>
          <p:nvSpPr>
            <p:cNvPr id="2083" name="SMARTInkShape-1679">
              <a:extLst>
                <a:ext uri="{FF2B5EF4-FFF2-40B4-BE49-F238E27FC236}">
                  <a16:creationId xmlns:a16="http://schemas.microsoft.com/office/drawing/2014/main" id="{8447E51E-26B5-6FD4-161A-B9548156A75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212293" y="1766720"/>
              <a:ext cx="254683" cy="173362"/>
            </a:xfrm>
            <a:custGeom>
              <a:avLst/>
              <a:gdLst/>
              <a:ahLst/>
              <a:cxnLst/>
              <a:rect l="0" t="0" r="0" b="0"/>
              <a:pathLst>
                <a:path w="254683" h="173362">
                  <a:moveTo>
                    <a:pt x="159432" y="43030"/>
                  </a:moveTo>
                  <a:lnTo>
                    <a:pt x="159432" y="43030"/>
                  </a:lnTo>
                  <a:lnTo>
                    <a:pt x="168565" y="33897"/>
                  </a:lnTo>
                  <a:lnTo>
                    <a:pt x="168957" y="15782"/>
                  </a:lnTo>
                  <a:lnTo>
                    <a:pt x="160756" y="6370"/>
                  </a:lnTo>
                  <a:lnTo>
                    <a:pt x="141234" y="0"/>
                  </a:lnTo>
                  <a:lnTo>
                    <a:pt x="129825" y="269"/>
                  </a:lnTo>
                  <a:lnTo>
                    <a:pt x="95140" y="14122"/>
                  </a:lnTo>
                  <a:lnTo>
                    <a:pt x="48268" y="50943"/>
                  </a:lnTo>
                  <a:lnTo>
                    <a:pt x="33826" y="66655"/>
                  </a:lnTo>
                  <a:lnTo>
                    <a:pt x="10129" y="108414"/>
                  </a:lnTo>
                  <a:lnTo>
                    <a:pt x="1247" y="137897"/>
                  </a:lnTo>
                  <a:lnTo>
                    <a:pt x="0" y="147550"/>
                  </a:lnTo>
                  <a:lnTo>
                    <a:pt x="1286" y="155043"/>
                  </a:lnTo>
                  <a:lnTo>
                    <a:pt x="8359" y="166191"/>
                  </a:lnTo>
                  <a:lnTo>
                    <a:pt x="18558" y="171852"/>
                  </a:lnTo>
                  <a:lnTo>
                    <a:pt x="24241" y="173361"/>
                  </a:lnTo>
                  <a:lnTo>
                    <a:pt x="39022" y="169394"/>
                  </a:lnTo>
                  <a:lnTo>
                    <a:pt x="54058" y="160575"/>
                  </a:lnTo>
                  <a:lnTo>
                    <a:pt x="81024" y="126465"/>
                  </a:lnTo>
                  <a:lnTo>
                    <a:pt x="101573" y="89295"/>
                  </a:lnTo>
                  <a:lnTo>
                    <a:pt x="114842" y="77686"/>
                  </a:lnTo>
                  <a:lnTo>
                    <a:pt x="118448" y="71486"/>
                  </a:lnTo>
                  <a:lnTo>
                    <a:pt x="120762" y="63938"/>
                  </a:lnTo>
                  <a:lnTo>
                    <a:pt x="126220" y="77800"/>
                  </a:lnTo>
                  <a:lnTo>
                    <a:pt x="125974" y="90586"/>
                  </a:lnTo>
                  <a:lnTo>
                    <a:pt x="124427" y="96959"/>
                  </a:lnTo>
                  <a:lnTo>
                    <a:pt x="125529" y="109685"/>
                  </a:lnTo>
                  <a:lnTo>
                    <a:pt x="134861" y="135101"/>
                  </a:lnTo>
                  <a:lnTo>
                    <a:pt x="143803" y="149097"/>
                  </a:lnTo>
                  <a:lnTo>
                    <a:pt x="150016" y="153671"/>
                  </a:lnTo>
                  <a:lnTo>
                    <a:pt x="159465" y="156246"/>
                  </a:lnTo>
                  <a:lnTo>
                    <a:pt x="162629" y="156607"/>
                  </a:lnTo>
                  <a:lnTo>
                    <a:pt x="209109" y="146996"/>
                  </a:lnTo>
                  <a:lnTo>
                    <a:pt x="211600" y="145149"/>
                  </a:lnTo>
                  <a:lnTo>
                    <a:pt x="213260" y="142859"/>
                  </a:lnTo>
                  <a:lnTo>
                    <a:pt x="223572" y="140315"/>
                  </a:lnTo>
                  <a:lnTo>
                    <a:pt x="254682" y="138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SMARTInkShape-1680">
              <a:extLst>
                <a:ext uri="{FF2B5EF4-FFF2-40B4-BE49-F238E27FC236}">
                  <a16:creationId xmlns:a16="http://schemas.microsoft.com/office/drawing/2014/main" id="{3A6C32A0-F2BC-C264-6FFA-CD9B483837D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533650" y="1809750"/>
              <a:ext cx="180976" cy="149404"/>
            </a:xfrm>
            <a:custGeom>
              <a:avLst/>
              <a:gdLst/>
              <a:ahLst/>
              <a:cxnLst/>
              <a:rect l="0" t="0" r="0" b="0"/>
              <a:pathLst>
                <a:path w="180976" h="149404">
                  <a:moveTo>
                    <a:pt x="0" y="66675"/>
                  </a:moveTo>
                  <a:lnTo>
                    <a:pt x="0" y="66675"/>
                  </a:lnTo>
                  <a:lnTo>
                    <a:pt x="8201" y="58474"/>
                  </a:lnTo>
                  <a:lnTo>
                    <a:pt x="9490" y="38919"/>
                  </a:lnTo>
                  <a:lnTo>
                    <a:pt x="14571" y="43399"/>
                  </a:lnTo>
                  <a:lnTo>
                    <a:pt x="21282" y="85691"/>
                  </a:lnTo>
                  <a:lnTo>
                    <a:pt x="32059" y="114290"/>
                  </a:lnTo>
                  <a:lnTo>
                    <a:pt x="37247" y="123818"/>
                  </a:lnTo>
                  <a:lnTo>
                    <a:pt x="51480" y="137227"/>
                  </a:lnTo>
                  <a:lnTo>
                    <a:pt x="67330" y="145657"/>
                  </a:lnTo>
                  <a:lnTo>
                    <a:pt x="81430" y="149403"/>
                  </a:lnTo>
                  <a:lnTo>
                    <a:pt x="88153" y="148285"/>
                  </a:lnTo>
                  <a:lnTo>
                    <a:pt x="106670" y="137658"/>
                  </a:lnTo>
                  <a:lnTo>
                    <a:pt x="115495" y="130678"/>
                  </a:lnTo>
                  <a:lnTo>
                    <a:pt x="126413" y="110686"/>
                  </a:lnTo>
                  <a:lnTo>
                    <a:pt x="139584" y="68940"/>
                  </a:lnTo>
                  <a:lnTo>
                    <a:pt x="155199" y="29022"/>
                  </a:lnTo>
                  <a:lnTo>
                    <a:pt x="165286" y="1289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SMARTInkShape-1681">
              <a:extLst>
                <a:ext uri="{FF2B5EF4-FFF2-40B4-BE49-F238E27FC236}">
                  <a16:creationId xmlns:a16="http://schemas.microsoft.com/office/drawing/2014/main" id="{B788C3DB-A797-4A17-4BB1-1E2234E4271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730770" y="1811713"/>
              <a:ext cx="183881" cy="143679"/>
            </a:xfrm>
            <a:custGeom>
              <a:avLst/>
              <a:gdLst/>
              <a:ahLst/>
              <a:cxnLst/>
              <a:rect l="0" t="0" r="0" b="0"/>
              <a:pathLst>
                <a:path w="183881" h="143679">
                  <a:moveTo>
                    <a:pt x="31480" y="64712"/>
                  </a:moveTo>
                  <a:lnTo>
                    <a:pt x="31480" y="64712"/>
                  </a:lnTo>
                  <a:lnTo>
                    <a:pt x="31480" y="69768"/>
                  </a:lnTo>
                  <a:lnTo>
                    <a:pt x="33597" y="71258"/>
                  </a:lnTo>
                  <a:lnTo>
                    <a:pt x="57946" y="74121"/>
                  </a:lnTo>
                  <a:lnTo>
                    <a:pt x="73128" y="74227"/>
                  </a:lnTo>
                  <a:lnTo>
                    <a:pt x="79270" y="71410"/>
                  </a:lnTo>
                  <a:lnTo>
                    <a:pt x="109541" y="51847"/>
                  </a:lnTo>
                  <a:lnTo>
                    <a:pt x="113798" y="45589"/>
                  </a:lnTo>
                  <a:lnTo>
                    <a:pt x="114934" y="42438"/>
                  </a:lnTo>
                  <a:lnTo>
                    <a:pt x="116749" y="40338"/>
                  </a:lnTo>
                  <a:lnTo>
                    <a:pt x="121588" y="38004"/>
                  </a:lnTo>
                  <a:lnTo>
                    <a:pt x="123302" y="35265"/>
                  </a:lnTo>
                  <a:lnTo>
                    <a:pt x="125207" y="26577"/>
                  </a:lnTo>
                  <a:lnTo>
                    <a:pt x="123231" y="18483"/>
                  </a:lnTo>
                  <a:lnTo>
                    <a:pt x="113339" y="4663"/>
                  </a:lnTo>
                  <a:lnTo>
                    <a:pt x="104551" y="982"/>
                  </a:lnTo>
                  <a:lnTo>
                    <a:pt x="99244" y="0"/>
                  </a:lnTo>
                  <a:lnTo>
                    <a:pt x="87703" y="1732"/>
                  </a:lnTo>
                  <a:lnTo>
                    <a:pt x="66483" y="11479"/>
                  </a:lnTo>
                  <a:lnTo>
                    <a:pt x="50212" y="23061"/>
                  </a:lnTo>
                  <a:lnTo>
                    <a:pt x="15981" y="65499"/>
                  </a:lnTo>
                  <a:lnTo>
                    <a:pt x="1723" y="83407"/>
                  </a:lnTo>
                  <a:lnTo>
                    <a:pt x="0" y="89875"/>
                  </a:lnTo>
                  <a:lnTo>
                    <a:pt x="908" y="105529"/>
                  </a:lnTo>
                  <a:lnTo>
                    <a:pt x="7370" y="127136"/>
                  </a:lnTo>
                  <a:lnTo>
                    <a:pt x="15825" y="137611"/>
                  </a:lnTo>
                  <a:lnTo>
                    <a:pt x="21044" y="141887"/>
                  </a:lnTo>
                  <a:lnTo>
                    <a:pt x="27697" y="143678"/>
                  </a:lnTo>
                  <a:lnTo>
                    <a:pt x="52231" y="141144"/>
                  </a:lnTo>
                  <a:lnTo>
                    <a:pt x="91789" y="133628"/>
                  </a:lnTo>
                  <a:lnTo>
                    <a:pt x="122022" y="129229"/>
                  </a:lnTo>
                  <a:lnTo>
                    <a:pt x="183880" y="112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SMARTInkShape-1682">
              <a:extLst>
                <a:ext uri="{FF2B5EF4-FFF2-40B4-BE49-F238E27FC236}">
                  <a16:creationId xmlns:a16="http://schemas.microsoft.com/office/drawing/2014/main" id="{69E4E4A8-6D0B-F045-6880-67FCB3DA276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43225" y="1811617"/>
              <a:ext cx="209551" cy="111087"/>
            </a:xfrm>
            <a:custGeom>
              <a:avLst/>
              <a:gdLst/>
              <a:ahLst/>
              <a:cxnLst/>
              <a:rect l="0" t="0" r="0" b="0"/>
              <a:pathLst>
                <a:path w="209551" h="111087">
                  <a:moveTo>
                    <a:pt x="0" y="36233"/>
                  </a:moveTo>
                  <a:lnTo>
                    <a:pt x="0" y="36233"/>
                  </a:lnTo>
                  <a:lnTo>
                    <a:pt x="22120" y="16935"/>
                  </a:lnTo>
                  <a:lnTo>
                    <a:pt x="47058" y="933"/>
                  </a:lnTo>
                  <a:lnTo>
                    <a:pt x="50422" y="0"/>
                  </a:lnTo>
                  <a:lnTo>
                    <a:pt x="52665" y="436"/>
                  </a:lnTo>
                  <a:lnTo>
                    <a:pt x="54160" y="1785"/>
                  </a:lnTo>
                  <a:lnTo>
                    <a:pt x="80864" y="47506"/>
                  </a:lnTo>
                  <a:lnTo>
                    <a:pt x="87587" y="63899"/>
                  </a:lnTo>
                  <a:lnTo>
                    <a:pt x="98793" y="77328"/>
                  </a:lnTo>
                  <a:lnTo>
                    <a:pt x="102116" y="89423"/>
                  </a:lnTo>
                  <a:lnTo>
                    <a:pt x="102535" y="102206"/>
                  </a:lnTo>
                  <a:lnTo>
                    <a:pt x="101165" y="105615"/>
                  </a:lnTo>
                  <a:lnTo>
                    <a:pt x="99193" y="107888"/>
                  </a:lnTo>
                  <a:lnTo>
                    <a:pt x="94180" y="110413"/>
                  </a:lnTo>
                  <a:lnTo>
                    <a:pt x="91362" y="111086"/>
                  </a:lnTo>
                  <a:lnTo>
                    <a:pt x="82586" y="106190"/>
                  </a:lnTo>
                  <a:lnTo>
                    <a:pt x="77283" y="101921"/>
                  </a:lnTo>
                  <a:lnTo>
                    <a:pt x="71389" y="88711"/>
                  </a:lnTo>
                  <a:lnTo>
                    <a:pt x="69828" y="74373"/>
                  </a:lnTo>
                  <a:lnTo>
                    <a:pt x="72663" y="64473"/>
                  </a:lnTo>
                  <a:lnTo>
                    <a:pt x="85265" y="47893"/>
                  </a:lnTo>
                  <a:lnTo>
                    <a:pt x="112518" y="29575"/>
                  </a:lnTo>
                  <a:lnTo>
                    <a:pt x="153106" y="18572"/>
                  </a:lnTo>
                  <a:lnTo>
                    <a:pt x="209550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SMARTInkShape-1683">
              <a:extLst>
                <a:ext uri="{FF2B5EF4-FFF2-40B4-BE49-F238E27FC236}">
                  <a16:creationId xmlns:a16="http://schemas.microsoft.com/office/drawing/2014/main" id="{9D40D434-96AE-529F-C13F-7D21EDD6F34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136436" y="1838752"/>
              <a:ext cx="206840" cy="133172"/>
            </a:xfrm>
            <a:custGeom>
              <a:avLst/>
              <a:gdLst/>
              <a:ahLst/>
              <a:cxnLst/>
              <a:rect l="0" t="0" r="0" b="0"/>
              <a:pathLst>
                <a:path w="206840" h="133172">
                  <a:moveTo>
                    <a:pt x="102064" y="18623"/>
                  </a:moveTo>
                  <a:lnTo>
                    <a:pt x="102064" y="18623"/>
                  </a:lnTo>
                  <a:lnTo>
                    <a:pt x="102064" y="10422"/>
                  </a:lnTo>
                  <a:lnTo>
                    <a:pt x="97008" y="4434"/>
                  </a:lnTo>
                  <a:lnTo>
                    <a:pt x="91703" y="1733"/>
                  </a:lnTo>
                  <a:lnTo>
                    <a:pt x="74618" y="0"/>
                  </a:lnTo>
                  <a:lnTo>
                    <a:pt x="63055" y="5407"/>
                  </a:lnTo>
                  <a:lnTo>
                    <a:pt x="51918" y="14866"/>
                  </a:lnTo>
                  <a:lnTo>
                    <a:pt x="16283" y="58205"/>
                  </a:lnTo>
                  <a:lnTo>
                    <a:pt x="3387" y="85737"/>
                  </a:lnTo>
                  <a:lnTo>
                    <a:pt x="0" y="104543"/>
                  </a:lnTo>
                  <a:lnTo>
                    <a:pt x="1316" y="120662"/>
                  </a:lnTo>
                  <a:lnTo>
                    <a:pt x="3149" y="127924"/>
                  </a:lnTo>
                  <a:lnTo>
                    <a:pt x="6487" y="131707"/>
                  </a:lnTo>
                  <a:lnTo>
                    <a:pt x="10829" y="133171"/>
                  </a:lnTo>
                  <a:lnTo>
                    <a:pt x="32547" y="131897"/>
                  </a:lnTo>
                  <a:lnTo>
                    <a:pt x="43298" y="127881"/>
                  </a:lnTo>
                  <a:lnTo>
                    <a:pt x="52309" y="116924"/>
                  </a:lnTo>
                  <a:lnTo>
                    <a:pt x="76580" y="74921"/>
                  </a:lnTo>
                  <a:lnTo>
                    <a:pt x="99051" y="29771"/>
                  </a:lnTo>
                  <a:lnTo>
                    <a:pt x="101469" y="20825"/>
                  </a:lnTo>
                  <a:lnTo>
                    <a:pt x="101667" y="21149"/>
                  </a:lnTo>
                  <a:lnTo>
                    <a:pt x="102048" y="67585"/>
                  </a:lnTo>
                  <a:lnTo>
                    <a:pt x="110264" y="100145"/>
                  </a:lnTo>
                  <a:lnTo>
                    <a:pt x="116253" y="108159"/>
                  </a:lnTo>
                  <a:lnTo>
                    <a:pt x="124598" y="111333"/>
                  </a:lnTo>
                  <a:lnTo>
                    <a:pt x="157315" y="113371"/>
                  </a:lnTo>
                  <a:lnTo>
                    <a:pt x="206839" y="94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SMARTInkShape-1684">
              <a:extLst>
                <a:ext uri="{FF2B5EF4-FFF2-40B4-BE49-F238E27FC236}">
                  <a16:creationId xmlns:a16="http://schemas.microsoft.com/office/drawing/2014/main" id="{05757B2D-9C02-0968-9EA0-E2D9A184AC6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406413" y="1849328"/>
              <a:ext cx="127363" cy="321499"/>
            </a:xfrm>
            <a:custGeom>
              <a:avLst/>
              <a:gdLst/>
              <a:ahLst/>
              <a:cxnLst/>
              <a:rect l="0" t="0" r="0" b="0"/>
              <a:pathLst>
                <a:path w="127363" h="321499">
                  <a:moveTo>
                    <a:pt x="70212" y="36622"/>
                  </a:moveTo>
                  <a:lnTo>
                    <a:pt x="70212" y="36622"/>
                  </a:lnTo>
                  <a:lnTo>
                    <a:pt x="70212" y="22433"/>
                  </a:lnTo>
                  <a:lnTo>
                    <a:pt x="67390" y="16910"/>
                  </a:lnTo>
                  <a:lnTo>
                    <a:pt x="56023" y="3509"/>
                  </a:lnTo>
                  <a:lnTo>
                    <a:pt x="50500" y="739"/>
                  </a:lnTo>
                  <a:lnTo>
                    <a:pt x="47546" y="0"/>
                  </a:lnTo>
                  <a:lnTo>
                    <a:pt x="35797" y="7645"/>
                  </a:lnTo>
                  <a:lnTo>
                    <a:pt x="16976" y="26978"/>
                  </a:lnTo>
                  <a:lnTo>
                    <a:pt x="1135" y="57530"/>
                  </a:lnTo>
                  <a:lnTo>
                    <a:pt x="0" y="72725"/>
                  </a:lnTo>
                  <a:lnTo>
                    <a:pt x="3023" y="85476"/>
                  </a:lnTo>
                  <a:lnTo>
                    <a:pt x="7895" y="94671"/>
                  </a:lnTo>
                  <a:lnTo>
                    <a:pt x="13588" y="99463"/>
                  </a:lnTo>
                  <a:lnTo>
                    <a:pt x="16588" y="100741"/>
                  </a:lnTo>
                  <a:lnTo>
                    <a:pt x="19646" y="100535"/>
                  </a:lnTo>
                  <a:lnTo>
                    <a:pt x="25866" y="97483"/>
                  </a:lnTo>
                  <a:lnTo>
                    <a:pt x="35318" y="89815"/>
                  </a:lnTo>
                  <a:lnTo>
                    <a:pt x="56455" y="59684"/>
                  </a:lnTo>
                  <a:lnTo>
                    <a:pt x="60129" y="48139"/>
                  </a:lnTo>
                  <a:lnTo>
                    <a:pt x="60315" y="48533"/>
                  </a:lnTo>
                  <a:lnTo>
                    <a:pt x="60665" y="90962"/>
                  </a:lnTo>
                  <a:lnTo>
                    <a:pt x="60684" y="131698"/>
                  </a:lnTo>
                  <a:lnTo>
                    <a:pt x="60687" y="171412"/>
                  </a:lnTo>
                  <a:lnTo>
                    <a:pt x="60687" y="210473"/>
                  </a:lnTo>
                  <a:lnTo>
                    <a:pt x="60687" y="248765"/>
                  </a:lnTo>
                  <a:lnTo>
                    <a:pt x="60687" y="294348"/>
                  </a:lnTo>
                  <a:lnTo>
                    <a:pt x="60687" y="312422"/>
                  </a:lnTo>
                  <a:lnTo>
                    <a:pt x="59629" y="315739"/>
                  </a:lnTo>
                  <a:lnTo>
                    <a:pt x="57865" y="317950"/>
                  </a:lnTo>
                  <a:lnTo>
                    <a:pt x="52486" y="321498"/>
                  </a:lnTo>
                  <a:lnTo>
                    <a:pt x="46498" y="312000"/>
                  </a:lnTo>
                  <a:lnTo>
                    <a:pt x="36051" y="281165"/>
                  </a:lnTo>
                  <a:lnTo>
                    <a:pt x="32890" y="241051"/>
                  </a:lnTo>
                  <a:lnTo>
                    <a:pt x="33516" y="226963"/>
                  </a:lnTo>
                  <a:lnTo>
                    <a:pt x="41843" y="202265"/>
                  </a:lnTo>
                  <a:lnTo>
                    <a:pt x="76588" y="154984"/>
                  </a:lnTo>
                  <a:lnTo>
                    <a:pt x="87153" y="144835"/>
                  </a:lnTo>
                  <a:lnTo>
                    <a:pt x="127362" y="112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SMARTInkShape-1685">
              <a:extLst>
                <a:ext uri="{FF2B5EF4-FFF2-40B4-BE49-F238E27FC236}">
                  <a16:creationId xmlns:a16="http://schemas.microsoft.com/office/drawing/2014/main" id="{51367266-F16B-07F4-6CE6-5024F2D3D53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573960" y="1878329"/>
              <a:ext cx="188416" cy="115562"/>
            </a:xfrm>
            <a:custGeom>
              <a:avLst/>
              <a:gdLst/>
              <a:ahLst/>
              <a:cxnLst/>
              <a:rect l="0" t="0" r="0" b="0"/>
              <a:pathLst>
                <a:path w="188416" h="115562">
                  <a:moveTo>
                    <a:pt x="7440" y="55246"/>
                  </a:moveTo>
                  <a:lnTo>
                    <a:pt x="7440" y="55246"/>
                  </a:lnTo>
                  <a:lnTo>
                    <a:pt x="25754" y="55246"/>
                  </a:lnTo>
                  <a:lnTo>
                    <a:pt x="34277" y="52424"/>
                  </a:lnTo>
                  <a:lnTo>
                    <a:pt x="38031" y="50190"/>
                  </a:lnTo>
                  <a:lnTo>
                    <a:pt x="76452" y="36000"/>
                  </a:lnTo>
                  <a:lnTo>
                    <a:pt x="93270" y="24379"/>
                  </a:lnTo>
                  <a:lnTo>
                    <a:pt x="98503" y="17538"/>
                  </a:lnTo>
                  <a:lnTo>
                    <a:pt x="99899" y="14232"/>
                  </a:lnTo>
                  <a:lnTo>
                    <a:pt x="99771" y="10970"/>
                  </a:lnTo>
                  <a:lnTo>
                    <a:pt x="96806" y="4524"/>
                  </a:lnTo>
                  <a:lnTo>
                    <a:pt x="92418" y="2381"/>
                  </a:lnTo>
                  <a:lnTo>
                    <a:pt x="79075" y="0"/>
                  </a:lnTo>
                  <a:lnTo>
                    <a:pt x="62561" y="4587"/>
                  </a:lnTo>
                  <a:lnTo>
                    <a:pt x="38236" y="19069"/>
                  </a:lnTo>
                  <a:lnTo>
                    <a:pt x="20445" y="36766"/>
                  </a:lnTo>
                  <a:lnTo>
                    <a:pt x="4953" y="66765"/>
                  </a:lnTo>
                  <a:lnTo>
                    <a:pt x="0" y="83824"/>
                  </a:lnTo>
                  <a:lnTo>
                    <a:pt x="1664" y="94758"/>
                  </a:lnTo>
                  <a:lnTo>
                    <a:pt x="8551" y="109992"/>
                  </a:lnTo>
                  <a:lnTo>
                    <a:pt x="11356" y="113969"/>
                  </a:lnTo>
                  <a:lnTo>
                    <a:pt x="16400" y="115561"/>
                  </a:lnTo>
                  <a:lnTo>
                    <a:pt x="56245" y="113022"/>
                  </a:lnTo>
                  <a:lnTo>
                    <a:pt x="94103" y="112581"/>
                  </a:lnTo>
                  <a:lnTo>
                    <a:pt x="138833" y="107394"/>
                  </a:lnTo>
                  <a:lnTo>
                    <a:pt x="188415" y="102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3" name="SMARTInkShape-Group337">
            <a:extLst>
              <a:ext uri="{FF2B5EF4-FFF2-40B4-BE49-F238E27FC236}">
                <a16:creationId xmlns:a16="http://schemas.microsoft.com/office/drawing/2014/main" id="{C35297E9-CF83-8BB9-E728-3D55D5F9B25D}"/>
              </a:ext>
            </a:extLst>
          </p:cNvPr>
          <p:cNvGrpSpPr/>
          <p:nvPr/>
        </p:nvGrpSpPr>
        <p:grpSpPr>
          <a:xfrm>
            <a:off x="10012809" y="904875"/>
            <a:ext cx="436117" cy="180350"/>
            <a:chOff x="10012809" y="904875"/>
            <a:chExt cx="436117" cy="180350"/>
          </a:xfrm>
        </p:grpSpPr>
        <p:sp>
          <p:nvSpPr>
            <p:cNvPr id="2091" name="SMARTInkShape-1686">
              <a:extLst>
                <a:ext uri="{FF2B5EF4-FFF2-40B4-BE49-F238E27FC236}">
                  <a16:creationId xmlns:a16="http://schemas.microsoft.com/office/drawing/2014/main" id="{F998DEDF-DB40-9A57-072C-51714A28093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12809" y="904875"/>
              <a:ext cx="83692" cy="145920"/>
            </a:xfrm>
            <a:custGeom>
              <a:avLst/>
              <a:gdLst/>
              <a:ahLst/>
              <a:cxnLst/>
              <a:rect l="0" t="0" r="0" b="0"/>
              <a:pathLst>
                <a:path w="83692" h="145920">
                  <a:moveTo>
                    <a:pt x="83691" y="47625"/>
                  </a:moveTo>
                  <a:lnTo>
                    <a:pt x="83691" y="47625"/>
                  </a:lnTo>
                  <a:lnTo>
                    <a:pt x="83691" y="42568"/>
                  </a:lnTo>
                  <a:lnTo>
                    <a:pt x="81574" y="42137"/>
                  </a:lnTo>
                  <a:lnTo>
                    <a:pt x="73579" y="44481"/>
                  </a:lnTo>
                  <a:lnTo>
                    <a:pt x="47113" y="60606"/>
                  </a:lnTo>
                  <a:lnTo>
                    <a:pt x="11823" y="100909"/>
                  </a:lnTo>
                  <a:lnTo>
                    <a:pt x="2542" y="118211"/>
                  </a:lnTo>
                  <a:lnTo>
                    <a:pt x="0" y="130502"/>
                  </a:lnTo>
                  <a:lnTo>
                    <a:pt x="2497" y="135685"/>
                  </a:lnTo>
                  <a:lnTo>
                    <a:pt x="13739" y="144266"/>
                  </a:lnTo>
                  <a:lnTo>
                    <a:pt x="20123" y="145919"/>
                  </a:lnTo>
                  <a:lnTo>
                    <a:pt x="32860" y="144933"/>
                  </a:lnTo>
                  <a:lnTo>
                    <a:pt x="42755" y="140968"/>
                  </a:lnTo>
                  <a:lnTo>
                    <a:pt x="46875" y="138428"/>
                  </a:lnTo>
                  <a:lnTo>
                    <a:pt x="62788" y="114629"/>
                  </a:lnTo>
                  <a:lnTo>
                    <a:pt x="70795" y="85823"/>
                  </a:lnTo>
                  <a:lnTo>
                    <a:pt x="73168" y="52122"/>
                  </a:lnTo>
                  <a:lnTo>
                    <a:pt x="68079" y="33396"/>
                  </a:lnTo>
                  <a:lnTo>
                    <a:pt x="58760" y="19076"/>
                  </a:lnTo>
                  <a:lnTo>
                    <a:pt x="360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SMARTInkShape-1687">
              <a:extLst>
                <a:ext uri="{FF2B5EF4-FFF2-40B4-BE49-F238E27FC236}">
                  <a16:creationId xmlns:a16="http://schemas.microsoft.com/office/drawing/2014/main" id="{2D08346B-A779-0B7B-9E27-583CBA054ED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63175" y="924520"/>
              <a:ext cx="285751" cy="160705"/>
            </a:xfrm>
            <a:custGeom>
              <a:avLst/>
              <a:gdLst/>
              <a:ahLst/>
              <a:cxnLst/>
              <a:rect l="0" t="0" r="0" b="0"/>
              <a:pathLst>
                <a:path w="285751" h="160705">
                  <a:moveTo>
                    <a:pt x="0" y="75605"/>
                  </a:moveTo>
                  <a:lnTo>
                    <a:pt x="0" y="75605"/>
                  </a:lnTo>
                  <a:lnTo>
                    <a:pt x="0" y="57291"/>
                  </a:lnTo>
                  <a:lnTo>
                    <a:pt x="2824" y="48768"/>
                  </a:lnTo>
                  <a:lnTo>
                    <a:pt x="22792" y="24838"/>
                  </a:lnTo>
                  <a:lnTo>
                    <a:pt x="40407" y="9564"/>
                  </a:lnTo>
                  <a:lnTo>
                    <a:pt x="51826" y="3920"/>
                  </a:lnTo>
                  <a:lnTo>
                    <a:pt x="82684" y="0"/>
                  </a:lnTo>
                  <a:lnTo>
                    <a:pt x="92487" y="2492"/>
                  </a:lnTo>
                  <a:lnTo>
                    <a:pt x="96583" y="4638"/>
                  </a:lnTo>
                  <a:lnTo>
                    <a:pt x="103956" y="15489"/>
                  </a:lnTo>
                  <a:lnTo>
                    <a:pt x="121894" y="57675"/>
                  </a:lnTo>
                  <a:lnTo>
                    <a:pt x="123655" y="101970"/>
                  </a:lnTo>
                  <a:lnTo>
                    <a:pt x="115609" y="142822"/>
                  </a:lnTo>
                  <a:lnTo>
                    <a:pt x="112059" y="150635"/>
                  </a:lnTo>
                  <a:lnTo>
                    <a:pt x="109631" y="154200"/>
                  </a:lnTo>
                  <a:lnTo>
                    <a:pt x="104109" y="158161"/>
                  </a:lnTo>
                  <a:lnTo>
                    <a:pt x="95054" y="160391"/>
                  </a:lnTo>
                  <a:lnTo>
                    <a:pt x="91945" y="160704"/>
                  </a:lnTo>
                  <a:lnTo>
                    <a:pt x="85667" y="158230"/>
                  </a:lnTo>
                  <a:lnTo>
                    <a:pt x="82510" y="156088"/>
                  </a:lnTo>
                  <a:lnTo>
                    <a:pt x="79005" y="145242"/>
                  </a:lnTo>
                  <a:lnTo>
                    <a:pt x="78505" y="129838"/>
                  </a:lnTo>
                  <a:lnTo>
                    <a:pt x="81810" y="112409"/>
                  </a:lnTo>
                  <a:lnTo>
                    <a:pt x="86292" y="105432"/>
                  </a:lnTo>
                  <a:lnTo>
                    <a:pt x="125154" y="77900"/>
                  </a:lnTo>
                  <a:lnTo>
                    <a:pt x="162907" y="69582"/>
                  </a:lnTo>
                  <a:lnTo>
                    <a:pt x="207863" y="66772"/>
                  </a:lnTo>
                  <a:lnTo>
                    <a:pt x="247317" y="66217"/>
                  </a:lnTo>
                  <a:lnTo>
                    <a:pt x="285750" y="66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5" name="SMARTInkShape-Group338">
            <a:extLst>
              <a:ext uri="{FF2B5EF4-FFF2-40B4-BE49-F238E27FC236}">
                <a16:creationId xmlns:a16="http://schemas.microsoft.com/office/drawing/2014/main" id="{3D01F140-D58C-605F-B2D5-EAF73FBCB330}"/>
              </a:ext>
            </a:extLst>
          </p:cNvPr>
          <p:cNvGrpSpPr/>
          <p:nvPr/>
        </p:nvGrpSpPr>
        <p:grpSpPr>
          <a:xfrm>
            <a:off x="8146499" y="800100"/>
            <a:ext cx="1464227" cy="409576"/>
            <a:chOff x="8146499" y="800100"/>
            <a:chExt cx="1464227" cy="409576"/>
          </a:xfrm>
        </p:grpSpPr>
        <p:sp>
          <p:nvSpPr>
            <p:cNvPr id="2094" name="SMARTInkShape-1688">
              <a:extLst>
                <a:ext uri="{FF2B5EF4-FFF2-40B4-BE49-F238E27FC236}">
                  <a16:creationId xmlns:a16="http://schemas.microsoft.com/office/drawing/2014/main" id="{AC742668-6876-01E1-EA65-1F43BADABAD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46499" y="953494"/>
              <a:ext cx="245027" cy="179982"/>
            </a:xfrm>
            <a:custGeom>
              <a:avLst/>
              <a:gdLst/>
              <a:ahLst/>
              <a:cxnLst/>
              <a:rect l="0" t="0" r="0" b="0"/>
              <a:pathLst>
                <a:path w="245027" h="179982">
                  <a:moveTo>
                    <a:pt x="45001" y="56156"/>
                  </a:moveTo>
                  <a:lnTo>
                    <a:pt x="45001" y="56156"/>
                  </a:lnTo>
                  <a:lnTo>
                    <a:pt x="45001" y="64357"/>
                  </a:lnTo>
                  <a:lnTo>
                    <a:pt x="46059" y="64798"/>
                  </a:lnTo>
                  <a:lnTo>
                    <a:pt x="50057" y="65289"/>
                  </a:lnTo>
                  <a:lnTo>
                    <a:pt x="55362" y="68329"/>
                  </a:lnTo>
                  <a:lnTo>
                    <a:pt x="58258" y="70621"/>
                  </a:lnTo>
                  <a:lnTo>
                    <a:pt x="67121" y="73168"/>
                  </a:lnTo>
                  <a:lnTo>
                    <a:pt x="85002" y="74804"/>
                  </a:lnTo>
                  <a:lnTo>
                    <a:pt x="118362" y="67522"/>
                  </a:lnTo>
                  <a:lnTo>
                    <a:pt x="149238" y="54092"/>
                  </a:lnTo>
                  <a:lnTo>
                    <a:pt x="157314" y="48105"/>
                  </a:lnTo>
                  <a:lnTo>
                    <a:pt x="158418" y="44464"/>
                  </a:lnTo>
                  <a:lnTo>
                    <a:pt x="159250" y="32480"/>
                  </a:lnTo>
                  <a:lnTo>
                    <a:pt x="154230" y="18920"/>
                  </a:lnTo>
                  <a:lnTo>
                    <a:pt x="146111" y="10326"/>
                  </a:lnTo>
                  <a:lnTo>
                    <a:pt x="135447" y="4037"/>
                  </a:lnTo>
                  <a:lnTo>
                    <a:pt x="111354" y="0"/>
                  </a:lnTo>
                  <a:lnTo>
                    <a:pt x="86886" y="2123"/>
                  </a:lnTo>
                  <a:lnTo>
                    <a:pt x="55648" y="12277"/>
                  </a:lnTo>
                  <a:lnTo>
                    <a:pt x="37032" y="23954"/>
                  </a:lnTo>
                  <a:lnTo>
                    <a:pt x="15711" y="48379"/>
                  </a:lnTo>
                  <a:lnTo>
                    <a:pt x="1311" y="79432"/>
                  </a:lnTo>
                  <a:lnTo>
                    <a:pt x="0" y="84373"/>
                  </a:lnTo>
                  <a:lnTo>
                    <a:pt x="3210" y="106497"/>
                  </a:lnTo>
                  <a:lnTo>
                    <a:pt x="15920" y="128104"/>
                  </a:lnTo>
                  <a:lnTo>
                    <a:pt x="29959" y="138580"/>
                  </a:lnTo>
                  <a:lnTo>
                    <a:pt x="62071" y="156263"/>
                  </a:lnTo>
                  <a:lnTo>
                    <a:pt x="104268" y="162831"/>
                  </a:lnTo>
                  <a:lnTo>
                    <a:pt x="143700" y="168197"/>
                  </a:lnTo>
                  <a:lnTo>
                    <a:pt x="186076" y="172609"/>
                  </a:lnTo>
                  <a:lnTo>
                    <a:pt x="245026" y="179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SMARTInkShape-1689">
              <a:extLst>
                <a:ext uri="{FF2B5EF4-FFF2-40B4-BE49-F238E27FC236}">
                  <a16:creationId xmlns:a16="http://schemas.microsoft.com/office/drawing/2014/main" id="{ACDE6A5B-27CF-C384-5D7A-584749FC6C9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448675" y="1048142"/>
              <a:ext cx="133351" cy="104384"/>
            </a:xfrm>
            <a:custGeom>
              <a:avLst/>
              <a:gdLst/>
              <a:ahLst/>
              <a:cxnLst/>
              <a:rect l="0" t="0" r="0" b="0"/>
              <a:pathLst>
                <a:path w="133351" h="1043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44781" y="41254"/>
                  </a:lnTo>
                  <a:lnTo>
                    <a:pt x="91322" y="75439"/>
                  </a:lnTo>
                  <a:lnTo>
                    <a:pt x="118879" y="98847"/>
                  </a:lnTo>
                  <a:lnTo>
                    <a:pt x="133350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SMARTInkShape-1690">
              <a:extLst>
                <a:ext uri="{FF2B5EF4-FFF2-40B4-BE49-F238E27FC236}">
                  <a16:creationId xmlns:a16="http://schemas.microsoft.com/office/drawing/2014/main" id="{48C1A7ED-DA6F-275F-91CF-A5E2EABDC34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01050" y="1000125"/>
              <a:ext cx="142876" cy="171451"/>
            </a:xfrm>
            <a:custGeom>
              <a:avLst/>
              <a:gdLst/>
              <a:ahLst/>
              <a:cxnLst/>
              <a:rect l="0" t="0" r="0" b="0"/>
              <a:pathLst>
                <a:path w="142876" h="171451">
                  <a:moveTo>
                    <a:pt x="142875" y="0"/>
                  </a:moveTo>
                  <a:lnTo>
                    <a:pt x="142875" y="0"/>
                  </a:lnTo>
                  <a:lnTo>
                    <a:pt x="137819" y="0"/>
                  </a:lnTo>
                  <a:lnTo>
                    <a:pt x="124561" y="10113"/>
                  </a:lnTo>
                  <a:lnTo>
                    <a:pt x="88687" y="52981"/>
                  </a:lnTo>
                  <a:lnTo>
                    <a:pt x="53080" y="9836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SMARTInkShape-1691">
              <a:extLst>
                <a:ext uri="{FF2B5EF4-FFF2-40B4-BE49-F238E27FC236}">
                  <a16:creationId xmlns:a16="http://schemas.microsoft.com/office/drawing/2014/main" id="{CA3C8968-95D6-FA76-2D87-0475623C705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629650" y="1009650"/>
              <a:ext cx="26635" cy="200026"/>
            </a:xfrm>
            <a:custGeom>
              <a:avLst/>
              <a:gdLst/>
              <a:ahLst/>
              <a:cxnLst/>
              <a:rect l="0" t="0" r="0" b="0"/>
              <a:pathLst>
                <a:path w="26635" h="200026">
                  <a:moveTo>
                    <a:pt x="19050" y="0"/>
                  </a:moveTo>
                  <a:lnTo>
                    <a:pt x="19050" y="0"/>
                  </a:lnTo>
                  <a:lnTo>
                    <a:pt x="24106" y="5057"/>
                  </a:lnTo>
                  <a:lnTo>
                    <a:pt x="26588" y="13183"/>
                  </a:lnTo>
                  <a:lnTo>
                    <a:pt x="26634" y="24909"/>
                  </a:lnTo>
                  <a:lnTo>
                    <a:pt x="20258" y="72503"/>
                  </a:lnTo>
                  <a:lnTo>
                    <a:pt x="16764" y="87962"/>
                  </a:lnTo>
                  <a:lnTo>
                    <a:pt x="12743" y="101536"/>
                  </a:lnTo>
                  <a:lnTo>
                    <a:pt x="7338" y="14192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SMARTInkShape-1692">
              <a:extLst>
                <a:ext uri="{FF2B5EF4-FFF2-40B4-BE49-F238E27FC236}">
                  <a16:creationId xmlns:a16="http://schemas.microsoft.com/office/drawing/2014/main" id="{0037C2BC-E78A-F067-EF38-AAAAD1D364B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82025" y="983068"/>
              <a:ext cx="140559" cy="111433"/>
            </a:xfrm>
            <a:custGeom>
              <a:avLst/>
              <a:gdLst/>
              <a:ahLst/>
              <a:cxnLst/>
              <a:rect l="0" t="0" r="0" b="0"/>
              <a:pathLst>
                <a:path w="140559" h="111433">
                  <a:moveTo>
                    <a:pt x="47625" y="55157"/>
                  </a:moveTo>
                  <a:lnTo>
                    <a:pt x="47625" y="55157"/>
                  </a:lnTo>
                  <a:lnTo>
                    <a:pt x="47625" y="50100"/>
                  </a:lnTo>
                  <a:lnTo>
                    <a:pt x="50447" y="44796"/>
                  </a:lnTo>
                  <a:lnTo>
                    <a:pt x="69745" y="18970"/>
                  </a:lnTo>
                  <a:lnTo>
                    <a:pt x="97771" y="2492"/>
                  </a:lnTo>
                  <a:lnTo>
                    <a:pt x="106248" y="0"/>
                  </a:lnTo>
                  <a:lnTo>
                    <a:pt x="111048" y="1453"/>
                  </a:lnTo>
                  <a:lnTo>
                    <a:pt x="122027" y="8711"/>
                  </a:lnTo>
                  <a:lnTo>
                    <a:pt x="135051" y="24697"/>
                  </a:lnTo>
                  <a:lnTo>
                    <a:pt x="140558" y="47896"/>
                  </a:lnTo>
                  <a:lnTo>
                    <a:pt x="139023" y="60044"/>
                  </a:lnTo>
                  <a:lnTo>
                    <a:pt x="135871" y="70029"/>
                  </a:lnTo>
                  <a:lnTo>
                    <a:pt x="134470" y="81522"/>
                  </a:lnTo>
                  <a:lnTo>
                    <a:pt x="131980" y="85434"/>
                  </a:lnTo>
                  <a:lnTo>
                    <a:pt x="128203" y="88042"/>
                  </a:lnTo>
                  <a:lnTo>
                    <a:pt x="87259" y="107877"/>
                  </a:lnTo>
                  <a:lnTo>
                    <a:pt x="60628" y="111432"/>
                  </a:lnTo>
                  <a:lnTo>
                    <a:pt x="0" y="102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SMARTInkShape-1693">
              <a:extLst>
                <a:ext uri="{FF2B5EF4-FFF2-40B4-BE49-F238E27FC236}">
                  <a16:creationId xmlns:a16="http://schemas.microsoft.com/office/drawing/2014/main" id="{6E5FBC6C-CA38-1AE6-1358-84CF645D64D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50766" y="1020618"/>
              <a:ext cx="107485" cy="104226"/>
            </a:xfrm>
            <a:custGeom>
              <a:avLst/>
              <a:gdLst/>
              <a:ahLst/>
              <a:cxnLst/>
              <a:rect l="0" t="0" r="0" b="0"/>
              <a:pathLst>
                <a:path w="107485" h="104226">
                  <a:moveTo>
                    <a:pt x="21759" y="27132"/>
                  </a:moveTo>
                  <a:lnTo>
                    <a:pt x="21759" y="27132"/>
                  </a:lnTo>
                  <a:lnTo>
                    <a:pt x="36967" y="26074"/>
                  </a:lnTo>
                  <a:lnTo>
                    <a:pt x="63177" y="19593"/>
                  </a:lnTo>
                  <a:lnTo>
                    <a:pt x="92712" y="16810"/>
                  </a:lnTo>
                  <a:lnTo>
                    <a:pt x="105329" y="9440"/>
                  </a:lnTo>
                  <a:lnTo>
                    <a:pt x="106526" y="5864"/>
                  </a:lnTo>
                  <a:lnTo>
                    <a:pt x="106845" y="3428"/>
                  </a:lnTo>
                  <a:lnTo>
                    <a:pt x="104942" y="1804"/>
                  </a:lnTo>
                  <a:lnTo>
                    <a:pt x="97182" y="0"/>
                  </a:lnTo>
                  <a:lnTo>
                    <a:pt x="75857" y="4041"/>
                  </a:lnTo>
                  <a:lnTo>
                    <a:pt x="41265" y="22492"/>
                  </a:lnTo>
                  <a:lnTo>
                    <a:pt x="26547" y="34242"/>
                  </a:lnTo>
                  <a:lnTo>
                    <a:pt x="234" y="79850"/>
                  </a:lnTo>
                  <a:lnTo>
                    <a:pt x="0" y="86619"/>
                  </a:lnTo>
                  <a:lnTo>
                    <a:pt x="5386" y="99784"/>
                  </a:lnTo>
                  <a:lnTo>
                    <a:pt x="9785" y="103084"/>
                  </a:lnTo>
                  <a:lnTo>
                    <a:pt x="14835" y="104225"/>
                  </a:lnTo>
                  <a:lnTo>
                    <a:pt x="20318" y="103927"/>
                  </a:lnTo>
                  <a:lnTo>
                    <a:pt x="60923" y="85510"/>
                  </a:lnTo>
                  <a:lnTo>
                    <a:pt x="107484" y="65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SMARTInkShape-1694">
              <a:extLst>
                <a:ext uri="{FF2B5EF4-FFF2-40B4-BE49-F238E27FC236}">
                  <a16:creationId xmlns:a16="http://schemas.microsoft.com/office/drawing/2014/main" id="{F8743BAA-7F98-55CC-F643-720EA0978D5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907029" y="992316"/>
              <a:ext cx="141722" cy="91842"/>
            </a:xfrm>
            <a:custGeom>
              <a:avLst/>
              <a:gdLst/>
              <a:ahLst/>
              <a:cxnLst/>
              <a:rect l="0" t="0" r="0" b="0"/>
              <a:pathLst>
                <a:path w="141722" h="91842">
                  <a:moveTo>
                    <a:pt x="103621" y="17334"/>
                  </a:moveTo>
                  <a:lnTo>
                    <a:pt x="103621" y="17334"/>
                  </a:lnTo>
                  <a:lnTo>
                    <a:pt x="103621" y="4077"/>
                  </a:lnTo>
                  <a:lnTo>
                    <a:pt x="102563" y="2146"/>
                  </a:lnTo>
                  <a:lnTo>
                    <a:pt x="100799" y="858"/>
                  </a:lnTo>
                  <a:lnTo>
                    <a:pt x="98564" y="0"/>
                  </a:lnTo>
                  <a:lnTo>
                    <a:pt x="54715" y="11692"/>
                  </a:lnTo>
                  <a:lnTo>
                    <a:pt x="32097" y="25775"/>
                  </a:lnTo>
                  <a:lnTo>
                    <a:pt x="11992" y="48410"/>
                  </a:lnTo>
                  <a:lnTo>
                    <a:pt x="4688" y="63248"/>
                  </a:lnTo>
                  <a:lnTo>
                    <a:pt x="0" y="84965"/>
                  </a:lnTo>
                  <a:lnTo>
                    <a:pt x="1733" y="87821"/>
                  </a:lnTo>
                  <a:lnTo>
                    <a:pt x="5004" y="89725"/>
                  </a:lnTo>
                  <a:lnTo>
                    <a:pt x="17458" y="91841"/>
                  </a:lnTo>
                  <a:lnTo>
                    <a:pt x="62926" y="90377"/>
                  </a:lnTo>
                  <a:lnTo>
                    <a:pt x="103109" y="85267"/>
                  </a:lnTo>
                  <a:lnTo>
                    <a:pt x="141721" y="74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SMARTInkShape-1695">
              <a:extLst>
                <a:ext uri="{FF2B5EF4-FFF2-40B4-BE49-F238E27FC236}">
                  <a16:creationId xmlns:a16="http://schemas.microsoft.com/office/drawing/2014/main" id="{56CBBE49-0E7F-B2D1-8E24-3E1AAA950F7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98607" y="849049"/>
              <a:ext cx="93019" cy="245431"/>
            </a:xfrm>
            <a:custGeom>
              <a:avLst/>
              <a:gdLst/>
              <a:ahLst/>
              <a:cxnLst/>
              <a:rect l="0" t="0" r="0" b="0"/>
              <a:pathLst>
                <a:path w="93019" h="245431">
                  <a:moveTo>
                    <a:pt x="16818" y="8201"/>
                  </a:moveTo>
                  <a:lnTo>
                    <a:pt x="16818" y="8201"/>
                  </a:lnTo>
                  <a:lnTo>
                    <a:pt x="25019" y="0"/>
                  </a:lnTo>
                  <a:lnTo>
                    <a:pt x="31009" y="9181"/>
                  </a:lnTo>
                  <a:lnTo>
                    <a:pt x="34429" y="30364"/>
                  </a:lnTo>
                  <a:lnTo>
                    <a:pt x="27979" y="73570"/>
                  </a:lnTo>
                  <a:lnTo>
                    <a:pt x="19336" y="117226"/>
                  </a:lnTo>
                  <a:lnTo>
                    <a:pt x="12259" y="156972"/>
                  </a:lnTo>
                  <a:lnTo>
                    <a:pt x="1727" y="197984"/>
                  </a:lnTo>
                  <a:lnTo>
                    <a:pt x="0" y="224947"/>
                  </a:lnTo>
                  <a:lnTo>
                    <a:pt x="3346" y="236119"/>
                  </a:lnTo>
                  <a:lnTo>
                    <a:pt x="6778" y="239521"/>
                  </a:lnTo>
                  <a:lnTo>
                    <a:pt x="16237" y="243301"/>
                  </a:lnTo>
                  <a:lnTo>
                    <a:pt x="28405" y="245430"/>
                  </a:lnTo>
                  <a:lnTo>
                    <a:pt x="56149" y="238545"/>
                  </a:lnTo>
                  <a:lnTo>
                    <a:pt x="93018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SMARTInkShape-1696">
              <a:extLst>
                <a:ext uri="{FF2B5EF4-FFF2-40B4-BE49-F238E27FC236}">
                  <a16:creationId xmlns:a16="http://schemas.microsoft.com/office/drawing/2014/main" id="{ED27CE42-28FC-4E8A-B19E-EB0F95B5E75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105900" y="9620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50114" y="24843"/>
                  </a:lnTo>
                  <a:lnTo>
                    <a:pt x="87050" y="15710"/>
                  </a:lnTo>
                  <a:lnTo>
                    <a:pt x="130672" y="420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SMARTInkShape-1697">
              <a:extLst>
                <a:ext uri="{FF2B5EF4-FFF2-40B4-BE49-F238E27FC236}">
                  <a16:creationId xmlns:a16="http://schemas.microsoft.com/office/drawing/2014/main" id="{6D2C9C89-4E17-9357-CF54-AA68DB9432E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60493" y="964167"/>
              <a:ext cx="121633" cy="112159"/>
            </a:xfrm>
            <a:custGeom>
              <a:avLst/>
              <a:gdLst/>
              <a:ahLst/>
              <a:cxnLst/>
              <a:rect l="0" t="0" r="0" b="0"/>
              <a:pathLst>
                <a:path w="121633" h="112159">
                  <a:moveTo>
                    <a:pt x="26382" y="16908"/>
                  </a:moveTo>
                  <a:lnTo>
                    <a:pt x="26382" y="16908"/>
                  </a:lnTo>
                  <a:lnTo>
                    <a:pt x="26382" y="25109"/>
                  </a:lnTo>
                  <a:lnTo>
                    <a:pt x="31439" y="31097"/>
                  </a:lnTo>
                  <a:lnTo>
                    <a:pt x="36743" y="33798"/>
                  </a:lnTo>
                  <a:lnTo>
                    <a:pt x="53828" y="35531"/>
                  </a:lnTo>
                  <a:lnTo>
                    <a:pt x="93208" y="27720"/>
                  </a:lnTo>
                  <a:lnTo>
                    <a:pt x="97389" y="25174"/>
                  </a:lnTo>
                  <a:lnTo>
                    <a:pt x="104860" y="16701"/>
                  </a:lnTo>
                  <a:lnTo>
                    <a:pt x="105159" y="12537"/>
                  </a:lnTo>
                  <a:lnTo>
                    <a:pt x="103242" y="8702"/>
                  </a:lnTo>
                  <a:lnTo>
                    <a:pt x="99847" y="5088"/>
                  </a:lnTo>
                  <a:lnTo>
                    <a:pt x="90431" y="1071"/>
                  </a:lnTo>
                  <a:lnTo>
                    <a:pt x="84956" y="0"/>
                  </a:lnTo>
                  <a:lnTo>
                    <a:pt x="62082" y="3549"/>
                  </a:lnTo>
                  <a:lnTo>
                    <a:pt x="35196" y="16360"/>
                  </a:lnTo>
                  <a:lnTo>
                    <a:pt x="22186" y="27601"/>
                  </a:lnTo>
                  <a:lnTo>
                    <a:pt x="5209" y="52064"/>
                  </a:lnTo>
                  <a:lnTo>
                    <a:pt x="0" y="76008"/>
                  </a:lnTo>
                  <a:lnTo>
                    <a:pt x="4427" y="91152"/>
                  </a:lnTo>
                  <a:lnTo>
                    <a:pt x="8570" y="98154"/>
                  </a:lnTo>
                  <a:lnTo>
                    <a:pt x="13449" y="102822"/>
                  </a:lnTo>
                  <a:lnTo>
                    <a:pt x="24515" y="108009"/>
                  </a:lnTo>
                  <a:lnTo>
                    <a:pt x="42319" y="111338"/>
                  </a:lnTo>
                  <a:lnTo>
                    <a:pt x="121632" y="112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SMARTInkShape-1698">
              <a:extLst>
                <a:ext uri="{FF2B5EF4-FFF2-40B4-BE49-F238E27FC236}">
                  <a16:creationId xmlns:a16="http://schemas.microsoft.com/office/drawing/2014/main" id="{2EB6C4D4-550C-C3C5-3697-A357BFC1BC8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25593" y="800100"/>
              <a:ext cx="185133" cy="295591"/>
            </a:xfrm>
            <a:custGeom>
              <a:avLst/>
              <a:gdLst/>
              <a:ahLst/>
              <a:cxnLst/>
              <a:rect l="0" t="0" r="0" b="0"/>
              <a:pathLst>
                <a:path w="185133" h="295591">
                  <a:moveTo>
                    <a:pt x="118457" y="200025"/>
                  </a:moveTo>
                  <a:lnTo>
                    <a:pt x="118457" y="200025"/>
                  </a:lnTo>
                  <a:lnTo>
                    <a:pt x="118457" y="186768"/>
                  </a:lnTo>
                  <a:lnTo>
                    <a:pt x="115635" y="180727"/>
                  </a:lnTo>
                  <a:lnTo>
                    <a:pt x="113400" y="177635"/>
                  </a:lnTo>
                  <a:lnTo>
                    <a:pt x="108096" y="174199"/>
                  </a:lnTo>
                  <a:lnTo>
                    <a:pt x="96337" y="172264"/>
                  </a:lnTo>
                  <a:lnTo>
                    <a:pt x="84285" y="172870"/>
                  </a:lnTo>
                  <a:lnTo>
                    <a:pt x="59648" y="180220"/>
                  </a:lnTo>
                  <a:lnTo>
                    <a:pt x="25702" y="201130"/>
                  </a:lnTo>
                  <a:lnTo>
                    <a:pt x="13732" y="213216"/>
                  </a:lnTo>
                  <a:lnTo>
                    <a:pt x="361" y="244540"/>
                  </a:lnTo>
                  <a:lnTo>
                    <a:pt x="0" y="260026"/>
                  </a:lnTo>
                  <a:lnTo>
                    <a:pt x="1386" y="268601"/>
                  </a:lnTo>
                  <a:lnTo>
                    <a:pt x="11393" y="283773"/>
                  </a:lnTo>
                  <a:lnTo>
                    <a:pt x="18506" y="290782"/>
                  </a:lnTo>
                  <a:lnTo>
                    <a:pt x="26422" y="294396"/>
                  </a:lnTo>
                  <a:lnTo>
                    <a:pt x="43686" y="295590"/>
                  </a:lnTo>
                  <a:lnTo>
                    <a:pt x="71256" y="290312"/>
                  </a:lnTo>
                  <a:lnTo>
                    <a:pt x="90071" y="276489"/>
                  </a:lnTo>
                  <a:lnTo>
                    <a:pt x="112869" y="247728"/>
                  </a:lnTo>
                  <a:lnTo>
                    <a:pt x="130053" y="209565"/>
                  </a:lnTo>
                  <a:lnTo>
                    <a:pt x="142580" y="163849"/>
                  </a:lnTo>
                  <a:lnTo>
                    <a:pt x="148975" y="119697"/>
                  </a:lnTo>
                  <a:lnTo>
                    <a:pt x="163162" y="75657"/>
                  </a:lnTo>
                  <a:lnTo>
                    <a:pt x="174785" y="30216"/>
                  </a:lnTo>
                  <a:lnTo>
                    <a:pt x="175443" y="16199"/>
                  </a:lnTo>
                  <a:lnTo>
                    <a:pt x="178357" y="9669"/>
                  </a:lnTo>
                  <a:lnTo>
                    <a:pt x="185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0" name="SMARTInkShape-Group339">
            <a:extLst>
              <a:ext uri="{FF2B5EF4-FFF2-40B4-BE49-F238E27FC236}">
                <a16:creationId xmlns:a16="http://schemas.microsoft.com/office/drawing/2014/main" id="{60A8CFFE-D43F-8B4F-D79F-ECCE587E9AE2}"/>
              </a:ext>
            </a:extLst>
          </p:cNvPr>
          <p:cNvGrpSpPr/>
          <p:nvPr/>
        </p:nvGrpSpPr>
        <p:grpSpPr>
          <a:xfrm>
            <a:off x="7134225" y="866775"/>
            <a:ext cx="619126" cy="227955"/>
            <a:chOff x="7134225" y="866775"/>
            <a:chExt cx="619126" cy="227955"/>
          </a:xfrm>
        </p:grpSpPr>
        <p:sp>
          <p:nvSpPr>
            <p:cNvPr id="2106" name="SMARTInkShape-1699">
              <a:extLst>
                <a:ext uri="{FF2B5EF4-FFF2-40B4-BE49-F238E27FC236}">
                  <a16:creationId xmlns:a16="http://schemas.microsoft.com/office/drawing/2014/main" id="{7535A211-7C98-7FE8-28C0-A4442AD5763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01026" y="866775"/>
              <a:ext cx="133225" cy="227955"/>
            </a:xfrm>
            <a:custGeom>
              <a:avLst/>
              <a:gdLst/>
              <a:ahLst/>
              <a:cxnLst/>
              <a:rect l="0" t="0" r="0" b="0"/>
              <a:pathLst>
                <a:path w="133225" h="227955">
                  <a:moveTo>
                    <a:pt x="28449" y="0"/>
                  </a:moveTo>
                  <a:lnTo>
                    <a:pt x="28449" y="0"/>
                  </a:lnTo>
                  <a:lnTo>
                    <a:pt x="21904" y="45606"/>
                  </a:lnTo>
                  <a:lnTo>
                    <a:pt x="19807" y="82893"/>
                  </a:lnTo>
                  <a:lnTo>
                    <a:pt x="18128" y="119693"/>
                  </a:lnTo>
                  <a:lnTo>
                    <a:pt x="10758" y="165849"/>
                  </a:lnTo>
                  <a:lnTo>
                    <a:pt x="1317" y="209307"/>
                  </a:lnTo>
                  <a:lnTo>
                    <a:pt x="0" y="226418"/>
                  </a:lnTo>
                  <a:lnTo>
                    <a:pt x="5575" y="227630"/>
                  </a:lnTo>
                  <a:lnTo>
                    <a:pt x="10025" y="227954"/>
                  </a:lnTo>
                  <a:lnTo>
                    <a:pt x="57443" y="218861"/>
                  </a:lnTo>
                  <a:lnTo>
                    <a:pt x="99115" y="202903"/>
                  </a:lnTo>
                  <a:lnTo>
                    <a:pt x="13322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SMARTInkShape-1700">
              <a:extLst>
                <a:ext uri="{FF2B5EF4-FFF2-40B4-BE49-F238E27FC236}">
                  <a16:creationId xmlns:a16="http://schemas.microsoft.com/office/drawing/2014/main" id="{343B9AF2-F28E-3DB8-6860-6FE463F06CF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34225" y="952500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2117" y="41079"/>
                  </a:lnTo>
                  <a:lnTo>
                    <a:pt x="14151" y="37924"/>
                  </a:lnTo>
                  <a:lnTo>
                    <a:pt x="27006" y="31816"/>
                  </a:lnTo>
                  <a:lnTo>
                    <a:pt x="70353" y="21255"/>
                  </a:lnTo>
                  <a:lnTo>
                    <a:pt x="108324" y="12156"/>
                  </a:lnTo>
                  <a:lnTo>
                    <a:pt x="128577" y="963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SMARTInkShape-1701">
              <a:extLst>
                <a:ext uri="{FF2B5EF4-FFF2-40B4-BE49-F238E27FC236}">
                  <a16:creationId xmlns:a16="http://schemas.microsoft.com/office/drawing/2014/main" id="{4ABB4595-9352-6AC1-5641-F337E37D46E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44202" y="868099"/>
              <a:ext cx="161499" cy="217752"/>
            </a:xfrm>
            <a:custGeom>
              <a:avLst/>
              <a:gdLst/>
              <a:ahLst/>
              <a:cxnLst/>
              <a:rect l="0" t="0" r="0" b="0"/>
              <a:pathLst>
                <a:path w="161499" h="217752">
                  <a:moveTo>
                    <a:pt x="9098" y="8201"/>
                  </a:moveTo>
                  <a:lnTo>
                    <a:pt x="9098" y="8201"/>
                  </a:lnTo>
                  <a:lnTo>
                    <a:pt x="14154" y="8201"/>
                  </a:lnTo>
                  <a:lnTo>
                    <a:pt x="15643" y="7143"/>
                  </a:lnTo>
                  <a:lnTo>
                    <a:pt x="16636" y="5379"/>
                  </a:lnTo>
                  <a:lnTo>
                    <a:pt x="18230" y="0"/>
                  </a:lnTo>
                  <a:lnTo>
                    <a:pt x="18600" y="46455"/>
                  </a:lnTo>
                  <a:lnTo>
                    <a:pt x="18616" y="82212"/>
                  </a:lnTo>
                  <a:lnTo>
                    <a:pt x="17563" y="119618"/>
                  </a:lnTo>
                  <a:lnTo>
                    <a:pt x="11083" y="164539"/>
                  </a:lnTo>
                  <a:lnTo>
                    <a:pt x="6863" y="187521"/>
                  </a:lnTo>
                  <a:lnTo>
                    <a:pt x="0" y="215215"/>
                  </a:lnTo>
                  <a:lnTo>
                    <a:pt x="916" y="215002"/>
                  </a:lnTo>
                  <a:lnTo>
                    <a:pt x="40278" y="184593"/>
                  </a:lnTo>
                  <a:lnTo>
                    <a:pt x="77478" y="140203"/>
                  </a:lnTo>
                  <a:lnTo>
                    <a:pt x="93094" y="129392"/>
                  </a:lnTo>
                  <a:lnTo>
                    <a:pt x="106070" y="124543"/>
                  </a:lnTo>
                  <a:lnTo>
                    <a:pt x="109729" y="124921"/>
                  </a:lnTo>
                  <a:lnTo>
                    <a:pt x="116618" y="128162"/>
                  </a:lnTo>
                  <a:lnTo>
                    <a:pt x="118878" y="130509"/>
                  </a:lnTo>
                  <a:lnTo>
                    <a:pt x="121389" y="135938"/>
                  </a:lnTo>
                  <a:lnTo>
                    <a:pt x="123222" y="177686"/>
                  </a:lnTo>
                  <a:lnTo>
                    <a:pt x="131584" y="213258"/>
                  </a:lnTo>
                  <a:lnTo>
                    <a:pt x="134147" y="214756"/>
                  </a:lnTo>
                  <a:lnTo>
                    <a:pt x="161498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SMARTInkShape-1702">
              <a:extLst>
                <a:ext uri="{FF2B5EF4-FFF2-40B4-BE49-F238E27FC236}">
                  <a16:creationId xmlns:a16="http://schemas.microsoft.com/office/drawing/2014/main" id="{3F262910-E802-79DB-5DBE-342CCBE2E3E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72375" y="964018"/>
              <a:ext cx="180976" cy="112308"/>
            </a:xfrm>
            <a:custGeom>
              <a:avLst/>
              <a:gdLst/>
              <a:ahLst/>
              <a:cxnLst/>
              <a:rect l="0" t="0" r="0" b="0"/>
              <a:pathLst>
                <a:path w="180976" h="112308">
                  <a:moveTo>
                    <a:pt x="0" y="55157"/>
                  </a:moveTo>
                  <a:lnTo>
                    <a:pt x="0" y="55157"/>
                  </a:lnTo>
                  <a:lnTo>
                    <a:pt x="41911" y="55157"/>
                  </a:lnTo>
                  <a:lnTo>
                    <a:pt x="53200" y="52335"/>
                  </a:lnTo>
                  <a:lnTo>
                    <a:pt x="86214" y="33037"/>
                  </a:lnTo>
                  <a:lnTo>
                    <a:pt x="106166" y="15157"/>
                  </a:lnTo>
                  <a:lnTo>
                    <a:pt x="107818" y="11557"/>
                  </a:lnTo>
                  <a:lnTo>
                    <a:pt x="107862" y="8099"/>
                  </a:lnTo>
                  <a:lnTo>
                    <a:pt x="106834" y="4735"/>
                  </a:lnTo>
                  <a:lnTo>
                    <a:pt x="104031" y="2492"/>
                  </a:lnTo>
                  <a:lnTo>
                    <a:pt x="95272" y="0"/>
                  </a:lnTo>
                  <a:lnTo>
                    <a:pt x="84324" y="1715"/>
                  </a:lnTo>
                  <a:lnTo>
                    <a:pt x="54992" y="11440"/>
                  </a:lnTo>
                  <a:lnTo>
                    <a:pt x="39963" y="23027"/>
                  </a:lnTo>
                  <a:lnTo>
                    <a:pt x="8712" y="57864"/>
                  </a:lnTo>
                  <a:lnTo>
                    <a:pt x="2581" y="77243"/>
                  </a:lnTo>
                  <a:lnTo>
                    <a:pt x="1147" y="90020"/>
                  </a:lnTo>
                  <a:lnTo>
                    <a:pt x="3332" y="99932"/>
                  </a:lnTo>
                  <a:lnTo>
                    <a:pt x="5396" y="104057"/>
                  </a:lnTo>
                  <a:lnTo>
                    <a:pt x="7831" y="106807"/>
                  </a:lnTo>
                  <a:lnTo>
                    <a:pt x="13358" y="109863"/>
                  </a:lnTo>
                  <a:lnTo>
                    <a:pt x="58814" y="112164"/>
                  </a:lnTo>
                  <a:lnTo>
                    <a:pt x="98401" y="112279"/>
                  </a:lnTo>
                  <a:lnTo>
                    <a:pt x="138469" y="112303"/>
                  </a:lnTo>
                  <a:lnTo>
                    <a:pt x="180975" y="112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5" name="SMARTInkShape-Group340">
            <a:extLst>
              <a:ext uri="{FF2B5EF4-FFF2-40B4-BE49-F238E27FC236}">
                <a16:creationId xmlns:a16="http://schemas.microsoft.com/office/drawing/2014/main" id="{E19805AB-9524-032C-0F10-F6FC276A4C9D}"/>
              </a:ext>
            </a:extLst>
          </p:cNvPr>
          <p:cNvGrpSpPr/>
          <p:nvPr/>
        </p:nvGrpSpPr>
        <p:grpSpPr>
          <a:xfrm>
            <a:off x="6429897" y="823584"/>
            <a:ext cx="313804" cy="481342"/>
            <a:chOff x="6429897" y="823584"/>
            <a:chExt cx="313804" cy="481342"/>
          </a:xfrm>
        </p:grpSpPr>
        <p:sp>
          <p:nvSpPr>
            <p:cNvPr id="2111" name="SMARTInkShape-1703">
              <a:extLst>
                <a:ext uri="{FF2B5EF4-FFF2-40B4-BE49-F238E27FC236}">
                  <a16:creationId xmlns:a16="http://schemas.microsoft.com/office/drawing/2014/main" id="{63390E07-1EA1-6E9A-03DD-8AF5E49B5E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91310" y="823584"/>
              <a:ext cx="123782" cy="481342"/>
            </a:xfrm>
            <a:custGeom>
              <a:avLst/>
              <a:gdLst/>
              <a:ahLst/>
              <a:cxnLst/>
              <a:rect l="0" t="0" r="0" b="0"/>
              <a:pathLst>
                <a:path w="123782" h="481342">
                  <a:moveTo>
                    <a:pt x="114290" y="81291"/>
                  </a:moveTo>
                  <a:lnTo>
                    <a:pt x="114290" y="81291"/>
                  </a:lnTo>
                  <a:lnTo>
                    <a:pt x="119346" y="76234"/>
                  </a:lnTo>
                  <a:lnTo>
                    <a:pt x="121828" y="68108"/>
                  </a:lnTo>
                  <a:lnTo>
                    <a:pt x="123781" y="22392"/>
                  </a:lnTo>
                  <a:lnTo>
                    <a:pt x="120977" y="15250"/>
                  </a:lnTo>
                  <a:lnTo>
                    <a:pt x="118748" y="11863"/>
                  </a:lnTo>
                  <a:lnTo>
                    <a:pt x="116204" y="9606"/>
                  </a:lnTo>
                  <a:lnTo>
                    <a:pt x="110555" y="7098"/>
                  </a:lnTo>
                  <a:lnTo>
                    <a:pt x="108624" y="5370"/>
                  </a:lnTo>
                  <a:lnTo>
                    <a:pt x="106480" y="629"/>
                  </a:lnTo>
                  <a:lnTo>
                    <a:pt x="103792" y="0"/>
                  </a:lnTo>
                  <a:lnTo>
                    <a:pt x="95160" y="2123"/>
                  </a:lnTo>
                  <a:lnTo>
                    <a:pt x="83457" y="9268"/>
                  </a:lnTo>
                  <a:lnTo>
                    <a:pt x="56425" y="47818"/>
                  </a:lnTo>
                  <a:lnTo>
                    <a:pt x="32900" y="93150"/>
                  </a:lnTo>
                  <a:lnTo>
                    <a:pt x="16018" y="138748"/>
                  </a:lnTo>
                  <a:lnTo>
                    <a:pt x="2832" y="183284"/>
                  </a:lnTo>
                  <a:lnTo>
                    <a:pt x="833" y="215581"/>
                  </a:lnTo>
                  <a:lnTo>
                    <a:pt x="240" y="256900"/>
                  </a:lnTo>
                  <a:lnTo>
                    <a:pt x="64" y="297718"/>
                  </a:lnTo>
                  <a:lnTo>
                    <a:pt x="23" y="330939"/>
                  </a:lnTo>
                  <a:lnTo>
                    <a:pt x="0" y="378334"/>
                  </a:lnTo>
                  <a:lnTo>
                    <a:pt x="1051" y="417542"/>
                  </a:lnTo>
                  <a:lnTo>
                    <a:pt x="15179" y="463545"/>
                  </a:lnTo>
                  <a:lnTo>
                    <a:pt x="19040" y="481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SMARTInkShape-1704">
              <a:extLst>
                <a:ext uri="{FF2B5EF4-FFF2-40B4-BE49-F238E27FC236}">
                  <a16:creationId xmlns:a16="http://schemas.microsoft.com/office/drawing/2014/main" id="{3A680255-B3AE-84F9-C16B-78B149B58C6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72250" y="11049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1"/>
                  </a:lnTo>
                  <a:lnTo>
                    <a:pt x="18314" y="15318"/>
                  </a:lnTo>
                  <a:lnTo>
                    <a:pt x="58307" y="7466"/>
                  </a:lnTo>
                  <a:lnTo>
                    <a:pt x="104928" y="9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3" name="SMARTInkShape-1705">
              <a:extLst>
                <a:ext uri="{FF2B5EF4-FFF2-40B4-BE49-F238E27FC236}">
                  <a16:creationId xmlns:a16="http://schemas.microsoft.com/office/drawing/2014/main" id="{4F8BA944-EECC-48CF-A775-DF22916BA05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29897" y="975665"/>
              <a:ext cx="123304" cy="138168"/>
            </a:xfrm>
            <a:custGeom>
              <a:avLst/>
              <a:gdLst/>
              <a:ahLst/>
              <a:cxnLst/>
              <a:rect l="0" t="0" r="0" b="0"/>
              <a:pathLst>
                <a:path w="123304" h="138168">
                  <a:moveTo>
                    <a:pt x="9003" y="14935"/>
                  </a:moveTo>
                  <a:lnTo>
                    <a:pt x="9003" y="14935"/>
                  </a:lnTo>
                  <a:lnTo>
                    <a:pt x="18135" y="5802"/>
                  </a:lnTo>
                  <a:lnTo>
                    <a:pt x="33580" y="470"/>
                  </a:lnTo>
                  <a:lnTo>
                    <a:pt x="38088" y="0"/>
                  </a:lnTo>
                  <a:lnTo>
                    <a:pt x="41094" y="745"/>
                  </a:lnTo>
                  <a:lnTo>
                    <a:pt x="45917" y="4488"/>
                  </a:lnTo>
                  <a:lnTo>
                    <a:pt x="43753" y="7823"/>
                  </a:lnTo>
                  <a:lnTo>
                    <a:pt x="41694" y="10193"/>
                  </a:lnTo>
                  <a:lnTo>
                    <a:pt x="39409" y="15650"/>
                  </a:lnTo>
                  <a:lnTo>
                    <a:pt x="24427" y="58660"/>
                  </a:lnTo>
                  <a:lnTo>
                    <a:pt x="16482" y="103295"/>
                  </a:lnTo>
                  <a:lnTo>
                    <a:pt x="8397" y="117669"/>
                  </a:lnTo>
                  <a:lnTo>
                    <a:pt x="3442" y="125153"/>
                  </a:lnTo>
                  <a:lnTo>
                    <a:pt x="0" y="136759"/>
                  </a:lnTo>
                  <a:lnTo>
                    <a:pt x="884" y="137426"/>
                  </a:lnTo>
                  <a:lnTo>
                    <a:pt x="4690" y="138167"/>
                  </a:lnTo>
                  <a:lnTo>
                    <a:pt x="50252" y="119439"/>
                  </a:lnTo>
                  <a:lnTo>
                    <a:pt x="80768" y="112013"/>
                  </a:lnTo>
                  <a:lnTo>
                    <a:pt x="123303" y="110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SMARTInkShape-1706">
              <a:extLst>
                <a:ext uri="{FF2B5EF4-FFF2-40B4-BE49-F238E27FC236}">
                  <a16:creationId xmlns:a16="http://schemas.microsoft.com/office/drawing/2014/main" id="{FE7DFC5D-0053-9F9D-D8DE-DDEB175EEB5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67475" y="8953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1446" y="29437"/>
                  </a:lnTo>
                  <a:lnTo>
                    <a:pt x="3862" y="153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8" name="SMARTInkShape-Group341">
            <a:extLst>
              <a:ext uri="{FF2B5EF4-FFF2-40B4-BE49-F238E27FC236}">
                <a16:creationId xmlns:a16="http://schemas.microsoft.com/office/drawing/2014/main" id="{4423BF05-128A-DD81-2A2B-EEFF196A6CDB}"/>
              </a:ext>
            </a:extLst>
          </p:cNvPr>
          <p:cNvGrpSpPr/>
          <p:nvPr/>
        </p:nvGrpSpPr>
        <p:grpSpPr>
          <a:xfrm>
            <a:off x="5953125" y="971670"/>
            <a:ext cx="34062" cy="180730"/>
            <a:chOff x="5953125" y="971670"/>
            <a:chExt cx="34062" cy="180730"/>
          </a:xfrm>
        </p:grpSpPr>
        <p:sp>
          <p:nvSpPr>
            <p:cNvPr id="2116" name="SMARTInkShape-1707">
              <a:extLst>
                <a:ext uri="{FF2B5EF4-FFF2-40B4-BE49-F238E27FC236}">
                  <a16:creationId xmlns:a16="http://schemas.microsoft.com/office/drawing/2014/main" id="{28418DA4-5235-6A1E-9B96-00D514AA88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53125" y="971670"/>
              <a:ext cx="34062" cy="43184"/>
            </a:xfrm>
            <a:custGeom>
              <a:avLst/>
              <a:gdLst/>
              <a:ahLst/>
              <a:cxnLst/>
              <a:rect l="0" t="0" r="0" b="0"/>
              <a:pathLst>
                <a:path w="34062" h="43184">
                  <a:moveTo>
                    <a:pt x="0" y="18930"/>
                  </a:moveTo>
                  <a:lnTo>
                    <a:pt x="0" y="18930"/>
                  </a:lnTo>
                  <a:lnTo>
                    <a:pt x="17900" y="11391"/>
                  </a:lnTo>
                  <a:lnTo>
                    <a:pt x="33630" y="9405"/>
                  </a:lnTo>
                  <a:lnTo>
                    <a:pt x="34061" y="10464"/>
                  </a:lnTo>
                  <a:lnTo>
                    <a:pt x="28851" y="18538"/>
                  </a:lnTo>
                  <a:lnTo>
                    <a:pt x="28657" y="23870"/>
                  </a:lnTo>
                  <a:lnTo>
                    <a:pt x="27572" y="25399"/>
                  </a:lnTo>
                  <a:lnTo>
                    <a:pt x="25789" y="26417"/>
                  </a:lnTo>
                  <a:lnTo>
                    <a:pt x="23542" y="27097"/>
                  </a:lnTo>
                  <a:lnTo>
                    <a:pt x="22045" y="28608"/>
                  </a:lnTo>
                  <a:lnTo>
                    <a:pt x="20381" y="33109"/>
                  </a:lnTo>
                  <a:lnTo>
                    <a:pt x="18879" y="34733"/>
                  </a:lnTo>
                  <a:lnTo>
                    <a:pt x="4998" y="43183"/>
                  </a:lnTo>
                  <a:lnTo>
                    <a:pt x="9287" y="38245"/>
                  </a:lnTo>
                  <a:lnTo>
                    <a:pt x="1303" y="29802"/>
                  </a:lnTo>
                  <a:lnTo>
                    <a:pt x="115" y="20372"/>
                  </a:lnTo>
                  <a:lnTo>
                    <a:pt x="0" y="283"/>
                  </a:lnTo>
                  <a:lnTo>
                    <a:pt x="5056" y="0"/>
                  </a:lnTo>
                  <a:lnTo>
                    <a:pt x="6545" y="1018"/>
                  </a:lnTo>
                  <a:lnTo>
                    <a:pt x="7539" y="2755"/>
                  </a:lnTo>
                  <a:lnTo>
                    <a:pt x="8201" y="4972"/>
                  </a:lnTo>
                  <a:lnTo>
                    <a:pt x="9701" y="6450"/>
                  </a:lnTo>
                  <a:lnTo>
                    <a:pt x="19050" y="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SMARTInkShape-1708">
              <a:extLst>
                <a:ext uri="{FF2B5EF4-FFF2-40B4-BE49-F238E27FC236}">
                  <a16:creationId xmlns:a16="http://schemas.microsoft.com/office/drawing/2014/main" id="{B9C9CB1E-FE94-8F94-D475-A230F678ED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3125" y="1133475"/>
              <a:ext cx="18624" cy="18925"/>
            </a:xfrm>
            <a:custGeom>
              <a:avLst/>
              <a:gdLst/>
              <a:ahLst/>
              <a:cxnLst/>
              <a:rect l="0" t="0" r="0" b="0"/>
              <a:pathLst>
                <a:path w="18624" h="18925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7610" y="8201"/>
                  </a:lnTo>
                  <a:lnTo>
                    <a:pt x="18623" y="14189"/>
                  </a:lnTo>
                  <a:lnTo>
                    <a:pt x="17707" y="15810"/>
                  </a:lnTo>
                  <a:lnTo>
                    <a:pt x="16038" y="16890"/>
                  </a:lnTo>
                  <a:lnTo>
                    <a:pt x="10812" y="18623"/>
                  </a:lnTo>
                  <a:lnTo>
                    <a:pt x="4850" y="18924"/>
                  </a:lnTo>
                  <a:lnTo>
                    <a:pt x="3234" y="17907"/>
                  </a:lnTo>
                  <a:lnTo>
                    <a:pt x="2156" y="1617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Value of</a:t>
            </a:r>
          </a:p>
        </p:txBody>
      </p:sp>
      <p:sp>
        <p:nvSpPr>
          <p:cNvPr id="38" name="SMARTInkShape-1709">
            <a:extLst>
              <a:ext uri="{FF2B5EF4-FFF2-40B4-BE49-F238E27FC236}">
                <a16:creationId xmlns:a16="http://schemas.microsoft.com/office/drawing/2014/main" id="{8BC4EF46-4FA2-DEB6-F0FD-47844119AE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15150" y="743928"/>
            <a:ext cx="552451" cy="465748"/>
          </a:xfrm>
          <a:custGeom>
            <a:avLst/>
            <a:gdLst/>
            <a:ahLst/>
            <a:cxnLst/>
            <a:rect l="0" t="0" r="0" b="0"/>
            <a:pathLst>
              <a:path w="552451" h="465748">
                <a:moveTo>
                  <a:pt x="0" y="465747"/>
                </a:moveTo>
                <a:lnTo>
                  <a:pt x="0" y="465747"/>
                </a:lnTo>
                <a:lnTo>
                  <a:pt x="0" y="460691"/>
                </a:lnTo>
                <a:lnTo>
                  <a:pt x="2822" y="455386"/>
                </a:lnTo>
                <a:lnTo>
                  <a:pt x="45057" y="411200"/>
                </a:lnTo>
                <a:lnTo>
                  <a:pt x="68911" y="385201"/>
                </a:lnTo>
                <a:lnTo>
                  <a:pt x="83448" y="360743"/>
                </a:lnTo>
                <a:lnTo>
                  <a:pt x="119724" y="321378"/>
                </a:lnTo>
                <a:lnTo>
                  <a:pt x="144482" y="283741"/>
                </a:lnTo>
                <a:lnTo>
                  <a:pt x="177528" y="239102"/>
                </a:lnTo>
                <a:lnTo>
                  <a:pt x="211200" y="192811"/>
                </a:lnTo>
                <a:lnTo>
                  <a:pt x="239842" y="146406"/>
                </a:lnTo>
                <a:lnTo>
                  <a:pt x="262381" y="101758"/>
                </a:lnTo>
                <a:lnTo>
                  <a:pt x="266478" y="89199"/>
                </a:lnTo>
                <a:lnTo>
                  <a:pt x="274733" y="77272"/>
                </a:lnTo>
                <a:lnTo>
                  <a:pt x="275230" y="77647"/>
                </a:lnTo>
                <a:lnTo>
                  <a:pt x="275782" y="80886"/>
                </a:lnTo>
                <a:lnTo>
                  <a:pt x="271038" y="93716"/>
                </a:lnTo>
                <a:lnTo>
                  <a:pt x="249371" y="136375"/>
                </a:lnTo>
                <a:lnTo>
                  <a:pt x="235290" y="178906"/>
                </a:lnTo>
                <a:lnTo>
                  <a:pt x="226658" y="219939"/>
                </a:lnTo>
                <a:lnTo>
                  <a:pt x="223503" y="237966"/>
                </a:lnTo>
                <a:lnTo>
                  <a:pt x="232776" y="284880"/>
                </a:lnTo>
                <a:lnTo>
                  <a:pt x="236540" y="303266"/>
                </a:lnTo>
                <a:lnTo>
                  <a:pt x="239185" y="307685"/>
                </a:lnTo>
                <a:lnTo>
                  <a:pt x="247769" y="315417"/>
                </a:lnTo>
                <a:lnTo>
                  <a:pt x="261461" y="319558"/>
                </a:lnTo>
                <a:lnTo>
                  <a:pt x="269557" y="320663"/>
                </a:lnTo>
                <a:lnTo>
                  <a:pt x="301179" y="312105"/>
                </a:lnTo>
                <a:lnTo>
                  <a:pt x="319418" y="296214"/>
                </a:lnTo>
                <a:lnTo>
                  <a:pt x="353958" y="252412"/>
                </a:lnTo>
                <a:lnTo>
                  <a:pt x="370523" y="210019"/>
                </a:lnTo>
                <a:lnTo>
                  <a:pt x="387225" y="167684"/>
                </a:lnTo>
                <a:lnTo>
                  <a:pt x="402848" y="126177"/>
                </a:lnTo>
                <a:lnTo>
                  <a:pt x="415890" y="82818"/>
                </a:lnTo>
                <a:lnTo>
                  <a:pt x="418818" y="37541"/>
                </a:lnTo>
                <a:lnTo>
                  <a:pt x="419098" y="0"/>
                </a:lnTo>
                <a:lnTo>
                  <a:pt x="416278" y="30234"/>
                </a:lnTo>
                <a:lnTo>
                  <a:pt x="400786" y="71274"/>
                </a:lnTo>
                <a:lnTo>
                  <a:pt x="384337" y="111966"/>
                </a:lnTo>
                <a:lnTo>
                  <a:pt x="373754" y="156947"/>
                </a:lnTo>
                <a:lnTo>
                  <a:pt x="371775" y="201499"/>
                </a:lnTo>
                <a:lnTo>
                  <a:pt x="372622" y="227290"/>
                </a:lnTo>
                <a:lnTo>
                  <a:pt x="384744" y="262085"/>
                </a:lnTo>
                <a:lnTo>
                  <a:pt x="393600" y="272220"/>
                </a:lnTo>
                <a:lnTo>
                  <a:pt x="404592" y="279193"/>
                </a:lnTo>
                <a:lnTo>
                  <a:pt x="423738" y="283119"/>
                </a:lnTo>
                <a:lnTo>
                  <a:pt x="449049" y="283224"/>
                </a:lnTo>
                <a:lnTo>
                  <a:pt x="490425" y="276507"/>
                </a:lnTo>
                <a:lnTo>
                  <a:pt x="535417" y="275321"/>
                </a:lnTo>
                <a:lnTo>
                  <a:pt x="552450" y="2752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343">
            <a:extLst>
              <a:ext uri="{FF2B5EF4-FFF2-40B4-BE49-F238E27FC236}">
                <a16:creationId xmlns:a16="http://schemas.microsoft.com/office/drawing/2014/main" id="{7189A232-A6DB-6482-8F5F-DDA4A12F9453}"/>
              </a:ext>
            </a:extLst>
          </p:cNvPr>
          <p:cNvGrpSpPr/>
          <p:nvPr/>
        </p:nvGrpSpPr>
        <p:grpSpPr>
          <a:xfrm>
            <a:off x="6143625" y="933450"/>
            <a:ext cx="238126" cy="85726"/>
            <a:chOff x="6143625" y="933450"/>
            <a:chExt cx="238126" cy="85726"/>
          </a:xfrm>
        </p:grpSpPr>
        <p:sp>
          <p:nvSpPr>
            <p:cNvPr id="39" name="SMARTInkShape-1710">
              <a:extLst>
                <a:ext uri="{FF2B5EF4-FFF2-40B4-BE49-F238E27FC236}">
                  <a16:creationId xmlns:a16="http://schemas.microsoft.com/office/drawing/2014/main" id="{AF75C858-E1A8-4941-7C60-8AB637F72A9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162675" y="1009702"/>
              <a:ext cx="219076" cy="9474"/>
            </a:xfrm>
            <a:custGeom>
              <a:avLst/>
              <a:gdLst/>
              <a:ahLst/>
              <a:cxnLst/>
              <a:rect l="0" t="0" r="0" b="0"/>
              <a:pathLst>
                <a:path w="219076" h="9474">
                  <a:moveTo>
                    <a:pt x="0" y="9473"/>
                  </a:moveTo>
                  <a:lnTo>
                    <a:pt x="0" y="9473"/>
                  </a:lnTo>
                  <a:lnTo>
                    <a:pt x="40020" y="6651"/>
                  </a:lnTo>
                  <a:lnTo>
                    <a:pt x="81636" y="1272"/>
                  </a:lnTo>
                  <a:lnTo>
                    <a:pt x="123201" y="340"/>
                  </a:lnTo>
                  <a:lnTo>
                    <a:pt x="169277" y="0"/>
                  </a:lnTo>
                  <a:lnTo>
                    <a:pt x="192679" y="2786"/>
                  </a:lnTo>
                  <a:lnTo>
                    <a:pt x="219075" y="9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11">
              <a:extLst>
                <a:ext uri="{FF2B5EF4-FFF2-40B4-BE49-F238E27FC236}">
                  <a16:creationId xmlns:a16="http://schemas.microsoft.com/office/drawing/2014/main" id="{0A3CD3E6-D500-645C-B64E-F11AF769095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43625" y="9334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1058" y="6370"/>
                  </a:lnTo>
                  <a:lnTo>
                    <a:pt x="5056" y="3537"/>
                  </a:lnTo>
                  <a:lnTo>
                    <a:pt x="37198" y="466"/>
                  </a:lnTo>
                  <a:lnTo>
                    <a:pt x="73435" y="92"/>
                  </a:lnTo>
                  <a:lnTo>
                    <a:pt x="119241" y="18"/>
                  </a:lnTo>
                  <a:lnTo>
                    <a:pt x="162785" y="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44">
            <a:extLst>
              <a:ext uri="{FF2B5EF4-FFF2-40B4-BE49-F238E27FC236}">
                <a16:creationId xmlns:a16="http://schemas.microsoft.com/office/drawing/2014/main" id="{67D6429B-77D0-4F58-8AF9-710B1009E869}"/>
              </a:ext>
            </a:extLst>
          </p:cNvPr>
          <p:cNvGrpSpPr/>
          <p:nvPr/>
        </p:nvGrpSpPr>
        <p:grpSpPr>
          <a:xfrm>
            <a:off x="5125123" y="781050"/>
            <a:ext cx="313653" cy="340492"/>
            <a:chOff x="5125123" y="781050"/>
            <a:chExt cx="313653" cy="340492"/>
          </a:xfrm>
        </p:grpSpPr>
        <p:sp>
          <p:nvSpPr>
            <p:cNvPr id="42" name="SMARTInkShape-1712">
              <a:extLst>
                <a:ext uri="{FF2B5EF4-FFF2-40B4-BE49-F238E27FC236}">
                  <a16:creationId xmlns:a16="http://schemas.microsoft.com/office/drawing/2014/main" id="{E7F3C896-4976-8902-FBF1-7F20DF37085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33975" y="781050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19050"/>
                  </a:moveTo>
                  <a:lnTo>
                    <a:pt x="0" y="19050"/>
                  </a:lnTo>
                  <a:lnTo>
                    <a:pt x="45760" y="13993"/>
                  </a:lnTo>
                  <a:lnTo>
                    <a:pt x="93109" y="10113"/>
                  </a:lnTo>
                  <a:lnTo>
                    <a:pt x="135538" y="6877"/>
                  </a:lnTo>
                  <a:lnTo>
                    <a:pt x="181624" y="2038"/>
                  </a:lnTo>
                  <a:lnTo>
                    <a:pt x="225970" y="604"/>
                  </a:lnTo>
                  <a:lnTo>
                    <a:pt x="268768" y="119"/>
                  </a:lnTo>
                  <a:lnTo>
                    <a:pt x="295202" y="0"/>
                  </a:lnTo>
                  <a:lnTo>
                    <a:pt x="295253" y="5057"/>
                  </a:lnTo>
                  <a:lnTo>
                    <a:pt x="3048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13">
              <a:extLst>
                <a:ext uri="{FF2B5EF4-FFF2-40B4-BE49-F238E27FC236}">
                  <a16:creationId xmlns:a16="http://schemas.microsoft.com/office/drawing/2014/main" id="{9204B5AA-E6F4-F77E-9ABA-08ECE9763CD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125123" y="895350"/>
              <a:ext cx="266028" cy="226192"/>
            </a:xfrm>
            <a:custGeom>
              <a:avLst/>
              <a:gdLst/>
              <a:ahLst/>
              <a:cxnLst/>
              <a:rect l="0" t="0" r="0" b="0"/>
              <a:pathLst>
                <a:path w="266028" h="226192">
                  <a:moveTo>
                    <a:pt x="18377" y="57150"/>
                  </a:moveTo>
                  <a:lnTo>
                    <a:pt x="18377" y="57150"/>
                  </a:lnTo>
                  <a:lnTo>
                    <a:pt x="18377" y="52093"/>
                  </a:lnTo>
                  <a:lnTo>
                    <a:pt x="17319" y="50604"/>
                  </a:lnTo>
                  <a:lnTo>
                    <a:pt x="15555" y="49611"/>
                  </a:lnTo>
                  <a:lnTo>
                    <a:pt x="10176" y="48017"/>
                  </a:lnTo>
                  <a:lnTo>
                    <a:pt x="9440" y="44977"/>
                  </a:lnTo>
                  <a:lnTo>
                    <a:pt x="8886" y="38502"/>
                  </a:lnTo>
                  <a:lnTo>
                    <a:pt x="17986" y="28978"/>
                  </a:lnTo>
                  <a:lnTo>
                    <a:pt x="18261" y="23638"/>
                  </a:lnTo>
                  <a:lnTo>
                    <a:pt x="19358" y="22109"/>
                  </a:lnTo>
                  <a:lnTo>
                    <a:pt x="21148" y="21089"/>
                  </a:lnTo>
                  <a:lnTo>
                    <a:pt x="23400" y="20409"/>
                  </a:lnTo>
                  <a:lnTo>
                    <a:pt x="24901" y="18898"/>
                  </a:lnTo>
                  <a:lnTo>
                    <a:pt x="26568" y="14396"/>
                  </a:lnTo>
                  <a:lnTo>
                    <a:pt x="28071" y="12773"/>
                  </a:lnTo>
                  <a:lnTo>
                    <a:pt x="35986" y="9953"/>
                  </a:lnTo>
                  <a:lnTo>
                    <a:pt x="36786" y="6893"/>
                  </a:lnTo>
                  <a:lnTo>
                    <a:pt x="37000" y="4595"/>
                  </a:lnTo>
                  <a:lnTo>
                    <a:pt x="38201" y="3063"/>
                  </a:lnTo>
                  <a:lnTo>
                    <a:pt x="42357" y="1361"/>
                  </a:lnTo>
                  <a:lnTo>
                    <a:pt x="75096" y="0"/>
                  </a:lnTo>
                  <a:lnTo>
                    <a:pt x="89705" y="14189"/>
                  </a:lnTo>
                  <a:lnTo>
                    <a:pt x="92411" y="19712"/>
                  </a:lnTo>
                  <a:lnTo>
                    <a:pt x="94451" y="41314"/>
                  </a:lnTo>
                  <a:lnTo>
                    <a:pt x="94574" y="78052"/>
                  </a:lnTo>
                  <a:lnTo>
                    <a:pt x="91754" y="85137"/>
                  </a:lnTo>
                  <a:lnTo>
                    <a:pt x="88030" y="91814"/>
                  </a:lnTo>
                  <a:lnTo>
                    <a:pt x="80387" y="112972"/>
                  </a:lnTo>
                  <a:lnTo>
                    <a:pt x="68627" y="132757"/>
                  </a:lnTo>
                  <a:lnTo>
                    <a:pt x="61464" y="150989"/>
                  </a:lnTo>
                  <a:lnTo>
                    <a:pt x="43658" y="174222"/>
                  </a:lnTo>
                  <a:lnTo>
                    <a:pt x="29995" y="187246"/>
                  </a:lnTo>
                  <a:lnTo>
                    <a:pt x="0" y="208992"/>
                  </a:lnTo>
                  <a:lnTo>
                    <a:pt x="4583" y="209385"/>
                  </a:lnTo>
                  <a:lnTo>
                    <a:pt x="26190" y="191628"/>
                  </a:lnTo>
                  <a:lnTo>
                    <a:pt x="59818" y="167169"/>
                  </a:lnTo>
                  <a:lnTo>
                    <a:pt x="102567" y="142657"/>
                  </a:lnTo>
                  <a:lnTo>
                    <a:pt x="144979" y="112155"/>
                  </a:lnTo>
                  <a:lnTo>
                    <a:pt x="190193" y="87572"/>
                  </a:lnTo>
                  <a:lnTo>
                    <a:pt x="224318" y="70159"/>
                  </a:lnTo>
                  <a:lnTo>
                    <a:pt x="228696" y="68997"/>
                  </a:lnTo>
                  <a:lnTo>
                    <a:pt x="231615" y="67165"/>
                  </a:lnTo>
                  <a:lnTo>
                    <a:pt x="233560" y="64885"/>
                  </a:lnTo>
                  <a:lnTo>
                    <a:pt x="237224" y="57603"/>
                  </a:lnTo>
                  <a:lnTo>
                    <a:pt x="232328" y="57284"/>
                  </a:lnTo>
                  <a:lnTo>
                    <a:pt x="212529" y="65839"/>
                  </a:lnTo>
                  <a:lnTo>
                    <a:pt x="167283" y="93422"/>
                  </a:lnTo>
                  <a:lnTo>
                    <a:pt x="127748" y="134364"/>
                  </a:lnTo>
                  <a:lnTo>
                    <a:pt x="101609" y="180476"/>
                  </a:lnTo>
                  <a:lnTo>
                    <a:pt x="97702" y="191689"/>
                  </a:lnTo>
                  <a:lnTo>
                    <a:pt x="96661" y="197643"/>
                  </a:lnTo>
                  <a:lnTo>
                    <a:pt x="98324" y="207080"/>
                  </a:lnTo>
                  <a:lnTo>
                    <a:pt x="100251" y="211078"/>
                  </a:lnTo>
                  <a:lnTo>
                    <a:pt x="110857" y="218343"/>
                  </a:lnTo>
                  <a:lnTo>
                    <a:pt x="127213" y="224041"/>
                  </a:lnTo>
                  <a:lnTo>
                    <a:pt x="160221" y="226191"/>
                  </a:lnTo>
                  <a:lnTo>
                    <a:pt x="196811" y="221654"/>
                  </a:lnTo>
                  <a:lnTo>
                    <a:pt x="238635" y="219584"/>
                  </a:lnTo>
                  <a:lnTo>
                    <a:pt x="249620" y="218243"/>
                  </a:lnTo>
                  <a:lnTo>
                    <a:pt x="26602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93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of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BFE1D8-2ABD-4980-9743-36F581E0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43" name="SMARTInkShape-Group373">
            <a:extLst>
              <a:ext uri="{FF2B5EF4-FFF2-40B4-BE49-F238E27FC236}">
                <a16:creationId xmlns:a16="http://schemas.microsoft.com/office/drawing/2014/main" id="{727C2944-C022-361B-86F2-86BABFF11A48}"/>
              </a:ext>
            </a:extLst>
          </p:cNvPr>
          <p:cNvGrpSpPr/>
          <p:nvPr/>
        </p:nvGrpSpPr>
        <p:grpSpPr>
          <a:xfrm>
            <a:off x="7429500" y="6130435"/>
            <a:ext cx="923926" cy="171893"/>
            <a:chOff x="7429500" y="6130435"/>
            <a:chExt cx="923926" cy="171893"/>
          </a:xfrm>
        </p:grpSpPr>
        <p:sp>
          <p:nvSpPr>
            <p:cNvPr id="639" name="SMARTInkShape-1815">
              <a:extLst>
                <a:ext uri="{FF2B5EF4-FFF2-40B4-BE49-F238E27FC236}">
                  <a16:creationId xmlns:a16="http://schemas.microsoft.com/office/drawing/2014/main" id="{12E67D94-6A6E-FBA3-952A-C45EF19CBA9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191500" y="6130435"/>
              <a:ext cx="161926" cy="156066"/>
            </a:xfrm>
            <a:custGeom>
              <a:avLst/>
              <a:gdLst/>
              <a:ahLst/>
              <a:cxnLst/>
              <a:rect l="0" t="0" r="0" b="0"/>
              <a:pathLst>
                <a:path w="161926" h="156066">
                  <a:moveTo>
                    <a:pt x="0" y="32240"/>
                  </a:moveTo>
                  <a:lnTo>
                    <a:pt x="0" y="32240"/>
                  </a:lnTo>
                  <a:lnTo>
                    <a:pt x="5056" y="27184"/>
                  </a:lnTo>
                  <a:lnTo>
                    <a:pt x="29339" y="17052"/>
                  </a:lnTo>
                  <a:lnTo>
                    <a:pt x="38792" y="14907"/>
                  </a:lnTo>
                  <a:lnTo>
                    <a:pt x="42794" y="15393"/>
                  </a:lnTo>
                  <a:lnTo>
                    <a:pt x="50064" y="18756"/>
                  </a:lnTo>
                  <a:lnTo>
                    <a:pt x="60107" y="31654"/>
                  </a:lnTo>
                  <a:lnTo>
                    <a:pt x="61238" y="37142"/>
                  </a:lnTo>
                  <a:lnTo>
                    <a:pt x="56590" y="67120"/>
                  </a:lnTo>
                  <a:lnTo>
                    <a:pt x="48551" y="94761"/>
                  </a:lnTo>
                  <a:lnTo>
                    <a:pt x="47636" y="108264"/>
                  </a:lnTo>
                  <a:lnTo>
                    <a:pt x="47625" y="86046"/>
                  </a:lnTo>
                  <a:lnTo>
                    <a:pt x="61776" y="60389"/>
                  </a:lnTo>
                  <a:lnTo>
                    <a:pt x="91060" y="22843"/>
                  </a:lnTo>
                  <a:lnTo>
                    <a:pt x="128996" y="1343"/>
                  </a:lnTo>
                  <a:lnTo>
                    <a:pt x="134680" y="0"/>
                  </a:lnTo>
                  <a:lnTo>
                    <a:pt x="139529" y="163"/>
                  </a:lnTo>
                  <a:lnTo>
                    <a:pt x="147737" y="3167"/>
                  </a:lnTo>
                  <a:lnTo>
                    <a:pt x="154914" y="8029"/>
                  </a:lnTo>
                  <a:lnTo>
                    <a:pt x="158809" y="25008"/>
                  </a:lnTo>
                  <a:lnTo>
                    <a:pt x="161002" y="61494"/>
                  </a:lnTo>
                  <a:lnTo>
                    <a:pt x="161803" y="108137"/>
                  </a:lnTo>
                  <a:lnTo>
                    <a:pt x="161925" y="156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816">
              <a:extLst>
                <a:ext uri="{FF2B5EF4-FFF2-40B4-BE49-F238E27FC236}">
                  <a16:creationId xmlns:a16="http://schemas.microsoft.com/office/drawing/2014/main" id="{27A6D38C-BB0D-394D-1D37-E4A0DADEBB2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004689" y="6134530"/>
              <a:ext cx="177287" cy="112863"/>
            </a:xfrm>
            <a:custGeom>
              <a:avLst/>
              <a:gdLst/>
              <a:ahLst/>
              <a:cxnLst/>
              <a:rect l="0" t="0" r="0" b="0"/>
              <a:pathLst>
                <a:path w="177287" h="112863">
                  <a:moveTo>
                    <a:pt x="120136" y="28145"/>
                  </a:moveTo>
                  <a:lnTo>
                    <a:pt x="120136" y="28145"/>
                  </a:lnTo>
                  <a:lnTo>
                    <a:pt x="137746" y="10535"/>
                  </a:lnTo>
                  <a:lnTo>
                    <a:pt x="138759" y="4465"/>
                  </a:lnTo>
                  <a:lnTo>
                    <a:pt x="136785" y="2833"/>
                  </a:lnTo>
                  <a:lnTo>
                    <a:pt x="123893" y="537"/>
                  </a:lnTo>
                  <a:lnTo>
                    <a:pt x="112634" y="0"/>
                  </a:lnTo>
                  <a:lnTo>
                    <a:pt x="74009" y="14863"/>
                  </a:lnTo>
                  <a:lnTo>
                    <a:pt x="30140" y="44362"/>
                  </a:lnTo>
                  <a:lnTo>
                    <a:pt x="9627" y="68228"/>
                  </a:lnTo>
                  <a:lnTo>
                    <a:pt x="2229" y="83354"/>
                  </a:lnTo>
                  <a:lnTo>
                    <a:pt x="256" y="90351"/>
                  </a:lnTo>
                  <a:lnTo>
                    <a:pt x="0" y="96074"/>
                  </a:lnTo>
                  <a:lnTo>
                    <a:pt x="2537" y="105255"/>
                  </a:lnTo>
                  <a:lnTo>
                    <a:pt x="5753" y="108127"/>
                  </a:lnTo>
                  <a:lnTo>
                    <a:pt x="14971" y="111317"/>
                  </a:lnTo>
                  <a:lnTo>
                    <a:pt x="20392" y="110052"/>
                  </a:lnTo>
                  <a:lnTo>
                    <a:pt x="38136" y="98157"/>
                  </a:lnTo>
                  <a:lnTo>
                    <a:pt x="60273" y="75175"/>
                  </a:lnTo>
                  <a:lnTo>
                    <a:pt x="89339" y="34647"/>
                  </a:lnTo>
                  <a:lnTo>
                    <a:pt x="103367" y="22781"/>
                  </a:lnTo>
                  <a:lnTo>
                    <a:pt x="109658" y="11106"/>
                  </a:lnTo>
                  <a:lnTo>
                    <a:pt x="107365" y="12811"/>
                  </a:lnTo>
                  <a:lnTo>
                    <a:pt x="102818" y="18155"/>
                  </a:lnTo>
                  <a:lnTo>
                    <a:pt x="88196" y="49852"/>
                  </a:lnTo>
                  <a:lnTo>
                    <a:pt x="87596" y="64604"/>
                  </a:lnTo>
                  <a:lnTo>
                    <a:pt x="90779" y="86264"/>
                  </a:lnTo>
                  <a:lnTo>
                    <a:pt x="99680" y="96662"/>
                  </a:lnTo>
                  <a:lnTo>
                    <a:pt x="116897" y="108771"/>
                  </a:lnTo>
                  <a:lnTo>
                    <a:pt x="126105" y="111604"/>
                  </a:lnTo>
                  <a:lnTo>
                    <a:pt x="137252" y="112862"/>
                  </a:lnTo>
                  <a:lnTo>
                    <a:pt x="149263" y="107779"/>
                  </a:lnTo>
                  <a:lnTo>
                    <a:pt x="177286" y="94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817">
              <a:extLst>
                <a:ext uri="{FF2B5EF4-FFF2-40B4-BE49-F238E27FC236}">
                  <a16:creationId xmlns:a16="http://schemas.microsoft.com/office/drawing/2014/main" id="{7F0F9CFE-3566-EE8F-BC1F-D6B0440DEB7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845130" y="6136012"/>
              <a:ext cx="144066" cy="111818"/>
            </a:xfrm>
            <a:custGeom>
              <a:avLst/>
              <a:gdLst/>
              <a:ahLst/>
              <a:cxnLst/>
              <a:rect l="0" t="0" r="0" b="0"/>
              <a:pathLst>
                <a:path w="144066" h="111818">
                  <a:moveTo>
                    <a:pt x="12995" y="45713"/>
                  </a:moveTo>
                  <a:lnTo>
                    <a:pt x="12995" y="45713"/>
                  </a:lnTo>
                  <a:lnTo>
                    <a:pt x="30895" y="53252"/>
                  </a:lnTo>
                  <a:lnTo>
                    <a:pt x="44051" y="57472"/>
                  </a:lnTo>
                  <a:lnTo>
                    <a:pt x="49574" y="59902"/>
                  </a:lnTo>
                  <a:lnTo>
                    <a:pt x="64177" y="59779"/>
                  </a:lnTo>
                  <a:lnTo>
                    <a:pt x="104465" y="54356"/>
                  </a:lnTo>
                  <a:lnTo>
                    <a:pt x="115474" y="46628"/>
                  </a:lnTo>
                  <a:lnTo>
                    <a:pt x="141214" y="21090"/>
                  </a:lnTo>
                  <a:lnTo>
                    <a:pt x="144065" y="14309"/>
                  </a:lnTo>
                  <a:lnTo>
                    <a:pt x="140591" y="11019"/>
                  </a:lnTo>
                  <a:lnTo>
                    <a:pt x="125443" y="4540"/>
                  </a:lnTo>
                  <a:lnTo>
                    <a:pt x="93115" y="0"/>
                  </a:lnTo>
                  <a:lnTo>
                    <a:pt x="71887" y="4582"/>
                  </a:lnTo>
                  <a:lnTo>
                    <a:pt x="24866" y="29635"/>
                  </a:lnTo>
                  <a:lnTo>
                    <a:pt x="9222" y="42595"/>
                  </a:lnTo>
                  <a:lnTo>
                    <a:pt x="1440" y="53499"/>
                  </a:lnTo>
                  <a:lnTo>
                    <a:pt x="0" y="59370"/>
                  </a:lnTo>
                  <a:lnTo>
                    <a:pt x="2804" y="85232"/>
                  </a:lnTo>
                  <a:lnTo>
                    <a:pt x="5996" y="92558"/>
                  </a:lnTo>
                  <a:lnTo>
                    <a:pt x="16668" y="105884"/>
                  </a:lnTo>
                  <a:lnTo>
                    <a:pt x="25564" y="109497"/>
                  </a:lnTo>
                  <a:lnTo>
                    <a:pt x="53578" y="111817"/>
                  </a:lnTo>
                  <a:lnTo>
                    <a:pt x="80406" y="107162"/>
                  </a:lnTo>
                  <a:lnTo>
                    <a:pt x="98350" y="99079"/>
                  </a:lnTo>
                  <a:lnTo>
                    <a:pt x="117770" y="83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818">
              <a:extLst>
                <a:ext uri="{FF2B5EF4-FFF2-40B4-BE49-F238E27FC236}">
                  <a16:creationId xmlns:a16="http://schemas.microsoft.com/office/drawing/2014/main" id="{73B34C38-6EFF-6EE1-B8D3-8127A276FD8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29500" y="6135157"/>
              <a:ext cx="340973" cy="167171"/>
            </a:xfrm>
            <a:custGeom>
              <a:avLst/>
              <a:gdLst/>
              <a:ahLst/>
              <a:cxnLst/>
              <a:rect l="0" t="0" r="0" b="0"/>
              <a:pathLst>
                <a:path w="340973" h="167171">
                  <a:moveTo>
                    <a:pt x="0" y="75143"/>
                  </a:moveTo>
                  <a:lnTo>
                    <a:pt x="0" y="75143"/>
                  </a:lnTo>
                  <a:lnTo>
                    <a:pt x="1058" y="59933"/>
                  </a:lnTo>
                  <a:lnTo>
                    <a:pt x="5056" y="48628"/>
                  </a:lnTo>
                  <a:lnTo>
                    <a:pt x="18314" y="30362"/>
                  </a:lnTo>
                  <a:lnTo>
                    <a:pt x="49133" y="5822"/>
                  </a:lnTo>
                  <a:lnTo>
                    <a:pt x="59231" y="2000"/>
                  </a:lnTo>
                  <a:lnTo>
                    <a:pt x="64888" y="981"/>
                  </a:lnTo>
                  <a:lnTo>
                    <a:pt x="73995" y="2671"/>
                  </a:lnTo>
                  <a:lnTo>
                    <a:pt x="77905" y="4603"/>
                  </a:lnTo>
                  <a:lnTo>
                    <a:pt x="85072" y="15218"/>
                  </a:lnTo>
                  <a:lnTo>
                    <a:pt x="88464" y="22492"/>
                  </a:lnTo>
                  <a:lnTo>
                    <a:pt x="89412" y="39043"/>
                  </a:lnTo>
                  <a:lnTo>
                    <a:pt x="85152" y="84932"/>
                  </a:lnTo>
                  <a:lnTo>
                    <a:pt x="76322" y="131408"/>
                  </a:lnTo>
                  <a:lnTo>
                    <a:pt x="94570" y="93202"/>
                  </a:lnTo>
                  <a:lnTo>
                    <a:pt x="136048" y="48680"/>
                  </a:lnTo>
                  <a:lnTo>
                    <a:pt x="180946" y="17001"/>
                  </a:lnTo>
                  <a:lnTo>
                    <a:pt x="193662" y="6969"/>
                  </a:lnTo>
                  <a:lnTo>
                    <a:pt x="215310" y="0"/>
                  </a:lnTo>
                  <a:lnTo>
                    <a:pt x="216565" y="706"/>
                  </a:lnTo>
                  <a:lnTo>
                    <a:pt x="217401" y="2235"/>
                  </a:lnTo>
                  <a:lnTo>
                    <a:pt x="218332" y="10989"/>
                  </a:lnTo>
                  <a:lnTo>
                    <a:pt x="217796" y="41435"/>
                  </a:lnTo>
                  <a:lnTo>
                    <a:pt x="213522" y="60099"/>
                  </a:lnTo>
                  <a:lnTo>
                    <a:pt x="215901" y="78564"/>
                  </a:lnTo>
                  <a:lnTo>
                    <a:pt x="210247" y="118556"/>
                  </a:lnTo>
                  <a:lnTo>
                    <a:pt x="208698" y="147509"/>
                  </a:lnTo>
                  <a:lnTo>
                    <a:pt x="201376" y="167170"/>
                  </a:lnTo>
                  <a:lnTo>
                    <a:pt x="217409" y="129048"/>
                  </a:lnTo>
                  <a:lnTo>
                    <a:pt x="241873" y="86223"/>
                  </a:lnTo>
                  <a:lnTo>
                    <a:pt x="272093" y="44852"/>
                  </a:lnTo>
                  <a:lnTo>
                    <a:pt x="289582" y="25834"/>
                  </a:lnTo>
                  <a:lnTo>
                    <a:pt x="319479" y="3586"/>
                  </a:lnTo>
                  <a:lnTo>
                    <a:pt x="326492" y="1007"/>
                  </a:lnTo>
                  <a:lnTo>
                    <a:pt x="329846" y="2435"/>
                  </a:lnTo>
                  <a:lnTo>
                    <a:pt x="336393" y="9668"/>
                  </a:lnTo>
                  <a:lnTo>
                    <a:pt x="340972" y="35752"/>
                  </a:lnTo>
                  <a:lnTo>
                    <a:pt x="334914" y="81434"/>
                  </a:lnTo>
                  <a:lnTo>
                    <a:pt x="323527" y="122128"/>
                  </a:lnTo>
                  <a:lnTo>
                    <a:pt x="314485" y="159037"/>
                  </a:lnTo>
                  <a:lnTo>
                    <a:pt x="315490" y="159648"/>
                  </a:lnTo>
                  <a:lnTo>
                    <a:pt x="323850" y="160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374">
            <a:extLst>
              <a:ext uri="{FF2B5EF4-FFF2-40B4-BE49-F238E27FC236}">
                <a16:creationId xmlns:a16="http://schemas.microsoft.com/office/drawing/2014/main" id="{5BEC14EE-12CD-488D-CEC8-C1239393D382}"/>
              </a:ext>
            </a:extLst>
          </p:cNvPr>
          <p:cNvGrpSpPr/>
          <p:nvPr/>
        </p:nvGrpSpPr>
        <p:grpSpPr>
          <a:xfrm>
            <a:off x="6391275" y="5992665"/>
            <a:ext cx="571501" cy="322411"/>
            <a:chOff x="6391275" y="5992665"/>
            <a:chExt cx="571501" cy="322411"/>
          </a:xfrm>
        </p:grpSpPr>
        <p:sp>
          <p:nvSpPr>
            <p:cNvPr id="644" name="SMARTInkShape-1819">
              <a:extLst>
                <a:ext uri="{FF2B5EF4-FFF2-40B4-BE49-F238E27FC236}">
                  <a16:creationId xmlns:a16="http://schemas.microsoft.com/office/drawing/2014/main" id="{8B255A52-E135-600C-7398-82C6BB3C966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421731" y="5992665"/>
              <a:ext cx="140995" cy="284266"/>
            </a:xfrm>
            <a:custGeom>
              <a:avLst/>
              <a:gdLst/>
              <a:ahLst/>
              <a:cxnLst/>
              <a:rect l="0" t="0" r="0" b="0"/>
              <a:pathLst>
                <a:path w="140995" h="284266">
                  <a:moveTo>
                    <a:pt x="74319" y="17610"/>
                  </a:moveTo>
                  <a:lnTo>
                    <a:pt x="74319" y="17610"/>
                  </a:lnTo>
                  <a:lnTo>
                    <a:pt x="66118" y="9409"/>
                  </a:lnTo>
                  <a:lnTo>
                    <a:pt x="64910" y="0"/>
                  </a:lnTo>
                  <a:lnTo>
                    <a:pt x="69884" y="4043"/>
                  </a:lnTo>
                  <a:lnTo>
                    <a:pt x="78063" y="27113"/>
                  </a:lnTo>
                  <a:lnTo>
                    <a:pt x="75629" y="48996"/>
                  </a:lnTo>
                  <a:lnTo>
                    <a:pt x="65163" y="95904"/>
                  </a:lnTo>
                  <a:lnTo>
                    <a:pt x="51725" y="136654"/>
                  </a:lnTo>
                  <a:lnTo>
                    <a:pt x="36171" y="177338"/>
                  </a:lnTo>
                  <a:lnTo>
                    <a:pt x="20337" y="218599"/>
                  </a:lnTo>
                  <a:lnTo>
                    <a:pt x="2352" y="265150"/>
                  </a:lnTo>
                  <a:lnTo>
                    <a:pt x="0" y="270502"/>
                  </a:lnTo>
                  <a:lnTo>
                    <a:pt x="431" y="272988"/>
                  </a:lnTo>
                  <a:lnTo>
                    <a:pt x="3733" y="278572"/>
                  </a:lnTo>
                  <a:lnTo>
                    <a:pt x="7153" y="280485"/>
                  </a:lnTo>
                  <a:lnTo>
                    <a:pt x="28759" y="283806"/>
                  </a:lnTo>
                  <a:lnTo>
                    <a:pt x="75336" y="284265"/>
                  </a:lnTo>
                  <a:lnTo>
                    <a:pt x="121446" y="276105"/>
                  </a:lnTo>
                  <a:lnTo>
                    <a:pt x="124786" y="274607"/>
                  </a:lnTo>
                  <a:lnTo>
                    <a:pt x="127014" y="272549"/>
                  </a:lnTo>
                  <a:lnTo>
                    <a:pt x="128499" y="270120"/>
                  </a:lnTo>
                  <a:lnTo>
                    <a:pt x="130547" y="268500"/>
                  </a:lnTo>
                  <a:lnTo>
                    <a:pt x="135646" y="266700"/>
                  </a:lnTo>
                  <a:lnTo>
                    <a:pt x="137428" y="265162"/>
                  </a:lnTo>
                  <a:lnTo>
                    <a:pt x="140994" y="255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820">
              <a:extLst>
                <a:ext uri="{FF2B5EF4-FFF2-40B4-BE49-F238E27FC236}">
                  <a16:creationId xmlns:a16="http://schemas.microsoft.com/office/drawing/2014/main" id="{D19F25AC-B60B-DCB7-F069-AE25FE94E7F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391275" y="613410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5"/>
                  </a:lnTo>
                  <a:lnTo>
                    <a:pt x="2822" y="49611"/>
                  </a:lnTo>
                  <a:lnTo>
                    <a:pt x="42842" y="37438"/>
                  </a:lnTo>
                  <a:lnTo>
                    <a:pt x="89838" y="25269"/>
                  </a:lnTo>
                  <a:lnTo>
                    <a:pt x="131222" y="1921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821">
              <a:extLst>
                <a:ext uri="{FF2B5EF4-FFF2-40B4-BE49-F238E27FC236}">
                  <a16:creationId xmlns:a16="http://schemas.microsoft.com/office/drawing/2014/main" id="{8E17A998-22D9-F56B-406D-127451F1E84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555115" y="6020193"/>
              <a:ext cx="159985" cy="294883"/>
            </a:xfrm>
            <a:custGeom>
              <a:avLst/>
              <a:gdLst/>
              <a:ahLst/>
              <a:cxnLst/>
              <a:rect l="0" t="0" r="0" b="0"/>
              <a:pathLst>
                <a:path w="159985" h="294883">
                  <a:moveTo>
                    <a:pt x="83810" y="9132"/>
                  </a:moveTo>
                  <a:lnTo>
                    <a:pt x="83810" y="9132"/>
                  </a:lnTo>
                  <a:lnTo>
                    <a:pt x="83810" y="0"/>
                  </a:lnTo>
                  <a:lnTo>
                    <a:pt x="80988" y="30742"/>
                  </a:lnTo>
                  <a:lnTo>
                    <a:pt x="70553" y="71844"/>
                  </a:lnTo>
                  <a:lnTo>
                    <a:pt x="58300" y="113124"/>
                  </a:lnTo>
                  <a:lnTo>
                    <a:pt x="42866" y="157497"/>
                  </a:lnTo>
                  <a:lnTo>
                    <a:pt x="24805" y="201422"/>
                  </a:lnTo>
                  <a:lnTo>
                    <a:pt x="11046" y="244632"/>
                  </a:lnTo>
                  <a:lnTo>
                    <a:pt x="0" y="284423"/>
                  </a:lnTo>
                  <a:lnTo>
                    <a:pt x="421" y="287909"/>
                  </a:lnTo>
                  <a:lnTo>
                    <a:pt x="1758" y="290233"/>
                  </a:lnTo>
                  <a:lnTo>
                    <a:pt x="3709" y="291783"/>
                  </a:lnTo>
                  <a:lnTo>
                    <a:pt x="6067" y="290698"/>
                  </a:lnTo>
                  <a:lnTo>
                    <a:pt x="51357" y="250021"/>
                  </a:lnTo>
                  <a:lnTo>
                    <a:pt x="95154" y="204095"/>
                  </a:lnTo>
                  <a:lnTo>
                    <a:pt x="142769" y="162419"/>
                  </a:lnTo>
                  <a:lnTo>
                    <a:pt x="159001" y="152616"/>
                  </a:lnTo>
                  <a:lnTo>
                    <a:pt x="159336" y="153472"/>
                  </a:lnTo>
                  <a:lnTo>
                    <a:pt x="159984" y="197783"/>
                  </a:lnTo>
                  <a:lnTo>
                    <a:pt x="149890" y="227659"/>
                  </a:lnTo>
                  <a:lnTo>
                    <a:pt x="131775" y="268221"/>
                  </a:lnTo>
                  <a:lnTo>
                    <a:pt x="121910" y="294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822">
              <a:extLst>
                <a:ext uri="{FF2B5EF4-FFF2-40B4-BE49-F238E27FC236}">
                  <a16:creationId xmlns:a16="http://schemas.microsoft.com/office/drawing/2014/main" id="{02CA6019-3AFE-BC39-8200-E8078C58410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791325" y="6164587"/>
              <a:ext cx="171451" cy="125912"/>
            </a:xfrm>
            <a:custGeom>
              <a:avLst/>
              <a:gdLst/>
              <a:ahLst/>
              <a:cxnLst/>
              <a:rect l="0" t="0" r="0" b="0"/>
              <a:pathLst>
                <a:path w="171451" h="125912">
                  <a:moveTo>
                    <a:pt x="0" y="36188"/>
                  </a:moveTo>
                  <a:lnTo>
                    <a:pt x="0" y="36188"/>
                  </a:lnTo>
                  <a:lnTo>
                    <a:pt x="0" y="41244"/>
                  </a:lnTo>
                  <a:lnTo>
                    <a:pt x="2822" y="46549"/>
                  </a:lnTo>
                  <a:lnTo>
                    <a:pt x="5056" y="49445"/>
                  </a:lnTo>
                  <a:lnTo>
                    <a:pt x="13183" y="52663"/>
                  </a:lnTo>
                  <a:lnTo>
                    <a:pt x="55486" y="55013"/>
                  </a:lnTo>
                  <a:lnTo>
                    <a:pt x="69111" y="54080"/>
                  </a:lnTo>
                  <a:lnTo>
                    <a:pt x="82221" y="50136"/>
                  </a:lnTo>
                  <a:lnTo>
                    <a:pt x="124864" y="21083"/>
                  </a:lnTo>
                  <a:lnTo>
                    <a:pt x="129578" y="14305"/>
                  </a:lnTo>
                  <a:lnTo>
                    <a:pt x="129777" y="11016"/>
                  </a:lnTo>
                  <a:lnTo>
                    <a:pt x="127177" y="4539"/>
                  </a:lnTo>
                  <a:lnTo>
                    <a:pt x="123942" y="2389"/>
                  </a:lnTo>
                  <a:lnTo>
                    <a:pt x="114705" y="0"/>
                  </a:lnTo>
                  <a:lnTo>
                    <a:pt x="110337" y="421"/>
                  </a:lnTo>
                  <a:lnTo>
                    <a:pt x="64249" y="14989"/>
                  </a:lnTo>
                  <a:lnTo>
                    <a:pt x="21821" y="52661"/>
                  </a:lnTo>
                  <a:lnTo>
                    <a:pt x="14990" y="67851"/>
                  </a:lnTo>
                  <a:lnTo>
                    <a:pt x="13168" y="76347"/>
                  </a:lnTo>
                  <a:lnTo>
                    <a:pt x="16789" y="94253"/>
                  </a:lnTo>
                  <a:lnTo>
                    <a:pt x="20717" y="103473"/>
                  </a:lnTo>
                  <a:lnTo>
                    <a:pt x="25453" y="109620"/>
                  </a:lnTo>
                  <a:lnTo>
                    <a:pt x="36360" y="116449"/>
                  </a:lnTo>
                  <a:lnTo>
                    <a:pt x="59457" y="125350"/>
                  </a:lnTo>
                  <a:lnTo>
                    <a:pt x="77226" y="125911"/>
                  </a:lnTo>
                  <a:lnTo>
                    <a:pt x="118362" y="122265"/>
                  </a:lnTo>
                  <a:lnTo>
                    <a:pt x="165750" y="121927"/>
                  </a:lnTo>
                  <a:lnTo>
                    <a:pt x="171450" y="121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375">
            <a:extLst>
              <a:ext uri="{FF2B5EF4-FFF2-40B4-BE49-F238E27FC236}">
                <a16:creationId xmlns:a16="http://schemas.microsoft.com/office/drawing/2014/main" id="{1B3CB14B-D9F5-9529-5A70-B16F76A6622A}"/>
              </a:ext>
            </a:extLst>
          </p:cNvPr>
          <p:cNvGrpSpPr/>
          <p:nvPr/>
        </p:nvGrpSpPr>
        <p:grpSpPr>
          <a:xfrm>
            <a:off x="5707597" y="6002627"/>
            <a:ext cx="331254" cy="455324"/>
            <a:chOff x="5707597" y="6002627"/>
            <a:chExt cx="331254" cy="455324"/>
          </a:xfrm>
        </p:grpSpPr>
        <p:sp>
          <p:nvSpPr>
            <p:cNvPr id="649" name="SMARTInkShape-1823">
              <a:extLst>
                <a:ext uri="{FF2B5EF4-FFF2-40B4-BE49-F238E27FC236}">
                  <a16:creationId xmlns:a16="http://schemas.microsoft.com/office/drawing/2014/main" id="{F2370C39-E4AA-9269-9E07-3C951A6ECDD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707597" y="6117538"/>
              <a:ext cx="110258" cy="182458"/>
            </a:xfrm>
            <a:custGeom>
              <a:avLst/>
              <a:gdLst/>
              <a:ahLst/>
              <a:cxnLst/>
              <a:rect l="0" t="0" r="0" b="0"/>
              <a:pathLst>
                <a:path w="110258" h="182458">
                  <a:moveTo>
                    <a:pt x="64553" y="73712"/>
                  </a:moveTo>
                  <a:lnTo>
                    <a:pt x="64553" y="73712"/>
                  </a:lnTo>
                  <a:lnTo>
                    <a:pt x="64553" y="68656"/>
                  </a:lnTo>
                  <a:lnTo>
                    <a:pt x="65611" y="67167"/>
                  </a:lnTo>
                  <a:lnTo>
                    <a:pt x="67375" y="66173"/>
                  </a:lnTo>
                  <a:lnTo>
                    <a:pt x="69609" y="65511"/>
                  </a:lnTo>
                  <a:lnTo>
                    <a:pt x="71098" y="64011"/>
                  </a:lnTo>
                  <a:lnTo>
                    <a:pt x="72754" y="59523"/>
                  </a:lnTo>
                  <a:lnTo>
                    <a:pt x="74254" y="57902"/>
                  </a:lnTo>
                  <a:lnTo>
                    <a:pt x="78742" y="56102"/>
                  </a:lnTo>
                  <a:lnTo>
                    <a:pt x="80363" y="54564"/>
                  </a:lnTo>
                  <a:lnTo>
                    <a:pt x="82163" y="50032"/>
                  </a:lnTo>
                  <a:lnTo>
                    <a:pt x="81585" y="47342"/>
                  </a:lnTo>
                  <a:lnTo>
                    <a:pt x="78120" y="41531"/>
                  </a:lnTo>
                  <a:lnTo>
                    <a:pt x="74656" y="39557"/>
                  </a:lnTo>
                  <a:lnTo>
                    <a:pt x="65162" y="37365"/>
                  </a:lnTo>
                  <a:lnTo>
                    <a:pt x="56710" y="39213"/>
                  </a:lnTo>
                  <a:lnTo>
                    <a:pt x="47309" y="45678"/>
                  </a:lnTo>
                  <a:lnTo>
                    <a:pt x="16500" y="74450"/>
                  </a:lnTo>
                  <a:lnTo>
                    <a:pt x="5042" y="100859"/>
                  </a:lnTo>
                  <a:lnTo>
                    <a:pt x="0" y="130439"/>
                  </a:lnTo>
                  <a:lnTo>
                    <a:pt x="6265" y="172805"/>
                  </a:lnTo>
                  <a:lnTo>
                    <a:pt x="15364" y="178783"/>
                  </a:lnTo>
                  <a:lnTo>
                    <a:pt x="22235" y="181860"/>
                  </a:lnTo>
                  <a:lnTo>
                    <a:pt x="35514" y="182457"/>
                  </a:lnTo>
                  <a:lnTo>
                    <a:pt x="47414" y="179193"/>
                  </a:lnTo>
                  <a:lnTo>
                    <a:pt x="56230" y="174214"/>
                  </a:lnTo>
                  <a:lnTo>
                    <a:pt x="77059" y="140640"/>
                  </a:lnTo>
                  <a:lnTo>
                    <a:pt x="92463" y="102337"/>
                  </a:lnTo>
                  <a:lnTo>
                    <a:pt x="107857" y="55727"/>
                  </a:lnTo>
                  <a:lnTo>
                    <a:pt x="110257" y="40672"/>
                  </a:lnTo>
                  <a:lnTo>
                    <a:pt x="108502" y="26925"/>
                  </a:lnTo>
                  <a:lnTo>
                    <a:pt x="103808" y="5908"/>
                  </a:lnTo>
                  <a:lnTo>
                    <a:pt x="101306" y="3110"/>
                  </a:lnTo>
                  <a:lnTo>
                    <a:pt x="92883" y="0"/>
                  </a:lnTo>
                  <a:lnTo>
                    <a:pt x="88730" y="229"/>
                  </a:lnTo>
                  <a:lnTo>
                    <a:pt x="81296" y="3305"/>
                  </a:lnTo>
                  <a:lnTo>
                    <a:pt x="64553" y="16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824">
              <a:extLst>
                <a:ext uri="{FF2B5EF4-FFF2-40B4-BE49-F238E27FC236}">
                  <a16:creationId xmlns:a16="http://schemas.microsoft.com/office/drawing/2014/main" id="{B5D865B1-A592-F18A-C5EF-7EDA12FB337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848350" y="6002627"/>
              <a:ext cx="129314" cy="455324"/>
            </a:xfrm>
            <a:custGeom>
              <a:avLst/>
              <a:gdLst/>
              <a:ahLst/>
              <a:cxnLst/>
              <a:rect l="0" t="0" r="0" b="0"/>
              <a:pathLst>
                <a:path w="129314" h="455324">
                  <a:moveTo>
                    <a:pt x="123825" y="45748"/>
                  </a:moveTo>
                  <a:lnTo>
                    <a:pt x="123825" y="45748"/>
                  </a:lnTo>
                  <a:lnTo>
                    <a:pt x="123825" y="32491"/>
                  </a:lnTo>
                  <a:lnTo>
                    <a:pt x="126647" y="26450"/>
                  </a:lnTo>
                  <a:lnTo>
                    <a:pt x="128881" y="23358"/>
                  </a:lnTo>
                  <a:lnTo>
                    <a:pt x="129313" y="20238"/>
                  </a:lnTo>
                  <a:lnTo>
                    <a:pt x="124101" y="0"/>
                  </a:lnTo>
                  <a:lnTo>
                    <a:pt x="122951" y="433"/>
                  </a:lnTo>
                  <a:lnTo>
                    <a:pt x="118850" y="3736"/>
                  </a:lnTo>
                  <a:lnTo>
                    <a:pt x="93444" y="38351"/>
                  </a:lnTo>
                  <a:lnTo>
                    <a:pt x="74489" y="77893"/>
                  </a:lnTo>
                  <a:lnTo>
                    <a:pt x="58066" y="120772"/>
                  </a:lnTo>
                  <a:lnTo>
                    <a:pt x="44630" y="159816"/>
                  </a:lnTo>
                  <a:lnTo>
                    <a:pt x="32844" y="205706"/>
                  </a:lnTo>
                  <a:lnTo>
                    <a:pt x="26596" y="252714"/>
                  </a:lnTo>
                  <a:lnTo>
                    <a:pt x="15484" y="297945"/>
                  </a:lnTo>
                  <a:lnTo>
                    <a:pt x="11290" y="345192"/>
                  </a:lnTo>
                  <a:lnTo>
                    <a:pt x="10308" y="378154"/>
                  </a:lnTo>
                  <a:lnTo>
                    <a:pt x="6936" y="420815"/>
                  </a:lnTo>
                  <a:lnTo>
                    <a:pt x="0" y="455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825">
              <a:extLst>
                <a:ext uri="{FF2B5EF4-FFF2-40B4-BE49-F238E27FC236}">
                  <a16:creationId xmlns:a16="http://schemas.microsoft.com/office/drawing/2014/main" id="{F0B02EFD-3DD6-3349-747F-B7744870D04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848350" y="6220071"/>
              <a:ext cx="190501" cy="37855"/>
            </a:xfrm>
            <a:custGeom>
              <a:avLst/>
              <a:gdLst/>
              <a:ahLst/>
              <a:cxnLst/>
              <a:rect l="0" t="0" r="0" b="0"/>
              <a:pathLst>
                <a:path w="190501" h="37855">
                  <a:moveTo>
                    <a:pt x="0" y="37854"/>
                  </a:moveTo>
                  <a:lnTo>
                    <a:pt x="0" y="37854"/>
                  </a:lnTo>
                  <a:lnTo>
                    <a:pt x="0" y="32798"/>
                  </a:lnTo>
                  <a:lnTo>
                    <a:pt x="2822" y="27493"/>
                  </a:lnTo>
                  <a:lnTo>
                    <a:pt x="5056" y="24597"/>
                  </a:lnTo>
                  <a:lnTo>
                    <a:pt x="50380" y="9206"/>
                  </a:lnTo>
                  <a:lnTo>
                    <a:pt x="93914" y="1622"/>
                  </a:lnTo>
                  <a:lnTo>
                    <a:pt x="137054" y="0"/>
                  </a:lnTo>
                  <a:lnTo>
                    <a:pt x="190500" y="92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376">
            <a:extLst>
              <a:ext uri="{FF2B5EF4-FFF2-40B4-BE49-F238E27FC236}">
                <a16:creationId xmlns:a16="http://schemas.microsoft.com/office/drawing/2014/main" id="{264621E5-8E77-EE7C-742C-12A6669430E2}"/>
              </a:ext>
            </a:extLst>
          </p:cNvPr>
          <p:cNvGrpSpPr/>
          <p:nvPr/>
        </p:nvGrpSpPr>
        <p:grpSpPr>
          <a:xfrm>
            <a:off x="4529986" y="6092292"/>
            <a:ext cx="927840" cy="218874"/>
            <a:chOff x="4529986" y="6092292"/>
            <a:chExt cx="927840" cy="218874"/>
          </a:xfrm>
        </p:grpSpPr>
        <p:sp>
          <p:nvSpPr>
            <p:cNvPr id="653" name="SMARTInkShape-1826">
              <a:extLst>
                <a:ext uri="{FF2B5EF4-FFF2-40B4-BE49-F238E27FC236}">
                  <a16:creationId xmlns:a16="http://schemas.microsoft.com/office/drawing/2014/main" id="{D9123372-16F9-F49B-E0CD-B89022179BC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529986" y="6092292"/>
              <a:ext cx="165840" cy="146100"/>
            </a:xfrm>
            <a:custGeom>
              <a:avLst/>
              <a:gdLst/>
              <a:ahLst/>
              <a:cxnLst/>
              <a:rect l="0" t="0" r="0" b="0"/>
              <a:pathLst>
                <a:path w="165840" h="146100">
                  <a:moveTo>
                    <a:pt x="42014" y="60858"/>
                  </a:moveTo>
                  <a:lnTo>
                    <a:pt x="42014" y="60858"/>
                  </a:lnTo>
                  <a:lnTo>
                    <a:pt x="88149" y="60858"/>
                  </a:lnTo>
                  <a:lnTo>
                    <a:pt x="109689" y="60858"/>
                  </a:lnTo>
                  <a:lnTo>
                    <a:pt x="117247" y="58036"/>
                  </a:lnTo>
                  <a:lnTo>
                    <a:pt x="130723" y="47601"/>
                  </a:lnTo>
                  <a:lnTo>
                    <a:pt x="134357" y="41560"/>
                  </a:lnTo>
                  <a:lnTo>
                    <a:pt x="136402" y="29387"/>
                  </a:lnTo>
                  <a:lnTo>
                    <a:pt x="136689" y="24002"/>
                  </a:lnTo>
                  <a:lnTo>
                    <a:pt x="134764" y="19354"/>
                  </a:lnTo>
                  <a:lnTo>
                    <a:pt x="126981" y="11368"/>
                  </a:lnTo>
                  <a:lnTo>
                    <a:pt x="105642" y="921"/>
                  </a:lnTo>
                  <a:lnTo>
                    <a:pt x="91107" y="0"/>
                  </a:lnTo>
                  <a:lnTo>
                    <a:pt x="52594" y="10824"/>
                  </a:lnTo>
                  <a:lnTo>
                    <a:pt x="42131" y="16749"/>
                  </a:lnTo>
                  <a:lnTo>
                    <a:pt x="25232" y="36147"/>
                  </a:lnTo>
                  <a:lnTo>
                    <a:pt x="4631" y="80418"/>
                  </a:lnTo>
                  <a:lnTo>
                    <a:pt x="0" y="97068"/>
                  </a:lnTo>
                  <a:lnTo>
                    <a:pt x="3190" y="125155"/>
                  </a:lnTo>
                  <a:lnTo>
                    <a:pt x="4489" y="129122"/>
                  </a:lnTo>
                  <a:lnTo>
                    <a:pt x="6414" y="131767"/>
                  </a:lnTo>
                  <a:lnTo>
                    <a:pt x="13492" y="135765"/>
                  </a:lnTo>
                  <a:lnTo>
                    <a:pt x="35327" y="142907"/>
                  </a:lnTo>
                  <a:lnTo>
                    <a:pt x="80488" y="146099"/>
                  </a:lnTo>
                  <a:lnTo>
                    <a:pt x="124834" y="139941"/>
                  </a:lnTo>
                  <a:lnTo>
                    <a:pt x="165839" y="137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827">
              <a:extLst>
                <a:ext uri="{FF2B5EF4-FFF2-40B4-BE49-F238E27FC236}">
                  <a16:creationId xmlns:a16="http://schemas.microsoft.com/office/drawing/2014/main" id="{DD6820E5-34B6-7F04-10AA-754E908D48D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714875" y="6124725"/>
              <a:ext cx="238126" cy="135419"/>
            </a:xfrm>
            <a:custGeom>
              <a:avLst/>
              <a:gdLst/>
              <a:ahLst/>
              <a:cxnLst/>
              <a:rect l="0" t="0" r="0" b="0"/>
              <a:pathLst>
                <a:path w="238126" h="135419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5057" y="5643"/>
                  </a:lnTo>
                  <a:lnTo>
                    <a:pt x="13183" y="2425"/>
                  </a:lnTo>
                  <a:lnTo>
                    <a:pt x="49132" y="0"/>
                  </a:lnTo>
                  <a:lnTo>
                    <a:pt x="69944" y="10008"/>
                  </a:lnTo>
                  <a:lnTo>
                    <a:pt x="81533" y="23413"/>
                  </a:lnTo>
                  <a:lnTo>
                    <a:pt x="89154" y="39956"/>
                  </a:lnTo>
                  <a:lnTo>
                    <a:pt x="99504" y="85840"/>
                  </a:lnTo>
                  <a:lnTo>
                    <a:pt x="96788" y="104743"/>
                  </a:lnTo>
                  <a:lnTo>
                    <a:pt x="82854" y="132635"/>
                  </a:lnTo>
                  <a:lnTo>
                    <a:pt x="78519" y="134940"/>
                  </a:lnTo>
                  <a:lnTo>
                    <a:pt x="73513" y="135418"/>
                  </a:lnTo>
                  <a:lnTo>
                    <a:pt x="56354" y="131035"/>
                  </a:lnTo>
                  <a:lnTo>
                    <a:pt x="50269" y="128582"/>
                  </a:lnTo>
                  <a:lnTo>
                    <a:pt x="46213" y="123771"/>
                  </a:lnTo>
                  <a:lnTo>
                    <a:pt x="41706" y="109960"/>
                  </a:lnTo>
                  <a:lnTo>
                    <a:pt x="42525" y="96060"/>
                  </a:lnTo>
                  <a:lnTo>
                    <a:pt x="44225" y="89389"/>
                  </a:lnTo>
                  <a:lnTo>
                    <a:pt x="54581" y="76334"/>
                  </a:lnTo>
                  <a:lnTo>
                    <a:pt x="96394" y="44874"/>
                  </a:lnTo>
                  <a:lnTo>
                    <a:pt x="134595" y="31713"/>
                  </a:lnTo>
                  <a:lnTo>
                    <a:pt x="174758" y="24225"/>
                  </a:lnTo>
                  <a:lnTo>
                    <a:pt x="238125" y="28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828">
              <a:extLst>
                <a:ext uri="{FF2B5EF4-FFF2-40B4-BE49-F238E27FC236}">
                  <a16:creationId xmlns:a16="http://schemas.microsoft.com/office/drawing/2014/main" id="{738B494D-5DC0-84DB-713F-17461F5671A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933950" y="6135817"/>
              <a:ext cx="190501" cy="132696"/>
            </a:xfrm>
            <a:custGeom>
              <a:avLst/>
              <a:gdLst/>
              <a:ahLst/>
              <a:cxnLst/>
              <a:rect l="0" t="0" r="0" b="0"/>
              <a:pathLst>
                <a:path w="190501" h="132696">
                  <a:moveTo>
                    <a:pt x="0" y="17333"/>
                  </a:moveTo>
                  <a:lnTo>
                    <a:pt x="0" y="17333"/>
                  </a:lnTo>
                  <a:lnTo>
                    <a:pt x="8662" y="9729"/>
                  </a:lnTo>
                  <a:lnTo>
                    <a:pt x="22794" y="2145"/>
                  </a:lnTo>
                  <a:lnTo>
                    <a:pt x="30592" y="0"/>
                  </a:lnTo>
                  <a:lnTo>
                    <a:pt x="40407" y="4690"/>
                  </a:lnTo>
                  <a:lnTo>
                    <a:pt x="50767" y="13831"/>
                  </a:lnTo>
                  <a:lnTo>
                    <a:pt x="61491" y="29818"/>
                  </a:lnTo>
                  <a:lnTo>
                    <a:pt x="65139" y="42787"/>
                  </a:lnTo>
                  <a:lnTo>
                    <a:pt x="66585" y="84197"/>
                  </a:lnTo>
                  <a:lnTo>
                    <a:pt x="66658" y="109445"/>
                  </a:lnTo>
                  <a:lnTo>
                    <a:pt x="61023" y="122125"/>
                  </a:lnTo>
                  <a:lnTo>
                    <a:pt x="56557" y="128469"/>
                  </a:lnTo>
                  <a:lnTo>
                    <a:pt x="51462" y="131641"/>
                  </a:lnTo>
                  <a:lnTo>
                    <a:pt x="45950" y="132695"/>
                  </a:lnTo>
                  <a:lnTo>
                    <a:pt x="35239" y="131047"/>
                  </a:lnTo>
                  <a:lnTo>
                    <a:pt x="26951" y="126786"/>
                  </a:lnTo>
                  <a:lnTo>
                    <a:pt x="19739" y="115721"/>
                  </a:lnTo>
                  <a:lnTo>
                    <a:pt x="16334" y="108325"/>
                  </a:lnTo>
                  <a:lnTo>
                    <a:pt x="15374" y="91640"/>
                  </a:lnTo>
                  <a:lnTo>
                    <a:pt x="18324" y="65172"/>
                  </a:lnTo>
                  <a:lnTo>
                    <a:pt x="27194" y="54117"/>
                  </a:lnTo>
                  <a:lnTo>
                    <a:pt x="60143" y="25626"/>
                  </a:lnTo>
                  <a:lnTo>
                    <a:pt x="106013" y="11515"/>
                  </a:lnTo>
                  <a:lnTo>
                    <a:pt x="147507" y="8296"/>
                  </a:lnTo>
                  <a:lnTo>
                    <a:pt x="190500" y="17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829">
              <a:extLst>
                <a:ext uri="{FF2B5EF4-FFF2-40B4-BE49-F238E27FC236}">
                  <a16:creationId xmlns:a16="http://schemas.microsoft.com/office/drawing/2014/main" id="{1D830744-CFE9-1DAF-21B4-A33EDA87086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097526" y="6154624"/>
              <a:ext cx="112267" cy="135045"/>
            </a:xfrm>
            <a:custGeom>
              <a:avLst/>
              <a:gdLst/>
              <a:ahLst/>
              <a:cxnLst/>
              <a:rect l="0" t="0" r="0" b="0"/>
              <a:pathLst>
                <a:path w="112267" h="135045">
                  <a:moveTo>
                    <a:pt x="84074" y="27101"/>
                  </a:moveTo>
                  <a:lnTo>
                    <a:pt x="84074" y="27101"/>
                  </a:lnTo>
                  <a:lnTo>
                    <a:pt x="84074" y="3504"/>
                  </a:lnTo>
                  <a:lnTo>
                    <a:pt x="81957" y="1845"/>
                  </a:lnTo>
                  <a:lnTo>
                    <a:pt x="73961" y="0"/>
                  </a:lnTo>
                  <a:lnTo>
                    <a:pt x="63351" y="4825"/>
                  </a:lnTo>
                  <a:lnTo>
                    <a:pt x="20476" y="43345"/>
                  </a:lnTo>
                  <a:lnTo>
                    <a:pt x="13475" y="55840"/>
                  </a:lnTo>
                  <a:lnTo>
                    <a:pt x="0" y="103280"/>
                  </a:lnTo>
                  <a:lnTo>
                    <a:pt x="1904" y="114229"/>
                  </a:lnTo>
                  <a:lnTo>
                    <a:pt x="3895" y="120110"/>
                  </a:lnTo>
                  <a:lnTo>
                    <a:pt x="11751" y="129469"/>
                  </a:lnTo>
                  <a:lnTo>
                    <a:pt x="16808" y="133446"/>
                  </a:lnTo>
                  <a:lnTo>
                    <a:pt x="33716" y="135044"/>
                  </a:lnTo>
                  <a:lnTo>
                    <a:pt x="54285" y="131168"/>
                  </a:lnTo>
                  <a:lnTo>
                    <a:pt x="74009" y="122388"/>
                  </a:lnTo>
                  <a:lnTo>
                    <a:pt x="90537" y="105787"/>
                  </a:lnTo>
                  <a:lnTo>
                    <a:pt x="102821" y="86414"/>
                  </a:lnTo>
                  <a:lnTo>
                    <a:pt x="108281" y="70749"/>
                  </a:lnTo>
                  <a:lnTo>
                    <a:pt x="112074" y="24683"/>
                  </a:lnTo>
                  <a:lnTo>
                    <a:pt x="112266" y="19139"/>
                  </a:lnTo>
                  <a:lnTo>
                    <a:pt x="110277" y="14384"/>
                  </a:lnTo>
                  <a:lnTo>
                    <a:pt x="102422" y="6280"/>
                  </a:lnTo>
                  <a:lnTo>
                    <a:pt x="94698" y="1972"/>
                  </a:lnTo>
                  <a:lnTo>
                    <a:pt x="91157" y="823"/>
                  </a:lnTo>
                  <a:lnTo>
                    <a:pt x="87738" y="1116"/>
                  </a:lnTo>
                  <a:lnTo>
                    <a:pt x="74549" y="8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830">
              <a:extLst>
                <a:ext uri="{FF2B5EF4-FFF2-40B4-BE49-F238E27FC236}">
                  <a16:creationId xmlns:a16="http://schemas.microsoft.com/office/drawing/2014/main" id="{42E53FD6-12B4-6ECF-0CEB-20CCB3D5F6C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48275" y="6163252"/>
              <a:ext cx="209551" cy="147914"/>
            </a:xfrm>
            <a:custGeom>
              <a:avLst/>
              <a:gdLst/>
              <a:ahLst/>
              <a:cxnLst/>
              <a:rect l="0" t="0" r="0" b="0"/>
              <a:pathLst>
                <a:path w="209551" h="147914">
                  <a:moveTo>
                    <a:pt x="0" y="27998"/>
                  </a:moveTo>
                  <a:lnTo>
                    <a:pt x="0" y="27998"/>
                  </a:lnTo>
                  <a:lnTo>
                    <a:pt x="5056" y="27998"/>
                  </a:lnTo>
                  <a:lnTo>
                    <a:pt x="10361" y="22353"/>
                  </a:lnTo>
                  <a:lnTo>
                    <a:pt x="13257" y="17885"/>
                  </a:lnTo>
                  <a:lnTo>
                    <a:pt x="17306" y="14906"/>
                  </a:lnTo>
                  <a:lnTo>
                    <a:pt x="34942" y="9733"/>
                  </a:lnTo>
                  <a:lnTo>
                    <a:pt x="42221" y="9181"/>
                  </a:lnTo>
                  <a:lnTo>
                    <a:pt x="48045" y="11874"/>
                  </a:lnTo>
                  <a:lnTo>
                    <a:pt x="54161" y="15540"/>
                  </a:lnTo>
                  <a:lnTo>
                    <a:pt x="60408" y="17170"/>
                  </a:lnTo>
                  <a:lnTo>
                    <a:pt x="62497" y="18663"/>
                  </a:lnTo>
                  <a:lnTo>
                    <a:pt x="63890" y="20716"/>
                  </a:lnTo>
                  <a:lnTo>
                    <a:pt x="73970" y="55620"/>
                  </a:lnTo>
                  <a:lnTo>
                    <a:pt x="74848" y="95802"/>
                  </a:lnTo>
                  <a:lnTo>
                    <a:pt x="71013" y="114225"/>
                  </a:lnTo>
                  <a:lnTo>
                    <a:pt x="57846" y="137390"/>
                  </a:lnTo>
                  <a:lnTo>
                    <a:pt x="49346" y="145408"/>
                  </a:lnTo>
                  <a:lnTo>
                    <a:pt x="45597" y="147546"/>
                  </a:lnTo>
                  <a:lnTo>
                    <a:pt x="42040" y="147913"/>
                  </a:lnTo>
                  <a:lnTo>
                    <a:pt x="35265" y="145499"/>
                  </a:lnTo>
                  <a:lnTo>
                    <a:pt x="33035" y="141257"/>
                  </a:lnTo>
                  <a:lnTo>
                    <a:pt x="30557" y="128077"/>
                  </a:lnTo>
                  <a:lnTo>
                    <a:pt x="39275" y="97750"/>
                  </a:lnTo>
                  <a:lnTo>
                    <a:pt x="67247" y="50276"/>
                  </a:lnTo>
                  <a:lnTo>
                    <a:pt x="85894" y="31776"/>
                  </a:lnTo>
                  <a:lnTo>
                    <a:pt x="116215" y="16045"/>
                  </a:lnTo>
                  <a:lnTo>
                    <a:pt x="162177" y="2343"/>
                  </a:lnTo>
                  <a:lnTo>
                    <a:pt x="189962" y="0"/>
                  </a:lnTo>
                  <a:lnTo>
                    <a:pt x="209550" y="8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377">
            <a:extLst>
              <a:ext uri="{FF2B5EF4-FFF2-40B4-BE49-F238E27FC236}">
                <a16:creationId xmlns:a16="http://schemas.microsoft.com/office/drawing/2014/main" id="{32FB0575-B237-C77B-8AEE-4640178D0ED5}"/>
              </a:ext>
            </a:extLst>
          </p:cNvPr>
          <p:cNvGrpSpPr/>
          <p:nvPr/>
        </p:nvGrpSpPr>
        <p:grpSpPr>
          <a:xfrm>
            <a:off x="3676650" y="5934075"/>
            <a:ext cx="581026" cy="281238"/>
            <a:chOff x="3676650" y="5934075"/>
            <a:chExt cx="581026" cy="281238"/>
          </a:xfrm>
        </p:grpSpPr>
        <p:sp>
          <p:nvSpPr>
            <p:cNvPr id="659" name="SMARTInkShape-1831">
              <a:extLst>
                <a:ext uri="{FF2B5EF4-FFF2-40B4-BE49-F238E27FC236}">
                  <a16:creationId xmlns:a16="http://schemas.microsoft.com/office/drawing/2014/main" id="{EDF22F91-892C-0D18-26DC-082C7B2EBB6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676650" y="6023216"/>
              <a:ext cx="161809" cy="167358"/>
            </a:xfrm>
            <a:custGeom>
              <a:avLst/>
              <a:gdLst/>
              <a:ahLst/>
              <a:cxnLst/>
              <a:rect l="0" t="0" r="0" b="0"/>
              <a:pathLst>
                <a:path w="161809" h="167358">
                  <a:moveTo>
                    <a:pt x="152400" y="6109"/>
                  </a:moveTo>
                  <a:lnTo>
                    <a:pt x="152400" y="6109"/>
                  </a:lnTo>
                  <a:lnTo>
                    <a:pt x="160601" y="6109"/>
                  </a:lnTo>
                  <a:lnTo>
                    <a:pt x="161042" y="5051"/>
                  </a:lnTo>
                  <a:lnTo>
                    <a:pt x="161663" y="621"/>
                  </a:lnTo>
                  <a:lnTo>
                    <a:pt x="161808" y="2965"/>
                  </a:lnTo>
                  <a:lnTo>
                    <a:pt x="160789" y="2954"/>
                  </a:lnTo>
                  <a:lnTo>
                    <a:pt x="156834" y="121"/>
                  </a:lnTo>
                  <a:lnTo>
                    <a:pt x="153239" y="0"/>
                  </a:lnTo>
                  <a:lnTo>
                    <a:pt x="106016" y="13038"/>
                  </a:lnTo>
                  <a:lnTo>
                    <a:pt x="77626" y="23215"/>
                  </a:lnTo>
                  <a:lnTo>
                    <a:pt x="30145" y="61923"/>
                  </a:lnTo>
                  <a:lnTo>
                    <a:pt x="24687" y="67251"/>
                  </a:lnTo>
                  <a:lnTo>
                    <a:pt x="21555" y="73147"/>
                  </a:lnTo>
                  <a:lnTo>
                    <a:pt x="20720" y="76202"/>
                  </a:lnTo>
                  <a:lnTo>
                    <a:pt x="22280" y="78237"/>
                  </a:lnTo>
                  <a:lnTo>
                    <a:pt x="52699" y="88498"/>
                  </a:lnTo>
                  <a:lnTo>
                    <a:pt x="89550" y="93997"/>
                  </a:lnTo>
                  <a:lnTo>
                    <a:pt x="122136" y="104821"/>
                  </a:lnTo>
                  <a:lnTo>
                    <a:pt x="151479" y="122386"/>
                  </a:lnTo>
                  <a:lnTo>
                    <a:pt x="157282" y="129402"/>
                  </a:lnTo>
                  <a:lnTo>
                    <a:pt x="158829" y="132754"/>
                  </a:lnTo>
                  <a:lnTo>
                    <a:pt x="157745" y="137106"/>
                  </a:lnTo>
                  <a:lnTo>
                    <a:pt x="150895" y="147584"/>
                  </a:lnTo>
                  <a:lnTo>
                    <a:pt x="130082" y="160329"/>
                  </a:lnTo>
                  <a:lnTo>
                    <a:pt x="103807" y="165750"/>
                  </a:lnTo>
                  <a:lnTo>
                    <a:pt x="65800" y="167357"/>
                  </a:lnTo>
                  <a:lnTo>
                    <a:pt x="28363" y="166842"/>
                  </a:lnTo>
                  <a:lnTo>
                    <a:pt x="0" y="158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832">
              <a:extLst>
                <a:ext uri="{FF2B5EF4-FFF2-40B4-BE49-F238E27FC236}">
                  <a16:creationId xmlns:a16="http://schemas.microsoft.com/office/drawing/2014/main" id="{ADE89A05-3B99-D171-C778-E916340E602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867312" y="5935399"/>
              <a:ext cx="95089" cy="262885"/>
            </a:xfrm>
            <a:custGeom>
              <a:avLst/>
              <a:gdLst/>
              <a:ahLst/>
              <a:cxnLst/>
              <a:rect l="0" t="0" r="0" b="0"/>
              <a:pathLst>
                <a:path w="95089" h="262885">
                  <a:moveTo>
                    <a:pt x="37938" y="8201"/>
                  </a:moveTo>
                  <a:lnTo>
                    <a:pt x="37938" y="8201"/>
                  </a:lnTo>
                  <a:lnTo>
                    <a:pt x="37938" y="0"/>
                  </a:lnTo>
                  <a:lnTo>
                    <a:pt x="42995" y="9182"/>
                  </a:lnTo>
                  <a:lnTo>
                    <a:pt x="41082" y="35420"/>
                  </a:lnTo>
                  <a:lnTo>
                    <a:pt x="30813" y="82328"/>
                  </a:lnTo>
                  <a:lnTo>
                    <a:pt x="26302" y="121887"/>
                  </a:lnTo>
                  <a:lnTo>
                    <a:pt x="15296" y="168124"/>
                  </a:lnTo>
                  <a:lnTo>
                    <a:pt x="2606" y="214665"/>
                  </a:lnTo>
                  <a:lnTo>
                    <a:pt x="0" y="256964"/>
                  </a:lnTo>
                  <a:lnTo>
                    <a:pt x="1004" y="259768"/>
                  </a:lnTo>
                  <a:lnTo>
                    <a:pt x="2732" y="261638"/>
                  </a:lnTo>
                  <a:lnTo>
                    <a:pt x="4942" y="262884"/>
                  </a:lnTo>
                  <a:lnTo>
                    <a:pt x="13043" y="261446"/>
                  </a:lnTo>
                  <a:lnTo>
                    <a:pt x="29503" y="257509"/>
                  </a:lnTo>
                  <a:lnTo>
                    <a:pt x="66609" y="253174"/>
                  </a:lnTo>
                  <a:lnTo>
                    <a:pt x="95088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833">
              <a:extLst>
                <a:ext uri="{FF2B5EF4-FFF2-40B4-BE49-F238E27FC236}">
                  <a16:creationId xmlns:a16="http://schemas.microsoft.com/office/drawing/2014/main" id="{75EF55E0-3A6C-58DC-D4CA-22ACA7CFA29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857625" y="6086700"/>
              <a:ext cx="161926" cy="18826"/>
            </a:xfrm>
            <a:custGeom>
              <a:avLst/>
              <a:gdLst/>
              <a:ahLst/>
              <a:cxnLst/>
              <a:rect l="0" t="0" r="0" b="0"/>
              <a:pathLst>
                <a:path w="161926" h="18826">
                  <a:moveTo>
                    <a:pt x="0" y="18825"/>
                  </a:moveTo>
                  <a:lnTo>
                    <a:pt x="0" y="18825"/>
                  </a:lnTo>
                  <a:lnTo>
                    <a:pt x="5057" y="18825"/>
                  </a:lnTo>
                  <a:lnTo>
                    <a:pt x="48303" y="3637"/>
                  </a:lnTo>
                  <a:lnTo>
                    <a:pt x="92282" y="0"/>
                  </a:lnTo>
                  <a:lnTo>
                    <a:pt x="102398" y="933"/>
                  </a:lnTo>
                  <a:lnTo>
                    <a:pt x="161925" y="9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834">
              <a:extLst>
                <a:ext uri="{FF2B5EF4-FFF2-40B4-BE49-F238E27FC236}">
                  <a16:creationId xmlns:a16="http://schemas.microsoft.com/office/drawing/2014/main" id="{4F7E0185-F455-72E4-493A-2E898221537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063144" y="5934075"/>
              <a:ext cx="118332" cy="281238"/>
            </a:xfrm>
            <a:custGeom>
              <a:avLst/>
              <a:gdLst/>
              <a:ahLst/>
              <a:cxnLst/>
              <a:rect l="0" t="0" r="0" b="0"/>
              <a:pathLst>
                <a:path w="118332" h="281238">
                  <a:moveTo>
                    <a:pt x="99281" y="152400"/>
                  </a:moveTo>
                  <a:lnTo>
                    <a:pt x="99281" y="152400"/>
                  </a:lnTo>
                  <a:lnTo>
                    <a:pt x="99281" y="147344"/>
                  </a:lnTo>
                  <a:lnTo>
                    <a:pt x="96459" y="142039"/>
                  </a:lnTo>
                  <a:lnTo>
                    <a:pt x="81565" y="125161"/>
                  </a:lnTo>
                  <a:lnTo>
                    <a:pt x="48777" y="137201"/>
                  </a:lnTo>
                  <a:lnTo>
                    <a:pt x="36970" y="148819"/>
                  </a:lnTo>
                  <a:lnTo>
                    <a:pt x="9222" y="194902"/>
                  </a:lnTo>
                  <a:lnTo>
                    <a:pt x="0" y="221826"/>
                  </a:lnTo>
                  <a:lnTo>
                    <a:pt x="285" y="229376"/>
                  </a:lnTo>
                  <a:lnTo>
                    <a:pt x="10800" y="251172"/>
                  </a:lnTo>
                  <a:lnTo>
                    <a:pt x="26263" y="274094"/>
                  </a:lnTo>
                  <a:lnTo>
                    <a:pt x="34373" y="280569"/>
                  </a:lnTo>
                  <a:lnTo>
                    <a:pt x="39075" y="281237"/>
                  </a:lnTo>
                  <a:lnTo>
                    <a:pt x="49945" y="279158"/>
                  </a:lnTo>
                  <a:lnTo>
                    <a:pt x="54749" y="275005"/>
                  </a:lnTo>
                  <a:lnTo>
                    <a:pt x="62908" y="261924"/>
                  </a:lnTo>
                  <a:lnTo>
                    <a:pt x="72502" y="220340"/>
                  </a:lnTo>
                  <a:lnTo>
                    <a:pt x="77941" y="172883"/>
                  </a:lnTo>
                  <a:lnTo>
                    <a:pt x="80271" y="133987"/>
                  </a:lnTo>
                  <a:lnTo>
                    <a:pt x="84835" y="95533"/>
                  </a:lnTo>
                  <a:lnTo>
                    <a:pt x="88298" y="48297"/>
                  </a:lnTo>
                  <a:lnTo>
                    <a:pt x="89628" y="8361"/>
                  </a:lnTo>
                  <a:lnTo>
                    <a:pt x="90729" y="5573"/>
                  </a:lnTo>
                  <a:lnTo>
                    <a:pt x="92521" y="3716"/>
                  </a:lnTo>
                  <a:lnTo>
                    <a:pt x="97335" y="1651"/>
                  </a:lnTo>
                  <a:lnTo>
                    <a:pt x="1183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1835">
              <a:extLst>
                <a:ext uri="{FF2B5EF4-FFF2-40B4-BE49-F238E27FC236}">
                  <a16:creationId xmlns:a16="http://schemas.microsoft.com/office/drawing/2014/main" id="{89FB2EA1-E458-5193-19FA-BD455D22ACE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29100" y="61626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9132" y="132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378">
            <a:extLst>
              <a:ext uri="{FF2B5EF4-FFF2-40B4-BE49-F238E27FC236}">
                <a16:creationId xmlns:a16="http://schemas.microsoft.com/office/drawing/2014/main" id="{D33C937A-4D50-A619-D325-CF790BC7F42A}"/>
              </a:ext>
            </a:extLst>
          </p:cNvPr>
          <p:cNvGrpSpPr/>
          <p:nvPr/>
        </p:nvGrpSpPr>
        <p:grpSpPr>
          <a:xfrm>
            <a:off x="2681813" y="5895980"/>
            <a:ext cx="661463" cy="407250"/>
            <a:chOff x="2681813" y="5895980"/>
            <a:chExt cx="661463" cy="407250"/>
          </a:xfrm>
        </p:grpSpPr>
        <p:sp>
          <p:nvSpPr>
            <p:cNvPr id="665" name="SMARTInkShape-1836">
              <a:extLst>
                <a:ext uri="{FF2B5EF4-FFF2-40B4-BE49-F238E27FC236}">
                  <a16:creationId xmlns:a16="http://schemas.microsoft.com/office/drawing/2014/main" id="{50C5E1ED-7F53-C50D-9147-EE0045B0FD9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81813" y="5895980"/>
              <a:ext cx="270938" cy="242014"/>
            </a:xfrm>
            <a:custGeom>
              <a:avLst/>
              <a:gdLst/>
              <a:ahLst/>
              <a:cxnLst/>
              <a:rect l="0" t="0" r="0" b="0"/>
              <a:pathLst>
                <a:path w="270938" h="242014">
                  <a:moveTo>
                    <a:pt x="32812" y="85720"/>
                  </a:moveTo>
                  <a:lnTo>
                    <a:pt x="32812" y="85720"/>
                  </a:lnTo>
                  <a:lnTo>
                    <a:pt x="41475" y="78116"/>
                  </a:lnTo>
                  <a:lnTo>
                    <a:pt x="55605" y="70532"/>
                  </a:lnTo>
                  <a:lnTo>
                    <a:pt x="70397" y="67433"/>
                  </a:lnTo>
                  <a:lnTo>
                    <a:pt x="73744" y="67178"/>
                  </a:lnTo>
                  <a:lnTo>
                    <a:pt x="80284" y="69719"/>
                  </a:lnTo>
                  <a:lnTo>
                    <a:pt x="107710" y="94130"/>
                  </a:lnTo>
                  <a:lnTo>
                    <a:pt x="120386" y="111731"/>
                  </a:lnTo>
                  <a:lnTo>
                    <a:pt x="125788" y="130350"/>
                  </a:lnTo>
                  <a:lnTo>
                    <a:pt x="127388" y="149274"/>
                  </a:lnTo>
                  <a:lnTo>
                    <a:pt x="117749" y="178398"/>
                  </a:lnTo>
                  <a:lnTo>
                    <a:pt x="96522" y="216436"/>
                  </a:lnTo>
                  <a:lnTo>
                    <a:pt x="87233" y="226013"/>
                  </a:lnTo>
                  <a:lnTo>
                    <a:pt x="64023" y="240785"/>
                  </a:lnTo>
                  <a:lnTo>
                    <a:pt x="58911" y="242013"/>
                  </a:lnTo>
                  <a:lnTo>
                    <a:pt x="54445" y="241774"/>
                  </a:lnTo>
                  <a:lnTo>
                    <a:pt x="34616" y="233785"/>
                  </a:lnTo>
                  <a:lnTo>
                    <a:pt x="16531" y="220019"/>
                  </a:lnTo>
                  <a:lnTo>
                    <a:pt x="9701" y="211378"/>
                  </a:lnTo>
                  <a:lnTo>
                    <a:pt x="260" y="192151"/>
                  </a:lnTo>
                  <a:lnTo>
                    <a:pt x="0" y="174651"/>
                  </a:lnTo>
                  <a:lnTo>
                    <a:pt x="11404" y="127760"/>
                  </a:lnTo>
                  <a:lnTo>
                    <a:pt x="13772" y="119221"/>
                  </a:lnTo>
                  <a:lnTo>
                    <a:pt x="45791" y="73752"/>
                  </a:lnTo>
                  <a:lnTo>
                    <a:pt x="73974" y="44597"/>
                  </a:lnTo>
                  <a:lnTo>
                    <a:pt x="118209" y="25768"/>
                  </a:lnTo>
                  <a:lnTo>
                    <a:pt x="161628" y="7673"/>
                  </a:lnTo>
                  <a:lnTo>
                    <a:pt x="208854" y="1512"/>
                  </a:lnTo>
                  <a:lnTo>
                    <a:pt x="255293" y="84"/>
                  </a:lnTo>
                  <a:lnTo>
                    <a:pt x="266110" y="0"/>
                  </a:lnTo>
                  <a:lnTo>
                    <a:pt x="267719" y="1057"/>
                  </a:lnTo>
                  <a:lnTo>
                    <a:pt x="268792" y="2821"/>
                  </a:lnTo>
                  <a:lnTo>
                    <a:pt x="270900" y="9404"/>
                  </a:lnTo>
                  <a:lnTo>
                    <a:pt x="270937" y="19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837">
              <a:extLst>
                <a:ext uri="{FF2B5EF4-FFF2-40B4-BE49-F238E27FC236}">
                  <a16:creationId xmlns:a16="http://schemas.microsoft.com/office/drawing/2014/main" id="{F324BACB-2ACB-7000-A901-8A99EC77937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943225" y="6185847"/>
              <a:ext cx="171451" cy="117383"/>
            </a:xfrm>
            <a:custGeom>
              <a:avLst/>
              <a:gdLst/>
              <a:ahLst/>
              <a:cxnLst/>
              <a:rect l="0" t="0" r="0" b="0"/>
              <a:pathLst>
                <a:path w="171451" h="117383">
                  <a:moveTo>
                    <a:pt x="0" y="24453"/>
                  </a:moveTo>
                  <a:lnTo>
                    <a:pt x="0" y="24453"/>
                  </a:lnTo>
                  <a:lnTo>
                    <a:pt x="0" y="19397"/>
                  </a:lnTo>
                  <a:lnTo>
                    <a:pt x="1058" y="17908"/>
                  </a:lnTo>
                  <a:lnTo>
                    <a:pt x="2822" y="16914"/>
                  </a:lnTo>
                  <a:lnTo>
                    <a:pt x="5056" y="16252"/>
                  </a:lnTo>
                  <a:lnTo>
                    <a:pt x="19297" y="7563"/>
                  </a:lnTo>
                  <a:lnTo>
                    <a:pt x="45661" y="2771"/>
                  </a:lnTo>
                  <a:lnTo>
                    <a:pt x="49491" y="473"/>
                  </a:lnTo>
                  <a:lnTo>
                    <a:pt x="52044" y="0"/>
                  </a:lnTo>
                  <a:lnTo>
                    <a:pt x="53746" y="742"/>
                  </a:lnTo>
                  <a:lnTo>
                    <a:pt x="65152" y="13330"/>
                  </a:lnTo>
                  <a:lnTo>
                    <a:pt x="66224" y="19512"/>
                  </a:lnTo>
                  <a:lnTo>
                    <a:pt x="65528" y="38685"/>
                  </a:lnTo>
                  <a:lnTo>
                    <a:pt x="55908" y="74329"/>
                  </a:lnTo>
                  <a:lnTo>
                    <a:pt x="17460" y="111869"/>
                  </a:lnTo>
                  <a:lnTo>
                    <a:pt x="10230" y="116221"/>
                  </a:lnTo>
                  <a:lnTo>
                    <a:pt x="6820" y="117382"/>
                  </a:lnTo>
                  <a:lnTo>
                    <a:pt x="4546" y="117097"/>
                  </a:lnTo>
                  <a:lnTo>
                    <a:pt x="3031" y="115850"/>
                  </a:lnTo>
                  <a:lnTo>
                    <a:pt x="2021" y="113959"/>
                  </a:lnTo>
                  <a:lnTo>
                    <a:pt x="2405" y="111640"/>
                  </a:lnTo>
                  <a:lnTo>
                    <a:pt x="8004" y="103321"/>
                  </a:lnTo>
                  <a:lnTo>
                    <a:pt x="44669" y="66597"/>
                  </a:lnTo>
                  <a:lnTo>
                    <a:pt x="86219" y="40209"/>
                  </a:lnTo>
                  <a:lnTo>
                    <a:pt x="122832" y="17929"/>
                  </a:lnTo>
                  <a:lnTo>
                    <a:pt x="126338" y="16929"/>
                  </a:lnTo>
                  <a:lnTo>
                    <a:pt x="128675" y="15204"/>
                  </a:lnTo>
                  <a:lnTo>
                    <a:pt x="130233" y="12995"/>
                  </a:lnTo>
                  <a:lnTo>
                    <a:pt x="133168" y="5846"/>
                  </a:lnTo>
                  <a:lnTo>
                    <a:pt x="128239" y="5534"/>
                  </a:lnTo>
                  <a:lnTo>
                    <a:pt x="122965" y="8285"/>
                  </a:lnTo>
                  <a:lnTo>
                    <a:pt x="110955" y="18672"/>
                  </a:lnTo>
                  <a:lnTo>
                    <a:pt x="85718" y="62823"/>
                  </a:lnTo>
                  <a:lnTo>
                    <a:pt x="82546" y="69083"/>
                  </a:lnTo>
                  <a:lnTo>
                    <a:pt x="81489" y="74315"/>
                  </a:lnTo>
                  <a:lnTo>
                    <a:pt x="81842" y="78861"/>
                  </a:lnTo>
                  <a:lnTo>
                    <a:pt x="85058" y="86734"/>
                  </a:lnTo>
                  <a:lnTo>
                    <a:pt x="90015" y="93762"/>
                  </a:lnTo>
                  <a:lnTo>
                    <a:pt x="95746" y="97591"/>
                  </a:lnTo>
                  <a:lnTo>
                    <a:pt x="102878" y="99291"/>
                  </a:lnTo>
                  <a:lnTo>
                    <a:pt x="119853" y="99191"/>
                  </a:lnTo>
                  <a:lnTo>
                    <a:pt x="142404" y="92929"/>
                  </a:lnTo>
                  <a:lnTo>
                    <a:pt x="171450" y="62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838">
              <a:extLst>
                <a:ext uri="{FF2B5EF4-FFF2-40B4-BE49-F238E27FC236}">
                  <a16:creationId xmlns:a16="http://schemas.microsoft.com/office/drawing/2014/main" id="{B42AAAE1-2231-4960-7FE4-C6F6394A9ED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924175" y="6115445"/>
              <a:ext cx="114301" cy="18656"/>
            </a:xfrm>
            <a:custGeom>
              <a:avLst/>
              <a:gdLst/>
              <a:ahLst/>
              <a:cxnLst/>
              <a:rect l="0" t="0" r="0" b="0"/>
              <a:pathLst>
                <a:path w="114301" h="18656">
                  <a:moveTo>
                    <a:pt x="0" y="18655"/>
                  </a:moveTo>
                  <a:lnTo>
                    <a:pt x="0" y="18655"/>
                  </a:lnTo>
                  <a:lnTo>
                    <a:pt x="0" y="13167"/>
                  </a:lnTo>
                  <a:lnTo>
                    <a:pt x="0" y="17724"/>
                  </a:lnTo>
                  <a:lnTo>
                    <a:pt x="20722" y="10992"/>
                  </a:lnTo>
                  <a:lnTo>
                    <a:pt x="64112" y="9375"/>
                  </a:lnTo>
                  <a:lnTo>
                    <a:pt x="86141" y="8144"/>
                  </a:lnTo>
                  <a:lnTo>
                    <a:pt x="112187" y="0"/>
                  </a:lnTo>
                  <a:lnTo>
                    <a:pt x="111833" y="927"/>
                  </a:lnTo>
                  <a:lnTo>
                    <a:pt x="108617" y="4778"/>
                  </a:lnTo>
                  <a:lnTo>
                    <a:pt x="108395" y="6229"/>
                  </a:lnTo>
                  <a:lnTo>
                    <a:pt x="109305" y="7196"/>
                  </a:lnTo>
                  <a:lnTo>
                    <a:pt x="114300" y="9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839">
              <a:extLst>
                <a:ext uri="{FF2B5EF4-FFF2-40B4-BE49-F238E27FC236}">
                  <a16:creationId xmlns:a16="http://schemas.microsoft.com/office/drawing/2014/main" id="{733E3B63-A785-3903-6021-00998931BBF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333750" y="602383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57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840">
              <a:extLst>
                <a:ext uri="{FF2B5EF4-FFF2-40B4-BE49-F238E27FC236}">
                  <a16:creationId xmlns:a16="http://schemas.microsoft.com/office/drawing/2014/main" id="{EE38C98A-DA3D-472D-11B7-A87E4F1A9A2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333750" y="6124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4" name="SMARTInkShape-Group379">
            <a:extLst>
              <a:ext uri="{FF2B5EF4-FFF2-40B4-BE49-F238E27FC236}">
                <a16:creationId xmlns:a16="http://schemas.microsoft.com/office/drawing/2014/main" id="{FD9FCE78-329F-AC8F-7A2B-28E38962E98F}"/>
              </a:ext>
            </a:extLst>
          </p:cNvPr>
          <p:cNvGrpSpPr/>
          <p:nvPr/>
        </p:nvGrpSpPr>
        <p:grpSpPr>
          <a:xfrm>
            <a:off x="7162916" y="4715394"/>
            <a:ext cx="537959" cy="350191"/>
            <a:chOff x="7162916" y="4715394"/>
            <a:chExt cx="537959" cy="350191"/>
          </a:xfrm>
        </p:grpSpPr>
        <p:sp>
          <p:nvSpPr>
            <p:cNvPr id="671" name="SMARTInkShape-1841">
              <a:extLst>
                <a:ext uri="{FF2B5EF4-FFF2-40B4-BE49-F238E27FC236}">
                  <a16:creationId xmlns:a16="http://schemas.microsoft.com/office/drawing/2014/main" id="{EAFAFB4D-5800-64FC-F0FB-7E878E0348A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229475" y="4752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842">
              <a:extLst>
                <a:ext uri="{FF2B5EF4-FFF2-40B4-BE49-F238E27FC236}">
                  <a16:creationId xmlns:a16="http://schemas.microsoft.com/office/drawing/2014/main" id="{D95C1AC9-DEFC-8DAE-6B3D-6E6FE0288FE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162916" y="4715394"/>
              <a:ext cx="537959" cy="350191"/>
            </a:xfrm>
            <a:custGeom>
              <a:avLst/>
              <a:gdLst/>
              <a:ahLst/>
              <a:cxnLst/>
              <a:rect l="0" t="0" r="0" b="0"/>
              <a:pathLst>
                <a:path w="537959" h="350191">
                  <a:moveTo>
                    <a:pt x="9409" y="332856"/>
                  </a:moveTo>
                  <a:lnTo>
                    <a:pt x="9409" y="332856"/>
                  </a:lnTo>
                  <a:lnTo>
                    <a:pt x="4353" y="337912"/>
                  </a:lnTo>
                  <a:lnTo>
                    <a:pt x="1871" y="343217"/>
                  </a:lnTo>
                  <a:lnTo>
                    <a:pt x="277" y="350190"/>
                  </a:lnTo>
                  <a:lnTo>
                    <a:pt x="58" y="348321"/>
                  </a:lnTo>
                  <a:lnTo>
                    <a:pt x="0" y="346342"/>
                  </a:lnTo>
                  <a:lnTo>
                    <a:pt x="4974" y="333442"/>
                  </a:lnTo>
                  <a:lnTo>
                    <a:pt x="29609" y="297976"/>
                  </a:lnTo>
                  <a:lnTo>
                    <a:pt x="62909" y="263888"/>
                  </a:lnTo>
                  <a:lnTo>
                    <a:pt x="81086" y="237349"/>
                  </a:lnTo>
                  <a:lnTo>
                    <a:pt x="94524" y="228443"/>
                  </a:lnTo>
                  <a:lnTo>
                    <a:pt x="100009" y="238302"/>
                  </a:lnTo>
                  <a:lnTo>
                    <a:pt x="100501" y="243362"/>
                  </a:lnTo>
                  <a:lnTo>
                    <a:pt x="95744" y="285654"/>
                  </a:lnTo>
                  <a:lnTo>
                    <a:pt x="95136" y="332516"/>
                  </a:lnTo>
                  <a:lnTo>
                    <a:pt x="95134" y="288602"/>
                  </a:lnTo>
                  <a:lnTo>
                    <a:pt x="95134" y="249188"/>
                  </a:lnTo>
                  <a:lnTo>
                    <a:pt x="95134" y="216295"/>
                  </a:lnTo>
                  <a:lnTo>
                    <a:pt x="96192" y="170144"/>
                  </a:lnTo>
                  <a:lnTo>
                    <a:pt x="102672" y="127854"/>
                  </a:lnTo>
                  <a:lnTo>
                    <a:pt x="103339" y="92156"/>
                  </a:lnTo>
                  <a:lnTo>
                    <a:pt x="99093" y="72683"/>
                  </a:lnTo>
                  <a:lnTo>
                    <a:pt x="104652" y="37726"/>
                  </a:lnTo>
                  <a:lnTo>
                    <a:pt x="145835" y="37589"/>
                  </a:lnTo>
                  <a:lnTo>
                    <a:pt x="190943" y="36526"/>
                  </a:lnTo>
                  <a:lnTo>
                    <a:pt x="236238" y="30042"/>
                  </a:lnTo>
                  <a:lnTo>
                    <a:pt x="280816" y="28448"/>
                  </a:lnTo>
                  <a:lnTo>
                    <a:pt x="317837" y="28173"/>
                  </a:lnTo>
                  <a:lnTo>
                    <a:pt x="363844" y="21534"/>
                  </a:lnTo>
                  <a:lnTo>
                    <a:pt x="395535" y="19865"/>
                  </a:lnTo>
                  <a:lnTo>
                    <a:pt x="427966" y="16302"/>
                  </a:lnTo>
                  <a:lnTo>
                    <a:pt x="460018" y="11190"/>
                  </a:lnTo>
                  <a:lnTo>
                    <a:pt x="503579" y="3421"/>
                  </a:lnTo>
                  <a:lnTo>
                    <a:pt x="529164" y="0"/>
                  </a:lnTo>
                  <a:lnTo>
                    <a:pt x="534275" y="2534"/>
                  </a:lnTo>
                  <a:lnTo>
                    <a:pt x="537120" y="4692"/>
                  </a:lnTo>
                  <a:lnTo>
                    <a:pt x="537958" y="7188"/>
                  </a:lnTo>
                  <a:lnTo>
                    <a:pt x="533284" y="18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843">
              <a:extLst>
                <a:ext uri="{FF2B5EF4-FFF2-40B4-BE49-F238E27FC236}">
                  <a16:creationId xmlns:a16="http://schemas.microsoft.com/office/drawing/2014/main" id="{6E2CB857-16F8-3A12-8E82-5C2753B9D61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383200" y="4878739"/>
              <a:ext cx="213683" cy="179037"/>
            </a:xfrm>
            <a:custGeom>
              <a:avLst/>
              <a:gdLst/>
              <a:ahLst/>
              <a:cxnLst/>
              <a:rect l="0" t="0" r="0" b="0"/>
              <a:pathLst>
                <a:path w="213683" h="179037">
                  <a:moveTo>
                    <a:pt x="8200" y="64736"/>
                  </a:moveTo>
                  <a:lnTo>
                    <a:pt x="8200" y="64736"/>
                  </a:lnTo>
                  <a:lnTo>
                    <a:pt x="0" y="64736"/>
                  </a:lnTo>
                  <a:lnTo>
                    <a:pt x="27339" y="27151"/>
                  </a:lnTo>
                  <a:lnTo>
                    <a:pt x="43137" y="11888"/>
                  </a:lnTo>
                  <a:lnTo>
                    <a:pt x="53945" y="8152"/>
                  </a:lnTo>
                  <a:lnTo>
                    <a:pt x="63058" y="22906"/>
                  </a:lnTo>
                  <a:lnTo>
                    <a:pt x="70904" y="40113"/>
                  </a:lnTo>
                  <a:lnTo>
                    <a:pt x="74352" y="81301"/>
                  </a:lnTo>
                  <a:lnTo>
                    <a:pt x="66202" y="126464"/>
                  </a:lnTo>
                  <a:lnTo>
                    <a:pt x="65360" y="148951"/>
                  </a:lnTo>
                  <a:lnTo>
                    <a:pt x="65351" y="132014"/>
                  </a:lnTo>
                  <a:lnTo>
                    <a:pt x="79501" y="96645"/>
                  </a:lnTo>
                  <a:lnTo>
                    <a:pt x="108786" y="54611"/>
                  </a:lnTo>
                  <a:lnTo>
                    <a:pt x="134137" y="29967"/>
                  </a:lnTo>
                  <a:lnTo>
                    <a:pt x="136608" y="25682"/>
                  </a:lnTo>
                  <a:lnTo>
                    <a:pt x="167888" y="0"/>
                  </a:lnTo>
                  <a:lnTo>
                    <a:pt x="169692" y="412"/>
                  </a:lnTo>
                  <a:lnTo>
                    <a:pt x="174519" y="3692"/>
                  </a:lnTo>
                  <a:lnTo>
                    <a:pt x="183185" y="16545"/>
                  </a:lnTo>
                  <a:lnTo>
                    <a:pt x="191208" y="56391"/>
                  </a:lnTo>
                  <a:lnTo>
                    <a:pt x="199302" y="78491"/>
                  </a:lnTo>
                  <a:lnTo>
                    <a:pt x="204259" y="88841"/>
                  </a:lnTo>
                  <a:lnTo>
                    <a:pt x="207993" y="136237"/>
                  </a:lnTo>
                  <a:lnTo>
                    <a:pt x="208071" y="140978"/>
                  </a:lnTo>
                  <a:lnTo>
                    <a:pt x="209180" y="144139"/>
                  </a:lnTo>
                  <a:lnTo>
                    <a:pt x="210979" y="146247"/>
                  </a:lnTo>
                  <a:lnTo>
                    <a:pt x="213236" y="147651"/>
                  </a:lnTo>
                  <a:lnTo>
                    <a:pt x="213682" y="149646"/>
                  </a:lnTo>
                  <a:lnTo>
                    <a:pt x="212922" y="152035"/>
                  </a:lnTo>
                  <a:lnTo>
                    <a:pt x="205815" y="162110"/>
                  </a:lnTo>
                  <a:lnTo>
                    <a:pt x="203443" y="164577"/>
                  </a:lnTo>
                  <a:lnTo>
                    <a:pt x="198700" y="179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7" name="SMARTInkShape-Group380">
            <a:extLst>
              <a:ext uri="{FF2B5EF4-FFF2-40B4-BE49-F238E27FC236}">
                <a16:creationId xmlns:a16="http://schemas.microsoft.com/office/drawing/2014/main" id="{1842BFEF-1E1B-0353-8B38-8C703BC795B9}"/>
              </a:ext>
            </a:extLst>
          </p:cNvPr>
          <p:cNvGrpSpPr/>
          <p:nvPr/>
        </p:nvGrpSpPr>
        <p:grpSpPr>
          <a:xfrm>
            <a:off x="7239000" y="4162594"/>
            <a:ext cx="485579" cy="380832"/>
            <a:chOff x="7239000" y="4162594"/>
            <a:chExt cx="485579" cy="380832"/>
          </a:xfrm>
        </p:grpSpPr>
        <p:sp>
          <p:nvSpPr>
            <p:cNvPr id="675" name="SMARTInkShape-1844">
              <a:extLst>
                <a:ext uri="{FF2B5EF4-FFF2-40B4-BE49-F238E27FC236}">
                  <a16:creationId xmlns:a16="http://schemas.microsoft.com/office/drawing/2014/main" id="{E67F2194-0DB3-80DF-CEA6-F85E9A0BED1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298095" y="4162594"/>
              <a:ext cx="426484" cy="269672"/>
            </a:xfrm>
            <a:custGeom>
              <a:avLst/>
              <a:gdLst/>
              <a:ahLst/>
              <a:cxnLst/>
              <a:rect l="0" t="0" r="0" b="0"/>
              <a:pathLst>
                <a:path w="426484" h="269672">
                  <a:moveTo>
                    <a:pt x="93305" y="104606"/>
                  </a:moveTo>
                  <a:lnTo>
                    <a:pt x="93305" y="104606"/>
                  </a:lnTo>
                  <a:lnTo>
                    <a:pt x="115971" y="81940"/>
                  </a:lnTo>
                  <a:lnTo>
                    <a:pt x="124898" y="78657"/>
                  </a:lnTo>
                  <a:lnTo>
                    <a:pt x="141824" y="73987"/>
                  </a:lnTo>
                  <a:lnTo>
                    <a:pt x="160244" y="68723"/>
                  </a:lnTo>
                  <a:lnTo>
                    <a:pt x="185433" y="66944"/>
                  </a:lnTo>
                  <a:lnTo>
                    <a:pt x="204446" y="71692"/>
                  </a:lnTo>
                  <a:lnTo>
                    <a:pt x="208674" y="74197"/>
                  </a:lnTo>
                  <a:lnTo>
                    <a:pt x="213371" y="79802"/>
                  </a:lnTo>
                  <a:lnTo>
                    <a:pt x="221073" y="93964"/>
                  </a:lnTo>
                  <a:lnTo>
                    <a:pt x="221351" y="111165"/>
                  </a:lnTo>
                  <a:lnTo>
                    <a:pt x="217963" y="156701"/>
                  </a:lnTo>
                  <a:lnTo>
                    <a:pt x="203144" y="198858"/>
                  </a:lnTo>
                  <a:lnTo>
                    <a:pt x="185629" y="237237"/>
                  </a:lnTo>
                  <a:lnTo>
                    <a:pt x="170872" y="254558"/>
                  </a:lnTo>
                  <a:lnTo>
                    <a:pt x="148037" y="268040"/>
                  </a:lnTo>
                  <a:lnTo>
                    <a:pt x="130331" y="269671"/>
                  </a:lnTo>
                  <a:lnTo>
                    <a:pt x="93093" y="262094"/>
                  </a:lnTo>
                  <a:lnTo>
                    <a:pt x="64666" y="248401"/>
                  </a:lnTo>
                  <a:lnTo>
                    <a:pt x="41193" y="220825"/>
                  </a:lnTo>
                  <a:lnTo>
                    <a:pt x="14650" y="175182"/>
                  </a:lnTo>
                  <a:lnTo>
                    <a:pt x="2431" y="148141"/>
                  </a:lnTo>
                  <a:lnTo>
                    <a:pt x="0" y="131363"/>
                  </a:lnTo>
                  <a:lnTo>
                    <a:pt x="8744" y="99011"/>
                  </a:lnTo>
                  <a:lnTo>
                    <a:pt x="19685" y="77784"/>
                  </a:lnTo>
                  <a:lnTo>
                    <a:pt x="61515" y="47269"/>
                  </a:lnTo>
                  <a:lnTo>
                    <a:pt x="85650" y="31173"/>
                  </a:lnTo>
                  <a:lnTo>
                    <a:pt x="132362" y="16252"/>
                  </a:lnTo>
                  <a:lnTo>
                    <a:pt x="177079" y="6343"/>
                  </a:lnTo>
                  <a:lnTo>
                    <a:pt x="213729" y="1760"/>
                  </a:lnTo>
                  <a:lnTo>
                    <a:pt x="254811" y="403"/>
                  </a:lnTo>
                  <a:lnTo>
                    <a:pt x="295440" y="0"/>
                  </a:lnTo>
                  <a:lnTo>
                    <a:pt x="334003" y="6410"/>
                  </a:lnTo>
                  <a:lnTo>
                    <a:pt x="377368" y="8774"/>
                  </a:lnTo>
                  <a:lnTo>
                    <a:pt x="424439" y="9346"/>
                  </a:lnTo>
                  <a:lnTo>
                    <a:pt x="426483" y="9356"/>
                  </a:lnTo>
                  <a:lnTo>
                    <a:pt x="421565" y="9356"/>
                  </a:lnTo>
                  <a:lnTo>
                    <a:pt x="420095" y="10414"/>
                  </a:lnTo>
                  <a:lnTo>
                    <a:pt x="417155" y="18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845">
              <a:extLst>
                <a:ext uri="{FF2B5EF4-FFF2-40B4-BE49-F238E27FC236}">
                  <a16:creationId xmlns:a16="http://schemas.microsoft.com/office/drawing/2014/main" id="{4295C587-34FE-4FC2-8821-AF3C64ACB9F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39000" y="4495800"/>
              <a:ext cx="470244" cy="47626"/>
            </a:xfrm>
            <a:custGeom>
              <a:avLst/>
              <a:gdLst/>
              <a:ahLst/>
              <a:cxnLst/>
              <a:rect l="0" t="0" r="0" b="0"/>
              <a:pathLst>
                <a:path w="470244" h="47626">
                  <a:moveTo>
                    <a:pt x="0" y="47625"/>
                  </a:moveTo>
                  <a:lnTo>
                    <a:pt x="0" y="47625"/>
                  </a:lnTo>
                  <a:lnTo>
                    <a:pt x="18828" y="44803"/>
                  </a:lnTo>
                  <a:lnTo>
                    <a:pt x="57106" y="34368"/>
                  </a:lnTo>
                  <a:lnTo>
                    <a:pt x="102846" y="28661"/>
                  </a:lnTo>
                  <a:lnTo>
                    <a:pt x="140070" y="22369"/>
                  </a:lnTo>
                  <a:lnTo>
                    <a:pt x="177909" y="20033"/>
                  </a:lnTo>
                  <a:lnTo>
                    <a:pt x="214874" y="18283"/>
                  </a:lnTo>
                  <a:lnTo>
                    <a:pt x="259167" y="11568"/>
                  </a:lnTo>
                  <a:lnTo>
                    <a:pt x="295866" y="10131"/>
                  </a:lnTo>
                  <a:lnTo>
                    <a:pt x="341136" y="9644"/>
                  </a:lnTo>
                  <a:lnTo>
                    <a:pt x="381066" y="9561"/>
                  </a:lnTo>
                  <a:lnTo>
                    <a:pt x="420211" y="9532"/>
                  </a:lnTo>
                  <a:lnTo>
                    <a:pt x="445888" y="8468"/>
                  </a:lnTo>
                  <a:lnTo>
                    <a:pt x="470243" y="883"/>
                  </a:lnTo>
                  <a:lnTo>
                    <a:pt x="466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SMARTInkShape-Group381">
            <a:extLst>
              <a:ext uri="{FF2B5EF4-FFF2-40B4-BE49-F238E27FC236}">
                <a16:creationId xmlns:a16="http://schemas.microsoft.com/office/drawing/2014/main" id="{220BA3DE-A1B8-FD42-B490-51C6CD99E7A7}"/>
              </a:ext>
            </a:extLst>
          </p:cNvPr>
          <p:cNvGrpSpPr/>
          <p:nvPr/>
        </p:nvGrpSpPr>
        <p:grpSpPr>
          <a:xfrm>
            <a:off x="6524625" y="4295775"/>
            <a:ext cx="209551" cy="123826"/>
            <a:chOff x="6524625" y="4295775"/>
            <a:chExt cx="209551" cy="123826"/>
          </a:xfrm>
        </p:grpSpPr>
        <p:sp>
          <p:nvSpPr>
            <p:cNvPr id="678" name="SMARTInkShape-1846">
              <a:extLst>
                <a:ext uri="{FF2B5EF4-FFF2-40B4-BE49-F238E27FC236}">
                  <a16:creationId xmlns:a16="http://schemas.microsoft.com/office/drawing/2014/main" id="{D7398EB3-F4C3-65F8-9111-A5C5FA629D9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24625" y="42957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23370" y="1324"/>
                  </a:lnTo>
                  <a:lnTo>
                    <a:pt x="68673" y="78"/>
                  </a:lnTo>
                  <a:lnTo>
                    <a:pt x="115637" y="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847">
              <a:extLst>
                <a:ext uri="{FF2B5EF4-FFF2-40B4-BE49-F238E27FC236}">
                  <a16:creationId xmlns:a16="http://schemas.microsoft.com/office/drawing/2014/main" id="{B9679A23-9D48-F107-875B-B84A37BD607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534150" y="4401908"/>
              <a:ext cx="200026" cy="17693"/>
            </a:xfrm>
            <a:custGeom>
              <a:avLst/>
              <a:gdLst/>
              <a:ahLst/>
              <a:cxnLst/>
              <a:rect l="0" t="0" r="0" b="0"/>
              <a:pathLst>
                <a:path w="200026" h="17693">
                  <a:moveTo>
                    <a:pt x="0" y="17692"/>
                  </a:moveTo>
                  <a:lnTo>
                    <a:pt x="0" y="17692"/>
                  </a:lnTo>
                  <a:lnTo>
                    <a:pt x="0" y="12635"/>
                  </a:lnTo>
                  <a:lnTo>
                    <a:pt x="1058" y="11146"/>
                  </a:lnTo>
                  <a:lnTo>
                    <a:pt x="2822" y="10153"/>
                  </a:lnTo>
                  <a:lnTo>
                    <a:pt x="10779" y="9050"/>
                  </a:lnTo>
                  <a:lnTo>
                    <a:pt x="50381" y="5519"/>
                  </a:lnTo>
                  <a:lnTo>
                    <a:pt x="93914" y="0"/>
                  </a:lnTo>
                  <a:lnTo>
                    <a:pt x="139876" y="6361"/>
                  </a:lnTo>
                  <a:lnTo>
                    <a:pt x="153184" y="8422"/>
                  </a:lnTo>
                  <a:lnTo>
                    <a:pt x="173173" y="15548"/>
                  </a:lnTo>
                  <a:lnTo>
                    <a:pt x="200025" y="17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382">
            <a:extLst>
              <a:ext uri="{FF2B5EF4-FFF2-40B4-BE49-F238E27FC236}">
                <a16:creationId xmlns:a16="http://schemas.microsoft.com/office/drawing/2014/main" id="{80A6683B-120E-2DBA-5D81-B165E5556A3A}"/>
              </a:ext>
            </a:extLst>
          </p:cNvPr>
          <p:cNvGrpSpPr/>
          <p:nvPr/>
        </p:nvGrpSpPr>
        <p:grpSpPr>
          <a:xfrm>
            <a:off x="5124973" y="3962400"/>
            <a:ext cx="1085215" cy="847701"/>
            <a:chOff x="5124973" y="3962400"/>
            <a:chExt cx="1085215" cy="847701"/>
          </a:xfrm>
        </p:grpSpPr>
        <p:sp>
          <p:nvSpPr>
            <p:cNvPr id="681" name="SMARTInkShape-1848">
              <a:extLst>
                <a:ext uri="{FF2B5EF4-FFF2-40B4-BE49-F238E27FC236}">
                  <a16:creationId xmlns:a16="http://schemas.microsoft.com/office/drawing/2014/main" id="{C587F4E3-952B-E57D-5072-A850DD6C024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24973" y="4095750"/>
              <a:ext cx="142353" cy="542926"/>
            </a:xfrm>
            <a:custGeom>
              <a:avLst/>
              <a:gdLst/>
              <a:ahLst/>
              <a:cxnLst/>
              <a:rect l="0" t="0" r="0" b="0"/>
              <a:pathLst>
                <a:path w="142353" h="542926">
                  <a:moveTo>
                    <a:pt x="142352" y="0"/>
                  </a:moveTo>
                  <a:lnTo>
                    <a:pt x="142352" y="0"/>
                  </a:lnTo>
                  <a:lnTo>
                    <a:pt x="133690" y="7605"/>
                  </a:lnTo>
                  <a:lnTo>
                    <a:pt x="118501" y="18364"/>
                  </a:lnTo>
                  <a:lnTo>
                    <a:pt x="88163" y="58314"/>
                  </a:lnTo>
                  <a:lnTo>
                    <a:pt x="69263" y="96183"/>
                  </a:lnTo>
                  <a:lnTo>
                    <a:pt x="47930" y="143730"/>
                  </a:lnTo>
                  <a:lnTo>
                    <a:pt x="31336" y="190612"/>
                  </a:lnTo>
                  <a:lnTo>
                    <a:pt x="21371" y="228622"/>
                  </a:lnTo>
                  <a:lnTo>
                    <a:pt x="14032" y="266704"/>
                  </a:lnTo>
                  <a:lnTo>
                    <a:pt x="5436" y="305389"/>
                  </a:lnTo>
                  <a:lnTo>
                    <a:pt x="1243" y="350365"/>
                  </a:lnTo>
                  <a:lnTo>
                    <a:pt x="0" y="392149"/>
                  </a:lnTo>
                  <a:lnTo>
                    <a:pt x="4688" y="436397"/>
                  </a:lnTo>
                  <a:lnTo>
                    <a:pt x="18795" y="483454"/>
                  </a:lnTo>
                  <a:lnTo>
                    <a:pt x="21881" y="490577"/>
                  </a:lnTo>
                  <a:lnTo>
                    <a:pt x="33776" y="501315"/>
                  </a:lnTo>
                  <a:lnTo>
                    <a:pt x="64982" y="523567"/>
                  </a:lnTo>
                  <a:lnTo>
                    <a:pt x="73564" y="531457"/>
                  </a:lnTo>
                  <a:lnTo>
                    <a:pt x="77560" y="532536"/>
                  </a:lnTo>
                  <a:lnTo>
                    <a:pt x="80108" y="532824"/>
                  </a:lnTo>
                  <a:lnTo>
                    <a:pt x="85760" y="535966"/>
                  </a:lnTo>
                  <a:lnTo>
                    <a:pt x="91800" y="539832"/>
                  </a:lnTo>
                  <a:lnTo>
                    <a:pt x="104252" y="542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1849">
              <a:extLst>
                <a:ext uri="{FF2B5EF4-FFF2-40B4-BE49-F238E27FC236}">
                  <a16:creationId xmlns:a16="http://schemas.microsoft.com/office/drawing/2014/main" id="{8DA48931-0280-BB10-CEE3-936F3CE2CE2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76972" y="4222052"/>
              <a:ext cx="323754" cy="239680"/>
            </a:xfrm>
            <a:custGeom>
              <a:avLst/>
              <a:gdLst/>
              <a:ahLst/>
              <a:cxnLst/>
              <a:rect l="0" t="0" r="0" b="0"/>
              <a:pathLst>
                <a:path w="323754" h="239680">
                  <a:moveTo>
                    <a:pt x="28478" y="92773"/>
                  </a:moveTo>
                  <a:lnTo>
                    <a:pt x="28478" y="92773"/>
                  </a:lnTo>
                  <a:lnTo>
                    <a:pt x="28478" y="87716"/>
                  </a:lnTo>
                  <a:lnTo>
                    <a:pt x="29536" y="86227"/>
                  </a:lnTo>
                  <a:lnTo>
                    <a:pt x="31300" y="85234"/>
                  </a:lnTo>
                  <a:lnTo>
                    <a:pt x="33534" y="84572"/>
                  </a:lnTo>
                  <a:lnTo>
                    <a:pt x="35023" y="83072"/>
                  </a:lnTo>
                  <a:lnTo>
                    <a:pt x="36679" y="78584"/>
                  </a:lnTo>
                  <a:lnTo>
                    <a:pt x="38179" y="76964"/>
                  </a:lnTo>
                  <a:lnTo>
                    <a:pt x="42667" y="75163"/>
                  </a:lnTo>
                  <a:lnTo>
                    <a:pt x="86482" y="66201"/>
                  </a:lnTo>
                  <a:lnTo>
                    <a:pt x="127683" y="64232"/>
                  </a:lnTo>
                  <a:lnTo>
                    <a:pt x="130599" y="66338"/>
                  </a:lnTo>
                  <a:lnTo>
                    <a:pt x="146021" y="90716"/>
                  </a:lnTo>
                  <a:lnTo>
                    <a:pt x="156808" y="127796"/>
                  </a:lnTo>
                  <a:lnTo>
                    <a:pt x="156775" y="140441"/>
                  </a:lnTo>
                  <a:lnTo>
                    <a:pt x="142335" y="186041"/>
                  </a:lnTo>
                  <a:lnTo>
                    <a:pt x="124934" y="218088"/>
                  </a:lnTo>
                  <a:lnTo>
                    <a:pt x="113327" y="227843"/>
                  </a:lnTo>
                  <a:lnTo>
                    <a:pt x="83573" y="239163"/>
                  </a:lnTo>
                  <a:lnTo>
                    <a:pt x="71309" y="239679"/>
                  </a:lnTo>
                  <a:lnTo>
                    <a:pt x="31372" y="230828"/>
                  </a:lnTo>
                  <a:lnTo>
                    <a:pt x="12520" y="212347"/>
                  </a:lnTo>
                  <a:lnTo>
                    <a:pt x="5511" y="198481"/>
                  </a:lnTo>
                  <a:lnTo>
                    <a:pt x="1010" y="172332"/>
                  </a:lnTo>
                  <a:lnTo>
                    <a:pt x="0" y="125863"/>
                  </a:lnTo>
                  <a:lnTo>
                    <a:pt x="4988" y="105870"/>
                  </a:lnTo>
                  <a:lnTo>
                    <a:pt x="26744" y="76598"/>
                  </a:lnTo>
                  <a:lnTo>
                    <a:pt x="59333" y="50622"/>
                  </a:lnTo>
                  <a:lnTo>
                    <a:pt x="98426" y="25925"/>
                  </a:lnTo>
                  <a:lnTo>
                    <a:pt x="139446" y="8475"/>
                  </a:lnTo>
                  <a:lnTo>
                    <a:pt x="182728" y="0"/>
                  </a:lnTo>
                  <a:lnTo>
                    <a:pt x="219526" y="1079"/>
                  </a:lnTo>
                  <a:lnTo>
                    <a:pt x="259774" y="5869"/>
                  </a:lnTo>
                  <a:lnTo>
                    <a:pt x="307225" y="7017"/>
                  </a:lnTo>
                  <a:lnTo>
                    <a:pt x="323702" y="7048"/>
                  </a:lnTo>
                  <a:lnTo>
                    <a:pt x="323753" y="16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1850">
              <a:extLst>
                <a:ext uri="{FF2B5EF4-FFF2-40B4-BE49-F238E27FC236}">
                  <a16:creationId xmlns:a16="http://schemas.microsoft.com/office/drawing/2014/main" id="{C0A7FB41-4460-C2FA-EC2E-BDE118E9DEB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810250" y="4629150"/>
              <a:ext cx="180976" cy="104772"/>
            </a:xfrm>
            <a:custGeom>
              <a:avLst/>
              <a:gdLst/>
              <a:ahLst/>
              <a:cxnLst/>
              <a:rect l="0" t="0" r="0" b="0"/>
              <a:pathLst>
                <a:path w="180976" h="104772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6247" y="8729"/>
                  </a:lnTo>
                  <a:lnTo>
                    <a:pt x="26742" y="1358"/>
                  </a:lnTo>
                  <a:lnTo>
                    <a:pt x="35817" y="268"/>
                  </a:lnTo>
                  <a:lnTo>
                    <a:pt x="61659" y="3"/>
                  </a:lnTo>
                  <a:lnTo>
                    <a:pt x="63331" y="1060"/>
                  </a:lnTo>
                  <a:lnTo>
                    <a:pt x="64446" y="2823"/>
                  </a:lnTo>
                  <a:lnTo>
                    <a:pt x="65189" y="5057"/>
                  </a:lnTo>
                  <a:lnTo>
                    <a:pt x="71292" y="13258"/>
                  </a:lnTo>
                  <a:lnTo>
                    <a:pt x="71870" y="16247"/>
                  </a:lnTo>
                  <a:lnTo>
                    <a:pt x="71196" y="19298"/>
                  </a:lnTo>
                  <a:lnTo>
                    <a:pt x="60725" y="48049"/>
                  </a:lnTo>
                  <a:lnTo>
                    <a:pt x="52564" y="74126"/>
                  </a:lnTo>
                  <a:lnTo>
                    <a:pt x="44176" y="83392"/>
                  </a:lnTo>
                  <a:lnTo>
                    <a:pt x="9838" y="104598"/>
                  </a:lnTo>
                  <a:lnTo>
                    <a:pt x="9618" y="99666"/>
                  </a:lnTo>
                  <a:lnTo>
                    <a:pt x="12388" y="94391"/>
                  </a:lnTo>
                  <a:lnTo>
                    <a:pt x="18205" y="88517"/>
                  </a:lnTo>
                  <a:lnTo>
                    <a:pt x="60570" y="63485"/>
                  </a:lnTo>
                  <a:lnTo>
                    <a:pt x="106401" y="36247"/>
                  </a:lnTo>
                  <a:lnTo>
                    <a:pt x="131892" y="19224"/>
                  </a:lnTo>
                  <a:lnTo>
                    <a:pt x="139052" y="13835"/>
                  </a:lnTo>
                  <a:lnTo>
                    <a:pt x="145762" y="11441"/>
                  </a:lnTo>
                  <a:lnTo>
                    <a:pt x="147974" y="9744"/>
                  </a:lnTo>
                  <a:lnTo>
                    <a:pt x="152147" y="3358"/>
                  </a:lnTo>
                  <a:lnTo>
                    <a:pt x="160429" y="442"/>
                  </a:lnTo>
                  <a:lnTo>
                    <a:pt x="158438" y="196"/>
                  </a:lnTo>
                  <a:lnTo>
                    <a:pt x="144230" y="0"/>
                  </a:lnTo>
                  <a:lnTo>
                    <a:pt x="135538" y="6546"/>
                  </a:lnTo>
                  <a:lnTo>
                    <a:pt x="126708" y="9701"/>
                  </a:lnTo>
                  <a:lnTo>
                    <a:pt x="101589" y="31881"/>
                  </a:lnTo>
                  <a:lnTo>
                    <a:pt x="98067" y="40980"/>
                  </a:lnTo>
                  <a:lnTo>
                    <a:pt x="95444" y="51022"/>
                  </a:lnTo>
                  <a:lnTo>
                    <a:pt x="89075" y="63683"/>
                  </a:lnTo>
                  <a:lnTo>
                    <a:pt x="86166" y="87461"/>
                  </a:lnTo>
                  <a:lnTo>
                    <a:pt x="88743" y="94610"/>
                  </a:lnTo>
                  <a:lnTo>
                    <a:pt x="90912" y="97998"/>
                  </a:lnTo>
                  <a:lnTo>
                    <a:pt x="93416" y="100257"/>
                  </a:lnTo>
                  <a:lnTo>
                    <a:pt x="99021" y="102767"/>
                  </a:lnTo>
                  <a:lnTo>
                    <a:pt x="146052" y="104771"/>
                  </a:lnTo>
                  <a:lnTo>
                    <a:pt x="160632" y="99717"/>
                  </a:lnTo>
                  <a:lnTo>
                    <a:pt x="1809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851">
              <a:extLst>
                <a:ext uri="{FF2B5EF4-FFF2-40B4-BE49-F238E27FC236}">
                  <a16:creationId xmlns:a16="http://schemas.microsoft.com/office/drawing/2014/main" id="{3FDE59CB-7698-08C2-8AE0-37F94A9C10B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91200" y="45243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54088" y="9350"/>
                  </a:lnTo>
                  <a:lnTo>
                    <a:pt x="92058" y="4434"/>
                  </a:lnTo>
                  <a:lnTo>
                    <a:pt x="137149" y="876"/>
                  </a:lnTo>
                  <a:lnTo>
                    <a:pt x="178953" y="10"/>
                  </a:lnTo>
                  <a:lnTo>
                    <a:pt x="179627" y="106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852">
              <a:extLst>
                <a:ext uri="{FF2B5EF4-FFF2-40B4-BE49-F238E27FC236}">
                  <a16:creationId xmlns:a16="http://schemas.microsoft.com/office/drawing/2014/main" id="{22C92C84-1828-A1D1-01E4-9929D71B92E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000750" y="3962400"/>
              <a:ext cx="209438" cy="847701"/>
            </a:xfrm>
            <a:custGeom>
              <a:avLst/>
              <a:gdLst/>
              <a:ahLst/>
              <a:cxnLst/>
              <a:rect l="0" t="0" r="0" b="0"/>
              <a:pathLst>
                <a:path w="209438" h="8477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7333" y="17610"/>
                  </a:lnTo>
                  <a:lnTo>
                    <a:pt x="32157" y="32181"/>
                  </a:lnTo>
                  <a:lnTo>
                    <a:pt x="50836" y="72296"/>
                  </a:lnTo>
                  <a:lnTo>
                    <a:pt x="66680" y="115040"/>
                  </a:lnTo>
                  <a:lnTo>
                    <a:pt x="89097" y="160964"/>
                  </a:lnTo>
                  <a:lnTo>
                    <a:pt x="112615" y="206418"/>
                  </a:lnTo>
                  <a:lnTo>
                    <a:pt x="136819" y="253578"/>
                  </a:lnTo>
                  <a:lnTo>
                    <a:pt x="161983" y="300209"/>
                  </a:lnTo>
                  <a:lnTo>
                    <a:pt x="178170" y="344362"/>
                  </a:lnTo>
                  <a:lnTo>
                    <a:pt x="189669" y="385313"/>
                  </a:lnTo>
                  <a:lnTo>
                    <a:pt x="199779" y="426022"/>
                  </a:lnTo>
                  <a:lnTo>
                    <a:pt x="205207" y="460277"/>
                  </a:lnTo>
                  <a:lnTo>
                    <a:pt x="207620" y="496667"/>
                  </a:lnTo>
                  <a:lnTo>
                    <a:pt x="208693" y="534008"/>
                  </a:lnTo>
                  <a:lnTo>
                    <a:pt x="209169" y="570711"/>
                  </a:lnTo>
                  <a:lnTo>
                    <a:pt x="209437" y="617951"/>
                  </a:lnTo>
                  <a:lnTo>
                    <a:pt x="206706" y="657307"/>
                  </a:lnTo>
                  <a:lnTo>
                    <a:pt x="199847" y="699373"/>
                  </a:lnTo>
                  <a:lnTo>
                    <a:pt x="191624" y="731332"/>
                  </a:lnTo>
                  <a:lnTo>
                    <a:pt x="169468" y="775718"/>
                  </a:lnTo>
                  <a:lnTo>
                    <a:pt x="130598" y="821711"/>
                  </a:lnTo>
                  <a:lnTo>
                    <a:pt x="104859" y="847640"/>
                  </a:lnTo>
                  <a:lnTo>
                    <a:pt x="109857" y="847700"/>
                  </a:lnTo>
                  <a:lnTo>
                    <a:pt x="123825" y="838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9" name="SMARTInkShape-Group383">
            <a:extLst>
              <a:ext uri="{FF2B5EF4-FFF2-40B4-BE49-F238E27FC236}">
                <a16:creationId xmlns:a16="http://schemas.microsoft.com/office/drawing/2014/main" id="{9E381FE8-CEAA-3EA8-A28B-F3F31A7D1E17}"/>
              </a:ext>
            </a:extLst>
          </p:cNvPr>
          <p:cNvGrpSpPr/>
          <p:nvPr/>
        </p:nvGrpSpPr>
        <p:grpSpPr>
          <a:xfrm>
            <a:off x="4581525" y="4286250"/>
            <a:ext cx="276226" cy="275015"/>
            <a:chOff x="4581525" y="4286250"/>
            <a:chExt cx="276226" cy="275015"/>
          </a:xfrm>
        </p:grpSpPr>
        <p:sp>
          <p:nvSpPr>
            <p:cNvPr id="687" name="SMARTInkShape-1853">
              <a:extLst>
                <a:ext uri="{FF2B5EF4-FFF2-40B4-BE49-F238E27FC236}">
                  <a16:creationId xmlns:a16="http://schemas.microsoft.com/office/drawing/2014/main" id="{537084E3-10DA-7C90-B835-5EE752B1E9C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629150" y="4373418"/>
              <a:ext cx="228601" cy="187847"/>
            </a:xfrm>
            <a:custGeom>
              <a:avLst/>
              <a:gdLst/>
              <a:ahLst/>
              <a:cxnLst/>
              <a:rect l="0" t="0" r="0" b="0"/>
              <a:pathLst>
                <a:path w="228601" h="187847">
                  <a:moveTo>
                    <a:pt x="0" y="27132"/>
                  </a:moveTo>
                  <a:lnTo>
                    <a:pt x="0" y="27132"/>
                  </a:lnTo>
                  <a:lnTo>
                    <a:pt x="8201" y="27132"/>
                  </a:lnTo>
                  <a:lnTo>
                    <a:pt x="29037" y="12667"/>
                  </a:lnTo>
                  <a:lnTo>
                    <a:pt x="67405" y="722"/>
                  </a:lnTo>
                  <a:lnTo>
                    <a:pt x="73512" y="0"/>
                  </a:lnTo>
                  <a:lnTo>
                    <a:pt x="77583" y="577"/>
                  </a:lnTo>
                  <a:lnTo>
                    <a:pt x="80297" y="2022"/>
                  </a:lnTo>
                  <a:lnTo>
                    <a:pt x="89709" y="11941"/>
                  </a:lnTo>
                  <a:lnTo>
                    <a:pt x="92787" y="20734"/>
                  </a:lnTo>
                  <a:lnTo>
                    <a:pt x="95106" y="59096"/>
                  </a:lnTo>
                  <a:lnTo>
                    <a:pt x="84870" y="103778"/>
                  </a:lnTo>
                  <a:lnTo>
                    <a:pt x="75946" y="126395"/>
                  </a:lnTo>
                  <a:lnTo>
                    <a:pt x="49589" y="168373"/>
                  </a:lnTo>
                  <a:lnTo>
                    <a:pt x="45759" y="175268"/>
                  </a:lnTo>
                  <a:lnTo>
                    <a:pt x="41089" y="179865"/>
                  </a:lnTo>
                  <a:lnTo>
                    <a:pt x="22370" y="187846"/>
                  </a:lnTo>
                  <a:lnTo>
                    <a:pt x="21263" y="186133"/>
                  </a:lnTo>
                  <a:lnTo>
                    <a:pt x="20034" y="178585"/>
                  </a:lnTo>
                  <a:lnTo>
                    <a:pt x="25132" y="168175"/>
                  </a:lnTo>
                  <a:lnTo>
                    <a:pt x="32336" y="157552"/>
                  </a:lnTo>
                  <a:lnTo>
                    <a:pt x="35539" y="149302"/>
                  </a:lnTo>
                  <a:lnTo>
                    <a:pt x="76386" y="121746"/>
                  </a:lnTo>
                  <a:lnTo>
                    <a:pt x="117303" y="91607"/>
                  </a:lnTo>
                  <a:lnTo>
                    <a:pt x="162321" y="72128"/>
                  </a:lnTo>
                  <a:lnTo>
                    <a:pt x="196419" y="48240"/>
                  </a:lnTo>
                  <a:lnTo>
                    <a:pt x="206956" y="38945"/>
                  </a:lnTo>
                  <a:lnTo>
                    <a:pt x="208397" y="34851"/>
                  </a:lnTo>
                  <a:lnTo>
                    <a:pt x="208781" y="32278"/>
                  </a:lnTo>
                  <a:lnTo>
                    <a:pt x="206921" y="30563"/>
                  </a:lnTo>
                  <a:lnTo>
                    <a:pt x="199209" y="28657"/>
                  </a:lnTo>
                  <a:lnTo>
                    <a:pt x="195247" y="29207"/>
                  </a:lnTo>
                  <a:lnTo>
                    <a:pt x="178464" y="34871"/>
                  </a:lnTo>
                  <a:lnTo>
                    <a:pt x="172951" y="35468"/>
                  </a:lnTo>
                  <a:lnTo>
                    <a:pt x="161181" y="41773"/>
                  </a:lnTo>
                  <a:lnTo>
                    <a:pt x="136623" y="63593"/>
                  </a:lnTo>
                  <a:lnTo>
                    <a:pt x="112601" y="99314"/>
                  </a:lnTo>
                  <a:lnTo>
                    <a:pt x="107094" y="124013"/>
                  </a:lnTo>
                  <a:lnTo>
                    <a:pt x="108628" y="139335"/>
                  </a:lnTo>
                  <a:lnTo>
                    <a:pt x="110518" y="146384"/>
                  </a:lnTo>
                  <a:lnTo>
                    <a:pt x="113896" y="151084"/>
                  </a:lnTo>
                  <a:lnTo>
                    <a:pt x="118264" y="154216"/>
                  </a:lnTo>
                  <a:lnTo>
                    <a:pt x="140483" y="164301"/>
                  </a:lnTo>
                  <a:lnTo>
                    <a:pt x="155570" y="164649"/>
                  </a:lnTo>
                  <a:lnTo>
                    <a:pt x="197802" y="155670"/>
                  </a:lnTo>
                  <a:lnTo>
                    <a:pt x="228600" y="141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854">
              <a:extLst>
                <a:ext uri="{FF2B5EF4-FFF2-40B4-BE49-F238E27FC236}">
                  <a16:creationId xmlns:a16="http://schemas.microsoft.com/office/drawing/2014/main" id="{15048207-DC04-2C0E-67F2-7E226EF83C2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81525" y="428625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45760" y="0"/>
                  </a:lnTo>
                  <a:lnTo>
                    <a:pt x="90288" y="0"/>
                  </a:lnTo>
                  <a:lnTo>
                    <a:pt x="137426" y="0"/>
                  </a:lnTo>
                  <a:lnTo>
                    <a:pt x="184328" y="0"/>
                  </a:lnTo>
                  <a:lnTo>
                    <a:pt x="231630" y="0"/>
                  </a:lnTo>
                  <a:lnTo>
                    <a:pt x="247089" y="0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384">
            <a:extLst>
              <a:ext uri="{FF2B5EF4-FFF2-40B4-BE49-F238E27FC236}">
                <a16:creationId xmlns:a16="http://schemas.microsoft.com/office/drawing/2014/main" id="{23F6F3BD-A1FD-ABDC-694E-A1F93F461375}"/>
              </a:ext>
            </a:extLst>
          </p:cNvPr>
          <p:cNvGrpSpPr/>
          <p:nvPr/>
        </p:nvGrpSpPr>
        <p:grpSpPr>
          <a:xfrm>
            <a:off x="4032822" y="4239987"/>
            <a:ext cx="320104" cy="370114"/>
            <a:chOff x="4032822" y="4239987"/>
            <a:chExt cx="320104" cy="370114"/>
          </a:xfrm>
        </p:grpSpPr>
        <p:sp>
          <p:nvSpPr>
            <p:cNvPr id="690" name="SMARTInkShape-1855">
              <a:extLst>
                <a:ext uri="{FF2B5EF4-FFF2-40B4-BE49-F238E27FC236}">
                  <a16:creationId xmlns:a16="http://schemas.microsoft.com/office/drawing/2014/main" id="{938A8A87-39D0-EB44-6B4B-CBDE1E60649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032822" y="4324350"/>
              <a:ext cx="110448" cy="133581"/>
            </a:xfrm>
            <a:custGeom>
              <a:avLst/>
              <a:gdLst/>
              <a:ahLst/>
              <a:cxnLst/>
              <a:rect l="0" t="0" r="0" b="0"/>
              <a:pathLst>
                <a:path w="110448" h="133581">
                  <a:moveTo>
                    <a:pt x="81978" y="9525"/>
                  </a:moveTo>
                  <a:lnTo>
                    <a:pt x="81978" y="9525"/>
                  </a:lnTo>
                  <a:lnTo>
                    <a:pt x="91469" y="9525"/>
                  </a:lnTo>
                  <a:lnTo>
                    <a:pt x="86436" y="4468"/>
                  </a:lnTo>
                  <a:lnTo>
                    <a:pt x="81137" y="1986"/>
                  </a:lnTo>
                  <a:lnTo>
                    <a:pt x="78242" y="1324"/>
                  </a:lnTo>
                  <a:lnTo>
                    <a:pt x="64055" y="5449"/>
                  </a:lnTo>
                  <a:lnTo>
                    <a:pt x="46446" y="23487"/>
                  </a:lnTo>
                  <a:lnTo>
                    <a:pt x="15223" y="67259"/>
                  </a:lnTo>
                  <a:lnTo>
                    <a:pt x="1874" y="89779"/>
                  </a:lnTo>
                  <a:lnTo>
                    <a:pt x="0" y="94778"/>
                  </a:lnTo>
                  <a:lnTo>
                    <a:pt x="741" y="105976"/>
                  </a:lnTo>
                  <a:lnTo>
                    <a:pt x="5656" y="118009"/>
                  </a:lnTo>
                  <a:lnTo>
                    <a:pt x="14896" y="130412"/>
                  </a:lnTo>
                  <a:lnTo>
                    <a:pt x="21381" y="133508"/>
                  </a:lnTo>
                  <a:lnTo>
                    <a:pt x="53615" y="133580"/>
                  </a:lnTo>
                  <a:lnTo>
                    <a:pt x="75338" y="123305"/>
                  </a:lnTo>
                  <a:lnTo>
                    <a:pt x="96826" y="101799"/>
                  </a:lnTo>
                  <a:lnTo>
                    <a:pt x="104452" y="81580"/>
                  </a:lnTo>
                  <a:lnTo>
                    <a:pt x="110017" y="34601"/>
                  </a:lnTo>
                  <a:lnTo>
                    <a:pt x="110447" y="14478"/>
                  </a:lnTo>
                  <a:lnTo>
                    <a:pt x="1010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1856">
              <a:extLst>
                <a:ext uri="{FF2B5EF4-FFF2-40B4-BE49-F238E27FC236}">
                  <a16:creationId xmlns:a16="http://schemas.microsoft.com/office/drawing/2014/main" id="{1BE102E0-6EFD-ADD4-01DD-DE3EBFE76FD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229187" y="4239987"/>
              <a:ext cx="95154" cy="370114"/>
            </a:xfrm>
            <a:custGeom>
              <a:avLst/>
              <a:gdLst/>
              <a:ahLst/>
              <a:cxnLst/>
              <a:rect l="0" t="0" r="0" b="0"/>
              <a:pathLst>
                <a:path w="95154" h="370114">
                  <a:moveTo>
                    <a:pt x="85638" y="36738"/>
                  </a:moveTo>
                  <a:lnTo>
                    <a:pt x="85638" y="36738"/>
                  </a:lnTo>
                  <a:lnTo>
                    <a:pt x="90695" y="36738"/>
                  </a:lnTo>
                  <a:lnTo>
                    <a:pt x="92184" y="35680"/>
                  </a:lnTo>
                  <a:lnTo>
                    <a:pt x="93177" y="33916"/>
                  </a:lnTo>
                  <a:lnTo>
                    <a:pt x="95046" y="19405"/>
                  </a:lnTo>
                  <a:lnTo>
                    <a:pt x="95153" y="9638"/>
                  </a:lnTo>
                  <a:lnTo>
                    <a:pt x="94098" y="9146"/>
                  </a:lnTo>
                  <a:lnTo>
                    <a:pt x="90103" y="8600"/>
                  </a:lnTo>
                  <a:lnTo>
                    <a:pt x="88615" y="7396"/>
                  </a:lnTo>
                  <a:lnTo>
                    <a:pt x="86961" y="3236"/>
                  </a:lnTo>
                  <a:lnTo>
                    <a:pt x="85462" y="1703"/>
                  </a:lnTo>
                  <a:lnTo>
                    <a:pt x="80974" y="0"/>
                  </a:lnTo>
                  <a:lnTo>
                    <a:pt x="79353" y="605"/>
                  </a:lnTo>
                  <a:lnTo>
                    <a:pt x="78273" y="2066"/>
                  </a:lnTo>
                  <a:lnTo>
                    <a:pt x="77553" y="4098"/>
                  </a:lnTo>
                  <a:lnTo>
                    <a:pt x="61225" y="17989"/>
                  </a:lnTo>
                  <a:lnTo>
                    <a:pt x="47067" y="44303"/>
                  </a:lnTo>
                  <a:lnTo>
                    <a:pt x="44049" y="48131"/>
                  </a:lnTo>
                  <a:lnTo>
                    <a:pt x="40695" y="58030"/>
                  </a:lnTo>
                  <a:lnTo>
                    <a:pt x="30762" y="100925"/>
                  </a:lnTo>
                  <a:lnTo>
                    <a:pt x="15670" y="142649"/>
                  </a:lnTo>
                  <a:lnTo>
                    <a:pt x="7437" y="187394"/>
                  </a:lnTo>
                  <a:lnTo>
                    <a:pt x="2142" y="229543"/>
                  </a:lnTo>
                  <a:lnTo>
                    <a:pt x="353" y="276024"/>
                  </a:lnTo>
                  <a:lnTo>
                    <a:pt x="0" y="319738"/>
                  </a:lnTo>
                  <a:lnTo>
                    <a:pt x="997" y="348131"/>
                  </a:lnTo>
                  <a:lnTo>
                    <a:pt x="9438" y="370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1857">
              <a:extLst>
                <a:ext uri="{FF2B5EF4-FFF2-40B4-BE49-F238E27FC236}">
                  <a16:creationId xmlns:a16="http://schemas.microsoft.com/office/drawing/2014/main" id="{DFA8F909-BA9E-EB97-FD24-5AD55C6E49E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210050" y="4433263"/>
              <a:ext cx="142876" cy="24438"/>
            </a:xfrm>
            <a:custGeom>
              <a:avLst/>
              <a:gdLst/>
              <a:ahLst/>
              <a:cxnLst/>
              <a:rect l="0" t="0" r="0" b="0"/>
              <a:pathLst>
                <a:path w="142876" h="24438">
                  <a:moveTo>
                    <a:pt x="0" y="24437"/>
                  </a:moveTo>
                  <a:lnTo>
                    <a:pt x="0" y="24437"/>
                  </a:lnTo>
                  <a:lnTo>
                    <a:pt x="32493" y="9249"/>
                  </a:lnTo>
                  <a:lnTo>
                    <a:pt x="77520" y="4668"/>
                  </a:lnTo>
                  <a:lnTo>
                    <a:pt x="104108" y="0"/>
                  </a:lnTo>
                  <a:lnTo>
                    <a:pt x="142875" y="5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8" name="SMARTInkShape-Group385">
            <a:extLst>
              <a:ext uri="{FF2B5EF4-FFF2-40B4-BE49-F238E27FC236}">
                <a16:creationId xmlns:a16="http://schemas.microsoft.com/office/drawing/2014/main" id="{00392C8E-5691-5687-D621-5724DD53C7B0}"/>
              </a:ext>
            </a:extLst>
          </p:cNvPr>
          <p:cNvGrpSpPr/>
          <p:nvPr/>
        </p:nvGrpSpPr>
        <p:grpSpPr>
          <a:xfrm>
            <a:off x="3130086" y="4212773"/>
            <a:ext cx="556090" cy="302078"/>
            <a:chOff x="3130086" y="4212773"/>
            <a:chExt cx="556090" cy="302078"/>
          </a:xfrm>
        </p:grpSpPr>
        <p:sp>
          <p:nvSpPr>
            <p:cNvPr id="694" name="SMARTInkShape-1858">
              <a:extLst>
                <a:ext uri="{FF2B5EF4-FFF2-40B4-BE49-F238E27FC236}">
                  <a16:creationId xmlns:a16="http://schemas.microsoft.com/office/drawing/2014/main" id="{A92B8495-8F5D-C5E4-E512-74D3FC502FB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30086" y="4212773"/>
              <a:ext cx="108415" cy="251614"/>
            </a:xfrm>
            <a:custGeom>
              <a:avLst/>
              <a:gdLst/>
              <a:ahLst/>
              <a:cxnLst/>
              <a:rect l="0" t="0" r="0" b="0"/>
              <a:pathLst>
                <a:path w="108415" h="251614">
                  <a:moveTo>
                    <a:pt x="98889" y="168727"/>
                  </a:moveTo>
                  <a:lnTo>
                    <a:pt x="98889" y="168727"/>
                  </a:lnTo>
                  <a:lnTo>
                    <a:pt x="98889" y="163670"/>
                  </a:lnTo>
                  <a:lnTo>
                    <a:pt x="99947" y="162181"/>
                  </a:lnTo>
                  <a:lnTo>
                    <a:pt x="101711" y="161188"/>
                  </a:lnTo>
                  <a:lnTo>
                    <a:pt x="107090" y="159594"/>
                  </a:lnTo>
                  <a:lnTo>
                    <a:pt x="105003" y="156554"/>
                  </a:lnTo>
                  <a:lnTo>
                    <a:pt x="102965" y="154262"/>
                  </a:lnTo>
                  <a:lnTo>
                    <a:pt x="100701" y="148893"/>
                  </a:lnTo>
                  <a:lnTo>
                    <a:pt x="100097" y="145979"/>
                  </a:lnTo>
                  <a:lnTo>
                    <a:pt x="98636" y="144037"/>
                  </a:lnTo>
                  <a:lnTo>
                    <a:pt x="79638" y="132840"/>
                  </a:lnTo>
                  <a:lnTo>
                    <a:pt x="44345" y="130757"/>
                  </a:lnTo>
                  <a:lnTo>
                    <a:pt x="31961" y="136329"/>
                  </a:lnTo>
                  <a:lnTo>
                    <a:pt x="25695" y="140778"/>
                  </a:lnTo>
                  <a:lnTo>
                    <a:pt x="15911" y="154190"/>
                  </a:lnTo>
                  <a:lnTo>
                    <a:pt x="1007" y="183612"/>
                  </a:lnTo>
                  <a:lnTo>
                    <a:pt x="0" y="196862"/>
                  </a:lnTo>
                  <a:lnTo>
                    <a:pt x="7977" y="227672"/>
                  </a:lnTo>
                  <a:lnTo>
                    <a:pt x="16503" y="240080"/>
                  </a:lnTo>
                  <a:lnTo>
                    <a:pt x="26290" y="248064"/>
                  </a:lnTo>
                  <a:lnTo>
                    <a:pt x="34167" y="251613"/>
                  </a:lnTo>
                  <a:lnTo>
                    <a:pt x="38808" y="250443"/>
                  </a:lnTo>
                  <a:lnTo>
                    <a:pt x="49608" y="243498"/>
                  </a:lnTo>
                  <a:lnTo>
                    <a:pt x="67589" y="222631"/>
                  </a:lnTo>
                  <a:lnTo>
                    <a:pt x="76209" y="181171"/>
                  </a:lnTo>
                  <a:lnTo>
                    <a:pt x="78764" y="143839"/>
                  </a:lnTo>
                  <a:lnTo>
                    <a:pt x="79627" y="102780"/>
                  </a:lnTo>
                  <a:lnTo>
                    <a:pt x="79797" y="61273"/>
                  </a:lnTo>
                  <a:lnTo>
                    <a:pt x="79834" y="16366"/>
                  </a:lnTo>
                  <a:lnTo>
                    <a:pt x="79837" y="6467"/>
                  </a:lnTo>
                  <a:lnTo>
                    <a:pt x="80896" y="3403"/>
                  </a:lnTo>
                  <a:lnTo>
                    <a:pt x="82660" y="1361"/>
                  </a:lnTo>
                  <a:lnTo>
                    <a:pt x="84895" y="0"/>
                  </a:lnTo>
                  <a:lnTo>
                    <a:pt x="108414" y="6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1859">
              <a:extLst>
                <a:ext uri="{FF2B5EF4-FFF2-40B4-BE49-F238E27FC236}">
                  <a16:creationId xmlns:a16="http://schemas.microsoft.com/office/drawing/2014/main" id="{28BF1A9E-016C-E070-F1E2-592094540B6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06838" y="4345396"/>
              <a:ext cx="122163" cy="121509"/>
            </a:xfrm>
            <a:custGeom>
              <a:avLst/>
              <a:gdLst/>
              <a:ahLst/>
              <a:cxnLst/>
              <a:rect l="0" t="0" r="0" b="0"/>
              <a:pathLst>
                <a:path w="122163" h="121509">
                  <a:moveTo>
                    <a:pt x="7862" y="45629"/>
                  </a:moveTo>
                  <a:lnTo>
                    <a:pt x="7862" y="45629"/>
                  </a:lnTo>
                  <a:lnTo>
                    <a:pt x="7862" y="50686"/>
                  </a:lnTo>
                  <a:lnTo>
                    <a:pt x="8920" y="52175"/>
                  </a:lnTo>
                  <a:lnTo>
                    <a:pt x="10684" y="53168"/>
                  </a:lnTo>
                  <a:lnTo>
                    <a:pt x="12919" y="53830"/>
                  </a:lnTo>
                  <a:lnTo>
                    <a:pt x="27160" y="62518"/>
                  </a:lnTo>
                  <a:lnTo>
                    <a:pt x="39661" y="64252"/>
                  </a:lnTo>
                  <a:lnTo>
                    <a:pt x="65414" y="56991"/>
                  </a:lnTo>
                  <a:lnTo>
                    <a:pt x="82887" y="45364"/>
                  </a:lnTo>
                  <a:lnTo>
                    <a:pt x="89890" y="38103"/>
                  </a:lnTo>
                  <a:lnTo>
                    <a:pt x="98724" y="23173"/>
                  </a:lnTo>
                  <a:lnTo>
                    <a:pt x="101162" y="15188"/>
                  </a:lnTo>
                  <a:lnTo>
                    <a:pt x="100754" y="11577"/>
                  </a:lnTo>
                  <a:lnTo>
                    <a:pt x="97478" y="4742"/>
                  </a:lnTo>
                  <a:lnTo>
                    <a:pt x="94064" y="2496"/>
                  </a:lnTo>
                  <a:lnTo>
                    <a:pt x="84627" y="0"/>
                  </a:lnTo>
                  <a:lnTo>
                    <a:pt x="62357" y="3652"/>
                  </a:lnTo>
                  <a:lnTo>
                    <a:pt x="40707" y="16494"/>
                  </a:lnTo>
                  <a:lnTo>
                    <a:pt x="16545" y="38738"/>
                  </a:lnTo>
                  <a:lnTo>
                    <a:pt x="3949" y="62896"/>
                  </a:lnTo>
                  <a:lnTo>
                    <a:pt x="0" y="80966"/>
                  </a:lnTo>
                  <a:lnTo>
                    <a:pt x="1898" y="93437"/>
                  </a:lnTo>
                  <a:lnTo>
                    <a:pt x="8917" y="109536"/>
                  </a:lnTo>
                  <a:lnTo>
                    <a:pt x="11740" y="113634"/>
                  </a:lnTo>
                  <a:lnTo>
                    <a:pt x="15739" y="116366"/>
                  </a:lnTo>
                  <a:lnTo>
                    <a:pt x="25827" y="119401"/>
                  </a:lnTo>
                  <a:lnTo>
                    <a:pt x="70840" y="121508"/>
                  </a:lnTo>
                  <a:lnTo>
                    <a:pt x="85594" y="120628"/>
                  </a:lnTo>
                  <a:lnTo>
                    <a:pt x="122162" y="112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1860">
              <a:extLst>
                <a:ext uri="{FF2B5EF4-FFF2-40B4-BE49-F238E27FC236}">
                  <a16:creationId xmlns:a16="http://schemas.microsoft.com/office/drawing/2014/main" id="{5AB3B195-C24B-12ED-18A2-7AEF0133E47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495675" y="4326979"/>
              <a:ext cx="123826" cy="133687"/>
            </a:xfrm>
            <a:custGeom>
              <a:avLst/>
              <a:gdLst/>
              <a:ahLst/>
              <a:cxnLst/>
              <a:rect l="0" t="0" r="0" b="0"/>
              <a:pathLst>
                <a:path w="123826" h="133687">
                  <a:moveTo>
                    <a:pt x="0" y="44996"/>
                  </a:moveTo>
                  <a:lnTo>
                    <a:pt x="0" y="44996"/>
                  </a:lnTo>
                  <a:lnTo>
                    <a:pt x="0" y="35863"/>
                  </a:lnTo>
                  <a:lnTo>
                    <a:pt x="5057" y="40644"/>
                  </a:lnTo>
                  <a:lnTo>
                    <a:pt x="7539" y="45884"/>
                  </a:lnTo>
                  <a:lnTo>
                    <a:pt x="12173" y="89563"/>
                  </a:lnTo>
                  <a:lnTo>
                    <a:pt x="26848" y="131836"/>
                  </a:lnTo>
                  <a:lnTo>
                    <a:pt x="29540" y="133581"/>
                  </a:lnTo>
                  <a:lnTo>
                    <a:pt x="33452" y="133686"/>
                  </a:lnTo>
                  <a:lnTo>
                    <a:pt x="54938" y="126250"/>
                  </a:lnTo>
                  <a:lnTo>
                    <a:pt x="64281" y="114976"/>
                  </a:lnTo>
                  <a:lnTo>
                    <a:pt x="83959" y="76811"/>
                  </a:lnTo>
                  <a:lnTo>
                    <a:pt x="96585" y="29195"/>
                  </a:lnTo>
                  <a:lnTo>
                    <a:pt x="105171" y="10681"/>
                  </a:lnTo>
                  <a:lnTo>
                    <a:pt x="111301" y="3287"/>
                  </a:lnTo>
                  <a:lnTo>
                    <a:pt x="117553" y="0"/>
                  </a:lnTo>
                  <a:lnTo>
                    <a:pt x="119644" y="182"/>
                  </a:lnTo>
                  <a:lnTo>
                    <a:pt x="123825" y="68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1861">
              <a:extLst>
                <a:ext uri="{FF2B5EF4-FFF2-40B4-BE49-F238E27FC236}">
                  <a16:creationId xmlns:a16="http://schemas.microsoft.com/office/drawing/2014/main" id="{0C333319-3A4A-01A2-B39E-0B8EEFB596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676650" y="4505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386">
            <a:extLst>
              <a:ext uri="{FF2B5EF4-FFF2-40B4-BE49-F238E27FC236}">
                <a16:creationId xmlns:a16="http://schemas.microsoft.com/office/drawing/2014/main" id="{A77A8C14-0ADE-60DB-A763-5BBAC744BEBE}"/>
              </a:ext>
            </a:extLst>
          </p:cNvPr>
          <p:cNvGrpSpPr/>
          <p:nvPr/>
        </p:nvGrpSpPr>
        <p:grpSpPr>
          <a:xfrm>
            <a:off x="2181225" y="4220083"/>
            <a:ext cx="600076" cy="233991"/>
            <a:chOff x="2181225" y="4220083"/>
            <a:chExt cx="600076" cy="233991"/>
          </a:xfrm>
        </p:grpSpPr>
        <p:sp>
          <p:nvSpPr>
            <p:cNvPr id="699" name="SMARTInkShape-1862">
              <a:extLst>
                <a:ext uri="{FF2B5EF4-FFF2-40B4-BE49-F238E27FC236}">
                  <a16:creationId xmlns:a16="http://schemas.microsoft.com/office/drawing/2014/main" id="{8E876745-F2BC-6550-C963-B603F568071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181225" y="4258068"/>
              <a:ext cx="171450" cy="178177"/>
            </a:xfrm>
            <a:custGeom>
              <a:avLst/>
              <a:gdLst/>
              <a:ahLst/>
              <a:cxnLst/>
              <a:rect l="0" t="0" r="0" b="0"/>
              <a:pathLst>
                <a:path w="171450" h="178177">
                  <a:moveTo>
                    <a:pt x="161925" y="9132"/>
                  </a:moveTo>
                  <a:lnTo>
                    <a:pt x="161925" y="9132"/>
                  </a:lnTo>
                  <a:lnTo>
                    <a:pt x="171058" y="0"/>
                  </a:lnTo>
                  <a:lnTo>
                    <a:pt x="171449" y="9099"/>
                  </a:lnTo>
                  <a:lnTo>
                    <a:pt x="166394" y="9122"/>
                  </a:lnTo>
                  <a:lnTo>
                    <a:pt x="123147" y="25378"/>
                  </a:lnTo>
                  <a:lnTo>
                    <a:pt x="79116" y="40931"/>
                  </a:lnTo>
                  <a:lnTo>
                    <a:pt x="58602" y="50421"/>
                  </a:lnTo>
                  <a:lnTo>
                    <a:pt x="45821" y="59936"/>
                  </a:lnTo>
                  <a:lnTo>
                    <a:pt x="41532" y="66284"/>
                  </a:lnTo>
                  <a:lnTo>
                    <a:pt x="39117" y="75807"/>
                  </a:lnTo>
                  <a:lnTo>
                    <a:pt x="38778" y="78982"/>
                  </a:lnTo>
                  <a:lnTo>
                    <a:pt x="40669" y="82157"/>
                  </a:lnTo>
                  <a:lnTo>
                    <a:pt x="53443" y="91682"/>
                  </a:lnTo>
                  <a:lnTo>
                    <a:pt x="95405" y="113907"/>
                  </a:lnTo>
                  <a:lnTo>
                    <a:pt x="108019" y="119199"/>
                  </a:lnTo>
                  <a:lnTo>
                    <a:pt x="127020" y="124295"/>
                  </a:lnTo>
                  <a:lnTo>
                    <a:pt x="139709" y="132988"/>
                  </a:lnTo>
                  <a:lnTo>
                    <a:pt x="146759" y="143907"/>
                  </a:lnTo>
                  <a:lnTo>
                    <a:pt x="148640" y="149782"/>
                  </a:lnTo>
                  <a:lnTo>
                    <a:pt x="148835" y="154757"/>
                  </a:lnTo>
                  <a:lnTo>
                    <a:pt x="146229" y="163107"/>
                  </a:lnTo>
                  <a:lnTo>
                    <a:pt x="133077" y="170346"/>
                  </a:lnTo>
                  <a:lnTo>
                    <a:pt x="104694" y="177548"/>
                  </a:lnTo>
                  <a:lnTo>
                    <a:pt x="85689" y="178176"/>
                  </a:lnTo>
                  <a:lnTo>
                    <a:pt x="43152" y="172203"/>
                  </a:lnTo>
                  <a:lnTo>
                    <a:pt x="0" y="171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1863">
              <a:extLst>
                <a:ext uri="{FF2B5EF4-FFF2-40B4-BE49-F238E27FC236}">
                  <a16:creationId xmlns:a16="http://schemas.microsoft.com/office/drawing/2014/main" id="{B8A1F0F9-317D-1097-06F5-59D85CFB4FB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390929" y="4220083"/>
              <a:ext cx="142722" cy="208744"/>
            </a:xfrm>
            <a:custGeom>
              <a:avLst/>
              <a:gdLst/>
              <a:ahLst/>
              <a:cxnLst/>
              <a:rect l="0" t="0" r="0" b="0"/>
              <a:pathLst>
                <a:path w="142722" h="208744">
                  <a:moveTo>
                    <a:pt x="28421" y="18542"/>
                  </a:moveTo>
                  <a:lnTo>
                    <a:pt x="28421" y="18542"/>
                  </a:lnTo>
                  <a:lnTo>
                    <a:pt x="33477" y="13485"/>
                  </a:lnTo>
                  <a:lnTo>
                    <a:pt x="35960" y="8181"/>
                  </a:lnTo>
                  <a:lnTo>
                    <a:pt x="37830" y="0"/>
                  </a:lnTo>
                  <a:lnTo>
                    <a:pt x="36887" y="33851"/>
                  </a:lnTo>
                  <a:lnTo>
                    <a:pt x="28245" y="79179"/>
                  </a:lnTo>
                  <a:lnTo>
                    <a:pt x="18798" y="126602"/>
                  </a:lnTo>
                  <a:lnTo>
                    <a:pt x="3792" y="172093"/>
                  </a:lnTo>
                  <a:lnTo>
                    <a:pt x="0" y="205634"/>
                  </a:lnTo>
                  <a:lnTo>
                    <a:pt x="1007" y="206770"/>
                  </a:lnTo>
                  <a:lnTo>
                    <a:pt x="4948" y="208032"/>
                  </a:lnTo>
                  <a:lnTo>
                    <a:pt x="18174" y="208743"/>
                  </a:lnTo>
                  <a:lnTo>
                    <a:pt x="64149" y="195758"/>
                  </a:lnTo>
                  <a:lnTo>
                    <a:pt x="110205" y="190499"/>
                  </a:lnTo>
                  <a:lnTo>
                    <a:pt x="129794" y="190142"/>
                  </a:lnTo>
                  <a:lnTo>
                    <a:pt x="134103" y="189034"/>
                  </a:lnTo>
                  <a:lnTo>
                    <a:pt x="142721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1864">
              <a:extLst>
                <a:ext uri="{FF2B5EF4-FFF2-40B4-BE49-F238E27FC236}">
                  <a16:creationId xmlns:a16="http://schemas.microsoft.com/office/drawing/2014/main" id="{BA17A890-E054-6557-4384-214E7F0B5F7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390775" y="4335350"/>
              <a:ext cx="133351" cy="27101"/>
            </a:xfrm>
            <a:custGeom>
              <a:avLst/>
              <a:gdLst/>
              <a:ahLst/>
              <a:cxnLst/>
              <a:rect l="0" t="0" r="0" b="0"/>
              <a:pathLst>
                <a:path w="133351" h="27101">
                  <a:moveTo>
                    <a:pt x="0" y="27100"/>
                  </a:moveTo>
                  <a:lnTo>
                    <a:pt x="0" y="27100"/>
                  </a:lnTo>
                  <a:lnTo>
                    <a:pt x="20722" y="9200"/>
                  </a:lnTo>
                  <a:lnTo>
                    <a:pt x="26515" y="5641"/>
                  </a:lnTo>
                  <a:lnTo>
                    <a:pt x="49837" y="633"/>
                  </a:lnTo>
                  <a:lnTo>
                    <a:pt x="92708" y="0"/>
                  </a:lnTo>
                  <a:lnTo>
                    <a:pt x="133350" y="8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865">
              <a:extLst>
                <a:ext uri="{FF2B5EF4-FFF2-40B4-BE49-F238E27FC236}">
                  <a16:creationId xmlns:a16="http://schemas.microsoft.com/office/drawing/2014/main" id="{AF0A3371-3636-1C7E-F22E-E50F8797D4B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74177" y="4222054"/>
              <a:ext cx="121399" cy="232020"/>
            </a:xfrm>
            <a:custGeom>
              <a:avLst/>
              <a:gdLst/>
              <a:ahLst/>
              <a:cxnLst/>
              <a:rect l="0" t="0" r="0" b="0"/>
              <a:pathLst>
                <a:path w="121399" h="232020">
                  <a:moveTo>
                    <a:pt x="121398" y="130871"/>
                  </a:moveTo>
                  <a:lnTo>
                    <a:pt x="121398" y="130871"/>
                  </a:lnTo>
                  <a:lnTo>
                    <a:pt x="121398" y="125814"/>
                  </a:lnTo>
                  <a:lnTo>
                    <a:pt x="118576" y="120510"/>
                  </a:lnTo>
                  <a:lnTo>
                    <a:pt x="107209" y="107273"/>
                  </a:lnTo>
                  <a:lnTo>
                    <a:pt x="101687" y="104508"/>
                  </a:lnTo>
                  <a:lnTo>
                    <a:pt x="84269" y="102587"/>
                  </a:lnTo>
                  <a:lnTo>
                    <a:pt x="62772" y="103441"/>
                  </a:lnTo>
                  <a:lnTo>
                    <a:pt x="49128" y="107391"/>
                  </a:lnTo>
                  <a:lnTo>
                    <a:pt x="29547" y="120621"/>
                  </a:lnTo>
                  <a:lnTo>
                    <a:pt x="4500" y="159630"/>
                  </a:lnTo>
                  <a:lnTo>
                    <a:pt x="652" y="173287"/>
                  </a:lnTo>
                  <a:lnTo>
                    <a:pt x="0" y="188881"/>
                  </a:lnTo>
                  <a:lnTo>
                    <a:pt x="3238" y="202867"/>
                  </a:lnTo>
                  <a:lnTo>
                    <a:pt x="16067" y="222641"/>
                  </a:lnTo>
                  <a:lnTo>
                    <a:pt x="27312" y="229866"/>
                  </a:lnTo>
                  <a:lnTo>
                    <a:pt x="33274" y="231793"/>
                  </a:lnTo>
                  <a:lnTo>
                    <a:pt x="38307" y="232019"/>
                  </a:lnTo>
                  <a:lnTo>
                    <a:pt x="46721" y="229448"/>
                  </a:lnTo>
                  <a:lnTo>
                    <a:pt x="75479" y="204954"/>
                  </a:lnTo>
                  <a:lnTo>
                    <a:pt x="86038" y="179515"/>
                  </a:lnTo>
                  <a:lnTo>
                    <a:pt x="91483" y="134052"/>
                  </a:lnTo>
                  <a:lnTo>
                    <a:pt x="92426" y="100064"/>
                  </a:lnTo>
                  <a:lnTo>
                    <a:pt x="92705" y="56479"/>
                  </a:lnTo>
                  <a:lnTo>
                    <a:pt x="92816" y="10067"/>
                  </a:lnTo>
                  <a:lnTo>
                    <a:pt x="92822" y="0"/>
                  </a:lnTo>
                  <a:lnTo>
                    <a:pt x="121398" y="16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866">
              <a:extLst>
                <a:ext uri="{FF2B5EF4-FFF2-40B4-BE49-F238E27FC236}">
                  <a16:creationId xmlns:a16="http://schemas.microsoft.com/office/drawing/2014/main" id="{BC10AAE5-456E-C552-90D0-2FDD698F11A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781300" y="4429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1" name="SMARTInkShape-Group387">
            <a:extLst>
              <a:ext uri="{FF2B5EF4-FFF2-40B4-BE49-F238E27FC236}">
                <a16:creationId xmlns:a16="http://schemas.microsoft.com/office/drawing/2014/main" id="{99CB794E-4EBF-09F6-D875-BC75447E4E0E}"/>
              </a:ext>
            </a:extLst>
          </p:cNvPr>
          <p:cNvGrpSpPr/>
          <p:nvPr/>
        </p:nvGrpSpPr>
        <p:grpSpPr>
          <a:xfrm>
            <a:off x="2336504" y="2505076"/>
            <a:ext cx="1063884" cy="781050"/>
            <a:chOff x="2336504" y="2505076"/>
            <a:chExt cx="1063884" cy="781050"/>
          </a:xfrm>
        </p:grpSpPr>
        <p:sp>
          <p:nvSpPr>
            <p:cNvPr id="705" name="SMARTInkShape-1867">
              <a:extLst>
                <a:ext uri="{FF2B5EF4-FFF2-40B4-BE49-F238E27FC236}">
                  <a16:creationId xmlns:a16="http://schemas.microsoft.com/office/drawing/2014/main" id="{A0D3DB80-9733-725A-1FD6-FC9C385224B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336504" y="2590800"/>
              <a:ext cx="139997" cy="571501"/>
            </a:xfrm>
            <a:custGeom>
              <a:avLst/>
              <a:gdLst/>
              <a:ahLst/>
              <a:cxnLst/>
              <a:rect l="0" t="0" r="0" b="0"/>
              <a:pathLst>
                <a:path w="139997" h="571501">
                  <a:moveTo>
                    <a:pt x="130471" y="0"/>
                  </a:moveTo>
                  <a:lnTo>
                    <a:pt x="130471" y="0"/>
                  </a:lnTo>
                  <a:lnTo>
                    <a:pt x="125415" y="0"/>
                  </a:lnTo>
                  <a:lnTo>
                    <a:pt x="120110" y="2822"/>
                  </a:lnTo>
                  <a:lnTo>
                    <a:pt x="117213" y="5056"/>
                  </a:lnTo>
                  <a:lnTo>
                    <a:pt x="113995" y="10361"/>
                  </a:lnTo>
                  <a:lnTo>
                    <a:pt x="113137" y="13258"/>
                  </a:lnTo>
                  <a:lnTo>
                    <a:pt x="106539" y="19297"/>
                  </a:lnTo>
                  <a:lnTo>
                    <a:pt x="97610" y="26568"/>
                  </a:lnTo>
                  <a:lnTo>
                    <a:pt x="65170" y="73195"/>
                  </a:lnTo>
                  <a:lnTo>
                    <a:pt x="42523" y="115159"/>
                  </a:lnTo>
                  <a:lnTo>
                    <a:pt x="23963" y="152570"/>
                  </a:lnTo>
                  <a:lnTo>
                    <a:pt x="10106" y="197079"/>
                  </a:lnTo>
                  <a:lnTo>
                    <a:pt x="0" y="240366"/>
                  </a:lnTo>
                  <a:lnTo>
                    <a:pt x="796" y="276889"/>
                  </a:lnTo>
                  <a:lnTo>
                    <a:pt x="5490" y="317043"/>
                  </a:lnTo>
                  <a:lnTo>
                    <a:pt x="14022" y="360566"/>
                  </a:lnTo>
                  <a:lnTo>
                    <a:pt x="25899" y="407106"/>
                  </a:lnTo>
                  <a:lnTo>
                    <a:pt x="42656" y="450329"/>
                  </a:lnTo>
                  <a:lnTo>
                    <a:pt x="76870" y="497454"/>
                  </a:lnTo>
                  <a:lnTo>
                    <a:pt x="101970" y="520851"/>
                  </a:lnTo>
                  <a:lnTo>
                    <a:pt x="133093" y="545923"/>
                  </a:lnTo>
                  <a:lnTo>
                    <a:pt x="136928" y="552371"/>
                  </a:lnTo>
                  <a:lnTo>
                    <a:pt x="139996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868">
              <a:extLst>
                <a:ext uri="{FF2B5EF4-FFF2-40B4-BE49-F238E27FC236}">
                  <a16:creationId xmlns:a16="http://schemas.microsoft.com/office/drawing/2014/main" id="{2D378A02-9E94-23E6-845C-DC271A8579E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87945" y="2762261"/>
              <a:ext cx="264806" cy="256470"/>
            </a:xfrm>
            <a:custGeom>
              <a:avLst/>
              <a:gdLst/>
              <a:ahLst/>
              <a:cxnLst/>
              <a:rect l="0" t="0" r="0" b="0"/>
              <a:pathLst>
                <a:path w="264806" h="256470">
                  <a:moveTo>
                    <a:pt x="36205" y="123814"/>
                  </a:moveTo>
                  <a:lnTo>
                    <a:pt x="36205" y="123814"/>
                  </a:lnTo>
                  <a:lnTo>
                    <a:pt x="31149" y="123814"/>
                  </a:lnTo>
                  <a:lnTo>
                    <a:pt x="29659" y="122756"/>
                  </a:lnTo>
                  <a:lnTo>
                    <a:pt x="28666" y="120992"/>
                  </a:lnTo>
                  <a:lnTo>
                    <a:pt x="27072" y="110556"/>
                  </a:lnTo>
                  <a:lnTo>
                    <a:pt x="28000" y="108626"/>
                  </a:lnTo>
                  <a:lnTo>
                    <a:pt x="29677" y="107338"/>
                  </a:lnTo>
                  <a:lnTo>
                    <a:pt x="31853" y="106480"/>
                  </a:lnTo>
                  <a:lnTo>
                    <a:pt x="33303" y="104850"/>
                  </a:lnTo>
                  <a:lnTo>
                    <a:pt x="38454" y="94629"/>
                  </a:lnTo>
                  <a:lnTo>
                    <a:pt x="49349" y="82419"/>
                  </a:lnTo>
                  <a:lnTo>
                    <a:pt x="55452" y="78957"/>
                  </a:lnTo>
                  <a:lnTo>
                    <a:pt x="62938" y="76736"/>
                  </a:lnTo>
                  <a:lnTo>
                    <a:pt x="72020" y="69751"/>
                  </a:lnTo>
                  <a:lnTo>
                    <a:pt x="80919" y="67578"/>
                  </a:lnTo>
                  <a:lnTo>
                    <a:pt x="114266" y="66700"/>
                  </a:lnTo>
                  <a:lnTo>
                    <a:pt x="116821" y="67746"/>
                  </a:lnTo>
                  <a:lnTo>
                    <a:pt x="118524" y="69502"/>
                  </a:lnTo>
                  <a:lnTo>
                    <a:pt x="123743" y="77030"/>
                  </a:lnTo>
                  <a:lnTo>
                    <a:pt x="136060" y="90262"/>
                  </a:lnTo>
                  <a:lnTo>
                    <a:pt x="138794" y="101494"/>
                  </a:lnTo>
                  <a:lnTo>
                    <a:pt x="140852" y="149022"/>
                  </a:lnTo>
                  <a:lnTo>
                    <a:pt x="130602" y="196017"/>
                  </a:lnTo>
                  <a:lnTo>
                    <a:pt x="121677" y="215057"/>
                  </a:lnTo>
                  <a:lnTo>
                    <a:pt x="91489" y="249255"/>
                  </a:lnTo>
                  <a:lnTo>
                    <a:pt x="84412" y="253649"/>
                  </a:lnTo>
                  <a:lnTo>
                    <a:pt x="76680" y="255602"/>
                  </a:lnTo>
                  <a:lnTo>
                    <a:pt x="66189" y="256469"/>
                  </a:lnTo>
                  <a:lnTo>
                    <a:pt x="48382" y="251902"/>
                  </a:lnTo>
                  <a:lnTo>
                    <a:pt x="34756" y="243846"/>
                  </a:lnTo>
                  <a:lnTo>
                    <a:pt x="20671" y="224037"/>
                  </a:lnTo>
                  <a:lnTo>
                    <a:pt x="2368" y="193739"/>
                  </a:lnTo>
                  <a:lnTo>
                    <a:pt x="0" y="182761"/>
                  </a:lnTo>
                  <a:lnTo>
                    <a:pt x="1769" y="170827"/>
                  </a:lnTo>
                  <a:lnTo>
                    <a:pt x="15006" y="126103"/>
                  </a:lnTo>
                  <a:lnTo>
                    <a:pt x="26574" y="97308"/>
                  </a:lnTo>
                  <a:lnTo>
                    <a:pt x="31219" y="91573"/>
                  </a:lnTo>
                  <a:lnTo>
                    <a:pt x="75799" y="63476"/>
                  </a:lnTo>
                  <a:lnTo>
                    <a:pt x="108211" y="42896"/>
                  </a:lnTo>
                  <a:lnTo>
                    <a:pt x="152698" y="25113"/>
                  </a:lnTo>
                  <a:lnTo>
                    <a:pt x="195597" y="12300"/>
                  </a:lnTo>
                  <a:lnTo>
                    <a:pt x="208646" y="9694"/>
                  </a:lnTo>
                  <a:lnTo>
                    <a:pt x="228468" y="2220"/>
                  </a:lnTo>
                  <a:lnTo>
                    <a:pt x="263276" y="0"/>
                  </a:lnTo>
                  <a:lnTo>
                    <a:pt x="263786" y="1055"/>
                  </a:lnTo>
                  <a:lnTo>
                    <a:pt x="26480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869">
              <a:extLst>
                <a:ext uri="{FF2B5EF4-FFF2-40B4-BE49-F238E27FC236}">
                  <a16:creationId xmlns:a16="http://schemas.microsoft.com/office/drawing/2014/main" id="{99EA258C-59C1-985B-E442-907A84ECB8D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067098" y="2609861"/>
              <a:ext cx="110101" cy="85715"/>
            </a:xfrm>
            <a:custGeom>
              <a:avLst/>
              <a:gdLst/>
              <a:ahLst/>
              <a:cxnLst/>
              <a:rect l="0" t="0" r="0" b="0"/>
              <a:pathLst>
                <a:path w="110101" h="85715">
                  <a:moveTo>
                    <a:pt x="9477" y="19039"/>
                  </a:moveTo>
                  <a:lnTo>
                    <a:pt x="9477" y="19039"/>
                  </a:lnTo>
                  <a:lnTo>
                    <a:pt x="9477" y="13983"/>
                  </a:lnTo>
                  <a:lnTo>
                    <a:pt x="10535" y="12493"/>
                  </a:lnTo>
                  <a:lnTo>
                    <a:pt x="12299" y="11500"/>
                  </a:lnTo>
                  <a:lnTo>
                    <a:pt x="14533" y="10838"/>
                  </a:lnTo>
                  <a:lnTo>
                    <a:pt x="16023" y="9338"/>
                  </a:lnTo>
                  <a:lnTo>
                    <a:pt x="18610" y="1429"/>
                  </a:lnTo>
                  <a:lnTo>
                    <a:pt x="21649" y="629"/>
                  </a:lnTo>
                  <a:lnTo>
                    <a:pt x="28408" y="0"/>
                  </a:lnTo>
                  <a:lnTo>
                    <a:pt x="33548" y="5049"/>
                  </a:lnTo>
                  <a:lnTo>
                    <a:pt x="36051" y="10352"/>
                  </a:lnTo>
                  <a:lnTo>
                    <a:pt x="37935" y="31788"/>
                  </a:lnTo>
                  <a:lnTo>
                    <a:pt x="35178" y="38111"/>
                  </a:lnTo>
                  <a:lnTo>
                    <a:pt x="31483" y="44449"/>
                  </a:lnTo>
                  <a:lnTo>
                    <a:pt x="23860" y="65372"/>
                  </a:lnTo>
                  <a:lnTo>
                    <a:pt x="21182" y="68978"/>
                  </a:lnTo>
                  <a:lnTo>
                    <a:pt x="0" y="85672"/>
                  </a:lnTo>
                  <a:lnTo>
                    <a:pt x="42149" y="85712"/>
                  </a:lnTo>
                  <a:lnTo>
                    <a:pt x="87897" y="85714"/>
                  </a:lnTo>
                  <a:lnTo>
                    <a:pt x="110100" y="85714"/>
                  </a:lnTo>
                  <a:lnTo>
                    <a:pt x="104727" y="85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870">
              <a:extLst>
                <a:ext uri="{FF2B5EF4-FFF2-40B4-BE49-F238E27FC236}">
                  <a16:creationId xmlns:a16="http://schemas.microsoft.com/office/drawing/2014/main" id="{8602FCAB-D444-8DE2-7A7B-DC5C70A6F7B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952750" y="3175864"/>
              <a:ext cx="142876" cy="109666"/>
            </a:xfrm>
            <a:custGeom>
              <a:avLst/>
              <a:gdLst/>
              <a:ahLst/>
              <a:cxnLst/>
              <a:rect l="0" t="0" r="0" b="0"/>
              <a:pathLst>
                <a:path w="142876" h="109666">
                  <a:moveTo>
                    <a:pt x="0" y="34061"/>
                  </a:moveTo>
                  <a:lnTo>
                    <a:pt x="0" y="34061"/>
                  </a:lnTo>
                  <a:lnTo>
                    <a:pt x="0" y="25860"/>
                  </a:lnTo>
                  <a:lnTo>
                    <a:pt x="1058" y="25419"/>
                  </a:lnTo>
                  <a:lnTo>
                    <a:pt x="8201" y="24652"/>
                  </a:lnTo>
                  <a:lnTo>
                    <a:pt x="8936" y="21766"/>
                  </a:lnTo>
                  <a:lnTo>
                    <a:pt x="9409" y="16345"/>
                  </a:lnTo>
                  <a:lnTo>
                    <a:pt x="12295" y="15604"/>
                  </a:lnTo>
                  <a:lnTo>
                    <a:pt x="14547" y="15407"/>
                  </a:lnTo>
                  <a:lnTo>
                    <a:pt x="19871" y="12365"/>
                  </a:lnTo>
                  <a:lnTo>
                    <a:pt x="25765" y="8543"/>
                  </a:lnTo>
                  <a:lnTo>
                    <a:pt x="37939" y="5521"/>
                  </a:lnTo>
                  <a:lnTo>
                    <a:pt x="43108" y="5496"/>
                  </a:lnTo>
                  <a:lnTo>
                    <a:pt x="44614" y="4435"/>
                  </a:lnTo>
                  <a:lnTo>
                    <a:pt x="45618" y="2668"/>
                  </a:lnTo>
                  <a:lnTo>
                    <a:pt x="46287" y="433"/>
                  </a:lnTo>
                  <a:lnTo>
                    <a:pt x="46733" y="0"/>
                  </a:lnTo>
                  <a:lnTo>
                    <a:pt x="47030" y="771"/>
                  </a:lnTo>
                  <a:lnTo>
                    <a:pt x="47229" y="2343"/>
                  </a:lnTo>
                  <a:lnTo>
                    <a:pt x="48419" y="3391"/>
                  </a:lnTo>
                  <a:lnTo>
                    <a:pt x="52564" y="4554"/>
                  </a:lnTo>
                  <a:lnTo>
                    <a:pt x="54093" y="5923"/>
                  </a:lnTo>
                  <a:lnTo>
                    <a:pt x="55791" y="10267"/>
                  </a:lnTo>
                  <a:lnTo>
                    <a:pt x="57031" y="32908"/>
                  </a:lnTo>
                  <a:lnTo>
                    <a:pt x="48938" y="64107"/>
                  </a:lnTo>
                  <a:lnTo>
                    <a:pt x="33734" y="84720"/>
                  </a:lnTo>
                  <a:lnTo>
                    <a:pt x="16136" y="103474"/>
                  </a:lnTo>
                  <a:lnTo>
                    <a:pt x="9641" y="107245"/>
                  </a:lnTo>
                  <a:lnTo>
                    <a:pt x="1905" y="109665"/>
                  </a:lnTo>
                  <a:lnTo>
                    <a:pt x="2328" y="108806"/>
                  </a:lnTo>
                  <a:lnTo>
                    <a:pt x="45727" y="65600"/>
                  </a:lnTo>
                  <a:lnTo>
                    <a:pt x="67876" y="51050"/>
                  </a:lnTo>
                  <a:lnTo>
                    <a:pt x="92038" y="42238"/>
                  </a:lnTo>
                  <a:lnTo>
                    <a:pt x="114018" y="27240"/>
                  </a:lnTo>
                  <a:lnTo>
                    <a:pt x="121888" y="25070"/>
                  </a:lnTo>
                  <a:lnTo>
                    <a:pt x="122534" y="23834"/>
                  </a:lnTo>
                  <a:lnTo>
                    <a:pt x="123251" y="19638"/>
                  </a:lnTo>
                  <a:lnTo>
                    <a:pt x="122384" y="19154"/>
                  </a:lnTo>
                  <a:lnTo>
                    <a:pt x="113388" y="23159"/>
                  </a:lnTo>
                  <a:lnTo>
                    <a:pt x="110517" y="23618"/>
                  </a:lnTo>
                  <a:lnTo>
                    <a:pt x="104505" y="26950"/>
                  </a:lnTo>
                  <a:lnTo>
                    <a:pt x="98305" y="30901"/>
                  </a:lnTo>
                  <a:lnTo>
                    <a:pt x="88865" y="34183"/>
                  </a:lnTo>
                  <a:lnTo>
                    <a:pt x="71700" y="48214"/>
                  </a:lnTo>
                  <a:lnTo>
                    <a:pt x="61122" y="66294"/>
                  </a:lnTo>
                  <a:lnTo>
                    <a:pt x="57269" y="77713"/>
                  </a:lnTo>
                  <a:lnTo>
                    <a:pt x="52616" y="84507"/>
                  </a:lnTo>
                  <a:lnTo>
                    <a:pt x="52011" y="87800"/>
                  </a:lnTo>
                  <a:lnTo>
                    <a:pt x="52666" y="91054"/>
                  </a:lnTo>
                  <a:lnTo>
                    <a:pt x="54160" y="94281"/>
                  </a:lnTo>
                  <a:lnTo>
                    <a:pt x="56215" y="96433"/>
                  </a:lnTo>
                  <a:lnTo>
                    <a:pt x="61321" y="98823"/>
                  </a:lnTo>
                  <a:lnTo>
                    <a:pt x="89154" y="106112"/>
                  </a:lnTo>
                  <a:lnTo>
                    <a:pt x="142875" y="100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1871">
              <a:extLst>
                <a:ext uri="{FF2B5EF4-FFF2-40B4-BE49-F238E27FC236}">
                  <a16:creationId xmlns:a16="http://schemas.microsoft.com/office/drawing/2014/main" id="{FA10F5FE-22DD-7BB2-E7A8-A309774C43D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25499" y="3090138"/>
              <a:ext cx="132027" cy="15013"/>
            </a:xfrm>
            <a:custGeom>
              <a:avLst/>
              <a:gdLst/>
              <a:ahLst/>
              <a:cxnLst/>
              <a:rect l="0" t="0" r="0" b="0"/>
              <a:pathLst>
                <a:path w="132027" h="15013">
                  <a:moveTo>
                    <a:pt x="8201" y="15012"/>
                  </a:moveTo>
                  <a:lnTo>
                    <a:pt x="8201" y="15012"/>
                  </a:lnTo>
                  <a:lnTo>
                    <a:pt x="0" y="15012"/>
                  </a:lnTo>
                  <a:lnTo>
                    <a:pt x="42303" y="13954"/>
                  </a:lnTo>
                  <a:lnTo>
                    <a:pt x="85129" y="6811"/>
                  </a:lnTo>
                  <a:lnTo>
                    <a:pt x="127365" y="5490"/>
                  </a:lnTo>
                  <a:lnTo>
                    <a:pt x="128919" y="4431"/>
                  </a:lnTo>
                  <a:lnTo>
                    <a:pt x="129954" y="2666"/>
                  </a:lnTo>
                  <a:lnTo>
                    <a:pt x="130645" y="431"/>
                  </a:lnTo>
                  <a:lnTo>
                    <a:pt x="131105" y="0"/>
                  </a:lnTo>
                  <a:lnTo>
                    <a:pt x="131412" y="770"/>
                  </a:lnTo>
                  <a:lnTo>
                    <a:pt x="132026" y="5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1872">
              <a:extLst>
                <a:ext uri="{FF2B5EF4-FFF2-40B4-BE49-F238E27FC236}">
                  <a16:creationId xmlns:a16="http://schemas.microsoft.com/office/drawing/2014/main" id="{2360C66A-0206-AC80-A305-13398BF5372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276600" y="2505076"/>
              <a:ext cx="123788" cy="781050"/>
            </a:xfrm>
            <a:custGeom>
              <a:avLst/>
              <a:gdLst/>
              <a:ahLst/>
              <a:cxnLst/>
              <a:rect l="0" t="0" r="0" b="0"/>
              <a:pathLst>
                <a:path w="123788" h="781050">
                  <a:moveTo>
                    <a:pt x="0" y="9524"/>
                  </a:moveTo>
                  <a:lnTo>
                    <a:pt x="0" y="9524"/>
                  </a:lnTo>
                  <a:lnTo>
                    <a:pt x="0" y="1323"/>
                  </a:lnTo>
                  <a:lnTo>
                    <a:pt x="1058" y="882"/>
                  </a:lnTo>
                  <a:lnTo>
                    <a:pt x="9515" y="0"/>
                  </a:lnTo>
                  <a:lnTo>
                    <a:pt x="14578" y="5055"/>
                  </a:lnTo>
                  <a:lnTo>
                    <a:pt x="19885" y="7538"/>
                  </a:lnTo>
                  <a:lnTo>
                    <a:pt x="22782" y="8200"/>
                  </a:lnTo>
                  <a:lnTo>
                    <a:pt x="31915" y="14188"/>
                  </a:lnTo>
                  <a:lnTo>
                    <a:pt x="57157" y="57455"/>
                  </a:lnTo>
                  <a:lnTo>
                    <a:pt x="73026" y="96543"/>
                  </a:lnTo>
                  <a:lnTo>
                    <a:pt x="85725" y="136427"/>
                  </a:lnTo>
                  <a:lnTo>
                    <a:pt x="98425" y="179700"/>
                  </a:lnTo>
                  <a:lnTo>
                    <a:pt x="103520" y="220939"/>
                  </a:lnTo>
                  <a:lnTo>
                    <a:pt x="105461" y="260667"/>
                  </a:lnTo>
                  <a:lnTo>
                    <a:pt x="112241" y="306430"/>
                  </a:lnTo>
                  <a:lnTo>
                    <a:pt x="118950" y="350865"/>
                  </a:lnTo>
                  <a:lnTo>
                    <a:pt x="123183" y="392305"/>
                  </a:lnTo>
                  <a:lnTo>
                    <a:pt x="123698" y="434032"/>
                  </a:lnTo>
                  <a:lnTo>
                    <a:pt x="123787" y="470560"/>
                  </a:lnTo>
                  <a:lnTo>
                    <a:pt x="116213" y="513226"/>
                  </a:lnTo>
                  <a:lnTo>
                    <a:pt x="104526" y="555049"/>
                  </a:lnTo>
                  <a:lnTo>
                    <a:pt x="97082" y="598706"/>
                  </a:lnTo>
                  <a:lnTo>
                    <a:pt x="90736" y="623187"/>
                  </a:lnTo>
                  <a:lnTo>
                    <a:pt x="69763" y="666517"/>
                  </a:lnTo>
                  <a:lnTo>
                    <a:pt x="49821" y="704810"/>
                  </a:lnTo>
                  <a:lnTo>
                    <a:pt x="49089" y="707998"/>
                  </a:lnTo>
                  <a:lnTo>
                    <a:pt x="32740" y="741796"/>
                  </a:lnTo>
                  <a:lnTo>
                    <a:pt x="29368" y="754078"/>
                  </a:lnTo>
                  <a:lnTo>
                    <a:pt x="21402" y="770586"/>
                  </a:lnTo>
                  <a:lnTo>
                    <a:pt x="19050" y="781049"/>
                  </a:lnTo>
                  <a:lnTo>
                    <a:pt x="10849" y="781049"/>
                  </a:lnTo>
                  <a:lnTo>
                    <a:pt x="10408" y="779991"/>
                  </a:lnTo>
                  <a:lnTo>
                    <a:pt x="9525" y="771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388">
            <a:extLst>
              <a:ext uri="{FF2B5EF4-FFF2-40B4-BE49-F238E27FC236}">
                <a16:creationId xmlns:a16="http://schemas.microsoft.com/office/drawing/2014/main" id="{46BA791C-8259-48F5-2979-1D562C57EDF6}"/>
              </a:ext>
            </a:extLst>
          </p:cNvPr>
          <p:cNvGrpSpPr/>
          <p:nvPr/>
        </p:nvGrpSpPr>
        <p:grpSpPr>
          <a:xfrm>
            <a:off x="8924925" y="2876550"/>
            <a:ext cx="790576" cy="266701"/>
            <a:chOff x="8924925" y="2876550"/>
            <a:chExt cx="790576" cy="266701"/>
          </a:xfrm>
        </p:grpSpPr>
        <p:sp>
          <p:nvSpPr>
            <p:cNvPr id="712" name="SMARTInkShape-1873">
              <a:extLst>
                <a:ext uri="{FF2B5EF4-FFF2-40B4-BE49-F238E27FC236}">
                  <a16:creationId xmlns:a16="http://schemas.microsoft.com/office/drawing/2014/main" id="{A37B9E62-1C0B-5A94-93FA-B05EE4BF867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513214" y="2963706"/>
              <a:ext cx="202287" cy="135488"/>
            </a:xfrm>
            <a:custGeom>
              <a:avLst/>
              <a:gdLst/>
              <a:ahLst/>
              <a:cxnLst/>
              <a:rect l="0" t="0" r="0" b="0"/>
              <a:pathLst>
                <a:path w="202287" h="135488">
                  <a:moveTo>
                    <a:pt x="49886" y="46194"/>
                  </a:moveTo>
                  <a:lnTo>
                    <a:pt x="49886" y="46194"/>
                  </a:lnTo>
                  <a:lnTo>
                    <a:pt x="54943" y="46194"/>
                  </a:lnTo>
                  <a:lnTo>
                    <a:pt x="90590" y="54395"/>
                  </a:lnTo>
                  <a:lnTo>
                    <a:pt x="120055" y="54399"/>
                  </a:lnTo>
                  <a:lnTo>
                    <a:pt x="144054" y="48037"/>
                  </a:lnTo>
                  <a:lnTo>
                    <a:pt x="166382" y="38375"/>
                  </a:lnTo>
                  <a:lnTo>
                    <a:pt x="168825" y="34631"/>
                  </a:lnTo>
                  <a:lnTo>
                    <a:pt x="173067" y="12216"/>
                  </a:lnTo>
                  <a:lnTo>
                    <a:pt x="172223" y="10842"/>
                  </a:lnTo>
                  <a:lnTo>
                    <a:pt x="170602" y="9926"/>
                  </a:lnTo>
                  <a:lnTo>
                    <a:pt x="168464" y="9315"/>
                  </a:lnTo>
                  <a:lnTo>
                    <a:pt x="154388" y="716"/>
                  </a:lnTo>
                  <a:lnTo>
                    <a:pt x="151304" y="0"/>
                  </a:lnTo>
                  <a:lnTo>
                    <a:pt x="119112" y="6456"/>
                  </a:lnTo>
                  <a:lnTo>
                    <a:pt x="77792" y="25163"/>
                  </a:lnTo>
                  <a:lnTo>
                    <a:pt x="33753" y="58176"/>
                  </a:lnTo>
                  <a:lnTo>
                    <a:pt x="18726" y="75861"/>
                  </a:lnTo>
                  <a:lnTo>
                    <a:pt x="457" y="108028"/>
                  </a:lnTo>
                  <a:lnTo>
                    <a:pt x="0" y="113875"/>
                  </a:lnTo>
                  <a:lnTo>
                    <a:pt x="1812" y="118831"/>
                  </a:lnTo>
                  <a:lnTo>
                    <a:pt x="9470" y="127161"/>
                  </a:lnTo>
                  <a:lnTo>
                    <a:pt x="19929" y="134391"/>
                  </a:lnTo>
                  <a:lnTo>
                    <a:pt x="34455" y="135487"/>
                  </a:lnTo>
                  <a:lnTo>
                    <a:pt x="73450" y="132389"/>
                  </a:lnTo>
                  <a:lnTo>
                    <a:pt x="118080" y="132012"/>
                  </a:lnTo>
                  <a:lnTo>
                    <a:pt x="157933" y="131947"/>
                  </a:lnTo>
                  <a:lnTo>
                    <a:pt x="202286" y="131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1874">
              <a:extLst>
                <a:ext uri="{FF2B5EF4-FFF2-40B4-BE49-F238E27FC236}">
                  <a16:creationId xmlns:a16="http://schemas.microsoft.com/office/drawing/2014/main" id="{09DE1984-D8FC-F031-5F33-1F0EC04016B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316774" y="3048000"/>
              <a:ext cx="160602" cy="19051"/>
            </a:xfrm>
            <a:custGeom>
              <a:avLst/>
              <a:gdLst/>
              <a:ahLst/>
              <a:cxnLst/>
              <a:rect l="0" t="0" r="0" b="0"/>
              <a:pathLst>
                <a:path w="1606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47616" y="5793"/>
                  </a:lnTo>
                  <a:lnTo>
                    <a:pt x="85719" y="1144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1875">
              <a:extLst>
                <a:ext uri="{FF2B5EF4-FFF2-40B4-BE49-F238E27FC236}">
                  <a16:creationId xmlns:a16="http://schemas.microsoft.com/office/drawing/2014/main" id="{BE5781F9-0CA6-C309-9050-D98EF94D9C6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302140" y="2925093"/>
              <a:ext cx="156186" cy="218158"/>
            </a:xfrm>
            <a:custGeom>
              <a:avLst/>
              <a:gdLst/>
              <a:ahLst/>
              <a:cxnLst/>
              <a:rect l="0" t="0" r="0" b="0"/>
              <a:pathLst>
                <a:path w="156186" h="218158">
                  <a:moveTo>
                    <a:pt x="13310" y="65757"/>
                  </a:moveTo>
                  <a:lnTo>
                    <a:pt x="13310" y="65757"/>
                  </a:lnTo>
                  <a:lnTo>
                    <a:pt x="20915" y="57094"/>
                  </a:lnTo>
                  <a:lnTo>
                    <a:pt x="40052" y="29882"/>
                  </a:lnTo>
                  <a:lnTo>
                    <a:pt x="80409" y="3729"/>
                  </a:lnTo>
                  <a:lnTo>
                    <a:pt x="105469" y="0"/>
                  </a:lnTo>
                  <a:lnTo>
                    <a:pt x="115300" y="2312"/>
                  </a:lnTo>
                  <a:lnTo>
                    <a:pt x="119403" y="4410"/>
                  </a:lnTo>
                  <a:lnTo>
                    <a:pt x="122138" y="10042"/>
                  </a:lnTo>
                  <a:lnTo>
                    <a:pt x="125178" y="27590"/>
                  </a:lnTo>
                  <a:lnTo>
                    <a:pt x="121833" y="61269"/>
                  </a:lnTo>
                  <a:lnTo>
                    <a:pt x="109083" y="98058"/>
                  </a:lnTo>
                  <a:lnTo>
                    <a:pt x="91900" y="135770"/>
                  </a:lnTo>
                  <a:lnTo>
                    <a:pt x="73402" y="163642"/>
                  </a:lnTo>
                  <a:lnTo>
                    <a:pt x="27315" y="205131"/>
                  </a:lnTo>
                  <a:lnTo>
                    <a:pt x="16711" y="212368"/>
                  </a:lnTo>
                  <a:lnTo>
                    <a:pt x="4793" y="216442"/>
                  </a:lnTo>
                  <a:lnTo>
                    <a:pt x="0" y="217394"/>
                  </a:lnTo>
                  <a:lnTo>
                    <a:pt x="204" y="217649"/>
                  </a:lnTo>
                  <a:lnTo>
                    <a:pt x="45110" y="218144"/>
                  </a:lnTo>
                  <a:lnTo>
                    <a:pt x="85678" y="218154"/>
                  </a:lnTo>
                  <a:lnTo>
                    <a:pt x="133066" y="218157"/>
                  </a:lnTo>
                  <a:lnTo>
                    <a:pt x="156185" y="218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1876">
              <a:extLst>
                <a:ext uri="{FF2B5EF4-FFF2-40B4-BE49-F238E27FC236}">
                  <a16:creationId xmlns:a16="http://schemas.microsoft.com/office/drawing/2014/main" id="{CEDAD0BB-EC2D-5465-BCF9-E366E8100D5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229725" y="28765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6703" y="18214"/>
                  </a:lnTo>
                  <a:lnTo>
                    <a:pt x="2979" y="12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1877">
              <a:extLst>
                <a:ext uri="{FF2B5EF4-FFF2-40B4-BE49-F238E27FC236}">
                  <a16:creationId xmlns:a16="http://schemas.microsoft.com/office/drawing/2014/main" id="{4A7288D5-9D29-BDE0-FFA0-8587A3234AF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12114" y="2971800"/>
              <a:ext cx="17612" cy="143268"/>
            </a:xfrm>
            <a:custGeom>
              <a:avLst/>
              <a:gdLst/>
              <a:ahLst/>
              <a:cxnLst/>
              <a:rect l="0" t="0" r="0" b="0"/>
              <a:pathLst>
                <a:path w="17612" h="143268">
                  <a:moveTo>
                    <a:pt x="17611" y="0"/>
                  </a:moveTo>
                  <a:lnTo>
                    <a:pt x="17611" y="0"/>
                  </a:lnTo>
                  <a:lnTo>
                    <a:pt x="16553" y="23851"/>
                  </a:lnTo>
                  <a:lnTo>
                    <a:pt x="10071" y="56413"/>
                  </a:lnTo>
                  <a:lnTo>
                    <a:pt x="3420" y="102748"/>
                  </a:lnTo>
                  <a:lnTo>
                    <a:pt x="0" y="122637"/>
                  </a:lnTo>
                  <a:lnTo>
                    <a:pt x="4045" y="140289"/>
                  </a:lnTo>
                  <a:lnTo>
                    <a:pt x="6450" y="143267"/>
                  </a:lnTo>
                  <a:lnTo>
                    <a:pt x="17611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878">
              <a:extLst>
                <a:ext uri="{FF2B5EF4-FFF2-40B4-BE49-F238E27FC236}">
                  <a16:creationId xmlns:a16="http://schemas.microsoft.com/office/drawing/2014/main" id="{13E21597-3CA8-ACFF-50DB-D10696E09D9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924925" y="2933700"/>
              <a:ext cx="218930" cy="170386"/>
            </a:xfrm>
            <a:custGeom>
              <a:avLst/>
              <a:gdLst/>
              <a:ahLst/>
              <a:cxnLst/>
              <a:rect l="0" t="0" r="0" b="0"/>
              <a:pathLst>
                <a:path w="218930" h="170386">
                  <a:moveTo>
                    <a:pt x="180975" y="0"/>
                  </a:moveTo>
                  <a:lnTo>
                    <a:pt x="180975" y="0"/>
                  </a:lnTo>
                  <a:lnTo>
                    <a:pt x="186032" y="5056"/>
                  </a:lnTo>
                  <a:lnTo>
                    <a:pt x="186463" y="6546"/>
                  </a:lnTo>
                  <a:lnTo>
                    <a:pt x="185692" y="7539"/>
                  </a:lnTo>
                  <a:lnTo>
                    <a:pt x="184120" y="8201"/>
                  </a:lnTo>
                  <a:lnTo>
                    <a:pt x="183071" y="9701"/>
                  </a:lnTo>
                  <a:lnTo>
                    <a:pt x="181906" y="14189"/>
                  </a:lnTo>
                  <a:lnTo>
                    <a:pt x="180538" y="15809"/>
                  </a:lnTo>
                  <a:lnTo>
                    <a:pt x="176195" y="17610"/>
                  </a:lnTo>
                  <a:lnTo>
                    <a:pt x="128705" y="27213"/>
                  </a:lnTo>
                  <a:lnTo>
                    <a:pt x="103746" y="35935"/>
                  </a:lnTo>
                  <a:lnTo>
                    <a:pt x="97739" y="36656"/>
                  </a:lnTo>
                  <a:lnTo>
                    <a:pt x="93735" y="38196"/>
                  </a:lnTo>
                  <a:lnTo>
                    <a:pt x="91064" y="40281"/>
                  </a:lnTo>
                  <a:lnTo>
                    <a:pt x="88098" y="45420"/>
                  </a:lnTo>
                  <a:lnTo>
                    <a:pt x="86780" y="51230"/>
                  </a:lnTo>
                  <a:lnTo>
                    <a:pt x="88546" y="54262"/>
                  </a:lnTo>
                  <a:lnTo>
                    <a:pt x="96150" y="60452"/>
                  </a:lnTo>
                  <a:lnTo>
                    <a:pt x="134724" y="76217"/>
                  </a:lnTo>
                  <a:lnTo>
                    <a:pt x="181155" y="93136"/>
                  </a:lnTo>
                  <a:lnTo>
                    <a:pt x="213454" y="111095"/>
                  </a:lnTo>
                  <a:lnTo>
                    <a:pt x="215327" y="114280"/>
                  </a:lnTo>
                  <a:lnTo>
                    <a:pt x="218746" y="132455"/>
                  </a:lnTo>
                  <a:lnTo>
                    <a:pt x="218929" y="137538"/>
                  </a:lnTo>
                  <a:lnTo>
                    <a:pt x="208918" y="151407"/>
                  </a:lnTo>
                  <a:lnTo>
                    <a:pt x="198333" y="157250"/>
                  </a:lnTo>
                  <a:lnTo>
                    <a:pt x="151785" y="167855"/>
                  </a:lnTo>
                  <a:lnTo>
                    <a:pt x="109061" y="170385"/>
                  </a:lnTo>
                  <a:lnTo>
                    <a:pt x="66063" y="170076"/>
                  </a:lnTo>
                  <a:lnTo>
                    <a:pt x="23816" y="16320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5" name="SMARTInkShape-Group389">
            <a:extLst>
              <a:ext uri="{FF2B5EF4-FFF2-40B4-BE49-F238E27FC236}">
                <a16:creationId xmlns:a16="http://schemas.microsoft.com/office/drawing/2014/main" id="{B4F5F1B3-9FAD-AD53-A649-B97D238759AE}"/>
              </a:ext>
            </a:extLst>
          </p:cNvPr>
          <p:cNvGrpSpPr/>
          <p:nvPr/>
        </p:nvGrpSpPr>
        <p:grpSpPr>
          <a:xfrm>
            <a:off x="7400925" y="2915974"/>
            <a:ext cx="1181101" cy="446352"/>
            <a:chOff x="7400925" y="2915974"/>
            <a:chExt cx="1181101" cy="446352"/>
          </a:xfrm>
        </p:grpSpPr>
        <p:sp>
          <p:nvSpPr>
            <p:cNvPr id="719" name="SMARTInkShape-1879">
              <a:extLst>
                <a:ext uri="{FF2B5EF4-FFF2-40B4-BE49-F238E27FC236}">
                  <a16:creationId xmlns:a16="http://schemas.microsoft.com/office/drawing/2014/main" id="{BB9D20C7-97BD-1D54-8484-74F48805062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55076" y="3022258"/>
              <a:ext cx="126950" cy="130518"/>
            </a:xfrm>
            <a:custGeom>
              <a:avLst/>
              <a:gdLst/>
              <a:ahLst/>
              <a:cxnLst/>
              <a:rect l="0" t="0" r="0" b="0"/>
              <a:pathLst>
                <a:path w="126950" h="130518">
                  <a:moveTo>
                    <a:pt x="22174" y="44792"/>
                  </a:moveTo>
                  <a:lnTo>
                    <a:pt x="22174" y="44792"/>
                  </a:lnTo>
                  <a:lnTo>
                    <a:pt x="62175" y="44792"/>
                  </a:lnTo>
                  <a:lnTo>
                    <a:pt x="108371" y="20961"/>
                  </a:lnTo>
                  <a:lnTo>
                    <a:pt x="113400" y="18325"/>
                  </a:lnTo>
                  <a:lnTo>
                    <a:pt x="115636" y="11510"/>
                  </a:lnTo>
                  <a:lnTo>
                    <a:pt x="116233" y="6729"/>
                  </a:lnTo>
                  <a:lnTo>
                    <a:pt x="114513" y="3541"/>
                  </a:lnTo>
                  <a:lnTo>
                    <a:pt x="111250" y="1417"/>
                  </a:lnTo>
                  <a:lnTo>
                    <a:pt x="106958" y="0"/>
                  </a:lnTo>
                  <a:lnTo>
                    <a:pt x="60882" y="15440"/>
                  </a:lnTo>
                  <a:lnTo>
                    <a:pt x="43611" y="23280"/>
                  </a:lnTo>
                  <a:lnTo>
                    <a:pt x="10045" y="57833"/>
                  </a:lnTo>
                  <a:lnTo>
                    <a:pt x="1613" y="70344"/>
                  </a:lnTo>
                  <a:lnTo>
                    <a:pt x="0" y="76643"/>
                  </a:lnTo>
                  <a:lnTo>
                    <a:pt x="1030" y="89287"/>
                  </a:lnTo>
                  <a:lnTo>
                    <a:pt x="5015" y="99140"/>
                  </a:lnTo>
                  <a:lnTo>
                    <a:pt x="7560" y="103249"/>
                  </a:lnTo>
                  <a:lnTo>
                    <a:pt x="11373" y="105988"/>
                  </a:lnTo>
                  <a:lnTo>
                    <a:pt x="21254" y="109032"/>
                  </a:lnTo>
                  <a:lnTo>
                    <a:pt x="65541" y="112044"/>
                  </a:lnTo>
                  <a:lnTo>
                    <a:pt x="111366" y="121125"/>
                  </a:lnTo>
                  <a:lnTo>
                    <a:pt x="126949" y="130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1880">
              <a:extLst>
                <a:ext uri="{FF2B5EF4-FFF2-40B4-BE49-F238E27FC236}">
                  <a16:creationId xmlns:a16="http://schemas.microsoft.com/office/drawing/2014/main" id="{947F8099-7E5C-56FD-E0DE-1D66D1EF061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354840" y="2915974"/>
              <a:ext cx="25444" cy="255852"/>
            </a:xfrm>
            <a:custGeom>
              <a:avLst/>
              <a:gdLst/>
              <a:ahLst/>
              <a:cxnLst/>
              <a:rect l="0" t="0" r="0" b="0"/>
              <a:pathLst>
                <a:path w="25444" h="255852">
                  <a:moveTo>
                    <a:pt x="8110" y="8201"/>
                  </a:moveTo>
                  <a:lnTo>
                    <a:pt x="8110" y="8201"/>
                  </a:lnTo>
                  <a:lnTo>
                    <a:pt x="13166" y="3145"/>
                  </a:lnTo>
                  <a:lnTo>
                    <a:pt x="18471" y="662"/>
                  </a:lnTo>
                  <a:lnTo>
                    <a:pt x="21367" y="0"/>
                  </a:lnTo>
                  <a:lnTo>
                    <a:pt x="23298" y="617"/>
                  </a:lnTo>
                  <a:lnTo>
                    <a:pt x="24585" y="2087"/>
                  </a:lnTo>
                  <a:lnTo>
                    <a:pt x="25443" y="4125"/>
                  </a:lnTo>
                  <a:lnTo>
                    <a:pt x="22218" y="38748"/>
                  </a:lnTo>
                  <a:lnTo>
                    <a:pt x="23905" y="55644"/>
                  </a:lnTo>
                  <a:lnTo>
                    <a:pt x="16365" y="92205"/>
                  </a:lnTo>
                  <a:lnTo>
                    <a:pt x="7734" y="131515"/>
                  </a:lnTo>
                  <a:lnTo>
                    <a:pt x="393" y="172612"/>
                  </a:lnTo>
                  <a:lnTo>
                    <a:pt x="0" y="214205"/>
                  </a:lnTo>
                  <a:lnTo>
                    <a:pt x="811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1881">
              <a:extLst>
                <a:ext uri="{FF2B5EF4-FFF2-40B4-BE49-F238E27FC236}">
                  <a16:creationId xmlns:a16="http://schemas.microsoft.com/office/drawing/2014/main" id="{5F566915-3A00-B3BC-FC4A-0491DB95D9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48650" y="3073570"/>
              <a:ext cx="80956" cy="98256"/>
            </a:xfrm>
            <a:custGeom>
              <a:avLst/>
              <a:gdLst/>
              <a:ahLst/>
              <a:cxnLst/>
              <a:rect l="0" t="0" r="0" b="0"/>
              <a:pathLst>
                <a:path w="80956" h="98256">
                  <a:moveTo>
                    <a:pt x="0" y="88730"/>
                  </a:moveTo>
                  <a:lnTo>
                    <a:pt x="0" y="88730"/>
                  </a:lnTo>
                  <a:lnTo>
                    <a:pt x="22120" y="42595"/>
                  </a:lnTo>
                  <a:lnTo>
                    <a:pt x="51205" y="10609"/>
                  </a:lnTo>
                  <a:lnTo>
                    <a:pt x="63679" y="1798"/>
                  </a:lnTo>
                  <a:lnTo>
                    <a:pt x="67852" y="84"/>
                  </a:lnTo>
                  <a:lnTo>
                    <a:pt x="70635" y="0"/>
                  </a:lnTo>
                  <a:lnTo>
                    <a:pt x="74785" y="1669"/>
                  </a:lnTo>
                  <a:lnTo>
                    <a:pt x="80158" y="2411"/>
                  </a:lnTo>
                  <a:lnTo>
                    <a:pt x="80955" y="4726"/>
                  </a:lnTo>
                  <a:lnTo>
                    <a:pt x="71390" y="47770"/>
                  </a:lnTo>
                  <a:lnTo>
                    <a:pt x="57958" y="66599"/>
                  </a:lnTo>
                  <a:lnTo>
                    <a:pt x="34458" y="84319"/>
                  </a:lnTo>
                  <a:lnTo>
                    <a:pt x="0" y="98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882">
              <a:extLst>
                <a:ext uri="{FF2B5EF4-FFF2-40B4-BE49-F238E27FC236}">
                  <a16:creationId xmlns:a16="http://schemas.microsoft.com/office/drawing/2014/main" id="{4E8EF3BF-4EEC-03F2-4C97-3D4018C4B32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05110" y="3077899"/>
              <a:ext cx="39503" cy="284427"/>
            </a:xfrm>
            <a:custGeom>
              <a:avLst/>
              <a:gdLst/>
              <a:ahLst/>
              <a:cxnLst/>
              <a:rect l="0" t="0" r="0" b="0"/>
              <a:pathLst>
                <a:path w="39503" h="284427">
                  <a:moveTo>
                    <a:pt x="34015" y="8201"/>
                  </a:moveTo>
                  <a:lnTo>
                    <a:pt x="34015" y="8201"/>
                  </a:lnTo>
                  <a:lnTo>
                    <a:pt x="34015" y="3145"/>
                  </a:lnTo>
                  <a:lnTo>
                    <a:pt x="35073" y="1655"/>
                  </a:lnTo>
                  <a:lnTo>
                    <a:pt x="36837" y="662"/>
                  </a:lnTo>
                  <a:lnTo>
                    <a:pt x="39071" y="0"/>
                  </a:lnTo>
                  <a:lnTo>
                    <a:pt x="39502" y="617"/>
                  </a:lnTo>
                  <a:lnTo>
                    <a:pt x="37160" y="4125"/>
                  </a:lnTo>
                  <a:lnTo>
                    <a:pt x="27653" y="49098"/>
                  </a:lnTo>
                  <a:lnTo>
                    <a:pt x="14794" y="96346"/>
                  </a:lnTo>
                  <a:lnTo>
                    <a:pt x="6672" y="139779"/>
                  </a:lnTo>
                  <a:lnTo>
                    <a:pt x="2725" y="182318"/>
                  </a:lnTo>
                  <a:lnTo>
                    <a:pt x="0" y="198828"/>
                  </a:lnTo>
                  <a:lnTo>
                    <a:pt x="4514" y="238281"/>
                  </a:lnTo>
                  <a:lnTo>
                    <a:pt x="14965" y="284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1883">
              <a:extLst>
                <a:ext uri="{FF2B5EF4-FFF2-40B4-BE49-F238E27FC236}">
                  <a16:creationId xmlns:a16="http://schemas.microsoft.com/office/drawing/2014/main" id="{63FB1D20-75F0-5AEE-4E11-BCE9F45F1D7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41140" y="2925663"/>
              <a:ext cx="493211" cy="227113"/>
            </a:xfrm>
            <a:custGeom>
              <a:avLst/>
              <a:gdLst/>
              <a:ahLst/>
              <a:cxnLst/>
              <a:rect l="0" t="0" r="0" b="0"/>
              <a:pathLst>
                <a:path w="493211" h="227113">
                  <a:moveTo>
                    <a:pt x="121735" y="46137"/>
                  </a:moveTo>
                  <a:lnTo>
                    <a:pt x="121735" y="46137"/>
                  </a:lnTo>
                  <a:lnTo>
                    <a:pt x="121735" y="9904"/>
                  </a:lnTo>
                  <a:lnTo>
                    <a:pt x="116679" y="3533"/>
                  </a:lnTo>
                  <a:lnTo>
                    <a:pt x="108552" y="744"/>
                  </a:lnTo>
                  <a:lnTo>
                    <a:pt x="103421" y="0"/>
                  </a:lnTo>
                  <a:lnTo>
                    <a:pt x="89254" y="4818"/>
                  </a:lnTo>
                  <a:lnTo>
                    <a:pt x="54289" y="25158"/>
                  </a:lnTo>
                  <a:lnTo>
                    <a:pt x="16156" y="65265"/>
                  </a:lnTo>
                  <a:lnTo>
                    <a:pt x="4963" y="87083"/>
                  </a:lnTo>
                  <a:lnTo>
                    <a:pt x="0" y="108598"/>
                  </a:lnTo>
                  <a:lnTo>
                    <a:pt x="3585" y="133436"/>
                  </a:lnTo>
                  <a:lnTo>
                    <a:pt x="11368" y="145967"/>
                  </a:lnTo>
                  <a:lnTo>
                    <a:pt x="16407" y="150790"/>
                  </a:lnTo>
                  <a:lnTo>
                    <a:pt x="27650" y="156150"/>
                  </a:lnTo>
                  <a:lnTo>
                    <a:pt x="57172" y="159590"/>
                  </a:lnTo>
                  <a:lnTo>
                    <a:pt x="69404" y="157238"/>
                  </a:lnTo>
                  <a:lnTo>
                    <a:pt x="100286" y="141106"/>
                  </a:lnTo>
                  <a:lnTo>
                    <a:pt x="119713" y="124202"/>
                  </a:lnTo>
                  <a:lnTo>
                    <a:pt x="120837" y="120344"/>
                  </a:lnTo>
                  <a:lnTo>
                    <a:pt x="121557" y="114300"/>
                  </a:lnTo>
                  <a:lnTo>
                    <a:pt x="121720" y="126200"/>
                  </a:lnTo>
                  <a:lnTo>
                    <a:pt x="118906" y="132168"/>
                  </a:lnTo>
                  <a:lnTo>
                    <a:pt x="116674" y="135241"/>
                  </a:lnTo>
                  <a:lnTo>
                    <a:pt x="113533" y="154735"/>
                  </a:lnTo>
                  <a:lnTo>
                    <a:pt x="115620" y="166017"/>
                  </a:lnTo>
                  <a:lnTo>
                    <a:pt x="119018" y="175617"/>
                  </a:lnTo>
                  <a:lnTo>
                    <a:pt x="120527" y="186939"/>
                  </a:lnTo>
                  <a:lnTo>
                    <a:pt x="123047" y="189747"/>
                  </a:lnTo>
                  <a:lnTo>
                    <a:pt x="126842" y="190560"/>
                  </a:lnTo>
                  <a:lnTo>
                    <a:pt x="135647" y="188642"/>
                  </a:lnTo>
                  <a:lnTo>
                    <a:pt x="149922" y="178786"/>
                  </a:lnTo>
                  <a:lnTo>
                    <a:pt x="175657" y="154076"/>
                  </a:lnTo>
                  <a:lnTo>
                    <a:pt x="186911" y="137387"/>
                  </a:lnTo>
                  <a:lnTo>
                    <a:pt x="205596" y="119979"/>
                  </a:lnTo>
                  <a:lnTo>
                    <a:pt x="212981" y="110706"/>
                  </a:lnTo>
                  <a:lnTo>
                    <a:pt x="222031" y="104427"/>
                  </a:lnTo>
                  <a:lnTo>
                    <a:pt x="225184" y="98451"/>
                  </a:lnTo>
                  <a:lnTo>
                    <a:pt x="225626" y="99004"/>
                  </a:lnTo>
                  <a:lnTo>
                    <a:pt x="229070" y="107663"/>
                  </a:lnTo>
                  <a:lnTo>
                    <a:pt x="233971" y="120811"/>
                  </a:lnTo>
                  <a:lnTo>
                    <a:pt x="235999" y="167318"/>
                  </a:lnTo>
                  <a:lnTo>
                    <a:pt x="236024" y="180938"/>
                  </a:lnTo>
                  <a:lnTo>
                    <a:pt x="237086" y="182571"/>
                  </a:lnTo>
                  <a:lnTo>
                    <a:pt x="238853" y="182601"/>
                  </a:lnTo>
                  <a:lnTo>
                    <a:pt x="243638" y="180871"/>
                  </a:lnTo>
                  <a:lnTo>
                    <a:pt x="249292" y="180102"/>
                  </a:lnTo>
                  <a:lnTo>
                    <a:pt x="251223" y="177780"/>
                  </a:lnTo>
                  <a:lnTo>
                    <a:pt x="256057" y="164400"/>
                  </a:lnTo>
                  <a:lnTo>
                    <a:pt x="281450" y="134723"/>
                  </a:lnTo>
                  <a:lnTo>
                    <a:pt x="323784" y="103522"/>
                  </a:lnTo>
                  <a:lnTo>
                    <a:pt x="338588" y="96654"/>
                  </a:lnTo>
                  <a:lnTo>
                    <a:pt x="342504" y="95690"/>
                  </a:lnTo>
                  <a:lnTo>
                    <a:pt x="345114" y="96105"/>
                  </a:lnTo>
                  <a:lnTo>
                    <a:pt x="346855" y="97441"/>
                  </a:lnTo>
                  <a:lnTo>
                    <a:pt x="354703" y="117302"/>
                  </a:lnTo>
                  <a:lnTo>
                    <a:pt x="359558" y="162445"/>
                  </a:lnTo>
                  <a:lnTo>
                    <a:pt x="359726" y="171207"/>
                  </a:lnTo>
                  <a:lnTo>
                    <a:pt x="360829" y="173967"/>
                  </a:lnTo>
                  <a:lnTo>
                    <a:pt x="362623" y="175807"/>
                  </a:lnTo>
                  <a:lnTo>
                    <a:pt x="368049" y="178760"/>
                  </a:lnTo>
                  <a:lnTo>
                    <a:pt x="413836" y="144701"/>
                  </a:lnTo>
                  <a:lnTo>
                    <a:pt x="430651" y="136136"/>
                  </a:lnTo>
                  <a:lnTo>
                    <a:pt x="462233" y="132029"/>
                  </a:lnTo>
                  <a:lnTo>
                    <a:pt x="474036" y="142024"/>
                  </a:lnTo>
                  <a:lnTo>
                    <a:pt x="479396" y="152606"/>
                  </a:lnTo>
                  <a:lnTo>
                    <a:pt x="490064" y="199682"/>
                  </a:lnTo>
                  <a:lnTo>
                    <a:pt x="493210" y="227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1884">
              <a:extLst>
                <a:ext uri="{FF2B5EF4-FFF2-40B4-BE49-F238E27FC236}">
                  <a16:creationId xmlns:a16="http://schemas.microsoft.com/office/drawing/2014/main" id="{202E9F3A-4154-219E-2E45-64915E54323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00925" y="2916090"/>
              <a:ext cx="230010" cy="184361"/>
            </a:xfrm>
            <a:custGeom>
              <a:avLst/>
              <a:gdLst/>
              <a:ahLst/>
              <a:cxnLst/>
              <a:rect l="0" t="0" r="0" b="0"/>
              <a:pathLst>
                <a:path w="230010" h="184361">
                  <a:moveTo>
                    <a:pt x="200025" y="17610"/>
                  </a:moveTo>
                  <a:lnTo>
                    <a:pt x="200025" y="17610"/>
                  </a:lnTo>
                  <a:lnTo>
                    <a:pt x="208225" y="17610"/>
                  </a:lnTo>
                  <a:lnTo>
                    <a:pt x="208667" y="16552"/>
                  </a:lnTo>
                  <a:lnTo>
                    <a:pt x="209157" y="12554"/>
                  </a:lnTo>
                  <a:lnTo>
                    <a:pt x="208230" y="11064"/>
                  </a:lnTo>
                  <a:lnTo>
                    <a:pt x="206553" y="10071"/>
                  </a:lnTo>
                  <a:lnTo>
                    <a:pt x="204377" y="9409"/>
                  </a:lnTo>
                  <a:lnTo>
                    <a:pt x="192222" y="1801"/>
                  </a:lnTo>
                  <a:lnTo>
                    <a:pt x="182092" y="0"/>
                  </a:lnTo>
                  <a:lnTo>
                    <a:pt x="141767" y="9111"/>
                  </a:lnTo>
                  <a:lnTo>
                    <a:pt x="109613" y="20988"/>
                  </a:lnTo>
                  <a:lnTo>
                    <a:pt x="89392" y="40483"/>
                  </a:lnTo>
                  <a:lnTo>
                    <a:pt x="86053" y="46617"/>
                  </a:lnTo>
                  <a:lnTo>
                    <a:pt x="84886" y="51765"/>
                  </a:lnTo>
                  <a:lnTo>
                    <a:pt x="85166" y="56255"/>
                  </a:lnTo>
                  <a:lnTo>
                    <a:pt x="88298" y="64066"/>
                  </a:lnTo>
                  <a:lnTo>
                    <a:pt x="90615" y="67631"/>
                  </a:lnTo>
                  <a:lnTo>
                    <a:pt x="109046" y="77704"/>
                  </a:lnTo>
                  <a:lnTo>
                    <a:pt x="154415" y="90446"/>
                  </a:lnTo>
                  <a:lnTo>
                    <a:pt x="200290" y="98424"/>
                  </a:lnTo>
                  <a:lnTo>
                    <a:pt x="210726" y="103974"/>
                  </a:lnTo>
                  <a:lnTo>
                    <a:pt x="227539" y="121218"/>
                  </a:lnTo>
                  <a:lnTo>
                    <a:pt x="230009" y="126899"/>
                  </a:lnTo>
                  <a:lnTo>
                    <a:pt x="229932" y="138855"/>
                  </a:lnTo>
                  <a:lnTo>
                    <a:pt x="226370" y="148402"/>
                  </a:lnTo>
                  <a:lnTo>
                    <a:pt x="223938" y="152430"/>
                  </a:lnTo>
                  <a:lnTo>
                    <a:pt x="200289" y="168211"/>
                  </a:lnTo>
                  <a:lnTo>
                    <a:pt x="157152" y="180866"/>
                  </a:lnTo>
                  <a:lnTo>
                    <a:pt x="135462" y="184360"/>
                  </a:lnTo>
                  <a:lnTo>
                    <a:pt x="91060" y="180379"/>
                  </a:lnTo>
                  <a:lnTo>
                    <a:pt x="45347" y="178644"/>
                  </a:lnTo>
                  <a:lnTo>
                    <a:pt x="0" y="170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390">
            <a:extLst>
              <a:ext uri="{FF2B5EF4-FFF2-40B4-BE49-F238E27FC236}">
                <a16:creationId xmlns:a16="http://schemas.microsoft.com/office/drawing/2014/main" id="{505C9463-3593-3301-BFF8-E5F98B07D057}"/>
              </a:ext>
            </a:extLst>
          </p:cNvPr>
          <p:cNvGrpSpPr/>
          <p:nvPr/>
        </p:nvGrpSpPr>
        <p:grpSpPr>
          <a:xfrm>
            <a:off x="6383119" y="2762250"/>
            <a:ext cx="569017" cy="314326"/>
            <a:chOff x="6383119" y="2762250"/>
            <a:chExt cx="569017" cy="314326"/>
          </a:xfrm>
        </p:grpSpPr>
        <p:sp>
          <p:nvSpPr>
            <p:cNvPr id="726" name="SMARTInkShape-1885">
              <a:extLst>
                <a:ext uri="{FF2B5EF4-FFF2-40B4-BE49-F238E27FC236}">
                  <a16:creationId xmlns:a16="http://schemas.microsoft.com/office/drawing/2014/main" id="{D09E26E4-8F38-5022-92A1-2C890CDAF18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53225" y="2771786"/>
              <a:ext cx="198911" cy="304790"/>
            </a:xfrm>
            <a:custGeom>
              <a:avLst/>
              <a:gdLst/>
              <a:ahLst/>
              <a:cxnLst/>
              <a:rect l="0" t="0" r="0" b="0"/>
              <a:pathLst>
                <a:path w="198911" h="304790">
                  <a:moveTo>
                    <a:pt x="85725" y="19039"/>
                  </a:moveTo>
                  <a:lnTo>
                    <a:pt x="85725" y="19039"/>
                  </a:lnTo>
                  <a:lnTo>
                    <a:pt x="77525" y="19039"/>
                  </a:lnTo>
                  <a:lnTo>
                    <a:pt x="77083" y="17981"/>
                  </a:lnTo>
                  <a:lnTo>
                    <a:pt x="76200" y="0"/>
                  </a:lnTo>
                  <a:lnTo>
                    <a:pt x="76200" y="5049"/>
                  </a:lnTo>
                  <a:lnTo>
                    <a:pt x="79022" y="10352"/>
                  </a:lnTo>
                  <a:lnTo>
                    <a:pt x="117956" y="50135"/>
                  </a:lnTo>
                  <a:lnTo>
                    <a:pt x="161954" y="86326"/>
                  </a:lnTo>
                  <a:lnTo>
                    <a:pt x="187330" y="116291"/>
                  </a:lnTo>
                  <a:lnTo>
                    <a:pt x="194383" y="131407"/>
                  </a:lnTo>
                  <a:lnTo>
                    <a:pt x="198910" y="153301"/>
                  </a:lnTo>
                  <a:lnTo>
                    <a:pt x="189582" y="174531"/>
                  </a:lnTo>
                  <a:lnTo>
                    <a:pt x="179156" y="186219"/>
                  </a:lnTo>
                  <a:lnTo>
                    <a:pt x="135176" y="216703"/>
                  </a:lnTo>
                  <a:lnTo>
                    <a:pt x="90205" y="245430"/>
                  </a:lnTo>
                  <a:lnTo>
                    <a:pt x="46961" y="268528"/>
                  </a:lnTo>
                  <a:lnTo>
                    <a:pt x="13788" y="291941"/>
                  </a:lnTo>
                  <a:lnTo>
                    <a:pt x="11419" y="296610"/>
                  </a:lnTo>
                  <a:lnTo>
                    <a:pt x="10788" y="299336"/>
                  </a:lnTo>
                  <a:lnTo>
                    <a:pt x="9309" y="301154"/>
                  </a:lnTo>
                  <a:lnTo>
                    <a:pt x="0" y="304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1886">
              <a:extLst>
                <a:ext uri="{FF2B5EF4-FFF2-40B4-BE49-F238E27FC236}">
                  <a16:creationId xmlns:a16="http://schemas.microsoft.com/office/drawing/2014/main" id="{444C6243-F9DF-2ED3-F9BD-067BE83F26F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383119" y="2762250"/>
              <a:ext cx="493932" cy="142876"/>
            </a:xfrm>
            <a:custGeom>
              <a:avLst/>
              <a:gdLst/>
              <a:ahLst/>
              <a:cxnLst/>
              <a:rect l="0" t="0" r="0" b="0"/>
              <a:pathLst>
                <a:path w="493932" h="142876">
                  <a:moveTo>
                    <a:pt x="36731" y="0"/>
                  </a:moveTo>
                  <a:lnTo>
                    <a:pt x="36731" y="0"/>
                  </a:lnTo>
                  <a:lnTo>
                    <a:pt x="0" y="0"/>
                  </a:lnTo>
                  <a:lnTo>
                    <a:pt x="40926" y="17305"/>
                  </a:lnTo>
                  <a:lnTo>
                    <a:pt x="82189" y="33114"/>
                  </a:lnTo>
                  <a:lnTo>
                    <a:pt x="116201" y="45056"/>
                  </a:lnTo>
                  <a:lnTo>
                    <a:pt x="155880" y="53567"/>
                  </a:lnTo>
                  <a:lnTo>
                    <a:pt x="192802" y="61145"/>
                  </a:lnTo>
                  <a:lnTo>
                    <a:pt x="230553" y="70093"/>
                  </a:lnTo>
                  <a:lnTo>
                    <a:pt x="268550" y="79447"/>
                  </a:lnTo>
                  <a:lnTo>
                    <a:pt x="306619" y="88921"/>
                  </a:lnTo>
                  <a:lnTo>
                    <a:pt x="351922" y="101604"/>
                  </a:lnTo>
                  <a:lnTo>
                    <a:pt x="394469" y="111126"/>
                  </a:lnTo>
                  <a:lnTo>
                    <a:pt x="437414" y="120651"/>
                  </a:lnTo>
                  <a:lnTo>
                    <a:pt x="484405" y="133154"/>
                  </a:lnTo>
                  <a:lnTo>
                    <a:pt x="487580" y="135336"/>
                  </a:lnTo>
                  <a:lnTo>
                    <a:pt x="493931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9" name="SMARTInkShape-1887">
            <a:extLst>
              <a:ext uri="{FF2B5EF4-FFF2-40B4-BE49-F238E27FC236}">
                <a16:creationId xmlns:a16="http://schemas.microsoft.com/office/drawing/2014/main" id="{AC575D1B-555D-525B-7E73-B5D3075EF8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069968" y="1362120"/>
            <a:ext cx="229594" cy="216967"/>
          </a:xfrm>
          <a:custGeom>
            <a:avLst/>
            <a:gdLst/>
            <a:ahLst/>
            <a:cxnLst/>
            <a:rect l="0" t="0" r="0" b="0"/>
            <a:pathLst>
              <a:path w="229594" h="216967">
                <a:moveTo>
                  <a:pt x="17007" y="28530"/>
                </a:moveTo>
                <a:lnTo>
                  <a:pt x="17007" y="28530"/>
                </a:lnTo>
                <a:lnTo>
                  <a:pt x="22064" y="23473"/>
                </a:lnTo>
                <a:lnTo>
                  <a:pt x="27368" y="20991"/>
                </a:lnTo>
                <a:lnTo>
                  <a:pt x="50121" y="11662"/>
                </a:lnTo>
                <a:lnTo>
                  <a:pt x="71604" y="2581"/>
                </a:lnTo>
                <a:lnTo>
                  <a:pt x="100807" y="0"/>
                </a:lnTo>
                <a:lnTo>
                  <a:pt x="102564" y="39731"/>
                </a:lnTo>
                <a:lnTo>
                  <a:pt x="88548" y="77544"/>
                </a:lnTo>
                <a:lnTo>
                  <a:pt x="71668" y="119037"/>
                </a:lnTo>
                <a:lnTo>
                  <a:pt x="35838" y="161463"/>
                </a:lnTo>
                <a:lnTo>
                  <a:pt x="11883" y="184912"/>
                </a:lnTo>
                <a:lnTo>
                  <a:pt x="0" y="189725"/>
                </a:lnTo>
                <a:lnTo>
                  <a:pt x="376" y="188910"/>
                </a:lnTo>
                <a:lnTo>
                  <a:pt x="8080" y="181648"/>
                </a:lnTo>
                <a:lnTo>
                  <a:pt x="52968" y="147217"/>
                </a:lnTo>
                <a:lnTo>
                  <a:pt x="97842" y="118297"/>
                </a:lnTo>
                <a:lnTo>
                  <a:pt x="138807" y="93260"/>
                </a:lnTo>
                <a:lnTo>
                  <a:pt x="181650" y="62587"/>
                </a:lnTo>
                <a:lnTo>
                  <a:pt x="227832" y="17678"/>
                </a:lnTo>
                <a:lnTo>
                  <a:pt x="229524" y="14945"/>
                </a:lnTo>
                <a:lnTo>
                  <a:pt x="229593" y="13123"/>
                </a:lnTo>
                <a:lnTo>
                  <a:pt x="227156" y="10200"/>
                </a:lnTo>
                <a:lnTo>
                  <a:pt x="218409" y="9543"/>
                </a:lnTo>
                <a:lnTo>
                  <a:pt x="177016" y="27847"/>
                </a:lnTo>
                <a:lnTo>
                  <a:pt x="151905" y="49142"/>
                </a:lnTo>
                <a:lnTo>
                  <a:pt x="124116" y="87349"/>
                </a:lnTo>
                <a:lnTo>
                  <a:pt x="101508" y="130656"/>
                </a:lnTo>
                <a:lnTo>
                  <a:pt x="96897" y="151177"/>
                </a:lnTo>
                <a:lnTo>
                  <a:pt x="97670" y="168059"/>
                </a:lnTo>
                <a:lnTo>
                  <a:pt x="99356" y="175525"/>
                </a:lnTo>
                <a:lnTo>
                  <a:pt x="106877" y="186642"/>
                </a:lnTo>
                <a:lnTo>
                  <a:pt x="118332" y="195110"/>
                </a:lnTo>
                <a:lnTo>
                  <a:pt x="141574" y="204769"/>
                </a:lnTo>
                <a:lnTo>
                  <a:pt x="188315" y="216767"/>
                </a:lnTo>
                <a:lnTo>
                  <a:pt x="200037" y="216966"/>
                </a:lnTo>
                <a:lnTo>
                  <a:pt x="217608" y="209740"/>
                </a:lnTo>
                <a:lnTo>
                  <a:pt x="226557" y="2095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7" name="SMARTInkShape-Group392">
            <a:extLst>
              <a:ext uri="{FF2B5EF4-FFF2-40B4-BE49-F238E27FC236}">
                <a16:creationId xmlns:a16="http://schemas.microsoft.com/office/drawing/2014/main" id="{568A1A96-91E1-1E25-D039-AC693D0AB19D}"/>
              </a:ext>
            </a:extLst>
          </p:cNvPr>
          <p:cNvGrpSpPr/>
          <p:nvPr/>
        </p:nvGrpSpPr>
        <p:grpSpPr>
          <a:xfrm>
            <a:off x="8505825" y="1314611"/>
            <a:ext cx="1200151" cy="433867"/>
            <a:chOff x="8505825" y="1314611"/>
            <a:chExt cx="1200151" cy="433867"/>
          </a:xfrm>
        </p:grpSpPr>
        <p:sp>
          <p:nvSpPr>
            <p:cNvPr id="730" name="SMARTInkShape-1888">
              <a:extLst>
                <a:ext uri="{FF2B5EF4-FFF2-40B4-BE49-F238E27FC236}">
                  <a16:creationId xmlns:a16="http://schemas.microsoft.com/office/drawing/2014/main" id="{1F3D25D8-1A5B-84BD-23B8-BE5CD504EAD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05950" y="1544400"/>
              <a:ext cx="200026" cy="27226"/>
            </a:xfrm>
            <a:custGeom>
              <a:avLst/>
              <a:gdLst/>
              <a:ahLst/>
              <a:cxnLst/>
              <a:rect l="0" t="0" r="0" b="0"/>
              <a:pathLst>
                <a:path w="200026" h="27226">
                  <a:moveTo>
                    <a:pt x="0" y="27225"/>
                  </a:moveTo>
                  <a:lnTo>
                    <a:pt x="0" y="27225"/>
                  </a:lnTo>
                  <a:lnTo>
                    <a:pt x="8663" y="19621"/>
                  </a:lnTo>
                  <a:lnTo>
                    <a:pt x="18314" y="13968"/>
                  </a:lnTo>
                  <a:lnTo>
                    <a:pt x="61130" y="6116"/>
                  </a:lnTo>
                  <a:lnTo>
                    <a:pt x="103680" y="125"/>
                  </a:lnTo>
                  <a:lnTo>
                    <a:pt x="142658" y="0"/>
                  </a:lnTo>
                  <a:lnTo>
                    <a:pt x="200025" y="8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1889">
              <a:extLst>
                <a:ext uri="{FF2B5EF4-FFF2-40B4-BE49-F238E27FC236}">
                  <a16:creationId xmlns:a16="http://schemas.microsoft.com/office/drawing/2014/main" id="{CAA4F4B6-D652-9F3F-117A-75656519AB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482286" y="1314611"/>
              <a:ext cx="137965" cy="433867"/>
            </a:xfrm>
            <a:custGeom>
              <a:avLst/>
              <a:gdLst/>
              <a:ahLst/>
              <a:cxnLst/>
              <a:rect l="0" t="0" r="0" b="0"/>
              <a:pathLst>
                <a:path w="137965" h="433867">
                  <a:moveTo>
                    <a:pt x="137964" y="56989"/>
                  </a:moveTo>
                  <a:lnTo>
                    <a:pt x="137964" y="56989"/>
                  </a:lnTo>
                  <a:lnTo>
                    <a:pt x="137964" y="28543"/>
                  </a:lnTo>
                  <a:lnTo>
                    <a:pt x="132907" y="28452"/>
                  </a:lnTo>
                  <a:lnTo>
                    <a:pt x="131418" y="27381"/>
                  </a:lnTo>
                  <a:lnTo>
                    <a:pt x="121074" y="9118"/>
                  </a:lnTo>
                  <a:lnTo>
                    <a:pt x="120353" y="6025"/>
                  </a:lnTo>
                  <a:lnTo>
                    <a:pt x="118817" y="3963"/>
                  </a:lnTo>
                  <a:lnTo>
                    <a:pt x="116732" y="2588"/>
                  </a:lnTo>
                  <a:lnTo>
                    <a:pt x="110839" y="382"/>
                  </a:lnTo>
                  <a:lnTo>
                    <a:pt x="104762" y="0"/>
                  </a:lnTo>
                  <a:lnTo>
                    <a:pt x="99218" y="2733"/>
                  </a:lnTo>
                  <a:lnTo>
                    <a:pt x="92169" y="9592"/>
                  </a:lnTo>
                  <a:lnTo>
                    <a:pt x="64344" y="53805"/>
                  </a:lnTo>
                  <a:lnTo>
                    <a:pt x="47027" y="97635"/>
                  </a:lnTo>
                  <a:lnTo>
                    <a:pt x="36701" y="143116"/>
                  </a:lnTo>
                  <a:lnTo>
                    <a:pt x="23730" y="188537"/>
                  </a:lnTo>
                  <a:lnTo>
                    <a:pt x="16981" y="226847"/>
                  </a:lnTo>
                  <a:lnTo>
                    <a:pt x="12159" y="269948"/>
                  </a:lnTo>
                  <a:lnTo>
                    <a:pt x="6850" y="305649"/>
                  </a:lnTo>
                  <a:lnTo>
                    <a:pt x="0" y="350582"/>
                  </a:lnTo>
                  <a:lnTo>
                    <a:pt x="94" y="367744"/>
                  </a:lnTo>
                  <a:lnTo>
                    <a:pt x="7318" y="414718"/>
                  </a:lnTo>
                  <a:lnTo>
                    <a:pt x="12166" y="427646"/>
                  </a:lnTo>
                  <a:lnTo>
                    <a:pt x="14940" y="431094"/>
                  </a:lnTo>
                  <a:lnTo>
                    <a:pt x="17848" y="433392"/>
                  </a:lnTo>
                  <a:lnTo>
                    <a:pt x="20846" y="433866"/>
                  </a:lnTo>
                  <a:lnTo>
                    <a:pt x="33189" y="428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1890">
              <a:extLst>
                <a:ext uri="{FF2B5EF4-FFF2-40B4-BE49-F238E27FC236}">
                  <a16:creationId xmlns:a16="http://schemas.microsoft.com/office/drawing/2014/main" id="{6AAE49F3-59D9-382B-ED0A-B16655A8A33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291315" y="1390650"/>
              <a:ext cx="106240" cy="121793"/>
            </a:xfrm>
            <a:custGeom>
              <a:avLst/>
              <a:gdLst/>
              <a:ahLst/>
              <a:cxnLst/>
              <a:rect l="0" t="0" r="0" b="0"/>
              <a:pathLst>
                <a:path w="106240" h="121793">
                  <a:moveTo>
                    <a:pt x="81285" y="66675"/>
                  </a:moveTo>
                  <a:lnTo>
                    <a:pt x="81285" y="66675"/>
                  </a:lnTo>
                  <a:lnTo>
                    <a:pt x="86342" y="61619"/>
                  </a:lnTo>
                  <a:lnTo>
                    <a:pt x="88825" y="56314"/>
                  </a:lnTo>
                  <a:lnTo>
                    <a:pt x="90419" y="49341"/>
                  </a:lnTo>
                  <a:lnTo>
                    <a:pt x="82574" y="31374"/>
                  </a:lnTo>
                  <a:lnTo>
                    <a:pt x="71555" y="24348"/>
                  </a:lnTo>
                  <a:lnTo>
                    <a:pt x="66331" y="23640"/>
                  </a:lnTo>
                  <a:lnTo>
                    <a:pt x="54884" y="25676"/>
                  </a:lnTo>
                  <a:lnTo>
                    <a:pt x="31345" y="42153"/>
                  </a:lnTo>
                  <a:lnTo>
                    <a:pt x="11968" y="60022"/>
                  </a:lnTo>
                  <a:lnTo>
                    <a:pt x="8143" y="69363"/>
                  </a:lnTo>
                  <a:lnTo>
                    <a:pt x="0" y="97721"/>
                  </a:lnTo>
                  <a:lnTo>
                    <a:pt x="2120" y="106226"/>
                  </a:lnTo>
                  <a:lnTo>
                    <a:pt x="9262" y="116964"/>
                  </a:lnTo>
                  <a:lnTo>
                    <a:pt x="20700" y="120776"/>
                  </a:lnTo>
                  <a:lnTo>
                    <a:pt x="28194" y="121792"/>
                  </a:lnTo>
                  <a:lnTo>
                    <a:pt x="58969" y="113110"/>
                  </a:lnTo>
                  <a:lnTo>
                    <a:pt x="74189" y="102835"/>
                  </a:lnTo>
                  <a:lnTo>
                    <a:pt x="85539" y="88038"/>
                  </a:lnTo>
                  <a:lnTo>
                    <a:pt x="101712" y="52073"/>
                  </a:lnTo>
                  <a:lnTo>
                    <a:pt x="106239" y="30552"/>
                  </a:lnTo>
                  <a:lnTo>
                    <a:pt x="105329" y="22485"/>
                  </a:lnTo>
                  <a:lnTo>
                    <a:pt x="102605" y="16048"/>
                  </a:lnTo>
                  <a:lnTo>
                    <a:pt x="94993" y="7133"/>
                  </a:lnTo>
                  <a:lnTo>
                    <a:pt x="88084" y="3170"/>
                  </a:lnTo>
                  <a:lnTo>
                    <a:pt x="717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891">
              <a:extLst>
                <a:ext uri="{FF2B5EF4-FFF2-40B4-BE49-F238E27FC236}">
                  <a16:creationId xmlns:a16="http://schemas.microsoft.com/office/drawing/2014/main" id="{1F5E64B9-4B62-B506-8EC9-5275530E024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97699" y="157162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892">
              <a:extLst>
                <a:ext uri="{FF2B5EF4-FFF2-40B4-BE49-F238E27FC236}">
                  <a16:creationId xmlns:a16="http://schemas.microsoft.com/office/drawing/2014/main" id="{6D1B1FBE-2460-BDB0-FDEE-11F0907F5E4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858250" y="1428896"/>
              <a:ext cx="200026" cy="136141"/>
            </a:xfrm>
            <a:custGeom>
              <a:avLst/>
              <a:gdLst/>
              <a:ahLst/>
              <a:cxnLst/>
              <a:rect l="0" t="0" r="0" b="0"/>
              <a:pathLst>
                <a:path w="200026" h="136141">
                  <a:moveTo>
                    <a:pt x="0" y="37954"/>
                  </a:moveTo>
                  <a:lnTo>
                    <a:pt x="0" y="37954"/>
                  </a:lnTo>
                  <a:lnTo>
                    <a:pt x="32056" y="6956"/>
                  </a:lnTo>
                  <a:lnTo>
                    <a:pt x="40000" y="3010"/>
                  </a:lnTo>
                  <a:lnTo>
                    <a:pt x="55479" y="789"/>
                  </a:lnTo>
                  <a:lnTo>
                    <a:pt x="73471" y="5187"/>
                  </a:lnTo>
                  <a:lnTo>
                    <a:pt x="77556" y="7643"/>
                  </a:lnTo>
                  <a:lnTo>
                    <a:pt x="80280" y="10338"/>
                  </a:lnTo>
                  <a:lnTo>
                    <a:pt x="89706" y="27325"/>
                  </a:lnTo>
                  <a:lnTo>
                    <a:pt x="97342" y="72355"/>
                  </a:lnTo>
                  <a:lnTo>
                    <a:pt x="99818" y="79938"/>
                  </a:lnTo>
                  <a:lnTo>
                    <a:pt x="99750" y="94008"/>
                  </a:lnTo>
                  <a:lnTo>
                    <a:pt x="91082" y="120287"/>
                  </a:lnTo>
                  <a:lnTo>
                    <a:pt x="82256" y="134433"/>
                  </a:lnTo>
                  <a:lnTo>
                    <a:pt x="78120" y="136140"/>
                  </a:lnTo>
                  <a:lnTo>
                    <a:pt x="67881" y="135214"/>
                  </a:lnTo>
                  <a:lnTo>
                    <a:pt x="64305" y="132428"/>
                  </a:lnTo>
                  <a:lnTo>
                    <a:pt x="60329" y="123687"/>
                  </a:lnTo>
                  <a:lnTo>
                    <a:pt x="58837" y="81191"/>
                  </a:lnTo>
                  <a:lnTo>
                    <a:pt x="62486" y="63873"/>
                  </a:lnTo>
                  <a:lnTo>
                    <a:pt x="75547" y="42224"/>
                  </a:lnTo>
                  <a:lnTo>
                    <a:pt x="97879" y="22403"/>
                  </a:lnTo>
                  <a:lnTo>
                    <a:pt x="112647" y="15168"/>
                  </a:lnTo>
                  <a:lnTo>
                    <a:pt x="125207" y="10893"/>
                  </a:lnTo>
                  <a:lnTo>
                    <a:pt x="140339" y="1517"/>
                  </a:lnTo>
                  <a:lnTo>
                    <a:pt x="177369" y="0"/>
                  </a:lnTo>
                  <a:lnTo>
                    <a:pt x="200025" y="9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1893">
              <a:extLst>
                <a:ext uri="{FF2B5EF4-FFF2-40B4-BE49-F238E27FC236}">
                  <a16:creationId xmlns:a16="http://schemas.microsoft.com/office/drawing/2014/main" id="{AEF2967F-77AF-222D-6620-F088CD96EFD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658445" y="1419342"/>
              <a:ext cx="209331" cy="161054"/>
            </a:xfrm>
            <a:custGeom>
              <a:avLst/>
              <a:gdLst/>
              <a:ahLst/>
              <a:cxnLst/>
              <a:rect l="0" t="0" r="0" b="0"/>
              <a:pathLst>
                <a:path w="209331" h="161054">
                  <a:moveTo>
                    <a:pt x="104555" y="47508"/>
                  </a:moveTo>
                  <a:lnTo>
                    <a:pt x="104555" y="47508"/>
                  </a:lnTo>
                  <a:lnTo>
                    <a:pt x="104555" y="23910"/>
                  </a:lnTo>
                  <a:lnTo>
                    <a:pt x="107377" y="18323"/>
                  </a:lnTo>
                  <a:lnTo>
                    <a:pt x="109612" y="15351"/>
                  </a:lnTo>
                  <a:lnTo>
                    <a:pt x="110043" y="13370"/>
                  </a:lnTo>
                  <a:lnTo>
                    <a:pt x="109272" y="12049"/>
                  </a:lnTo>
                  <a:lnTo>
                    <a:pt x="104831" y="9563"/>
                  </a:lnTo>
                  <a:lnTo>
                    <a:pt x="104580" y="1221"/>
                  </a:lnTo>
                  <a:lnTo>
                    <a:pt x="103513" y="775"/>
                  </a:lnTo>
                  <a:lnTo>
                    <a:pt x="91299" y="0"/>
                  </a:lnTo>
                  <a:lnTo>
                    <a:pt x="77109" y="10031"/>
                  </a:lnTo>
                  <a:lnTo>
                    <a:pt x="29673" y="51067"/>
                  </a:lnTo>
                  <a:lnTo>
                    <a:pt x="12518" y="77137"/>
                  </a:lnTo>
                  <a:lnTo>
                    <a:pt x="2296" y="104278"/>
                  </a:lnTo>
                  <a:lnTo>
                    <a:pt x="0" y="139828"/>
                  </a:lnTo>
                  <a:lnTo>
                    <a:pt x="2700" y="149570"/>
                  </a:lnTo>
                  <a:lnTo>
                    <a:pt x="8000" y="159391"/>
                  </a:lnTo>
                  <a:lnTo>
                    <a:pt x="9493" y="159138"/>
                  </a:lnTo>
                  <a:lnTo>
                    <a:pt x="22448" y="148338"/>
                  </a:lnTo>
                  <a:lnTo>
                    <a:pt x="56359" y="111919"/>
                  </a:lnTo>
                  <a:lnTo>
                    <a:pt x="89892" y="65411"/>
                  </a:lnTo>
                  <a:lnTo>
                    <a:pt x="92746" y="60757"/>
                  </a:lnTo>
                  <a:lnTo>
                    <a:pt x="93508" y="60574"/>
                  </a:lnTo>
                  <a:lnTo>
                    <a:pt x="94015" y="61510"/>
                  </a:lnTo>
                  <a:lnTo>
                    <a:pt x="97826" y="107844"/>
                  </a:lnTo>
                  <a:lnTo>
                    <a:pt x="108282" y="138331"/>
                  </a:lnTo>
                  <a:lnTo>
                    <a:pt x="117147" y="148904"/>
                  </a:lnTo>
                  <a:lnTo>
                    <a:pt x="128142" y="156073"/>
                  </a:lnTo>
                  <a:lnTo>
                    <a:pt x="152450" y="160675"/>
                  </a:lnTo>
                  <a:lnTo>
                    <a:pt x="158710" y="161053"/>
                  </a:lnTo>
                  <a:lnTo>
                    <a:pt x="182690" y="151471"/>
                  </a:lnTo>
                  <a:lnTo>
                    <a:pt x="209330" y="13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1894">
              <a:extLst>
                <a:ext uri="{FF2B5EF4-FFF2-40B4-BE49-F238E27FC236}">
                  <a16:creationId xmlns:a16="http://schemas.microsoft.com/office/drawing/2014/main" id="{0B0A3837-8575-9B00-5D68-3FBF7653FDC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05825" y="1411062"/>
              <a:ext cx="142876" cy="149803"/>
            </a:xfrm>
            <a:custGeom>
              <a:avLst/>
              <a:gdLst/>
              <a:ahLst/>
              <a:cxnLst/>
              <a:rect l="0" t="0" r="0" b="0"/>
              <a:pathLst>
                <a:path w="142876" h="149803">
                  <a:moveTo>
                    <a:pt x="0" y="27213"/>
                  </a:moveTo>
                  <a:lnTo>
                    <a:pt x="0" y="27213"/>
                  </a:lnTo>
                  <a:lnTo>
                    <a:pt x="0" y="19012"/>
                  </a:lnTo>
                  <a:lnTo>
                    <a:pt x="9132" y="8590"/>
                  </a:lnTo>
                  <a:lnTo>
                    <a:pt x="9409" y="3233"/>
                  </a:lnTo>
                  <a:lnTo>
                    <a:pt x="10506" y="1701"/>
                  </a:lnTo>
                  <a:lnTo>
                    <a:pt x="12296" y="680"/>
                  </a:lnTo>
                  <a:lnTo>
                    <a:pt x="14547" y="0"/>
                  </a:lnTo>
                  <a:lnTo>
                    <a:pt x="16048" y="604"/>
                  </a:lnTo>
                  <a:lnTo>
                    <a:pt x="17049" y="2065"/>
                  </a:lnTo>
                  <a:lnTo>
                    <a:pt x="18457" y="9178"/>
                  </a:lnTo>
                  <a:lnTo>
                    <a:pt x="17969" y="54299"/>
                  </a:lnTo>
                  <a:lnTo>
                    <a:pt x="13556" y="76631"/>
                  </a:lnTo>
                  <a:lnTo>
                    <a:pt x="19486" y="122538"/>
                  </a:lnTo>
                  <a:lnTo>
                    <a:pt x="23830" y="136960"/>
                  </a:lnTo>
                  <a:lnTo>
                    <a:pt x="29289" y="144781"/>
                  </a:lnTo>
                  <a:lnTo>
                    <a:pt x="35242" y="148257"/>
                  </a:lnTo>
                  <a:lnTo>
                    <a:pt x="41415" y="149802"/>
                  </a:lnTo>
                  <a:lnTo>
                    <a:pt x="44544" y="149156"/>
                  </a:lnTo>
                  <a:lnTo>
                    <a:pt x="50841" y="145615"/>
                  </a:lnTo>
                  <a:lnTo>
                    <a:pt x="69503" y="108147"/>
                  </a:lnTo>
                  <a:lnTo>
                    <a:pt x="87123" y="61757"/>
                  </a:lnTo>
                  <a:lnTo>
                    <a:pt x="93754" y="46799"/>
                  </a:lnTo>
                  <a:lnTo>
                    <a:pt x="120880" y="15980"/>
                  </a:lnTo>
                  <a:lnTo>
                    <a:pt x="142875" y="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393">
            <a:extLst>
              <a:ext uri="{FF2B5EF4-FFF2-40B4-BE49-F238E27FC236}">
                <a16:creationId xmlns:a16="http://schemas.microsoft.com/office/drawing/2014/main" id="{CECE7395-B96B-5919-3E64-7E3263269B5E}"/>
              </a:ext>
            </a:extLst>
          </p:cNvPr>
          <p:cNvGrpSpPr/>
          <p:nvPr/>
        </p:nvGrpSpPr>
        <p:grpSpPr>
          <a:xfrm>
            <a:off x="7620000" y="1420249"/>
            <a:ext cx="638176" cy="399027"/>
            <a:chOff x="7620000" y="1420249"/>
            <a:chExt cx="638176" cy="399027"/>
          </a:xfrm>
        </p:grpSpPr>
        <p:sp>
          <p:nvSpPr>
            <p:cNvPr id="738" name="SMARTInkShape-1895">
              <a:extLst>
                <a:ext uri="{FF2B5EF4-FFF2-40B4-BE49-F238E27FC236}">
                  <a16:creationId xmlns:a16="http://schemas.microsoft.com/office/drawing/2014/main" id="{13B622DD-ADC7-F06E-0F47-E3965633082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48684" y="1562216"/>
              <a:ext cx="9492" cy="9410"/>
            </a:xfrm>
            <a:custGeom>
              <a:avLst/>
              <a:gdLst/>
              <a:ahLst/>
              <a:cxnLst/>
              <a:rect l="0" t="0" r="0" b="0"/>
              <a:pathLst>
                <a:path w="9492" h="9410">
                  <a:moveTo>
                    <a:pt x="9491" y="9409"/>
                  </a:moveTo>
                  <a:lnTo>
                    <a:pt x="9491" y="9409"/>
                  </a:lnTo>
                  <a:lnTo>
                    <a:pt x="82" y="0"/>
                  </a:lnTo>
                  <a:lnTo>
                    <a:pt x="0" y="4975"/>
                  </a:lnTo>
                  <a:lnTo>
                    <a:pt x="1047" y="6453"/>
                  </a:lnTo>
                  <a:lnTo>
                    <a:pt x="2804" y="7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1896">
              <a:extLst>
                <a:ext uri="{FF2B5EF4-FFF2-40B4-BE49-F238E27FC236}">
                  <a16:creationId xmlns:a16="http://schemas.microsoft.com/office/drawing/2014/main" id="{C5647D7B-DCE1-98F4-E520-A4366CAEDD1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39100" y="1420249"/>
              <a:ext cx="122173" cy="122802"/>
            </a:xfrm>
            <a:custGeom>
              <a:avLst/>
              <a:gdLst/>
              <a:ahLst/>
              <a:cxnLst/>
              <a:rect l="0" t="0" r="0" b="0"/>
              <a:pathLst>
                <a:path w="122173" h="122802">
                  <a:moveTo>
                    <a:pt x="0" y="65651"/>
                  </a:moveTo>
                  <a:lnTo>
                    <a:pt x="0" y="65651"/>
                  </a:lnTo>
                  <a:lnTo>
                    <a:pt x="0" y="60595"/>
                  </a:lnTo>
                  <a:lnTo>
                    <a:pt x="14189" y="19663"/>
                  </a:lnTo>
                  <a:lnTo>
                    <a:pt x="22534" y="10640"/>
                  </a:lnTo>
                  <a:lnTo>
                    <a:pt x="33298" y="4160"/>
                  </a:lnTo>
                  <a:lnTo>
                    <a:pt x="57455" y="0"/>
                  </a:lnTo>
                  <a:lnTo>
                    <a:pt x="69986" y="490"/>
                  </a:lnTo>
                  <a:lnTo>
                    <a:pt x="101618" y="12293"/>
                  </a:lnTo>
                  <a:lnTo>
                    <a:pt x="108664" y="18300"/>
                  </a:lnTo>
                  <a:lnTo>
                    <a:pt x="120104" y="34996"/>
                  </a:lnTo>
                  <a:lnTo>
                    <a:pt x="122172" y="45324"/>
                  </a:lnTo>
                  <a:lnTo>
                    <a:pt x="118278" y="68095"/>
                  </a:lnTo>
                  <a:lnTo>
                    <a:pt x="107602" y="82965"/>
                  </a:lnTo>
                  <a:lnTo>
                    <a:pt x="92273" y="95571"/>
                  </a:lnTo>
                  <a:lnTo>
                    <a:pt x="47234" y="115792"/>
                  </a:lnTo>
                  <a:lnTo>
                    <a:pt x="9525" y="122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1897">
              <a:extLst>
                <a:ext uri="{FF2B5EF4-FFF2-40B4-BE49-F238E27FC236}">
                  <a16:creationId xmlns:a16="http://schemas.microsoft.com/office/drawing/2014/main" id="{8B647BD0-CD61-6303-0DAC-C16E58093F7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10525" y="1458649"/>
              <a:ext cx="38101" cy="293952"/>
            </a:xfrm>
            <a:custGeom>
              <a:avLst/>
              <a:gdLst/>
              <a:ahLst/>
              <a:cxnLst/>
              <a:rect l="0" t="0" r="0" b="0"/>
              <a:pathLst>
                <a:path w="38101" h="293952">
                  <a:moveTo>
                    <a:pt x="38100" y="8201"/>
                  </a:moveTo>
                  <a:lnTo>
                    <a:pt x="38100" y="8201"/>
                  </a:lnTo>
                  <a:lnTo>
                    <a:pt x="33044" y="8201"/>
                  </a:lnTo>
                  <a:lnTo>
                    <a:pt x="32613" y="7143"/>
                  </a:lnTo>
                  <a:lnTo>
                    <a:pt x="37169" y="0"/>
                  </a:lnTo>
                  <a:lnTo>
                    <a:pt x="38046" y="40968"/>
                  </a:lnTo>
                  <a:lnTo>
                    <a:pt x="38084" y="81175"/>
                  </a:lnTo>
                  <a:lnTo>
                    <a:pt x="38095" y="124485"/>
                  </a:lnTo>
                  <a:lnTo>
                    <a:pt x="35982" y="159425"/>
                  </a:lnTo>
                  <a:lnTo>
                    <a:pt x="23949" y="196118"/>
                  </a:lnTo>
                  <a:lnTo>
                    <a:pt x="13211" y="233801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1898">
              <a:extLst>
                <a:ext uri="{FF2B5EF4-FFF2-40B4-BE49-F238E27FC236}">
                  <a16:creationId xmlns:a16="http://schemas.microsoft.com/office/drawing/2014/main" id="{FC337825-AF7B-FB71-0308-94DB48FFEC3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53622" y="1453623"/>
              <a:ext cx="89622" cy="147517"/>
            </a:xfrm>
            <a:custGeom>
              <a:avLst/>
              <a:gdLst/>
              <a:ahLst/>
              <a:cxnLst/>
              <a:rect l="0" t="0" r="0" b="0"/>
              <a:pathLst>
                <a:path w="89622" h="147517">
                  <a:moveTo>
                    <a:pt x="52128" y="41802"/>
                  </a:moveTo>
                  <a:lnTo>
                    <a:pt x="52128" y="41802"/>
                  </a:lnTo>
                  <a:lnTo>
                    <a:pt x="52128" y="19412"/>
                  </a:lnTo>
                  <a:lnTo>
                    <a:pt x="49306" y="13153"/>
                  </a:lnTo>
                  <a:lnTo>
                    <a:pt x="42719" y="3866"/>
                  </a:lnTo>
                  <a:lnTo>
                    <a:pt x="37581" y="3751"/>
                  </a:lnTo>
                  <a:lnTo>
                    <a:pt x="36080" y="4793"/>
                  </a:lnTo>
                  <a:lnTo>
                    <a:pt x="35079" y="6546"/>
                  </a:lnTo>
                  <a:lnTo>
                    <a:pt x="34412" y="8773"/>
                  </a:lnTo>
                  <a:lnTo>
                    <a:pt x="32909" y="10258"/>
                  </a:lnTo>
                  <a:lnTo>
                    <a:pt x="22893" y="15463"/>
                  </a:lnTo>
                  <a:lnTo>
                    <a:pt x="19938" y="17892"/>
                  </a:lnTo>
                  <a:lnTo>
                    <a:pt x="16654" y="26237"/>
                  </a:lnTo>
                  <a:lnTo>
                    <a:pt x="3898" y="71519"/>
                  </a:lnTo>
                  <a:lnTo>
                    <a:pt x="0" y="89934"/>
                  </a:lnTo>
                  <a:lnTo>
                    <a:pt x="3701" y="127006"/>
                  </a:lnTo>
                  <a:lnTo>
                    <a:pt x="12613" y="138231"/>
                  </a:lnTo>
                  <a:lnTo>
                    <a:pt x="19435" y="144188"/>
                  </a:lnTo>
                  <a:lnTo>
                    <a:pt x="26099" y="147101"/>
                  </a:lnTo>
                  <a:lnTo>
                    <a:pt x="39148" y="147516"/>
                  </a:lnTo>
                  <a:lnTo>
                    <a:pt x="52003" y="141350"/>
                  </a:lnTo>
                  <a:lnTo>
                    <a:pt x="72447" y="125201"/>
                  </a:lnTo>
                  <a:lnTo>
                    <a:pt x="83313" y="104966"/>
                  </a:lnTo>
                  <a:lnTo>
                    <a:pt x="88179" y="83918"/>
                  </a:lnTo>
                  <a:lnTo>
                    <a:pt x="89621" y="54163"/>
                  </a:lnTo>
                  <a:lnTo>
                    <a:pt x="84314" y="36360"/>
                  </a:lnTo>
                  <a:lnTo>
                    <a:pt x="61970" y="4897"/>
                  </a:lnTo>
                  <a:lnTo>
                    <a:pt x="58690" y="1323"/>
                  </a:lnTo>
                  <a:lnTo>
                    <a:pt x="55445" y="0"/>
                  </a:lnTo>
                  <a:lnTo>
                    <a:pt x="42603" y="3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1899">
              <a:extLst>
                <a:ext uri="{FF2B5EF4-FFF2-40B4-BE49-F238E27FC236}">
                  <a16:creationId xmlns:a16="http://schemas.microsoft.com/office/drawing/2014/main" id="{7693EDA4-5BD9-8BE4-06D0-367E27F1E9D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48575" y="1449646"/>
              <a:ext cx="107667" cy="102737"/>
            </a:xfrm>
            <a:custGeom>
              <a:avLst/>
              <a:gdLst/>
              <a:ahLst/>
              <a:cxnLst/>
              <a:rect l="0" t="0" r="0" b="0"/>
              <a:pathLst>
                <a:path w="107667" h="102737">
                  <a:moveTo>
                    <a:pt x="19050" y="45779"/>
                  </a:moveTo>
                  <a:lnTo>
                    <a:pt x="19050" y="45779"/>
                  </a:lnTo>
                  <a:lnTo>
                    <a:pt x="19050" y="32522"/>
                  </a:lnTo>
                  <a:lnTo>
                    <a:pt x="20108" y="30591"/>
                  </a:lnTo>
                  <a:lnTo>
                    <a:pt x="21872" y="29304"/>
                  </a:lnTo>
                  <a:lnTo>
                    <a:pt x="26654" y="26815"/>
                  </a:lnTo>
                  <a:lnTo>
                    <a:pt x="55906" y="4383"/>
                  </a:lnTo>
                  <a:lnTo>
                    <a:pt x="68541" y="0"/>
                  </a:lnTo>
                  <a:lnTo>
                    <a:pt x="78440" y="1797"/>
                  </a:lnTo>
                  <a:lnTo>
                    <a:pt x="84044" y="3757"/>
                  </a:lnTo>
                  <a:lnTo>
                    <a:pt x="93091" y="11581"/>
                  </a:lnTo>
                  <a:lnTo>
                    <a:pt x="104136" y="30707"/>
                  </a:lnTo>
                  <a:lnTo>
                    <a:pt x="107524" y="38906"/>
                  </a:lnTo>
                  <a:lnTo>
                    <a:pt x="107666" y="47547"/>
                  </a:lnTo>
                  <a:lnTo>
                    <a:pt x="102179" y="65615"/>
                  </a:lnTo>
                  <a:lnTo>
                    <a:pt x="92685" y="78584"/>
                  </a:lnTo>
                  <a:lnTo>
                    <a:pt x="80352" y="87876"/>
                  </a:lnTo>
                  <a:lnTo>
                    <a:pt x="52208" y="99642"/>
                  </a:lnTo>
                  <a:lnTo>
                    <a:pt x="12411" y="102736"/>
                  </a:lnTo>
                  <a:lnTo>
                    <a:pt x="8274" y="101743"/>
                  </a:lnTo>
                  <a:lnTo>
                    <a:pt x="0" y="93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1900">
              <a:extLst>
                <a:ext uri="{FF2B5EF4-FFF2-40B4-BE49-F238E27FC236}">
                  <a16:creationId xmlns:a16="http://schemas.microsoft.com/office/drawing/2014/main" id="{6E2AF59B-923A-2F70-5F45-48DDAE0C545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0" y="1495473"/>
              <a:ext cx="38100" cy="323803"/>
            </a:xfrm>
            <a:custGeom>
              <a:avLst/>
              <a:gdLst/>
              <a:ahLst/>
              <a:cxnLst/>
              <a:rect l="0" t="0" r="0" b="0"/>
              <a:pathLst>
                <a:path w="38100" h="323803">
                  <a:moveTo>
                    <a:pt x="28575" y="28527"/>
                  </a:moveTo>
                  <a:lnTo>
                    <a:pt x="28575" y="28527"/>
                  </a:lnTo>
                  <a:lnTo>
                    <a:pt x="28575" y="23471"/>
                  </a:lnTo>
                  <a:lnTo>
                    <a:pt x="31397" y="18166"/>
                  </a:lnTo>
                  <a:lnTo>
                    <a:pt x="35120" y="12280"/>
                  </a:lnTo>
                  <a:lnTo>
                    <a:pt x="38090" y="0"/>
                  </a:lnTo>
                  <a:lnTo>
                    <a:pt x="38099" y="33439"/>
                  </a:lnTo>
                  <a:lnTo>
                    <a:pt x="27987" y="80430"/>
                  </a:lnTo>
                  <a:lnTo>
                    <a:pt x="16642" y="119400"/>
                  </a:lnTo>
                  <a:lnTo>
                    <a:pt x="10930" y="166500"/>
                  </a:lnTo>
                  <a:lnTo>
                    <a:pt x="4654" y="210320"/>
                  </a:lnTo>
                  <a:lnTo>
                    <a:pt x="612" y="252518"/>
                  </a:lnTo>
                  <a:lnTo>
                    <a:pt x="122" y="299373"/>
                  </a:lnTo>
                  <a:lnTo>
                    <a:pt x="0" y="323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SMARTInkShape-Group394">
            <a:extLst>
              <a:ext uri="{FF2B5EF4-FFF2-40B4-BE49-F238E27FC236}">
                <a16:creationId xmlns:a16="http://schemas.microsoft.com/office/drawing/2014/main" id="{1DDEA78E-091F-7E7C-D837-A7D9FE7A07D3}"/>
              </a:ext>
            </a:extLst>
          </p:cNvPr>
          <p:cNvGrpSpPr/>
          <p:nvPr/>
        </p:nvGrpSpPr>
        <p:grpSpPr>
          <a:xfrm>
            <a:off x="6553593" y="1600200"/>
            <a:ext cx="561283" cy="247651"/>
            <a:chOff x="6553593" y="1600200"/>
            <a:chExt cx="561283" cy="247651"/>
          </a:xfrm>
        </p:grpSpPr>
        <p:sp>
          <p:nvSpPr>
            <p:cNvPr id="745" name="SMARTInkShape-1901">
              <a:extLst>
                <a:ext uri="{FF2B5EF4-FFF2-40B4-BE49-F238E27FC236}">
                  <a16:creationId xmlns:a16="http://schemas.microsoft.com/office/drawing/2014/main" id="{35C14B9A-AC15-9DD1-030E-AECEE911D2D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53250" y="1600200"/>
              <a:ext cx="161626" cy="142876"/>
            </a:xfrm>
            <a:custGeom>
              <a:avLst/>
              <a:gdLst/>
              <a:ahLst/>
              <a:cxnLst/>
              <a:rect l="0" t="0" r="0" b="0"/>
              <a:pathLst>
                <a:path w="161626" h="1428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43848" y="0"/>
                  </a:lnTo>
                  <a:lnTo>
                    <a:pt x="86482" y="0"/>
                  </a:lnTo>
                  <a:lnTo>
                    <a:pt x="104053" y="1058"/>
                  </a:lnTo>
                  <a:lnTo>
                    <a:pt x="150396" y="9132"/>
                  </a:lnTo>
                  <a:lnTo>
                    <a:pt x="154239" y="10322"/>
                  </a:lnTo>
                  <a:lnTo>
                    <a:pt x="156801" y="12173"/>
                  </a:lnTo>
                  <a:lnTo>
                    <a:pt x="158509" y="14465"/>
                  </a:lnTo>
                  <a:lnTo>
                    <a:pt x="160406" y="19835"/>
                  </a:lnTo>
                  <a:lnTo>
                    <a:pt x="161625" y="31905"/>
                  </a:lnTo>
                  <a:lnTo>
                    <a:pt x="140440" y="72272"/>
                  </a:lnTo>
                  <a:lnTo>
                    <a:pt x="130856" y="82568"/>
                  </a:lnTo>
                  <a:lnTo>
                    <a:pt x="85775" y="123776"/>
                  </a:lnTo>
                  <a:lnTo>
                    <a:pt x="85729" y="132022"/>
                  </a:lnTo>
                  <a:lnTo>
                    <a:pt x="9525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1902">
              <a:extLst>
                <a:ext uri="{FF2B5EF4-FFF2-40B4-BE49-F238E27FC236}">
                  <a16:creationId xmlns:a16="http://schemas.microsoft.com/office/drawing/2014/main" id="{E7ED98D3-EC2E-2C1C-4A7D-3A6B6D7CCBB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53593" y="1647825"/>
              <a:ext cx="552058" cy="200026"/>
            </a:xfrm>
            <a:custGeom>
              <a:avLst/>
              <a:gdLst/>
              <a:ahLst/>
              <a:cxnLst/>
              <a:rect l="0" t="0" r="0" b="0"/>
              <a:pathLst>
                <a:path w="552058" h="200026">
                  <a:moveTo>
                    <a:pt x="9132" y="200025"/>
                  </a:moveTo>
                  <a:lnTo>
                    <a:pt x="9132" y="200025"/>
                  </a:lnTo>
                  <a:lnTo>
                    <a:pt x="0" y="200025"/>
                  </a:lnTo>
                  <a:lnTo>
                    <a:pt x="4780" y="200025"/>
                  </a:lnTo>
                  <a:lnTo>
                    <a:pt x="52129" y="174078"/>
                  </a:lnTo>
                  <a:lnTo>
                    <a:pt x="93630" y="154487"/>
                  </a:lnTo>
                  <a:lnTo>
                    <a:pt x="137771" y="135056"/>
                  </a:lnTo>
                  <a:lnTo>
                    <a:pt x="179774" y="117040"/>
                  </a:lnTo>
                  <a:lnTo>
                    <a:pt x="220677" y="103353"/>
                  </a:lnTo>
                  <a:lnTo>
                    <a:pt x="252377" y="93207"/>
                  </a:lnTo>
                  <a:lnTo>
                    <a:pt x="286575" y="82700"/>
                  </a:lnTo>
                  <a:lnTo>
                    <a:pt x="319412" y="74503"/>
                  </a:lnTo>
                  <a:lnTo>
                    <a:pt x="362593" y="63938"/>
                  </a:lnTo>
                  <a:lnTo>
                    <a:pt x="407505" y="50886"/>
                  </a:lnTo>
                  <a:lnTo>
                    <a:pt x="446951" y="38117"/>
                  </a:lnTo>
                  <a:lnTo>
                    <a:pt x="490373" y="25403"/>
                  </a:lnTo>
                  <a:lnTo>
                    <a:pt x="537466" y="9721"/>
                  </a:lnTo>
                  <a:lnTo>
                    <a:pt x="5520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8" name="SMARTInkShape-1903">
            <a:extLst>
              <a:ext uri="{FF2B5EF4-FFF2-40B4-BE49-F238E27FC236}">
                <a16:creationId xmlns:a16="http://schemas.microsoft.com/office/drawing/2014/main" id="{4B686621-C2C5-E57F-821F-F8E348F46C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63958" y="2630430"/>
            <a:ext cx="225216" cy="208021"/>
          </a:xfrm>
          <a:custGeom>
            <a:avLst/>
            <a:gdLst/>
            <a:ahLst/>
            <a:cxnLst/>
            <a:rect l="0" t="0" r="0" b="0"/>
            <a:pathLst>
              <a:path w="225216" h="208021">
                <a:moveTo>
                  <a:pt x="17692" y="36570"/>
                </a:moveTo>
                <a:lnTo>
                  <a:pt x="17692" y="36570"/>
                </a:lnTo>
                <a:lnTo>
                  <a:pt x="9491" y="36570"/>
                </a:lnTo>
                <a:lnTo>
                  <a:pt x="9050" y="37628"/>
                </a:lnTo>
                <a:lnTo>
                  <a:pt x="8559" y="41626"/>
                </a:lnTo>
                <a:lnTo>
                  <a:pt x="7371" y="43116"/>
                </a:lnTo>
                <a:lnTo>
                  <a:pt x="0" y="45703"/>
                </a:lnTo>
                <a:lnTo>
                  <a:pt x="12019" y="32803"/>
                </a:lnTo>
                <a:lnTo>
                  <a:pt x="17993" y="29604"/>
                </a:lnTo>
                <a:lnTo>
                  <a:pt x="24176" y="27124"/>
                </a:lnTo>
                <a:lnTo>
                  <a:pt x="33607" y="20836"/>
                </a:lnTo>
                <a:lnTo>
                  <a:pt x="43104" y="18502"/>
                </a:lnTo>
                <a:lnTo>
                  <a:pt x="53912" y="17649"/>
                </a:lnTo>
                <a:lnTo>
                  <a:pt x="65348" y="22615"/>
                </a:lnTo>
                <a:lnTo>
                  <a:pt x="68513" y="26208"/>
                </a:lnTo>
                <a:lnTo>
                  <a:pt x="72029" y="35845"/>
                </a:lnTo>
                <a:lnTo>
                  <a:pt x="79651" y="81823"/>
                </a:lnTo>
                <a:lnTo>
                  <a:pt x="76207" y="128685"/>
                </a:lnTo>
                <a:lnTo>
                  <a:pt x="72424" y="149941"/>
                </a:lnTo>
                <a:lnTo>
                  <a:pt x="65734" y="168750"/>
                </a:lnTo>
                <a:lnTo>
                  <a:pt x="70497" y="164517"/>
                </a:lnTo>
                <a:lnTo>
                  <a:pt x="79915" y="132676"/>
                </a:lnTo>
                <a:lnTo>
                  <a:pt x="103026" y="89078"/>
                </a:lnTo>
                <a:lnTo>
                  <a:pt x="126152" y="62347"/>
                </a:lnTo>
                <a:lnTo>
                  <a:pt x="172053" y="24254"/>
                </a:lnTo>
                <a:lnTo>
                  <a:pt x="184666" y="13283"/>
                </a:lnTo>
                <a:lnTo>
                  <a:pt x="194048" y="8503"/>
                </a:lnTo>
                <a:lnTo>
                  <a:pt x="198357" y="1913"/>
                </a:lnTo>
                <a:lnTo>
                  <a:pt x="203115" y="0"/>
                </a:lnTo>
                <a:lnTo>
                  <a:pt x="204807" y="549"/>
                </a:lnTo>
                <a:lnTo>
                  <a:pt x="205936" y="1972"/>
                </a:lnTo>
                <a:lnTo>
                  <a:pt x="215533" y="31011"/>
                </a:lnTo>
                <a:lnTo>
                  <a:pt x="222342" y="76041"/>
                </a:lnTo>
                <a:lnTo>
                  <a:pt x="225215" y="119626"/>
                </a:lnTo>
                <a:lnTo>
                  <a:pt x="218913" y="161507"/>
                </a:lnTo>
                <a:lnTo>
                  <a:pt x="217717" y="2080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2" name="SMARTInkShape-Group396">
            <a:extLst>
              <a:ext uri="{FF2B5EF4-FFF2-40B4-BE49-F238E27FC236}">
                <a16:creationId xmlns:a16="http://schemas.microsoft.com/office/drawing/2014/main" id="{F5B0A19C-D241-DEFD-2D22-190D3C0D54D2}"/>
              </a:ext>
            </a:extLst>
          </p:cNvPr>
          <p:cNvGrpSpPr/>
          <p:nvPr/>
        </p:nvGrpSpPr>
        <p:grpSpPr>
          <a:xfrm>
            <a:off x="5525824" y="1533535"/>
            <a:ext cx="770202" cy="638166"/>
            <a:chOff x="5525824" y="1533535"/>
            <a:chExt cx="770202" cy="638166"/>
          </a:xfrm>
        </p:grpSpPr>
        <p:sp>
          <p:nvSpPr>
            <p:cNvPr id="749" name="SMARTInkShape-1904">
              <a:extLst>
                <a:ext uri="{FF2B5EF4-FFF2-40B4-BE49-F238E27FC236}">
                  <a16:creationId xmlns:a16="http://schemas.microsoft.com/office/drawing/2014/main" id="{608E54A1-873B-A083-72B8-F6805893398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25824" y="2152651"/>
              <a:ext cx="770202" cy="19050"/>
            </a:xfrm>
            <a:custGeom>
              <a:avLst/>
              <a:gdLst/>
              <a:ahLst/>
              <a:cxnLst/>
              <a:rect l="0" t="0" r="0" b="0"/>
              <a:pathLst>
                <a:path w="770202" h="19050">
                  <a:moveTo>
                    <a:pt x="8201" y="19049"/>
                  </a:moveTo>
                  <a:lnTo>
                    <a:pt x="8201" y="19049"/>
                  </a:lnTo>
                  <a:lnTo>
                    <a:pt x="0" y="19049"/>
                  </a:lnTo>
                  <a:lnTo>
                    <a:pt x="38872" y="19049"/>
                  </a:lnTo>
                  <a:lnTo>
                    <a:pt x="78437" y="17991"/>
                  </a:lnTo>
                  <a:lnTo>
                    <a:pt x="124145" y="11510"/>
                  </a:lnTo>
                  <a:lnTo>
                    <a:pt x="152865" y="10407"/>
                  </a:lnTo>
                  <a:lnTo>
                    <a:pt x="193853" y="9916"/>
                  </a:lnTo>
                  <a:lnTo>
                    <a:pt x="229001" y="6876"/>
                  </a:lnTo>
                  <a:lnTo>
                    <a:pt x="275413" y="2037"/>
                  </a:lnTo>
                  <a:lnTo>
                    <a:pt x="319856" y="603"/>
                  </a:lnTo>
                  <a:lnTo>
                    <a:pt x="362657" y="178"/>
                  </a:lnTo>
                  <a:lnTo>
                    <a:pt x="408854" y="52"/>
                  </a:lnTo>
                  <a:lnTo>
                    <a:pt x="453232" y="15"/>
                  </a:lnTo>
                  <a:lnTo>
                    <a:pt x="496015" y="4"/>
                  </a:lnTo>
                  <a:lnTo>
                    <a:pt x="539383" y="0"/>
                  </a:lnTo>
                  <a:lnTo>
                    <a:pt x="579044" y="2822"/>
                  </a:lnTo>
                  <a:lnTo>
                    <a:pt x="617606" y="7538"/>
                  </a:lnTo>
                  <a:lnTo>
                    <a:pt x="661488" y="8935"/>
                  </a:lnTo>
                  <a:lnTo>
                    <a:pt x="700596" y="12172"/>
                  </a:lnTo>
                  <a:lnTo>
                    <a:pt x="727352" y="17011"/>
                  </a:lnTo>
                  <a:lnTo>
                    <a:pt x="770201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1905">
              <a:extLst>
                <a:ext uri="{FF2B5EF4-FFF2-40B4-BE49-F238E27FC236}">
                  <a16:creationId xmlns:a16="http://schemas.microsoft.com/office/drawing/2014/main" id="{AB5858E3-2710-D475-2C73-A81BB53E1BF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86475" y="1533535"/>
              <a:ext cx="171451" cy="104766"/>
            </a:xfrm>
            <a:custGeom>
              <a:avLst/>
              <a:gdLst/>
              <a:ahLst/>
              <a:cxnLst/>
              <a:rect l="0" t="0" r="0" b="0"/>
              <a:pathLst>
                <a:path w="171451" h="104766">
                  <a:moveTo>
                    <a:pt x="0" y="28565"/>
                  </a:moveTo>
                  <a:lnTo>
                    <a:pt x="0" y="28565"/>
                  </a:lnTo>
                  <a:lnTo>
                    <a:pt x="0" y="19433"/>
                  </a:lnTo>
                  <a:lnTo>
                    <a:pt x="14465" y="4578"/>
                  </a:lnTo>
                  <a:lnTo>
                    <a:pt x="19833" y="2029"/>
                  </a:lnTo>
                  <a:lnTo>
                    <a:pt x="47438" y="14"/>
                  </a:lnTo>
                  <a:lnTo>
                    <a:pt x="52127" y="0"/>
                  </a:lnTo>
                  <a:lnTo>
                    <a:pt x="57741" y="2817"/>
                  </a:lnTo>
                  <a:lnTo>
                    <a:pt x="60720" y="5049"/>
                  </a:lnTo>
                  <a:lnTo>
                    <a:pt x="64028" y="13175"/>
                  </a:lnTo>
                  <a:lnTo>
                    <a:pt x="66521" y="45978"/>
                  </a:lnTo>
                  <a:lnTo>
                    <a:pt x="61573" y="63946"/>
                  </a:lnTo>
                  <a:lnTo>
                    <a:pt x="53403" y="77619"/>
                  </a:lnTo>
                  <a:lnTo>
                    <a:pt x="39224" y="93429"/>
                  </a:lnTo>
                  <a:lnTo>
                    <a:pt x="27663" y="99727"/>
                  </a:lnTo>
                  <a:lnTo>
                    <a:pt x="485" y="104739"/>
                  </a:lnTo>
                  <a:lnTo>
                    <a:pt x="47578" y="104764"/>
                  </a:lnTo>
                  <a:lnTo>
                    <a:pt x="85716" y="104765"/>
                  </a:lnTo>
                  <a:lnTo>
                    <a:pt x="132762" y="96564"/>
                  </a:lnTo>
                  <a:lnTo>
                    <a:pt x="171450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1906">
              <a:extLst>
                <a:ext uri="{FF2B5EF4-FFF2-40B4-BE49-F238E27FC236}">
                  <a16:creationId xmlns:a16="http://schemas.microsoft.com/office/drawing/2014/main" id="{B928D2B9-79C5-E46B-C83E-5AB3894AFE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39270" y="1705420"/>
              <a:ext cx="361481" cy="292876"/>
            </a:xfrm>
            <a:custGeom>
              <a:avLst/>
              <a:gdLst/>
              <a:ahLst/>
              <a:cxnLst/>
              <a:rect l="0" t="0" r="0" b="0"/>
              <a:pathLst>
                <a:path w="361481" h="292876">
                  <a:moveTo>
                    <a:pt x="66205" y="123380"/>
                  </a:moveTo>
                  <a:lnTo>
                    <a:pt x="66205" y="123380"/>
                  </a:lnTo>
                  <a:lnTo>
                    <a:pt x="57072" y="123380"/>
                  </a:lnTo>
                  <a:lnTo>
                    <a:pt x="61853" y="123380"/>
                  </a:lnTo>
                  <a:lnTo>
                    <a:pt x="67093" y="120558"/>
                  </a:lnTo>
                  <a:lnTo>
                    <a:pt x="74024" y="115179"/>
                  </a:lnTo>
                  <a:lnTo>
                    <a:pt x="80280" y="114247"/>
                  </a:lnTo>
                  <a:lnTo>
                    <a:pt x="81939" y="113058"/>
                  </a:lnTo>
                  <a:lnTo>
                    <a:pt x="83043" y="111207"/>
                  </a:lnTo>
                  <a:lnTo>
                    <a:pt x="83781" y="108915"/>
                  </a:lnTo>
                  <a:lnTo>
                    <a:pt x="85331" y="107387"/>
                  </a:lnTo>
                  <a:lnTo>
                    <a:pt x="89874" y="105688"/>
                  </a:lnTo>
                  <a:lnTo>
                    <a:pt x="107607" y="104449"/>
                  </a:lnTo>
                  <a:lnTo>
                    <a:pt x="113886" y="107205"/>
                  </a:lnTo>
                  <a:lnTo>
                    <a:pt x="121485" y="112541"/>
                  </a:lnTo>
                  <a:lnTo>
                    <a:pt x="137136" y="114654"/>
                  </a:lnTo>
                  <a:lnTo>
                    <a:pt x="144649" y="118796"/>
                  </a:lnTo>
                  <a:lnTo>
                    <a:pt x="176256" y="158074"/>
                  </a:lnTo>
                  <a:lnTo>
                    <a:pt x="178616" y="164552"/>
                  </a:lnTo>
                  <a:lnTo>
                    <a:pt x="180432" y="209349"/>
                  </a:lnTo>
                  <a:lnTo>
                    <a:pt x="179415" y="220855"/>
                  </a:lnTo>
                  <a:lnTo>
                    <a:pt x="162188" y="250425"/>
                  </a:lnTo>
                  <a:lnTo>
                    <a:pt x="149913" y="266621"/>
                  </a:lnTo>
                  <a:lnTo>
                    <a:pt x="122671" y="284935"/>
                  </a:lnTo>
                  <a:lnTo>
                    <a:pt x="110351" y="290432"/>
                  </a:lnTo>
                  <a:lnTo>
                    <a:pt x="97820" y="292875"/>
                  </a:lnTo>
                  <a:lnTo>
                    <a:pt x="88016" y="291139"/>
                  </a:lnTo>
                  <a:lnTo>
                    <a:pt x="83921" y="289194"/>
                  </a:lnTo>
                  <a:lnTo>
                    <a:pt x="41733" y="280590"/>
                  </a:lnTo>
                  <a:lnTo>
                    <a:pt x="34162" y="275096"/>
                  </a:lnTo>
                  <a:lnTo>
                    <a:pt x="15810" y="252211"/>
                  </a:lnTo>
                  <a:lnTo>
                    <a:pt x="1911" y="216565"/>
                  </a:lnTo>
                  <a:lnTo>
                    <a:pt x="0" y="192822"/>
                  </a:lnTo>
                  <a:lnTo>
                    <a:pt x="4725" y="174059"/>
                  </a:lnTo>
                  <a:lnTo>
                    <a:pt x="26989" y="131013"/>
                  </a:lnTo>
                  <a:lnTo>
                    <a:pt x="68442" y="83424"/>
                  </a:lnTo>
                  <a:lnTo>
                    <a:pt x="115262" y="46607"/>
                  </a:lnTo>
                  <a:lnTo>
                    <a:pt x="145652" y="30782"/>
                  </a:lnTo>
                  <a:lnTo>
                    <a:pt x="181467" y="19391"/>
                  </a:lnTo>
                  <a:lnTo>
                    <a:pt x="221382" y="11117"/>
                  </a:lnTo>
                  <a:lnTo>
                    <a:pt x="263800" y="2936"/>
                  </a:lnTo>
                  <a:lnTo>
                    <a:pt x="308477" y="0"/>
                  </a:lnTo>
                  <a:lnTo>
                    <a:pt x="313445" y="910"/>
                  </a:lnTo>
                  <a:lnTo>
                    <a:pt x="316757" y="2575"/>
                  </a:lnTo>
                  <a:lnTo>
                    <a:pt x="318965" y="4743"/>
                  </a:lnTo>
                  <a:lnTo>
                    <a:pt x="324240" y="7153"/>
                  </a:lnTo>
                  <a:lnTo>
                    <a:pt x="340956" y="9046"/>
                  </a:lnTo>
                  <a:lnTo>
                    <a:pt x="349743" y="15619"/>
                  </a:lnTo>
                  <a:lnTo>
                    <a:pt x="361480" y="18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5" name="SMARTInkShape-Group397">
            <a:extLst>
              <a:ext uri="{FF2B5EF4-FFF2-40B4-BE49-F238E27FC236}">
                <a16:creationId xmlns:a16="http://schemas.microsoft.com/office/drawing/2014/main" id="{66215556-3DAC-8091-4DCF-C750444FB06D}"/>
              </a:ext>
            </a:extLst>
          </p:cNvPr>
          <p:cNvGrpSpPr/>
          <p:nvPr/>
        </p:nvGrpSpPr>
        <p:grpSpPr>
          <a:xfrm>
            <a:off x="4905767" y="1943100"/>
            <a:ext cx="266309" cy="95251"/>
            <a:chOff x="4905767" y="1943100"/>
            <a:chExt cx="266309" cy="95251"/>
          </a:xfrm>
        </p:grpSpPr>
        <p:sp>
          <p:nvSpPr>
            <p:cNvPr id="753" name="SMARTInkShape-1907">
              <a:extLst>
                <a:ext uri="{FF2B5EF4-FFF2-40B4-BE49-F238E27FC236}">
                  <a16:creationId xmlns:a16="http://schemas.microsoft.com/office/drawing/2014/main" id="{545BF5AC-91E8-EE4E-0E43-BDD4880FF57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05767" y="2019300"/>
              <a:ext cx="266309" cy="19051"/>
            </a:xfrm>
            <a:custGeom>
              <a:avLst/>
              <a:gdLst/>
              <a:ahLst/>
              <a:cxnLst/>
              <a:rect l="0" t="0" r="0" b="0"/>
              <a:pathLst>
                <a:path w="266309" h="19051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6"/>
                  </a:lnTo>
                  <a:lnTo>
                    <a:pt x="1986" y="6546"/>
                  </a:lnTo>
                  <a:lnTo>
                    <a:pt x="17010" y="8642"/>
                  </a:lnTo>
                  <a:lnTo>
                    <a:pt x="53297" y="12173"/>
                  </a:lnTo>
                  <a:lnTo>
                    <a:pt x="80427" y="17012"/>
                  </a:lnTo>
                  <a:lnTo>
                    <a:pt x="127521" y="18648"/>
                  </a:lnTo>
                  <a:lnTo>
                    <a:pt x="164979" y="18931"/>
                  </a:lnTo>
                  <a:lnTo>
                    <a:pt x="212386" y="19027"/>
                  </a:lnTo>
                  <a:lnTo>
                    <a:pt x="26630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1908">
              <a:extLst>
                <a:ext uri="{FF2B5EF4-FFF2-40B4-BE49-F238E27FC236}">
                  <a16:creationId xmlns:a16="http://schemas.microsoft.com/office/drawing/2014/main" id="{FDDE67D9-D0E4-C626-16B8-8BBB9CFC2D1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24817" y="1943100"/>
              <a:ext cx="180584" cy="9526"/>
            </a:xfrm>
            <a:custGeom>
              <a:avLst/>
              <a:gdLst/>
              <a:ahLst/>
              <a:cxnLst/>
              <a:rect l="0" t="0" r="0" b="0"/>
              <a:pathLst>
                <a:path w="18058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5379" y="9525"/>
                  </a:lnTo>
                  <a:lnTo>
                    <a:pt x="91513" y="2979"/>
                  </a:lnTo>
                  <a:lnTo>
                    <a:pt x="135119" y="589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398">
            <a:extLst>
              <a:ext uri="{FF2B5EF4-FFF2-40B4-BE49-F238E27FC236}">
                <a16:creationId xmlns:a16="http://schemas.microsoft.com/office/drawing/2014/main" id="{7256AC31-E85B-0A01-97F4-9AA674A843C1}"/>
              </a:ext>
            </a:extLst>
          </p:cNvPr>
          <p:cNvGrpSpPr/>
          <p:nvPr/>
        </p:nvGrpSpPr>
        <p:grpSpPr>
          <a:xfrm>
            <a:off x="3677974" y="1857375"/>
            <a:ext cx="341577" cy="310907"/>
            <a:chOff x="3677974" y="1857375"/>
            <a:chExt cx="341577" cy="310907"/>
          </a:xfrm>
        </p:grpSpPr>
        <p:sp>
          <p:nvSpPr>
            <p:cNvPr id="756" name="SMARTInkShape-1909">
              <a:extLst>
                <a:ext uri="{FF2B5EF4-FFF2-40B4-BE49-F238E27FC236}">
                  <a16:creationId xmlns:a16="http://schemas.microsoft.com/office/drawing/2014/main" id="{D492BE22-D912-010A-D10B-6601CDCA9C6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677974" y="1857375"/>
              <a:ext cx="341577" cy="19051"/>
            </a:xfrm>
            <a:custGeom>
              <a:avLst/>
              <a:gdLst/>
              <a:ahLst/>
              <a:cxnLst/>
              <a:rect l="0" t="0" r="0" b="0"/>
              <a:pathLst>
                <a:path w="3415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4146" y="17992"/>
                  </a:lnTo>
                  <a:lnTo>
                    <a:pt x="42967" y="11511"/>
                  </a:lnTo>
                  <a:lnTo>
                    <a:pt x="89058" y="10845"/>
                  </a:lnTo>
                  <a:lnTo>
                    <a:pt x="128937" y="16149"/>
                  </a:lnTo>
                  <a:lnTo>
                    <a:pt x="175326" y="18190"/>
                  </a:lnTo>
                  <a:lnTo>
                    <a:pt x="210537" y="18668"/>
                  </a:lnTo>
                  <a:lnTo>
                    <a:pt x="250891" y="18937"/>
                  </a:lnTo>
                  <a:lnTo>
                    <a:pt x="291913" y="17969"/>
                  </a:lnTo>
                  <a:lnTo>
                    <a:pt x="329251" y="8728"/>
                  </a:lnTo>
                  <a:lnTo>
                    <a:pt x="3415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1910">
              <a:extLst>
                <a:ext uri="{FF2B5EF4-FFF2-40B4-BE49-F238E27FC236}">
                  <a16:creationId xmlns:a16="http://schemas.microsoft.com/office/drawing/2014/main" id="{A069B71E-CCD7-6E7E-AC82-05FF2372118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97024" y="1962673"/>
              <a:ext cx="253296" cy="205609"/>
            </a:xfrm>
            <a:custGeom>
              <a:avLst/>
              <a:gdLst/>
              <a:ahLst/>
              <a:cxnLst/>
              <a:rect l="0" t="0" r="0" b="0"/>
              <a:pathLst>
                <a:path w="253296" h="205609">
                  <a:moveTo>
                    <a:pt x="8201" y="66152"/>
                  </a:moveTo>
                  <a:lnTo>
                    <a:pt x="8201" y="66152"/>
                  </a:lnTo>
                  <a:lnTo>
                    <a:pt x="3144" y="66152"/>
                  </a:lnTo>
                  <a:lnTo>
                    <a:pt x="1655" y="65094"/>
                  </a:lnTo>
                  <a:lnTo>
                    <a:pt x="662" y="63330"/>
                  </a:lnTo>
                  <a:lnTo>
                    <a:pt x="0" y="61096"/>
                  </a:lnTo>
                  <a:lnTo>
                    <a:pt x="617" y="58548"/>
                  </a:lnTo>
                  <a:lnTo>
                    <a:pt x="6389" y="46854"/>
                  </a:lnTo>
                  <a:lnTo>
                    <a:pt x="6993" y="43762"/>
                  </a:lnTo>
                  <a:lnTo>
                    <a:pt x="12900" y="34353"/>
                  </a:lnTo>
                  <a:lnTo>
                    <a:pt x="21352" y="24862"/>
                  </a:lnTo>
                  <a:lnTo>
                    <a:pt x="27451" y="21343"/>
                  </a:lnTo>
                  <a:lnTo>
                    <a:pt x="33690" y="18720"/>
                  </a:lnTo>
                  <a:lnTo>
                    <a:pt x="59205" y="3449"/>
                  </a:lnTo>
                  <a:lnTo>
                    <a:pt x="74289" y="262"/>
                  </a:lnTo>
                  <a:lnTo>
                    <a:pt x="77660" y="0"/>
                  </a:lnTo>
                  <a:lnTo>
                    <a:pt x="84227" y="2532"/>
                  </a:lnTo>
                  <a:lnTo>
                    <a:pt x="102123" y="17837"/>
                  </a:lnTo>
                  <a:lnTo>
                    <a:pt x="108153" y="29156"/>
                  </a:lnTo>
                  <a:lnTo>
                    <a:pt x="111547" y="55896"/>
                  </a:lnTo>
                  <a:lnTo>
                    <a:pt x="110224" y="80644"/>
                  </a:lnTo>
                  <a:lnTo>
                    <a:pt x="102581" y="102226"/>
                  </a:lnTo>
                  <a:lnTo>
                    <a:pt x="73881" y="141952"/>
                  </a:lnTo>
                  <a:lnTo>
                    <a:pt x="40338" y="185317"/>
                  </a:lnTo>
                  <a:lnTo>
                    <a:pt x="24309" y="201061"/>
                  </a:lnTo>
                  <a:lnTo>
                    <a:pt x="16065" y="205487"/>
                  </a:lnTo>
                  <a:lnTo>
                    <a:pt x="13444" y="205608"/>
                  </a:lnTo>
                  <a:lnTo>
                    <a:pt x="11697" y="204631"/>
                  </a:lnTo>
                  <a:lnTo>
                    <a:pt x="10531" y="202922"/>
                  </a:lnTo>
                  <a:lnTo>
                    <a:pt x="14881" y="195377"/>
                  </a:lnTo>
                  <a:lnTo>
                    <a:pt x="32053" y="179230"/>
                  </a:lnTo>
                  <a:lnTo>
                    <a:pt x="76567" y="141995"/>
                  </a:lnTo>
                  <a:lnTo>
                    <a:pt x="117818" y="114334"/>
                  </a:lnTo>
                  <a:lnTo>
                    <a:pt x="160190" y="86087"/>
                  </a:lnTo>
                  <a:lnTo>
                    <a:pt x="201487" y="63407"/>
                  </a:lnTo>
                  <a:lnTo>
                    <a:pt x="247225" y="34799"/>
                  </a:lnTo>
                  <a:lnTo>
                    <a:pt x="253295" y="30051"/>
                  </a:lnTo>
                  <a:lnTo>
                    <a:pt x="252031" y="29385"/>
                  </a:lnTo>
                  <a:lnTo>
                    <a:pt x="229112" y="28228"/>
                  </a:lnTo>
                  <a:lnTo>
                    <a:pt x="205947" y="38217"/>
                  </a:lnTo>
                  <a:lnTo>
                    <a:pt x="160989" y="67781"/>
                  </a:lnTo>
                  <a:lnTo>
                    <a:pt x="130488" y="96442"/>
                  </a:lnTo>
                  <a:lnTo>
                    <a:pt x="119811" y="117107"/>
                  </a:lnTo>
                  <a:lnTo>
                    <a:pt x="115001" y="148395"/>
                  </a:lnTo>
                  <a:lnTo>
                    <a:pt x="116698" y="163735"/>
                  </a:lnTo>
                  <a:lnTo>
                    <a:pt x="118633" y="169308"/>
                  </a:lnTo>
                  <a:lnTo>
                    <a:pt x="126426" y="178321"/>
                  </a:lnTo>
                  <a:lnTo>
                    <a:pt x="145536" y="189345"/>
                  </a:lnTo>
                  <a:lnTo>
                    <a:pt x="168485" y="196493"/>
                  </a:lnTo>
                  <a:lnTo>
                    <a:pt x="201222" y="199326"/>
                  </a:lnTo>
                  <a:lnTo>
                    <a:pt x="227539" y="191863"/>
                  </a:lnTo>
                  <a:lnTo>
                    <a:pt x="246326" y="180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SMARTInkShape-Group399">
            <a:extLst>
              <a:ext uri="{FF2B5EF4-FFF2-40B4-BE49-F238E27FC236}">
                <a16:creationId xmlns:a16="http://schemas.microsoft.com/office/drawing/2014/main" id="{E2C200C6-09F6-71A6-A60D-FC501C70967D}"/>
              </a:ext>
            </a:extLst>
          </p:cNvPr>
          <p:cNvGrpSpPr/>
          <p:nvPr/>
        </p:nvGrpSpPr>
        <p:grpSpPr>
          <a:xfrm>
            <a:off x="2896696" y="1885998"/>
            <a:ext cx="275130" cy="380953"/>
            <a:chOff x="2896696" y="1885998"/>
            <a:chExt cx="275130" cy="380953"/>
          </a:xfrm>
        </p:grpSpPr>
        <p:sp>
          <p:nvSpPr>
            <p:cNvPr id="759" name="SMARTInkShape-1911">
              <a:extLst>
                <a:ext uri="{FF2B5EF4-FFF2-40B4-BE49-F238E27FC236}">
                  <a16:creationId xmlns:a16="http://schemas.microsoft.com/office/drawing/2014/main" id="{45BAE7C8-8F53-5F45-3BA1-04AD674B910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896696" y="1978444"/>
              <a:ext cx="73068" cy="132281"/>
            </a:xfrm>
            <a:custGeom>
              <a:avLst/>
              <a:gdLst/>
              <a:ahLst/>
              <a:cxnLst/>
              <a:rect l="0" t="0" r="0" b="0"/>
              <a:pathLst>
                <a:path w="73068" h="132281">
                  <a:moveTo>
                    <a:pt x="65579" y="12281"/>
                  </a:moveTo>
                  <a:lnTo>
                    <a:pt x="65579" y="12281"/>
                  </a:lnTo>
                  <a:lnTo>
                    <a:pt x="60523" y="12281"/>
                  </a:lnTo>
                  <a:lnTo>
                    <a:pt x="47265" y="17337"/>
                  </a:lnTo>
                  <a:lnTo>
                    <a:pt x="29931" y="30595"/>
                  </a:lnTo>
                  <a:lnTo>
                    <a:pt x="11389" y="58042"/>
                  </a:lnTo>
                  <a:lnTo>
                    <a:pt x="2604" y="82872"/>
                  </a:lnTo>
                  <a:lnTo>
                    <a:pt x="0" y="103635"/>
                  </a:lnTo>
                  <a:lnTo>
                    <a:pt x="5036" y="116735"/>
                  </a:lnTo>
                  <a:lnTo>
                    <a:pt x="9342" y="123192"/>
                  </a:lnTo>
                  <a:lnTo>
                    <a:pt x="14329" y="127497"/>
                  </a:lnTo>
                  <a:lnTo>
                    <a:pt x="25515" y="132280"/>
                  </a:lnTo>
                  <a:lnTo>
                    <a:pt x="31462" y="131439"/>
                  </a:lnTo>
                  <a:lnTo>
                    <a:pt x="43713" y="124859"/>
                  </a:lnTo>
                  <a:lnTo>
                    <a:pt x="53391" y="112058"/>
                  </a:lnTo>
                  <a:lnTo>
                    <a:pt x="68228" y="72912"/>
                  </a:lnTo>
                  <a:lnTo>
                    <a:pt x="73067" y="41888"/>
                  </a:lnTo>
                  <a:lnTo>
                    <a:pt x="69444" y="17643"/>
                  </a:lnTo>
                  <a:lnTo>
                    <a:pt x="61667" y="2110"/>
                  </a:lnTo>
                  <a:lnTo>
                    <a:pt x="59796" y="209"/>
                  </a:lnTo>
                  <a:lnTo>
                    <a:pt x="58549" y="0"/>
                  </a:lnTo>
                  <a:lnTo>
                    <a:pt x="56054" y="2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1912">
              <a:extLst>
                <a:ext uri="{FF2B5EF4-FFF2-40B4-BE49-F238E27FC236}">
                  <a16:creationId xmlns:a16="http://schemas.microsoft.com/office/drawing/2014/main" id="{46537DFB-5DAB-C157-50A9-5DC07917011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32451" y="1885998"/>
              <a:ext cx="101275" cy="380953"/>
            </a:xfrm>
            <a:custGeom>
              <a:avLst/>
              <a:gdLst/>
              <a:ahLst/>
              <a:cxnLst/>
              <a:rect l="0" t="0" r="0" b="0"/>
              <a:pathLst>
                <a:path w="101275" h="380953">
                  <a:moveTo>
                    <a:pt x="101274" y="47577"/>
                  </a:moveTo>
                  <a:lnTo>
                    <a:pt x="101274" y="47577"/>
                  </a:lnTo>
                  <a:lnTo>
                    <a:pt x="101274" y="15396"/>
                  </a:lnTo>
                  <a:lnTo>
                    <a:pt x="98452" y="9285"/>
                  </a:lnTo>
                  <a:lnTo>
                    <a:pt x="92141" y="498"/>
                  </a:lnTo>
                  <a:lnTo>
                    <a:pt x="83582" y="0"/>
                  </a:lnTo>
                  <a:lnTo>
                    <a:pt x="72514" y="10079"/>
                  </a:lnTo>
                  <a:lnTo>
                    <a:pt x="54043" y="53627"/>
                  </a:lnTo>
                  <a:lnTo>
                    <a:pt x="41027" y="96985"/>
                  </a:lnTo>
                  <a:lnTo>
                    <a:pt x="29323" y="141298"/>
                  </a:lnTo>
                  <a:lnTo>
                    <a:pt x="23091" y="180625"/>
                  </a:lnTo>
                  <a:lnTo>
                    <a:pt x="17784" y="217879"/>
                  </a:lnTo>
                  <a:lnTo>
                    <a:pt x="13389" y="263490"/>
                  </a:lnTo>
                  <a:lnTo>
                    <a:pt x="5384" y="303815"/>
                  </a:lnTo>
                  <a:lnTo>
                    <a:pt x="1506" y="328677"/>
                  </a:lnTo>
                  <a:lnTo>
                    <a:pt x="1996" y="364864"/>
                  </a:lnTo>
                  <a:lnTo>
                    <a:pt x="164" y="370227"/>
                  </a:lnTo>
                  <a:lnTo>
                    <a:pt x="0" y="373802"/>
                  </a:lnTo>
                  <a:lnTo>
                    <a:pt x="950" y="376185"/>
                  </a:lnTo>
                  <a:lnTo>
                    <a:pt x="5022" y="380010"/>
                  </a:lnTo>
                  <a:lnTo>
                    <a:pt x="15549" y="380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1913">
              <a:extLst>
                <a:ext uri="{FF2B5EF4-FFF2-40B4-BE49-F238E27FC236}">
                  <a16:creationId xmlns:a16="http://schemas.microsoft.com/office/drawing/2014/main" id="{2CAEC25B-90B5-40A9-74FF-518A651FD8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09900" y="20859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43848" y="1440"/>
                  </a:lnTo>
                  <a:lnTo>
                    <a:pt x="89304" y="190"/>
                  </a:lnTo>
                  <a:lnTo>
                    <a:pt x="133429" y="2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SMARTInkShape-Group400">
            <a:extLst>
              <a:ext uri="{FF2B5EF4-FFF2-40B4-BE49-F238E27FC236}">
                <a16:creationId xmlns:a16="http://schemas.microsoft.com/office/drawing/2014/main" id="{1FD874C7-DC63-0685-E0DD-E9039F429887}"/>
              </a:ext>
            </a:extLst>
          </p:cNvPr>
          <p:cNvGrpSpPr/>
          <p:nvPr/>
        </p:nvGrpSpPr>
        <p:grpSpPr>
          <a:xfrm>
            <a:off x="4124442" y="742950"/>
            <a:ext cx="342784" cy="374762"/>
            <a:chOff x="4124442" y="742950"/>
            <a:chExt cx="342784" cy="374762"/>
          </a:xfrm>
        </p:grpSpPr>
        <p:sp>
          <p:nvSpPr>
            <p:cNvPr id="763" name="SMARTInkShape-1914">
              <a:extLst>
                <a:ext uri="{FF2B5EF4-FFF2-40B4-BE49-F238E27FC236}">
                  <a16:creationId xmlns:a16="http://schemas.microsoft.com/office/drawing/2014/main" id="{DABEB23A-1438-758F-3A84-B70DFDFDC7C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143375" y="895781"/>
              <a:ext cx="314326" cy="221931"/>
            </a:xfrm>
            <a:custGeom>
              <a:avLst/>
              <a:gdLst/>
              <a:ahLst/>
              <a:cxnLst/>
              <a:rect l="0" t="0" r="0" b="0"/>
              <a:pathLst>
                <a:path w="314326" h="221931">
                  <a:moveTo>
                    <a:pt x="0" y="47194"/>
                  </a:moveTo>
                  <a:lnTo>
                    <a:pt x="0" y="47194"/>
                  </a:lnTo>
                  <a:lnTo>
                    <a:pt x="25694" y="22558"/>
                  </a:lnTo>
                  <a:lnTo>
                    <a:pt x="38158" y="16575"/>
                  </a:lnTo>
                  <a:lnTo>
                    <a:pt x="54860" y="2840"/>
                  </a:lnTo>
                  <a:lnTo>
                    <a:pt x="63762" y="538"/>
                  </a:lnTo>
                  <a:lnTo>
                    <a:pt x="69966" y="0"/>
                  </a:lnTo>
                  <a:lnTo>
                    <a:pt x="76252" y="2583"/>
                  </a:lnTo>
                  <a:lnTo>
                    <a:pt x="82573" y="6200"/>
                  </a:lnTo>
                  <a:lnTo>
                    <a:pt x="88910" y="7808"/>
                  </a:lnTo>
                  <a:lnTo>
                    <a:pt x="91024" y="9295"/>
                  </a:lnTo>
                  <a:lnTo>
                    <a:pt x="92432" y="11345"/>
                  </a:lnTo>
                  <a:lnTo>
                    <a:pt x="95056" y="16444"/>
                  </a:lnTo>
                  <a:lnTo>
                    <a:pt x="99750" y="22239"/>
                  </a:lnTo>
                  <a:lnTo>
                    <a:pt x="102541" y="31164"/>
                  </a:lnTo>
                  <a:lnTo>
                    <a:pt x="104688" y="76966"/>
                  </a:lnTo>
                  <a:lnTo>
                    <a:pt x="103691" y="97408"/>
                  </a:lnTo>
                  <a:lnTo>
                    <a:pt x="96105" y="117929"/>
                  </a:lnTo>
                  <a:lnTo>
                    <a:pt x="68900" y="158656"/>
                  </a:lnTo>
                  <a:lnTo>
                    <a:pt x="23277" y="204891"/>
                  </a:lnTo>
                  <a:lnTo>
                    <a:pt x="20929" y="207240"/>
                  </a:lnTo>
                  <a:lnTo>
                    <a:pt x="20302" y="206808"/>
                  </a:lnTo>
                  <a:lnTo>
                    <a:pt x="19607" y="203506"/>
                  </a:lnTo>
                  <a:lnTo>
                    <a:pt x="22120" y="198510"/>
                  </a:lnTo>
                  <a:lnTo>
                    <a:pt x="28881" y="191704"/>
                  </a:lnTo>
                  <a:lnTo>
                    <a:pt x="71222" y="159232"/>
                  </a:lnTo>
                  <a:lnTo>
                    <a:pt x="113841" y="130505"/>
                  </a:lnTo>
                  <a:lnTo>
                    <a:pt x="153803" y="106156"/>
                  </a:lnTo>
                  <a:lnTo>
                    <a:pt x="196416" y="82557"/>
                  </a:lnTo>
                  <a:lnTo>
                    <a:pt x="225721" y="69124"/>
                  </a:lnTo>
                  <a:lnTo>
                    <a:pt x="233671" y="66466"/>
                  </a:lnTo>
                  <a:lnTo>
                    <a:pt x="264639" y="39482"/>
                  </a:lnTo>
                  <a:lnTo>
                    <a:pt x="276024" y="28341"/>
                  </a:lnTo>
                  <a:lnTo>
                    <a:pt x="268007" y="28161"/>
                  </a:lnTo>
                  <a:lnTo>
                    <a:pt x="262031" y="33206"/>
                  </a:lnTo>
                  <a:lnTo>
                    <a:pt x="253688" y="35685"/>
                  </a:lnTo>
                  <a:lnTo>
                    <a:pt x="243984" y="37846"/>
                  </a:lnTo>
                  <a:lnTo>
                    <a:pt x="201789" y="67989"/>
                  </a:lnTo>
                  <a:lnTo>
                    <a:pt x="158125" y="102964"/>
                  </a:lnTo>
                  <a:lnTo>
                    <a:pt x="119650" y="147083"/>
                  </a:lnTo>
                  <a:lnTo>
                    <a:pt x="98200" y="179794"/>
                  </a:lnTo>
                  <a:lnTo>
                    <a:pt x="95833" y="193096"/>
                  </a:lnTo>
                  <a:lnTo>
                    <a:pt x="101154" y="202350"/>
                  </a:lnTo>
                  <a:lnTo>
                    <a:pt x="105536" y="207782"/>
                  </a:lnTo>
                  <a:lnTo>
                    <a:pt x="126872" y="220482"/>
                  </a:lnTo>
                  <a:lnTo>
                    <a:pt x="144230" y="221930"/>
                  </a:lnTo>
                  <a:lnTo>
                    <a:pt x="185191" y="218018"/>
                  </a:lnTo>
                  <a:lnTo>
                    <a:pt x="230060" y="208368"/>
                  </a:lnTo>
                  <a:lnTo>
                    <a:pt x="267133" y="199372"/>
                  </a:lnTo>
                  <a:lnTo>
                    <a:pt x="314325" y="180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1915">
              <a:extLst>
                <a:ext uri="{FF2B5EF4-FFF2-40B4-BE49-F238E27FC236}">
                  <a16:creationId xmlns:a16="http://schemas.microsoft.com/office/drawing/2014/main" id="{B9353360-2052-2148-E461-B60796D1803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124442" y="742950"/>
              <a:ext cx="342784" cy="38101"/>
            </a:xfrm>
            <a:custGeom>
              <a:avLst/>
              <a:gdLst/>
              <a:ahLst/>
              <a:cxnLst/>
              <a:rect l="0" t="0" r="0" b="0"/>
              <a:pathLst>
                <a:path w="342784" h="38101">
                  <a:moveTo>
                    <a:pt x="9408" y="38100"/>
                  </a:moveTo>
                  <a:lnTo>
                    <a:pt x="9408" y="38100"/>
                  </a:lnTo>
                  <a:lnTo>
                    <a:pt x="0" y="38100"/>
                  </a:lnTo>
                  <a:lnTo>
                    <a:pt x="4974" y="38100"/>
                  </a:lnTo>
                  <a:lnTo>
                    <a:pt x="10259" y="35278"/>
                  </a:lnTo>
                  <a:lnTo>
                    <a:pt x="13151" y="33043"/>
                  </a:lnTo>
                  <a:lnTo>
                    <a:pt x="49266" y="29458"/>
                  </a:lnTo>
                  <a:lnTo>
                    <a:pt x="94971" y="25927"/>
                  </a:lnTo>
                  <a:lnTo>
                    <a:pt x="111994" y="22107"/>
                  </a:lnTo>
                  <a:lnTo>
                    <a:pt x="154104" y="18897"/>
                  </a:lnTo>
                  <a:lnTo>
                    <a:pt x="195564" y="11690"/>
                  </a:lnTo>
                  <a:lnTo>
                    <a:pt x="234563" y="9953"/>
                  </a:lnTo>
                  <a:lnTo>
                    <a:pt x="277640" y="6759"/>
                  </a:lnTo>
                  <a:lnTo>
                    <a:pt x="314341" y="176"/>
                  </a:lnTo>
                  <a:lnTo>
                    <a:pt x="3427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83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of    (cont.)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14F53C8B-C1C5-4EC4-A151-EF3E2A4C2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996440"/>
            <a:ext cx="361950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DD4F-339E-4811-BC40-C0CBA8DA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327F-A079-4546-8B43-EDBF06C6F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distribution of the sample mean becomes closer to a normal distribution as the sample size becomes larger, regardless of the shape of the population from which the sample is drawn</a:t>
            </a:r>
            <a:r>
              <a:rPr lang="en-US" dirty="0"/>
              <a:t>.</a:t>
            </a:r>
          </a:p>
        </p:txBody>
      </p:sp>
      <p:grpSp>
        <p:nvGrpSpPr>
          <p:cNvPr id="389" name="SMARTInkShape-Group578">
            <a:extLst>
              <a:ext uri="{FF2B5EF4-FFF2-40B4-BE49-F238E27FC236}">
                <a16:creationId xmlns:a16="http://schemas.microsoft.com/office/drawing/2014/main" id="{8529C30E-CC0C-7D5B-A071-6C04475264D1}"/>
              </a:ext>
            </a:extLst>
          </p:cNvPr>
          <p:cNvGrpSpPr/>
          <p:nvPr/>
        </p:nvGrpSpPr>
        <p:grpSpPr>
          <a:xfrm>
            <a:off x="1295400" y="3409985"/>
            <a:ext cx="371476" cy="323816"/>
            <a:chOff x="1295400" y="3409985"/>
            <a:chExt cx="371476" cy="323816"/>
          </a:xfrm>
        </p:grpSpPr>
        <p:sp>
          <p:nvSpPr>
            <p:cNvPr id="384" name="SMARTInkShape-2694">
              <a:extLst>
                <a:ext uri="{FF2B5EF4-FFF2-40B4-BE49-F238E27FC236}">
                  <a16:creationId xmlns:a16="http://schemas.microsoft.com/office/drawing/2014/main" id="{5125BADD-8E79-E98A-97DE-D2FC1DB22BD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295400" y="3419871"/>
              <a:ext cx="161926" cy="75805"/>
            </a:xfrm>
            <a:custGeom>
              <a:avLst/>
              <a:gdLst/>
              <a:ahLst/>
              <a:cxnLst/>
              <a:rect l="0" t="0" r="0" b="0"/>
              <a:pathLst>
                <a:path w="161926" h="75805">
                  <a:moveTo>
                    <a:pt x="9525" y="75804"/>
                  </a:moveTo>
                  <a:lnTo>
                    <a:pt x="9525" y="75804"/>
                  </a:lnTo>
                  <a:lnTo>
                    <a:pt x="0" y="75804"/>
                  </a:lnTo>
                  <a:lnTo>
                    <a:pt x="0" y="70747"/>
                  </a:lnTo>
                  <a:lnTo>
                    <a:pt x="1058" y="69258"/>
                  </a:lnTo>
                  <a:lnTo>
                    <a:pt x="2822" y="68265"/>
                  </a:lnTo>
                  <a:lnTo>
                    <a:pt x="5057" y="67603"/>
                  </a:lnTo>
                  <a:lnTo>
                    <a:pt x="17334" y="58194"/>
                  </a:lnTo>
                  <a:lnTo>
                    <a:pt x="26315" y="50492"/>
                  </a:lnTo>
                  <a:lnTo>
                    <a:pt x="68925" y="35527"/>
                  </a:lnTo>
                  <a:lnTo>
                    <a:pt x="83569" y="30356"/>
                  </a:lnTo>
                  <a:lnTo>
                    <a:pt x="91117" y="28088"/>
                  </a:lnTo>
                  <a:lnTo>
                    <a:pt x="104586" y="20831"/>
                  </a:lnTo>
                  <a:lnTo>
                    <a:pt x="120625" y="17882"/>
                  </a:lnTo>
                  <a:lnTo>
                    <a:pt x="133345" y="11172"/>
                  </a:lnTo>
                  <a:lnTo>
                    <a:pt x="150518" y="9249"/>
                  </a:lnTo>
                  <a:lnTo>
                    <a:pt x="161484" y="0"/>
                  </a:lnTo>
                  <a:lnTo>
                    <a:pt x="161925" y="9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695">
              <a:extLst>
                <a:ext uri="{FF2B5EF4-FFF2-40B4-BE49-F238E27FC236}">
                  <a16:creationId xmlns:a16="http://schemas.microsoft.com/office/drawing/2014/main" id="{D8CFDB36-F5AD-DCB7-E6DC-3B1AE502F22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390650" y="3467217"/>
              <a:ext cx="9526" cy="142759"/>
            </a:xfrm>
            <a:custGeom>
              <a:avLst/>
              <a:gdLst/>
              <a:ahLst/>
              <a:cxnLst/>
              <a:rect l="0" t="0" r="0" b="0"/>
              <a:pathLst>
                <a:path w="9526" h="142759">
                  <a:moveTo>
                    <a:pt x="9525" y="9408"/>
                  </a:moveTo>
                  <a:lnTo>
                    <a:pt x="9525" y="9408"/>
                  </a:lnTo>
                  <a:lnTo>
                    <a:pt x="9525" y="0"/>
                  </a:lnTo>
                  <a:lnTo>
                    <a:pt x="9525" y="44128"/>
                  </a:lnTo>
                  <a:lnTo>
                    <a:pt x="6703" y="72259"/>
                  </a:lnTo>
                  <a:lnTo>
                    <a:pt x="883" y="107330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696">
              <a:extLst>
                <a:ext uri="{FF2B5EF4-FFF2-40B4-BE49-F238E27FC236}">
                  <a16:creationId xmlns:a16="http://schemas.microsoft.com/office/drawing/2014/main" id="{F3943D55-5195-4CCF-3F6E-640FB9ACCA2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43025" y="36195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6775" y="0"/>
                  </a:lnTo>
                  <a:lnTo>
                    <a:pt x="90411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697">
              <a:extLst>
                <a:ext uri="{FF2B5EF4-FFF2-40B4-BE49-F238E27FC236}">
                  <a16:creationId xmlns:a16="http://schemas.microsoft.com/office/drawing/2014/main" id="{3EA71743-BFAA-3A87-04F0-3C989D0D76F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573070" y="3409985"/>
              <a:ext cx="93805" cy="323816"/>
            </a:xfrm>
            <a:custGeom>
              <a:avLst/>
              <a:gdLst/>
              <a:ahLst/>
              <a:cxnLst/>
              <a:rect l="0" t="0" r="0" b="0"/>
              <a:pathLst>
                <a:path w="93805" h="323816">
                  <a:moveTo>
                    <a:pt x="74755" y="66640"/>
                  </a:moveTo>
                  <a:lnTo>
                    <a:pt x="74755" y="66640"/>
                  </a:lnTo>
                  <a:lnTo>
                    <a:pt x="74755" y="61583"/>
                  </a:lnTo>
                  <a:lnTo>
                    <a:pt x="79811" y="48326"/>
                  </a:lnTo>
                  <a:lnTo>
                    <a:pt x="92661" y="28965"/>
                  </a:lnTo>
                  <a:lnTo>
                    <a:pt x="93804" y="4562"/>
                  </a:lnTo>
                  <a:lnTo>
                    <a:pt x="92746" y="3030"/>
                  </a:lnTo>
                  <a:lnTo>
                    <a:pt x="90982" y="2008"/>
                  </a:lnTo>
                  <a:lnTo>
                    <a:pt x="84104" y="234"/>
                  </a:lnTo>
                  <a:lnTo>
                    <a:pt x="76195" y="0"/>
                  </a:lnTo>
                  <a:lnTo>
                    <a:pt x="61624" y="39741"/>
                  </a:lnTo>
                  <a:lnTo>
                    <a:pt x="52402" y="77249"/>
                  </a:lnTo>
                  <a:lnTo>
                    <a:pt x="37911" y="121877"/>
                  </a:lnTo>
                  <a:lnTo>
                    <a:pt x="21011" y="169073"/>
                  </a:lnTo>
                  <a:lnTo>
                    <a:pt x="16995" y="209403"/>
                  </a:lnTo>
                  <a:lnTo>
                    <a:pt x="7944" y="252618"/>
                  </a:lnTo>
                  <a:lnTo>
                    <a:pt x="0" y="298905"/>
                  </a:lnTo>
                  <a:lnTo>
                    <a:pt x="2020" y="310274"/>
                  </a:lnTo>
                  <a:lnTo>
                    <a:pt x="8080" y="3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698">
              <a:extLst>
                <a:ext uri="{FF2B5EF4-FFF2-40B4-BE49-F238E27FC236}">
                  <a16:creationId xmlns:a16="http://schemas.microsoft.com/office/drawing/2014/main" id="{DB2838B6-3FEB-A338-813B-65DE4369374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533525" y="35623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24909" y="27517"/>
                  </a:lnTo>
                  <a:lnTo>
                    <a:pt x="69110" y="18874"/>
                  </a:lnTo>
                  <a:lnTo>
                    <a:pt x="111615" y="590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2699">
            <a:extLst>
              <a:ext uri="{FF2B5EF4-FFF2-40B4-BE49-F238E27FC236}">
                <a16:creationId xmlns:a16="http://schemas.microsoft.com/office/drawing/2014/main" id="{6A06E7B9-A1D6-82AE-5C10-EB8E5C157C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4246" y="3505328"/>
            <a:ext cx="257005" cy="144580"/>
          </a:xfrm>
          <a:custGeom>
            <a:avLst/>
            <a:gdLst/>
            <a:ahLst/>
            <a:cxnLst/>
            <a:rect l="0" t="0" r="0" b="0"/>
            <a:pathLst>
              <a:path w="257005" h="144580">
                <a:moveTo>
                  <a:pt x="85554" y="57022"/>
                </a:moveTo>
                <a:lnTo>
                  <a:pt x="85554" y="57022"/>
                </a:lnTo>
                <a:lnTo>
                  <a:pt x="94687" y="47890"/>
                </a:lnTo>
                <a:lnTo>
                  <a:pt x="95079" y="23517"/>
                </a:lnTo>
                <a:lnTo>
                  <a:pt x="94021" y="21985"/>
                </a:lnTo>
                <a:lnTo>
                  <a:pt x="92257" y="20964"/>
                </a:lnTo>
                <a:lnTo>
                  <a:pt x="90023" y="20284"/>
                </a:lnTo>
                <a:lnTo>
                  <a:pt x="88533" y="18771"/>
                </a:lnTo>
                <a:lnTo>
                  <a:pt x="86878" y="14269"/>
                </a:lnTo>
                <a:lnTo>
                  <a:pt x="85378" y="12645"/>
                </a:lnTo>
                <a:lnTo>
                  <a:pt x="80890" y="10841"/>
                </a:lnTo>
                <a:lnTo>
                  <a:pt x="79270" y="9301"/>
                </a:lnTo>
                <a:lnTo>
                  <a:pt x="77469" y="4768"/>
                </a:lnTo>
                <a:lnTo>
                  <a:pt x="75931" y="3136"/>
                </a:lnTo>
                <a:lnTo>
                  <a:pt x="67954" y="302"/>
                </a:lnTo>
                <a:lnTo>
                  <a:pt x="61877" y="0"/>
                </a:lnTo>
                <a:lnTo>
                  <a:pt x="43261" y="10023"/>
                </a:lnTo>
                <a:lnTo>
                  <a:pt x="27749" y="26398"/>
                </a:lnTo>
                <a:lnTo>
                  <a:pt x="9686" y="59992"/>
                </a:lnTo>
                <a:lnTo>
                  <a:pt x="1776" y="85595"/>
                </a:lnTo>
                <a:lnTo>
                  <a:pt x="0" y="115744"/>
                </a:lnTo>
                <a:lnTo>
                  <a:pt x="2727" y="122985"/>
                </a:lnTo>
                <a:lnTo>
                  <a:pt x="18158" y="141313"/>
                </a:lnTo>
                <a:lnTo>
                  <a:pt x="22632" y="143907"/>
                </a:lnTo>
                <a:lnTo>
                  <a:pt x="26673" y="144579"/>
                </a:lnTo>
                <a:lnTo>
                  <a:pt x="44051" y="141930"/>
                </a:lnTo>
                <a:lnTo>
                  <a:pt x="60124" y="129521"/>
                </a:lnTo>
                <a:lnTo>
                  <a:pt x="79201" y="97694"/>
                </a:lnTo>
                <a:lnTo>
                  <a:pt x="90053" y="65201"/>
                </a:lnTo>
                <a:lnTo>
                  <a:pt x="91728" y="63533"/>
                </a:lnTo>
                <a:lnTo>
                  <a:pt x="92845" y="63479"/>
                </a:lnTo>
                <a:lnTo>
                  <a:pt x="94638" y="65941"/>
                </a:lnTo>
                <a:lnTo>
                  <a:pt x="96050" y="81636"/>
                </a:lnTo>
                <a:lnTo>
                  <a:pt x="102657" y="97947"/>
                </a:lnTo>
                <a:lnTo>
                  <a:pt x="111549" y="113476"/>
                </a:lnTo>
                <a:lnTo>
                  <a:pt x="112409" y="116883"/>
                </a:lnTo>
                <a:lnTo>
                  <a:pt x="115099" y="119154"/>
                </a:lnTo>
                <a:lnTo>
                  <a:pt x="127940" y="122351"/>
                </a:lnTo>
                <a:lnTo>
                  <a:pt x="150664" y="123520"/>
                </a:lnTo>
                <a:lnTo>
                  <a:pt x="196094" y="116135"/>
                </a:lnTo>
                <a:lnTo>
                  <a:pt x="257004" y="1046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8" name="SMARTInkShape-Group580">
            <a:extLst>
              <a:ext uri="{FF2B5EF4-FFF2-40B4-BE49-F238E27FC236}">
                <a16:creationId xmlns:a16="http://schemas.microsoft.com/office/drawing/2014/main" id="{21C8F368-88DE-5167-5623-8B4A720F47A1}"/>
              </a:ext>
            </a:extLst>
          </p:cNvPr>
          <p:cNvGrpSpPr/>
          <p:nvPr/>
        </p:nvGrpSpPr>
        <p:grpSpPr>
          <a:xfrm>
            <a:off x="2733675" y="3373682"/>
            <a:ext cx="2208477" cy="426794"/>
            <a:chOff x="2733675" y="3373682"/>
            <a:chExt cx="2208477" cy="426794"/>
          </a:xfrm>
        </p:grpSpPr>
        <p:sp>
          <p:nvSpPr>
            <p:cNvPr id="391" name="SMARTInkShape-2700">
              <a:extLst>
                <a:ext uri="{FF2B5EF4-FFF2-40B4-BE49-F238E27FC236}">
                  <a16:creationId xmlns:a16="http://schemas.microsoft.com/office/drawing/2014/main" id="{783E138A-02C9-0C50-186F-7C64498E926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733675" y="3476625"/>
              <a:ext cx="179204" cy="152401"/>
            </a:xfrm>
            <a:custGeom>
              <a:avLst/>
              <a:gdLst/>
              <a:ahLst/>
              <a:cxnLst/>
              <a:rect l="0" t="0" r="0" b="0"/>
              <a:pathLst>
                <a:path w="179204" h="152401">
                  <a:moveTo>
                    <a:pt x="161925" y="0"/>
                  </a:moveTo>
                  <a:lnTo>
                    <a:pt x="161925" y="0"/>
                  </a:lnTo>
                  <a:lnTo>
                    <a:pt x="142941" y="1058"/>
                  </a:lnTo>
                  <a:lnTo>
                    <a:pt x="97289" y="14189"/>
                  </a:lnTo>
                  <a:lnTo>
                    <a:pt x="68426" y="23680"/>
                  </a:lnTo>
                  <a:lnTo>
                    <a:pt x="64668" y="26370"/>
                  </a:lnTo>
                  <a:lnTo>
                    <a:pt x="60491" y="32181"/>
                  </a:lnTo>
                  <a:lnTo>
                    <a:pt x="58140" y="41403"/>
                  </a:lnTo>
                  <a:lnTo>
                    <a:pt x="57443" y="50838"/>
                  </a:lnTo>
                  <a:lnTo>
                    <a:pt x="58404" y="52942"/>
                  </a:lnTo>
                  <a:lnTo>
                    <a:pt x="60103" y="54345"/>
                  </a:lnTo>
                  <a:lnTo>
                    <a:pt x="64812" y="56962"/>
                  </a:lnTo>
                  <a:lnTo>
                    <a:pt x="75530" y="64385"/>
                  </a:lnTo>
                  <a:lnTo>
                    <a:pt x="103702" y="73552"/>
                  </a:lnTo>
                  <a:lnTo>
                    <a:pt x="123507" y="78237"/>
                  </a:lnTo>
                  <a:lnTo>
                    <a:pt x="166344" y="93488"/>
                  </a:lnTo>
                  <a:lnTo>
                    <a:pt x="172003" y="100111"/>
                  </a:lnTo>
                  <a:lnTo>
                    <a:pt x="179203" y="111497"/>
                  </a:lnTo>
                  <a:lnTo>
                    <a:pt x="178735" y="113490"/>
                  </a:lnTo>
                  <a:lnTo>
                    <a:pt x="174079" y="121350"/>
                  </a:lnTo>
                  <a:lnTo>
                    <a:pt x="172618" y="127311"/>
                  </a:lnTo>
                  <a:lnTo>
                    <a:pt x="171171" y="129324"/>
                  </a:lnTo>
                  <a:lnTo>
                    <a:pt x="169147" y="130666"/>
                  </a:lnTo>
                  <a:lnTo>
                    <a:pt x="122575" y="146450"/>
                  </a:lnTo>
                  <a:lnTo>
                    <a:pt x="84420" y="151225"/>
                  </a:lnTo>
                  <a:lnTo>
                    <a:pt x="39980" y="15224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701">
              <a:extLst>
                <a:ext uri="{FF2B5EF4-FFF2-40B4-BE49-F238E27FC236}">
                  <a16:creationId xmlns:a16="http://schemas.microsoft.com/office/drawing/2014/main" id="{01FF737A-2113-EC3E-6420-7192290CF8A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002577" y="3505319"/>
              <a:ext cx="178774" cy="113989"/>
            </a:xfrm>
            <a:custGeom>
              <a:avLst/>
              <a:gdLst/>
              <a:ahLst/>
              <a:cxnLst/>
              <a:rect l="0" t="0" r="0" b="0"/>
              <a:pathLst>
                <a:path w="178774" h="113989">
                  <a:moveTo>
                    <a:pt x="7323" y="28456"/>
                  </a:moveTo>
                  <a:lnTo>
                    <a:pt x="7323" y="28456"/>
                  </a:lnTo>
                  <a:lnTo>
                    <a:pt x="7323" y="10733"/>
                  </a:lnTo>
                  <a:lnTo>
                    <a:pt x="8381" y="10291"/>
                  </a:lnTo>
                  <a:lnTo>
                    <a:pt x="12379" y="9799"/>
                  </a:lnTo>
                  <a:lnTo>
                    <a:pt x="13869" y="8610"/>
                  </a:lnTo>
                  <a:lnTo>
                    <a:pt x="16813" y="0"/>
                  </a:lnTo>
                  <a:lnTo>
                    <a:pt x="1657" y="33439"/>
                  </a:lnTo>
                  <a:lnTo>
                    <a:pt x="0" y="58508"/>
                  </a:lnTo>
                  <a:lnTo>
                    <a:pt x="5741" y="83927"/>
                  </a:lnTo>
                  <a:lnTo>
                    <a:pt x="11206" y="94738"/>
                  </a:lnTo>
                  <a:lnTo>
                    <a:pt x="25289" y="106774"/>
                  </a:lnTo>
                  <a:lnTo>
                    <a:pt x="43168" y="113530"/>
                  </a:lnTo>
                  <a:lnTo>
                    <a:pt x="49811" y="113988"/>
                  </a:lnTo>
                  <a:lnTo>
                    <a:pt x="52581" y="111936"/>
                  </a:lnTo>
                  <a:lnTo>
                    <a:pt x="76382" y="81676"/>
                  </a:lnTo>
                  <a:lnTo>
                    <a:pt x="93466" y="40759"/>
                  </a:lnTo>
                  <a:lnTo>
                    <a:pt x="98526" y="32865"/>
                  </a:lnTo>
                  <a:lnTo>
                    <a:pt x="102040" y="20975"/>
                  </a:lnTo>
                  <a:lnTo>
                    <a:pt x="102217" y="21352"/>
                  </a:lnTo>
                  <a:lnTo>
                    <a:pt x="102415" y="24593"/>
                  </a:lnTo>
                  <a:lnTo>
                    <a:pt x="97054" y="41843"/>
                  </a:lnTo>
                  <a:lnTo>
                    <a:pt x="103447" y="81483"/>
                  </a:lnTo>
                  <a:lnTo>
                    <a:pt x="110749" y="93125"/>
                  </a:lnTo>
                  <a:lnTo>
                    <a:pt x="114321" y="94239"/>
                  </a:lnTo>
                  <a:lnTo>
                    <a:pt x="116755" y="94536"/>
                  </a:lnTo>
                  <a:lnTo>
                    <a:pt x="178773" y="66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702">
              <a:extLst>
                <a:ext uri="{FF2B5EF4-FFF2-40B4-BE49-F238E27FC236}">
                  <a16:creationId xmlns:a16="http://schemas.microsoft.com/office/drawing/2014/main" id="{F5004644-DFAE-E1B4-BDA7-D8C40AFC674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210332" y="3420033"/>
              <a:ext cx="113501" cy="361393"/>
            </a:xfrm>
            <a:custGeom>
              <a:avLst/>
              <a:gdLst/>
              <a:ahLst/>
              <a:cxnLst/>
              <a:rect l="0" t="0" r="0" b="0"/>
              <a:pathLst>
                <a:path w="113501" h="361393">
                  <a:moveTo>
                    <a:pt x="104368" y="85167"/>
                  </a:moveTo>
                  <a:lnTo>
                    <a:pt x="104368" y="85167"/>
                  </a:lnTo>
                  <a:lnTo>
                    <a:pt x="104368" y="80110"/>
                  </a:lnTo>
                  <a:lnTo>
                    <a:pt x="113500" y="52436"/>
                  </a:lnTo>
                  <a:lnTo>
                    <a:pt x="110896" y="46631"/>
                  </a:lnTo>
                  <a:lnTo>
                    <a:pt x="107270" y="40523"/>
                  </a:lnTo>
                  <a:lnTo>
                    <a:pt x="104941" y="27979"/>
                  </a:lnTo>
                  <a:lnTo>
                    <a:pt x="104751" y="24817"/>
                  </a:lnTo>
                  <a:lnTo>
                    <a:pt x="101716" y="18481"/>
                  </a:lnTo>
                  <a:lnTo>
                    <a:pt x="97898" y="12137"/>
                  </a:lnTo>
                  <a:lnTo>
                    <a:pt x="96201" y="5790"/>
                  </a:lnTo>
                  <a:lnTo>
                    <a:pt x="94690" y="3674"/>
                  </a:lnTo>
                  <a:lnTo>
                    <a:pt x="92624" y="2263"/>
                  </a:lnTo>
                  <a:lnTo>
                    <a:pt x="84660" y="278"/>
                  </a:lnTo>
                  <a:lnTo>
                    <a:pt x="81705" y="0"/>
                  </a:lnTo>
                  <a:lnTo>
                    <a:pt x="79734" y="872"/>
                  </a:lnTo>
                  <a:lnTo>
                    <a:pt x="78420" y="2512"/>
                  </a:lnTo>
                  <a:lnTo>
                    <a:pt x="77544" y="4663"/>
                  </a:lnTo>
                  <a:lnTo>
                    <a:pt x="49432" y="50274"/>
                  </a:lnTo>
                  <a:lnTo>
                    <a:pt x="32407" y="93444"/>
                  </a:lnTo>
                  <a:lnTo>
                    <a:pt x="18853" y="132546"/>
                  </a:lnTo>
                  <a:lnTo>
                    <a:pt x="12002" y="161294"/>
                  </a:lnTo>
                  <a:lnTo>
                    <a:pt x="9688" y="199453"/>
                  </a:lnTo>
                  <a:lnTo>
                    <a:pt x="4230" y="238151"/>
                  </a:lnTo>
                  <a:lnTo>
                    <a:pt x="509" y="277938"/>
                  </a:lnTo>
                  <a:lnTo>
                    <a:pt x="0" y="300312"/>
                  </a:lnTo>
                  <a:lnTo>
                    <a:pt x="5418" y="318723"/>
                  </a:lnTo>
                  <a:lnTo>
                    <a:pt x="28168" y="361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703">
              <a:extLst>
                <a:ext uri="{FF2B5EF4-FFF2-40B4-BE49-F238E27FC236}">
                  <a16:creationId xmlns:a16="http://schemas.microsoft.com/office/drawing/2014/main" id="{6319EBDE-AC94-6FE0-A366-8D5A581128B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190875" y="3571875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5644" y="46789"/>
                  </a:lnTo>
                  <a:lnTo>
                    <a:pt x="52078" y="15646"/>
                  </a:lnTo>
                  <a:lnTo>
                    <a:pt x="77520" y="510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704">
              <a:extLst>
                <a:ext uri="{FF2B5EF4-FFF2-40B4-BE49-F238E27FC236}">
                  <a16:creationId xmlns:a16="http://schemas.microsoft.com/office/drawing/2014/main" id="{22E6ABA7-6D8A-6102-83C0-BDEB4C94E73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381433" y="3429003"/>
              <a:ext cx="114124" cy="371473"/>
            </a:xfrm>
            <a:custGeom>
              <a:avLst/>
              <a:gdLst/>
              <a:ahLst/>
              <a:cxnLst/>
              <a:rect l="0" t="0" r="0" b="0"/>
              <a:pathLst>
                <a:path w="114124" h="371473">
                  <a:moveTo>
                    <a:pt x="95192" y="66672"/>
                  </a:moveTo>
                  <a:lnTo>
                    <a:pt x="95192" y="66672"/>
                  </a:lnTo>
                  <a:lnTo>
                    <a:pt x="100249" y="66672"/>
                  </a:lnTo>
                  <a:lnTo>
                    <a:pt x="101738" y="65614"/>
                  </a:lnTo>
                  <a:lnTo>
                    <a:pt x="102731" y="63850"/>
                  </a:lnTo>
                  <a:lnTo>
                    <a:pt x="105514" y="50425"/>
                  </a:lnTo>
                  <a:lnTo>
                    <a:pt x="112884" y="39929"/>
                  </a:lnTo>
                  <a:lnTo>
                    <a:pt x="113974" y="30855"/>
                  </a:lnTo>
                  <a:lnTo>
                    <a:pt x="114123" y="25001"/>
                  </a:lnTo>
                  <a:lnTo>
                    <a:pt x="113104" y="23016"/>
                  </a:lnTo>
                  <a:lnTo>
                    <a:pt x="111367" y="21693"/>
                  </a:lnTo>
                  <a:lnTo>
                    <a:pt x="109150" y="20811"/>
                  </a:lnTo>
                  <a:lnTo>
                    <a:pt x="107672" y="19165"/>
                  </a:lnTo>
                  <a:lnTo>
                    <a:pt x="105106" y="11001"/>
                  </a:lnTo>
                  <a:lnTo>
                    <a:pt x="104832" y="4903"/>
                  </a:lnTo>
                  <a:lnTo>
                    <a:pt x="103736" y="3268"/>
                  </a:lnTo>
                  <a:lnTo>
                    <a:pt x="101946" y="2178"/>
                  </a:lnTo>
                  <a:lnTo>
                    <a:pt x="95309" y="35"/>
                  </a:lnTo>
                  <a:lnTo>
                    <a:pt x="87001" y="0"/>
                  </a:lnTo>
                  <a:lnTo>
                    <a:pt x="72527" y="13255"/>
                  </a:lnTo>
                  <a:lnTo>
                    <a:pt x="53879" y="45053"/>
                  </a:lnTo>
                  <a:lnTo>
                    <a:pt x="40332" y="89991"/>
                  </a:lnTo>
                  <a:lnTo>
                    <a:pt x="25226" y="133909"/>
                  </a:lnTo>
                  <a:lnTo>
                    <a:pt x="13678" y="166070"/>
                  </a:lnTo>
                  <a:lnTo>
                    <a:pt x="4965" y="213098"/>
                  </a:lnTo>
                  <a:lnTo>
                    <a:pt x="604" y="257640"/>
                  </a:lnTo>
                  <a:lnTo>
                    <a:pt x="0" y="304002"/>
                  </a:lnTo>
                  <a:lnTo>
                    <a:pt x="1026" y="317144"/>
                  </a:lnTo>
                  <a:lnTo>
                    <a:pt x="9645" y="347962"/>
                  </a:lnTo>
                  <a:lnTo>
                    <a:pt x="16832" y="361693"/>
                  </a:lnTo>
                  <a:lnTo>
                    <a:pt x="17552" y="364953"/>
                  </a:lnTo>
                  <a:lnTo>
                    <a:pt x="19090" y="367126"/>
                  </a:lnTo>
                  <a:lnTo>
                    <a:pt x="21174" y="368575"/>
                  </a:lnTo>
                  <a:lnTo>
                    <a:pt x="28517" y="371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705">
              <a:extLst>
                <a:ext uri="{FF2B5EF4-FFF2-40B4-BE49-F238E27FC236}">
                  <a16:creationId xmlns:a16="http://schemas.microsoft.com/office/drawing/2014/main" id="{384B043D-737E-BAB4-0FB1-E40D348FB28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381375" y="3572271"/>
              <a:ext cx="152401" cy="47230"/>
            </a:xfrm>
            <a:custGeom>
              <a:avLst/>
              <a:gdLst/>
              <a:ahLst/>
              <a:cxnLst/>
              <a:rect l="0" t="0" r="0" b="0"/>
              <a:pathLst>
                <a:path w="152401" h="47230">
                  <a:moveTo>
                    <a:pt x="0" y="47229"/>
                  </a:moveTo>
                  <a:lnTo>
                    <a:pt x="0" y="47229"/>
                  </a:lnTo>
                  <a:lnTo>
                    <a:pt x="0" y="39028"/>
                  </a:lnTo>
                  <a:lnTo>
                    <a:pt x="5057" y="33040"/>
                  </a:lnTo>
                  <a:lnTo>
                    <a:pt x="10361" y="30339"/>
                  </a:lnTo>
                  <a:lnTo>
                    <a:pt x="17333" y="28605"/>
                  </a:lnTo>
                  <a:lnTo>
                    <a:pt x="27100" y="20016"/>
                  </a:lnTo>
                  <a:lnTo>
                    <a:pt x="33194" y="19057"/>
                  </a:lnTo>
                  <a:lnTo>
                    <a:pt x="34830" y="17865"/>
                  </a:lnTo>
                  <a:lnTo>
                    <a:pt x="35920" y="16011"/>
                  </a:lnTo>
                  <a:lnTo>
                    <a:pt x="36646" y="13717"/>
                  </a:lnTo>
                  <a:lnTo>
                    <a:pt x="38189" y="12188"/>
                  </a:lnTo>
                  <a:lnTo>
                    <a:pt x="42726" y="10489"/>
                  </a:lnTo>
                  <a:lnTo>
                    <a:pt x="63585" y="8150"/>
                  </a:lnTo>
                  <a:lnTo>
                    <a:pt x="76217" y="1605"/>
                  </a:lnTo>
                  <a:lnTo>
                    <a:pt x="93960" y="0"/>
                  </a:lnTo>
                  <a:lnTo>
                    <a:pt x="102791" y="2602"/>
                  </a:lnTo>
                  <a:lnTo>
                    <a:pt x="111301" y="6228"/>
                  </a:lnTo>
                  <a:lnTo>
                    <a:pt x="152400" y="9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706">
              <a:extLst>
                <a:ext uri="{FF2B5EF4-FFF2-40B4-BE49-F238E27FC236}">
                  <a16:creationId xmlns:a16="http://schemas.microsoft.com/office/drawing/2014/main" id="{ED98E7F9-DC7F-A749-8676-08A3E15E6BC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600460" y="3571886"/>
              <a:ext cx="19041" cy="104765"/>
            </a:xfrm>
            <a:custGeom>
              <a:avLst/>
              <a:gdLst/>
              <a:ahLst/>
              <a:cxnLst/>
              <a:rect l="0" t="0" r="0" b="0"/>
              <a:pathLst>
                <a:path w="19041" h="104765">
                  <a:moveTo>
                    <a:pt x="19040" y="19039"/>
                  </a:moveTo>
                  <a:lnTo>
                    <a:pt x="19040" y="19039"/>
                  </a:lnTo>
                  <a:lnTo>
                    <a:pt x="19040" y="0"/>
                  </a:lnTo>
                  <a:lnTo>
                    <a:pt x="19040" y="5049"/>
                  </a:lnTo>
                  <a:lnTo>
                    <a:pt x="16218" y="10352"/>
                  </a:lnTo>
                  <a:lnTo>
                    <a:pt x="12494" y="16236"/>
                  </a:lnTo>
                  <a:lnTo>
                    <a:pt x="10104" y="28637"/>
                  </a:lnTo>
                  <a:lnTo>
                    <a:pt x="9908" y="31788"/>
                  </a:lnTo>
                  <a:lnTo>
                    <a:pt x="6867" y="38111"/>
                  </a:lnTo>
                  <a:lnTo>
                    <a:pt x="3046" y="44449"/>
                  </a:lnTo>
                  <a:lnTo>
                    <a:pt x="895" y="55025"/>
                  </a:lnTo>
                  <a:lnTo>
                    <a:pt x="0" y="89165"/>
                  </a:lnTo>
                  <a:lnTo>
                    <a:pt x="2817" y="95361"/>
                  </a:lnTo>
                  <a:lnTo>
                    <a:pt x="9515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707">
              <a:extLst>
                <a:ext uri="{FF2B5EF4-FFF2-40B4-BE49-F238E27FC236}">
                  <a16:creationId xmlns:a16="http://schemas.microsoft.com/office/drawing/2014/main" id="{BF2E2A2F-A145-A232-30C9-0AA80A93265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648075" y="34956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1357"/>
                  </a:lnTo>
                  <a:lnTo>
                    <a:pt x="8201" y="1485"/>
                  </a:lnTo>
                  <a:lnTo>
                    <a:pt x="11759" y="66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708">
              <a:extLst>
                <a:ext uri="{FF2B5EF4-FFF2-40B4-BE49-F238E27FC236}">
                  <a16:creationId xmlns:a16="http://schemas.microsoft.com/office/drawing/2014/main" id="{58EFCB77-F949-1A55-1DA5-C6968E1EC84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714764" y="3524285"/>
              <a:ext cx="142862" cy="142676"/>
            </a:xfrm>
            <a:custGeom>
              <a:avLst/>
              <a:gdLst/>
              <a:ahLst/>
              <a:cxnLst/>
              <a:rect l="0" t="0" r="0" b="0"/>
              <a:pathLst>
                <a:path w="142862" h="142676">
                  <a:moveTo>
                    <a:pt x="104761" y="19015"/>
                  </a:moveTo>
                  <a:lnTo>
                    <a:pt x="104761" y="19015"/>
                  </a:lnTo>
                  <a:lnTo>
                    <a:pt x="104761" y="9883"/>
                  </a:lnTo>
                  <a:lnTo>
                    <a:pt x="95629" y="367"/>
                  </a:lnTo>
                  <a:lnTo>
                    <a:pt x="82013" y="0"/>
                  </a:lnTo>
                  <a:lnTo>
                    <a:pt x="75953" y="2803"/>
                  </a:lnTo>
                  <a:lnTo>
                    <a:pt x="47605" y="25792"/>
                  </a:lnTo>
                  <a:lnTo>
                    <a:pt x="44432" y="26708"/>
                  </a:lnTo>
                  <a:lnTo>
                    <a:pt x="38084" y="33370"/>
                  </a:lnTo>
                  <a:lnTo>
                    <a:pt x="4219" y="79481"/>
                  </a:lnTo>
                  <a:lnTo>
                    <a:pt x="822" y="94616"/>
                  </a:lnTo>
                  <a:lnTo>
                    <a:pt x="0" y="126955"/>
                  </a:lnTo>
                  <a:lnTo>
                    <a:pt x="2815" y="133310"/>
                  </a:lnTo>
                  <a:lnTo>
                    <a:pt x="5047" y="136487"/>
                  </a:lnTo>
                  <a:lnTo>
                    <a:pt x="10349" y="140017"/>
                  </a:lnTo>
                  <a:lnTo>
                    <a:pt x="19284" y="142003"/>
                  </a:lnTo>
                  <a:lnTo>
                    <a:pt x="31785" y="142675"/>
                  </a:lnTo>
                  <a:lnTo>
                    <a:pt x="38108" y="139944"/>
                  </a:lnTo>
                  <a:lnTo>
                    <a:pt x="41275" y="137734"/>
                  </a:lnTo>
                  <a:lnTo>
                    <a:pt x="87170" y="125229"/>
                  </a:lnTo>
                  <a:lnTo>
                    <a:pt x="133783" y="108686"/>
                  </a:lnTo>
                  <a:lnTo>
                    <a:pt x="142861" y="104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709">
              <a:extLst>
                <a:ext uri="{FF2B5EF4-FFF2-40B4-BE49-F238E27FC236}">
                  <a16:creationId xmlns:a16="http://schemas.microsoft.com/office/drawing/2014/main" id="{6FD782B3-9F77-665D-7684-7C61EAB7EA5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914813" y="3535099"/>
              <a:ext cx="47554" cy="179652"/>
            </a:xfrm>
            <a:custGeom>
              <a:avLst/>
              <a:gdLst/>
              <a:ahLst/>
              <a:cxnLst/>
              <a:rect l="0" t="0" r="0" b="0"/>
              <a:pathLst>
                <a:path w="47554" h="179652">
                  <a:moveTo>
                    <a:pt x="38062" y="8201"/>
                  </a:moveTo>
                  <a:lnTo>
                    <a:pt x="38062" y="8201"/>
                  </a:lnTo>
                  <a:lnTo>
                    <a:pt x="47470" y="8201"/>
                  </a:lnTo>
                  <a:lnTo>
                    <a:pt x="47553" y="3144"/>
                  </a:lnTo>
                  <a:lnTo>
                    <a:pt x="46506" y="1655"/>
                  </a:lnTo>
                  <a:lnTo>
                    <a:pt x="44750" y="662"/>
                  </a:lnTo>
                  <a:lnTo>
                    <a:pt x="42520" y="0"/>
                  </a:lnTo>
                  <a:lnTo>
                    <a:pt x="41034" y="617"/>
                  </a:lnTo>
                  <a:lnTo>
                    <a:pt x="40043" y="2087"/>
                  </a:lnTo>
                  <a:lnTo>
                    <a:pt x="38649" y="9211"/>
                  </a:lnTo>
                  <a:lnTo>
                    <a:pt x="38178" y="21101"/>
                  </a:lnTo>
                  <a:lnTo>
                    <a:pt x="35291" y="27340"/>
                  </a:lnTo>
                  <a:lnTo>
                    <a:pt x="22881" y="44196"/>
                  </a:lnTo>
                  <a:lnTo>
                    <a:pt x="9412" y="90665"/>
                  </a:lnTo>
                  <a:lnTo>
                    <a:pt x="1416" y="114676"/>
                  </a:lnTo>
                  <a:lnTo>
                    <a:pt x="0" y="153820"/>
                  </a:lnTo>
                  <a:lnTo>
                    <a:pt x="2801" y="160410"/>
                  </a:lnTo>
                  <a:lnTo>
                    <a:pt x="6515" y="166866"/>
                  </a:lnTo>
                  <a:lnTo>
                    <a:pt x="9096" y="177758"/>
                  </a:lnTo>
                  <a:lnTo>
                    <a:pt x="10284" y="178389"/>
                  </a:lnTo>
                  <a:lnTo>
                    <a:pt x="19012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710">
              <a:extLst>
                <a:ext uri="{FF2B5EF4-FFF2-40B4-BE49-F238E27FC236}">
                  <a16:creationId xmlns:a16="http://schemas.microsoft.com/office/drawing/2014/main" id="{6353969C-7454-A256-0C57-9A7031F857B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000500" y="3467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711">
              <a:extLst>
                <a:ext uri="{FF2B5EF4-FFF2-40B4-BE49-F238E27FC236}">
                  <a16:creationId xmlns:a16="http://schemas.microsoft.com/office/drawing/2014/main" id="{7AF5ABBD-0F5E-9092-54D8-8A4E0285D25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087359" y="3515293"/>
              <a:ext cx="303667" cy="142308"/>
            </a:xfrm>
            <a:custGeom>
              <a:avLst/>
              <a:gdLst/>
              <a:ahLst/>
              <a:cxnLst/>
              <a:rect l="0" t="0" r="0" b="0"/>
              <a:pathLst>
                <a:path w="303667" h="142308">
                  <a:moveTo>
                    <a:pt x="17916" y="66107"/>
                  </a:moveTo>
                  <a:lnTo>
                    <a:pt x="17916" y="66107"/>
                  </a:lnTo>
                  <a:lnTo>
                    <a:pt x="26117" y="74308"/>
                  </a:lnTo>
                  <a:lnTo>
                    <a:pt x="27617" y="73691"/>
                  </a:lnTo>
                  <a:lnTo>
                    <a:pt x="73097" y="29967"/>
                  </a:lnTo>
                  <a:lnTo>
                    <a:pt x="89624" y="12390"/>
                  </a:lnTo>
                  <a:lnTo>
                    <a:pt x="92119" y="5897"/>
                  </a:lnTo>
                  <a:lnTo>
                    <a:pt x="91727" y="3742"/>
                  </a:lnTo>
                  <a:lnTo>
                    <a:pt x="90407" y="2305"/>
                  </a:lnTo>
                  <a:lnTo>
                    <a:pt x="86117" y="709"/>
                  </a:lnTo>
                  <a:lnTo>
                    <a:pt x="80683" y="0"/>
                  </a:lnTo>
                  <a:lnTo>
                    <a:pt x="74740" y="2507"/>
                  </a:lnTo>
                  <a:lnTo>
                    <a:pt x="31364" y="35095"/>
                  </a:lnTo>
                  <a:lnTo>
                    <a:pt x="11788" y="53626"/>
                  </a:lnTo>
                  <a:lnTo>
                    <a:pt x="4609" y="69026"/>
                  </a:lnTo>
                  <a:lnTo>
                    <a:pt x="0" y="99727"/>
                  </a:lnTo>
                  <a:lnTo>
                    <a:pt x="4258" y="119696"/>
                  </a:lnTo>
                  <a:lnTo>
                    <a:pt x="12199" y="129788"/>
                  </a:lnTo>
                  <a:lnTo>
                    <a:pt x="17279" y="133961"/>
                  </a:lnTo>
                  <a:lnTo>
                    <a:pt x="22783" y="135685"/>
                  </a:lnTo>
                  <a:lnTo>
                    <a:pt x="34543" y="134778"/>
                  </a:lnTo>
                  <a:lnTo>
                    <a:pt x="53064" y="128317"/>
                  </a:lnTo>
                  <a:lnTo>
                    <a:pt x="90961" y="97186"/>
                  </a:lnTo>
                  <a:lnTo>
                    <a:pt x="120204" y="55485"/>
                  </a:lnTo>
                  <a:lnTo>
                    <a:pt x="134419" y="48496"/>
                  </a:lnTo>
                  <a:lnTo>
                    <a:pt x="136860" y="45899"/>
                  </a:lnTo>
                  <a:lnTo>
                    <a:pt x="138487" y="43110"/>
                  </a:lnTo>
                  <a:lnTo>
                    <a:pt x="140630" y="42309"/>
                  </a:lnTo>
                  <a:lnTo>
                    <a:pt x="143117" y="42834"/>
                  </a:lnTo>
                  <a:lnTo>
                    <a:pt x="148703" y="45180"/>
                  </a:lnTo>
                  <a:lnTo>
                    <a:pt x="154713" y="46223"/>
                  </a:lnTo>
                  <a:lnTo>
                    <a:pt x="156739" y="48617"/>
                  </a:lnTo>
                  <a:lnTo>
                    <a:pt x="168093" y="88442"/>
                  </a:lnTo>
                  <a:lnTo>
                    <a:pt x="171081" y="118006"/>
                  </a:lnTo>
                  <a:lnTo>
                    <a:pt x="178479" y="130627"/>
                  </a:lnTo>
                  <a:lnTo>
                    <a:pt x="179991" y="130287"/>
                  </a:lnTo>
                  <a:lnTo>
                    <a:pt x="184494" y="127087"/>
                  </a:lnTo>
                  <a:lnTo>
                    <a:pt x="192979" y="114279"/>
                  </a:lnTo>
                  <a:lnTo>
                    <a:pt x="211296" y="77272"/>
                  </a:lnTo>
                  <a:lnTo>
                    <a:pt x="243082" y="33559"/>
                  </a:lnTo>
                  <a:lnTo>
                    <a:pt x="249576" y="30474"/>
                  </a:lnTo>
                  <a:lnTo>
                    <a:pt x="251731" y="30710"/>
                  </a:lnTo>
                  <a:lnTo>
                    <a:pt x="253168" y="31926"/>
                  </a:lnTo>
                  <a:lnTo>
                    <a:pt x="254125" y="33795"/>
                  </a:lnTo>
                  <a:lnTo>
                    <a:pt x="255822" y="35041"/>
                  </a:lnTo>
                  <a:lnTo>
                    <a:pt x="260529" y="36425"/>
                  </a:lnTo>
                  <a:lnTo>
                    <a:pt x="266150" y="42684"/>
                  </a:lnTo>
                  <a:lnTo>
                    <a:pt x="278382" y="63949"/>
                  </a:lnTo>
                  <a:lnTo>
                    <a:pt x="289125" y="106178"/>
                  </a:lnTo>
                  <a:lnTo>
                    <a:pt x="303666" y="142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712">
              <a:extLst>
                <a:ext uri="{FF2B5EF4-FFF2-40B4-BE49-F238E27FC236}">
                  <a16:creationId xmlns:a16="http://schemas.microsoft.com/office/drawing/2014/main" id="{E842E10D-B3B4-6362-A175-2448A659C3D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459912" y="3373682"/>
              <a:ext cx="112089" cy="283609"/>
            </a:xfrm>
            <a:custGeom>
              <a:avLst/>
              <a:gdLst/>
              <a:ahLst/>
              <a:cxnLst/>
              <a:rect l="0" t="0" r="0" b="0"/>
              <a:pathLst>
                <a:path w="112089" h="283609">
                  <a:moveTo>
                    <a:pt x="7313" y="26743"/>
                  </a:moveTo>
                  <a:lnTo>
                    <a:pt x="7313" y="26743"/>
                  </a:lnTo>
                  <a:lnTo>
                    <a:pt x="12370" y="21686"/>
                  </a:lnTo>
                  <a:lnTo>
                    <a:pt x="14852" y="16382"/>
                  </a:lnTo>
                  <a:lnTo>
                    <a:pt x="15514" y="13486"/>
                  </a:lnTo>
                  <a:lnTo>
                    <a:pt x="24923" y="0"/>
                  </a:lnTo>
                  <a:lnTo>
                    <a:pt x="25723" y="4627"/>
                  </a:lnTo>
                  <a:lnTo>
                    <a:pt x="25220" y="45977"/>
                  </a:lnTo>
                  <a:lnTo>
                    <a:pt x="18734" y="82772"/>
                  </a:lnTo>
                  <a:lnTo>
                    <a:pt x="11167" y="123542"/>
                  </a:lnTo>
                  <a:lnTo>
                    <a:pt x="5252" y="163535"/>
                  </a:lnTo>
                  <a:lnTo>
                    <a:pt x="0" y="199213"/>
                  </a:lnTo>
                  <a:lnTo>
                    <a:pt x="1265" y="236595"/>
                  </a:lnTo>
                  <a:lnTo>
                    <a:pt x="8344" y="266016"/>
                  </a:lnTo>
                  <a:lnTo>
                    <a:pt x="14120" y="275962"/>
                  </a:lnTo>
                  <a:lnTo>
                    <a:pt x="20216" y="280381"/>
                  </a:lnTo>
                  <a:lnTo>
                    <a:pt x="60539" y="283608"/>
                  </a:lnTo>
                  <a:lnTo>
                    <a:pt x="70833" y="280958"/>
                  </a:lnTo>
                  <a:lnTo>
                    <a:pt x="79994" y="277311"/>
                  </a:lnTo>
                  <a:lnTo>
                    <a:pt x="112088" y="264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713">
              <a:extLst>
                <a:ext uri="{FF2B5EF4-FFF2-40B4-BE49-F238E27FC236}">
                  <a16:creationId xmlns:a16="http://schemas.microsoft.com/office/drawing/2014/main" id="{7FEED917-F013-CE4F-E1CA-6E0994E1835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467225" y="35337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22120" y="18802"/>
                  </a:lnTo>
                  <a:lnTo>
                    <a:pt x="36187" y="12274"/>
                  </a:lnTo>
                  <a:lnTo>
                    <a:pt x="80710" y="99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714">
              <a:extLst>
                <a:ext uri="{FF2B5EF4-FFF2-40B4-BE49-F238E27FC236}">
                  <a16:creationId xmlns:a16="http://schemas.microsoft.com/office/drawing/2014/main" id="{B1A9AF1B-6CAF-3271-3B56-8DE33630966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648200" y="3402257"/>
              <a:ext cx="38101" cy="245819"/>
            </a:xfrm>
            <a:custGeom>
              <a:avLst/>
              <a:gdLst/>
              <a:ahLst/>
              <a:cxnLst/>
              <a:rect l="0" t="0" r="0" b="0"/>
              <a:pathLst>
                <a:path w="38101" h="245819">
                  <a:moveTo>
                    <a:pt x="0" y="26743"/>
                  </a:moveTo>
                  <a:lnTo>
                    <a:pt x="0" y="26743"/>
                  </a:lnTo>
                  <a:lnTo>
                    <a:pt x="5057" y="21686"/>
                  </a:lnTo>
                  <a:lnTo>
                    <a:pt x="7539" y="16382"/>
                  </a:lnTo>
                  <a:lnTo>
                    <a:pt x="8201" y="13486"/>
                  </a:lnTo>
                  <a:lnTo>
                    <a:pt x="17610" y="0"/>
                  </a:lnTo>
                  <a:lnTo>
                    <a:pt x="18090" y="448"/>
                  </a:lnTo>
                  <a:lnTo>
                    <a:pt x="18923" y="21700"/>
                  </a:lnTo>
                  <a:lnTo>
                    <a:pt x="16211" y="68256"/>
                  </a:lnTo>
                  <a:lnTo>
                    <a:pt x="13555" y="90701"/>
                  </a:lnTo>
                  <a:lnTo>
                    <a:pt x="17650" y="130982"/>
                  </a:lnTo>
                  <a:lnTo>
                    <a:pt x="18774" y="174568"/>
                  </a:lnTo>
                  <a:lnTo>
                    <a:pt x="26553" y="220521"/>
                  </a:lnTo>
                  <a:lnTo>
                    <a:pt x="28735" y="230342"/>
                  </a:lnTo>
                  <a:lnTo>
                    <a:pt x="38100" y="245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715">
              <a:extLst>
                <a:ext uri="{FF2B5EF4-FFF2-40B4-BE49-F238E27FC236}">
                  <a16:creationId xmlns:a16="http://schemas.microsoft.com/office/drawing/2014/main" id="{D888C703-6A26-9904-3170-98B77743716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762500" y="3515118"/>
              <a:ext cx="95251" cy="104383"/>
            </a:xfrm>
            <a:custGeom>
              <a:avLst/>
              <a:gdLst/>
              <a:ahLst/>
              <a:cxnLst/>
              <a:rect l="0" t="0" r="0" b="0"/>
              <a:pathLst>
                <a:path w="95251" h="104383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13257" y="0"/>
                  </a:lnTo>
                  <a:lnTo>
                    <a:pt x="16247" y="1986"/>
                  </a:lnTo>
                  <a:lnTo>
                    <a:pt x="42839" y="35396"/>
                  </a:lnTo>
                  <a:lnTo>
                    <a:pt x="54599" y="65312"/>
                  </a:lnTo>
                  <a:lnTo>
                    <a:pt x="72022" y="82490"/>
                  </a:lnTo>
                  <a:lnTo>
                    <a:pt x="78197" y="94923"/>
                  </a:lnTo>
                  <a:lnTo>
                    <a:pt x="80706" y="98076"/>
                  </a:lnTo>
                  <a:lnTo>
                    <a:pt x="95250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716">
              <a:extLst>
                <a:ext uri="{FF2B5EF4-FFF2-40B4-BE49-F238E27FC236}">
                  <a16:creationId xmlns:a16="http://schemas.microsoft.com/office/drawing/2014/main" id="{0EEEB18A-244F-33F3-4367-0B6766C9AB5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867842" y="3525574"/>
              <a:ext cx="74310" cy="217752"/>
            </a:xfrm>
            <a:custGeom>
              <a:avLst/>
              <a:gdLst/>
              <a:ahLst/>
              <a:cxnLst/>
              <a:rect l="0" t="0" r="0" b="0"/>
              <a:pathLst>
                <a:path w="74310" h="217752">
                  <a:moveTo>
                    <a:pt x="66108" y="8201"/>
                  </a:moveTo>
                  <a:lnTo>
                    <a:pt x="66108" y="8201"/>
                  </a:lnTo>
                  <a:lnTo>
                    <a:pt x="74309" y="0"/>
                  </a:lnTo>
                  <a:lnTo>
                    <a:pt x="70184" y="4125"/>
                  </a:lnTo>
                  <a:lnTo>
                    <a:pt x="49041" y="51215"/>
                  </a:lnTo>
                  <a:lnTo>
                    <a:pt x="29969" y="95524"/>
                  </a:lnTo>
                  <a:lnTo>
                    <a:pt x="15696" y="139985"/>
                  </a:lnTo>
                  <a:lnTo>
                    <a:pt x="1349" y="185306"/>
                  </a:lnTo>
                  <a:lnTo>
                    <a:pt x="0" y="204845"/>
                  </a:lnTo>
                  <a:lnTo>
                    <a:pt x="870" y="209147"/>
                  </a:lnTo>
                  <a:lnTo>
                    <a:pt x="8958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581">
            <a:extLst>
              <a:ext uri="{FF2B5EF4-FFF2-40B4-BE49-F238E27FC236}">
                <a16:creationId xmlns:a16="http://schemas.microsoft.com/office/drawing/2014/main" id="{551EFADC-5374-0C31-533E-1B5F7EE69FF3}"/>
              </a:ext>
            </a:extLst>
          </p:cNvPr>
          <p:cNvGrpSpPr/>
          <p:nvPr/>
        </p:nvGrpSpPr>
        <p:grpSpPr>
          <a:xfrm>
            <a:off x="5372100" y="3372393"/>
            <a:ext cx="819151" cy="413417"/>
            <a:chOff x="5372100" y="3372393"/>
            <a:chExt cx="819151" cy="413417"/>
          </a:xfrm>
        </p:grpSpPr>
        <p:sp>
          <p:nvSpPr>
            <p:cNvPr id="409" name="SMARTInkShape-2717">
              <a:extLst>
                <a:ext uri="{FF2B5EF4-FFF2-40B4-BE49-F238E27FC236}">
                  <a16:creationId xmlns:a16="http://schemas.microsoft.com/office/drawing/2014/main" id="{8A87A48F-4A13-DC2A-808A-B2B4C0F992F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372100" y="3372393"/>
              <a:ext cx="57148" cy="313783"/>
            </a:xfrm>
            <a:custGeom>
              <a:avLst/>
              <a:gdLst/>
              <a:ahLst/>
              <a:cxnLst/>
              <a:rect l="0" t="0" r="0" b="0"/>
              <a:pathLst>
                <a:path w="57148" h="313783">
                  <a:moveTo>
                    <a:pt x="47625" y="28032"/>
                  </a:moveTo>
                  <a:lnTo>
                    <a:pt x="47625" y="28032"/>
                  </a:lnTo>
                  <a:lnTo>
                    <a:pt x="52681" y="22975"/>
                  </a:lnTo>
                  <a:lnTo>
                    <a:pt x="55164" y="17671"/>
                  </a:lnTo>
                  <a:lnTo>
                    <a:pt x="57116" y="0"/>
                  </a:lnTo>
                  <a:lnTo>
                    <a:pt x="57147" y="36133"/>
                  </a:lnTo>
                  <a:lnTo>
                    <a:pt x="52093" y="80880"/>
                  </a:lnTo>
                  <a:lnTo>
                    <a:pt x="43892" y="124242"/>
                  </a:lnTo>
                  <a:lnTo>
                    <a:pt x="37852" y="156517"/>
                  </a:lnTo>
                  <a:lnTo>
                    <a:pt x="31640" y="190970"/>
                  </a:lnTo>
                  <a:lnTo>
                    <a:pt x="25352" y="223921"/>
                  </a:lnTo>
                  <a:lnTo>
                    <a:pt x="15860" y="267166"/>
                  </a:lnTo>
                  <a:lnTo>
                    <a:pt x="0" y="313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718">
              <a:extLst>
                <a:ext uri="{FF2B5EF4-FFF2-40B4-BE49-F238E27FC236}">
                  <a16:creationId xmlns:a16="http://schemas.microsoft.com/office/drawing/2014/main" id="{86BA4625-52D1-3890-E401-68210F1FBC3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459780" y="3480956"/>
              <a:ext cx="350471" cy="182484"/>
            </a:xfrm>
            <a:custGeom>
              <a:avLst/>
              <a:gdLst/>
              <a:ahLst/>
              <a:cxnLst/>
              <a:rect l="0" t="0" r="0" b="0"/>
              <a:pathLst>
                <a:path w="350471" h="182484">
                  <a:moveTo>
                    <a:pt x="112345" y="52819"/>
                  </a:moveTo>
                  <a:lnTo>
                    <a:pt x="112345" y="52819"/>
                  </a:lnTo>
                  <a:lnTo>
                    <a:pt x="112345" y="10215"/>
                  </a:lnTo>
                  <a:lnTo>
                    <a:pt x="111287" y="8542"/>
                  </a:lnTo>
                  <a:lnTo>
                    <a:pt x="109523" y="7426"/>
                  </a:lnTo>
                  <a:lnTo>
                    <a:pt x="88494" y="0"/>
                  </a:lnTo>
                  <a:lnTo>
                    <a:pt x="76697" y="2180"/>
                  </a:lnTo>
                  <a:lnTo>
                    <a:pt x="36083" y="22323"/>
                  </a:lnTo>
                  <a:lnTo>
                    <a:pt x="26239" y="32562"/>
                  </a:lnTo>
                  <a:lnTo>
                    <a:pt x="4640" y="77068"/>
                  </a:lnTo>
                  <a:lnTo>
                    <a:pt x="0" y="107041"/>
                  </a:lnTo>
                  <a:lnTo>
                    <a:pt x="3681" y="132620"/>
                  </a:lnTo>
                  <a:lnTo>
                    <a:pt x="11475" y="148548"/>
                  </a:lnTo>
                  <a:lnTo>
                    <a:pt x="16523" y="150505"/>
                  </a:lnTo>
                  <a:lnTo>
                    <a:pt x="30599" y="149857"/>
                  </a:lnTo>
                  <a:lnTo>
                    <a:pt x="41793" y="146042"/>
                  </a:lnTo>
                  <a:lnTo>
                    <a:pt x="46261" y="143542"/>
                  </a:lnTo>
                  <a:lnTo>
                    <a:pt x="62093" y="123264"/>
                  </a:lnTo>
                  <a:lnTo>
                    <a:pt x="76406" y="99797"/>
                  </a:lnTo>
                  <a:lnTo>
                    <a:pt x="90878" y="55789"/>
                  </a:lnTo>
                  <a:lnTo>
                    <a:pt x="93253" y="43510"/>
                  </a:lnTo>
                  <a:lnTo>
                    <a:pt x="85090" y="43313"/>
                  </a:lnTo>
                  <a:lnTo>
                    <a:pt x="79105" y="58469"/>
                  </a:lnTo>
                  <a:lnTo>
                    <a:pt x="74885" y="101188"/>
                  </a:lnTo>
                  <a:lnTo>
                    <a:pt x="77257" y="129240"/>
                  </a:lnTo>
                  <a:lnTo>
                    <a:pt x="79428" y="138691"/>
                  </a:lnTo>
                  <a:lnTo>
                    <a:pt x="87485" y="152015"/>
                  </a:lnTo>
                  <a:lnTo>
                    <a:pt x="97063" y="160406"/>
                  </a:lnTo>
                  <a:lnTo>
                    <a:pt x="104847" y="164135"/>
                  </a:lnTo>
                  <a:lnTo>
                    <a:pt x="114657" y="162971"/>
                  </a:lnTo>
                  <a:lnTo>
                    <a:pt x="120236" y="161178"/>
                  </a:lnTo>
                  <a:lnTo>
                    <a:pt x="129258" y="153543"/>
                  </a:lnTo>
                  <a:lnTo>
                    <a:pt x="158551" y="107850"/>
                  </a:lnTo>
                  <a:lnTo>
                    <a:pt x="191601" y="68969"/>
                  </a:lnTo>
                  <a:lnTo>
                    <a:pt x="206266" y="59251"/>
                  </a:lnTo>
                  <a:lnTo>
                    <a:pt x="210942" y="58165"/>
                  </a:lnTo>
                  <a:lnTo>
                    <a:pt x="215119" y="58500"/>
                  </a:lnTo>
                  <a:lnTo>
                    <a:pt x="218961" y="59781"/>
                  </a:lnTo>
                  <a:lnTo>
                    <a:pt x="221523" y="62752"/>
                  </a:lnTo>
                  <a:lnTo>
                    <a:pt x="233800" y="108838"/>
                  </a:lnTo>
                  <a:lnTo>
                    <a:pt x="243920" y="152389"/>
                  </a:lnTo>
                  <a:lnTo>
                    <a:pt x="240113" y="172867"/>
                  </a:lnTo>
                  <a:lnTo>
                    <a:pt x="237740" y="177301"/>
                  </a:lnTo>
                  <a:lnTo>
                    <a:pt x="235100" y="180257"/>
                  </a:lnTo>
                  <a:lnTo>
                    <a:pt x="232281" y="182228"/>
                  </a:lnTo>
                  <a:lnTo>
                    <a:pt x="230403" y="182483"/>
                  </a:lnTo>
                  <a:lnTo>
                    <a:pt x="229149" y="181595"/>
                  </a:lnTo>
                  <a:lnTo>
                    <a:pt x="228315" y="179945"/>
                  </a:lnTo>
                  <a:lnTo>
                    <a:pt x="226865" y="135634"/>
                  </a:lnTo>
                  <a:lnTo>
                    <a:pt x="228859" y="112909"/>
                  </a:lnTo>
                  <a:lnTo>
                    <a:pt x="241882" y="83323"/>
                  </a:lnTo>
                  <a:lnTo>
                    <a:pt x="271429" y="47141"/>
                  </a:lnTo>
                  <a:lnTo>
                    <a:pt x="281121" y="39712"/>
                  </a:lnTo>
                  <a:lnTo>
                    <a:pt x="306921" y="28006"/>
                  </a:lnTo>
                  <a:lnTo>
                    <a:pt x="350470" y="24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719">
              <a:extLst>
                <a:ext uri="{FF2B5EF4-FFF2-40B4-BE49-F238E27FC236}">
                  <a16:creationId xmlns:a16="http://schemas.microsoft.com/office/drawing/2014/main" id="{3F92E365-AE71-2C71-275B-1062E94B944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815538" y="3510484"/>
              <a:ext cx="137588" cy="275326"/>
            </a:xfrm>
            <a:custGeom>
              <a:avLst/>
              <a:gdLst/>
              <a:ahLst/>
              <a:cxnLst/>
              <a:rect l="0" t="0" r="0" b="0"/>
              <a:pathLst>
                <a:path w="137588" h="275326">
                  <a:moveTo>
                    <a:pt x="80437" y="51866"/>
                  </a:moveTo>
                  <a:lnTo>
                    <a:pt x="80437" y="51866"/>
                  </a:lnTo>
                  <a:lnTo>
                    <a:pt x="88638" y="43665"/>
                  </a:lnTo>
                  <a:lnTo>
                    <a:pt x="89569" y="37677"/>
                  </a:lnTo>
                  <a:lnTo>
                    <a:pt x="89952" y="10553"/>
                  </a:lnTo>
                  <a:lnTo>
                    <a:pt x="87838" y="7390"/>
                  </a:lnTo>
                  <a:lnTo>
                    <a:pt x="79846" y="1055"/>
                  </a:lnTo>
                  <a:lnTo>
                    <a:pt x="74752" y="0"/>
                  </a:lnTo>
                  <a:lnTo>
                    <a:pt x="63446" y="1651"/>
                  </a:lnTo>
                  <a:lnTo>
                    <a:pt x="50236" y="8529"/>
                  </a:lnTo>
                  <a:lnTo>
                    <a:pt x="12423" y="44895"/>
                  </a:lnTo>
                  <a:lnTo>
                    <a:pt x="259" y="74179"/>
                  </a:lnTo>
                  <a:lnTo>
                    <a:pt x="0" y="88594"/>
                  </a:lnTo>
                  <a:lnTo>
                    <a:pt x="1411" y="95401"/>
                  </a:lnTo>
                  <a:lnTo>
                    <a:pt x="8626" y="105787"/>
                  </a:lnTo>
                  <a:lnTo>
                    <a:pt x="13512" y="110039"/>
                  </a:lnTo>
                  <a:lnTo>
                    <a:pt x="24587" y="114762"/>
                  </a:lnTo>
                  <a:lnTo>
                    <a:pt x="30504" y="116022"/>
                  </a:lnTo>
                  <a:lnTo>
                    <a:pt x="39900" y="114599"/>
                  </a:lnTo>
                  <a:lnTo>
                    <a:pt x="69924" y="102147"/>
                  </a:lnTo>
                  <a:lnTo>
                    <a:pt x="78381" y="94045"/>
                  </a:lnTo>
                  <a:lnTo>
                    <a:pt x="84110" y="91779"/>
                  </a:lnTo>
                  <a:lnTo>
                    <a:pt x="86060" y="90117"/>
                  </a:lnTo>
                  <a:lnTo>
                    <a:pt x="89448" y="81924"/>
                  </a:lnTo>
                  <a:lnTo>
                    <a:pt x="89810" y="90993"/>
                  </a:lnTo>
                  <a:lnTo>
                    <a:pt x="76690" y="135373"/>
                  </a:lnTo>
                  <a:lnTo>
                    <a:pt x="61311" y="180207"/>
                  </a:lnTo>
                  <a:lnTo>
                    <a:pt x="48672" y="227383"/>
                  </a:lnTo>
                  <a:lnTo>
                    <a:pt x="35984" y="266688"/>
                  </a:lnTo>
                  <a:lnTo>
                    <a:pt x="29635" y="274342"/>
                  </a:lnTo>
                  <a:lnTo>
                    <a:pt x="27519" y="275325"/>
                  </a:lnTo>
                  <a:lnTo>
                    <a:pt x="26109" y="274922"/>
                  </a:lnTo>
                  <a:lnTo>
                    <a:pt x="25168" y="273595"/>
                  </a:lnTo>
                  <a:lnTo>
                    <a:pt x="23535" y="229846"/>
                  </a:lnTo>
                  <a:lnTo>
                    <a:pt x="25514" y="206110"/>
                  </a:lnTo>
                  <a:lnTo>
                    <a:pt x="41210" y="159200"/>
                  </a:lnTo>
                  <a:lnTo>
                    <a:pt x="49244" y="139787"/>
                  </a:lnTo>
                  <a:lnTo>
                    <a:pt x="83200" y="97083"/>
                  </a:lnTo>
                  <a:lnTo>
                    <a:pt x="104893" y="83768"/>
                  </a:lnTo>
                  <a:lnTo>
                    <a:pt x="137587" y="70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720">
              <a:extLst>
                <a:ext uri="{FF2B5EF4-FFF2-40B4-BE49-F238E27FC236}">
                  <a16:creationId xmlns:a16="http://schemas.microsoft.com/office/drawing/2014/main" id="{49B5951C-08C6-5AF7-8A05-73820D1A4F2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987690" y="3518308"/>
              <a:ext cx="203561" cy="110718"/>
            </a:xfrm>
            <a:custGeom>
              <a:avLst/>
              <a:gdLst/>
              <a:ahLst/>
              <a:cxnLst/>
              <a:rect l="0" t="0" r="0" b="0"/>
              <a:pathLst>
                <a:path w="203561" h="110718">
                  <a:moveTo>
                    <a:pt x="13060" y="44042"/>
                  </a:moveTo>
                  <a:lnTo>
                    <a:pt x="13060" y="44042"/>
                  </a:lnTo>
                  <a:lnTo>
                    <a:pt x="13060" y="49099"/>
                  </a:lnTo>
                  <a:lnTo>
                    <a:pt x="14118" y="50588"/>
                  </a:lnTo>
                  <a:lnTo>
                    <a:pt x="15882" y="51581"/>
                  </a:lnTo>
                  <a:lnTo>
                    <a:pt x="22761" y="53305"/>
                  </a:lnTo>
                  <a:lnTo>
                    <a:pt x="40781" y="53533"/>
                  </a:lnTo>
                  <a:lnTo>
                    <a:pt x="64318" y="45956"/>
                  </a:lnTo>
                  <a:lnTo>
                    <a:pt x="76763" y="40306"/>
                  </a:lnTo>
                  <a:lnTo>
                    <a:pt x="86527" y="31445"/>
                  </a:lnTo>
                  <a:lnTo>
                    <a:pt x="101419" y="8510"/>
                  </a:lnTo>
                  <a:lnTo>
                    <a:pt x="101600" y="4479"/>
                  </a:lnTo>
                  <a:lnTo>
                    <a:pt x="99603" y="1792"/>
                  </a:lnTo>
                  <a:lnTo>
                    <a:pt x="96156" y="0"/>
                  </a:lnTo>
                  <a:lnTo>
                    <a:pt x="86680" y="832"/>
                  </a:lnTo>
                  <a:lnTo>
                    <a:pt x="53236" y="15046"/>
                  </a:lnTo>
                  <a:lnTo>
                    <a:pt x="12506" y="45577"/>
                  </a:lnTo>
                  <a:lnTo>
                    <a:pt x="1136" y="66369"/>
                  </a:lnTo>
                  <a:lnTo>
                    <a:pt x="0" y="80776"/>
                  </a:lnTo>
                  <a:lnTo>
                    <a:pt x="1180" y="87582"/>
                  </a:lnTo>
                  <a:lnTo>
                    <a:pt x="8132" y="97965"/>
                  </a:lnTo>
                  <a:lnTo>
                    <a:pt x="12950" y="102216"/>
                  </a:lnTo>
                  <a:lnTo>
                    <a:pt x="23947" y="106939"/>
                  </a:lnTo>
                  <a:lnTo>
                    <a:pt x="64235" y="110220"/>
                  </a:lnTo>
                  <a:lnTo>
                    <a:pt x="102777" y="110570"/>
                  </a:lnTo>
                  <a:lnTo>
                    <a:pt x="145317" y="110688"/>
                  </a:lnTo>
                  <a:lnTo>
                    <a:pt x="203560" y="11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582">
            <a:extLst>
              <a:ext uri="{FF2B5EF4-FFF2-40B4-BE49-F238E27FC236}">
                <a16:creationId xmlns:a16="http://schemas.microsoft.com/office/drawing/2014/main" id="{1BDE370F-7F5C-6635-A1B0-A77A6E931014}"/>
              </a:ext>
            </a:extLst>
          </p:cNvPr>
          <p:cNvGrpSpPr/>
          <p:nvPr/>
        </p:nvGrpSpPr>
        <p:grpSpPr>
          <a:xfrm>
            <a:off x="6486525" y="3362718"/>
            <a:ext cx="1219201" cy="513958"/>
            <a:chOff x="6486525" y="3362718"/>
            <a:chExt cx="1219201" cy="513958"/>
          </a:xfrm>
        </p:grpSpPr>
        <p:sp>
          <p:nvSpPr>
            <p:cNvPr id="414" name="SMARTInkShape-2721">
              <a:extLst>
                <a:ext uri="{FF2B5EF4-FFF2-40B4-BE49-F238E27FC236}">
                  <a16:creationId xmlns:a16="http://schemas.microsoft.com/office/drawing/2014/main" id="{BF209AF2-C736-6CAC-1AFF-11CA1BD6A1A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486525" y="3505593"/>
              <a:ext cx="228485" cy="180583"/>
            </a:xfrm>
            <a:custGeom>
              <a:avLst/>
              <a:gdLst/>
              <a:ahLst/>
              <a:cxnLst/>
              <a:rect l="0" t="0" r="0" b="0"/>
              <a:pathLst>
                <a:path w="228485" h="180583">
                  <a:moveTo>
                    <a:pt x="219075" y="9132"/>
                  </a:moveTo>
                  <a:lnTo>
                    <a:pt x="219075" y="9132"/>
                  </a:lnTo>
                  <a:lnTo>
                    <a:pt x="227275" y="9132"/>
                  </a:lnTo>
                  <a:lnTo>
                    <a:pt x="227717" y="8074"/>
                  </a:lnTo>
                  <a:lnTo>
                    <a:pt x="228484" y="931"/>
                  </a:lnTo>
                  <a:lnTo>
                    <a:pt x="227464" y="490"/>
                  </a:lnTo>
                  <a:lnTo>
                    <a:pt x="223510" y="0"/>
                  </a:lnTo>
                  <a:lnTo>
                    <a:pt x="183687" y="10389"/>
                  </a:lnTo>
                  <a:lnTo>
                    <a:pt x="141978" y="30477"/>
                  </a:lnTo>
                  <a:lnTo>
                    <a:pt x="95759" y="58531"/>
                  </a:lnTo>
                  <a:lnTo>
                    <a:pt x="83641" y="69042"/>
                  </a:lnTo>
                  <a:lnTo>
                    <a:pt x="79508" y="75622"/>
                  </a:lnTo>
                  <a:lnTo>
                    <a:pt x="78405" y="78858"/>
                  </a:lnTo>
                  <a:lnTo>
                    <a:pt x="78729" y="82074"/>
                  </a:lnTo>
                  <a:lnTo>
                    <a:pt x="81911" y="88471"/>
                  </a:lnTo>
                  <a:lnTo>
                    <a:pt x="126637" y="110730"/>
                  </a:lnTo>
                  <a:lnTo>
                    <a:pt x="169497" y="129782"/>
                  </a:lnTo>
                  <a:lnTo>
                    <a:pt x="175874" y="136132"/>
                  </a:lnTo>
                  <a:lnTo>
                    <a:pt x="175458" y="140365"/>
                  </a:lnTo>
                  <a:lnTo>
                    <a:pt x="169351" y="150714"/>
                  </a:lnTo>
                  <a:lnTo>
                    <a:pt x="156759" y="159546"/>
                  </a:lnTo>
                  <a:lnTo>
                    <a:pt x="139521" y="165941"/>
                  </a:lnTo>
                  <a:lnTo>
                    <a:pt x="96782" y="172869"/>
                  </a:lnTo>
                  <a:lnTo>
                    <a:pt x="53314" y="179566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722">
              <a:extLst>
                <a:ext uri="{FF2B5EF4-FFF2-40B4-BE49-F238E27FC236}">
                  <a16:creationId xmlns:a16="http://schemas.microsoft.com/office/drawing/2014/main" id="{02508B63-C78F-B001-7463-904B5528C85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679443" y="3543733"/>
              <a:ext cx="502408" cy="151968"/>
            </a:xfrm>
            <a:custGeom>
              <a:avLst/>
              <a:gdLst/>
              <a:ahLst/>
              <a:cxnLst/>
              <a:rect l="0" t="0" r="0" b="0"/>
              <a:pathLst>
                <a:path w="502408" h="151968">
                  <a:moveTo>
                    <a:pt x="140457" y="37667"/>
                  </a:moveTo>
                  <a:lnTo>
                    <a:pt x="140457" y="37667"/>
                  </a:lnTo>
                  <a:lnTo>
                    <a:pt x="145513" y="27554"/>
                  </a:lnTo>
                  <a:lnTo>
                    <a:pt x="145944" y="24575"/>
                  </a:lnTo>
                  <a:lnTo>
                    <a:pt x="145174" y="22589"/>
                  </a:lnTo>
                  <a:lnTo>
                    <a:pt x="143602" y="21265"/>
                  </a:lnTo>
                  <a:lnTo>
                    <a:pt x="141855" y="16972"/>
                  </a:lnTo>
                  <a:lnTo>
                    <a:pt x="140732" y="10648"/>
                  </a:lnTo>
                  <a:lnTo>
                    <a:pt x="135482" y="4497"/>
                  </a:lnTo>
                  <a:lnTo>
                    <a:pt x="127310" y="1758"/>
                  </a:lnTo>
                  <a:lnTo>
                    <a:pt x="99760" y="0"/>
                  </a:lnTo>
                  <a:lnTo>
                    <a:pt x="73013" y="4752"/>
                  </a:lnTo>
                  <a:lnTo>
                    <a:pt x="55092" y="12862"/>
                  </a:lnTo>
                  <a:lnTo>
                    <a:pt x="19561" y="44627"/>
                  </a:lnTo>
                  <a:lnTo>
                    <a:pt x="5740" y="68304"/>
                  </a:lnTo>
                  <a:lnTo>
                    <a:pt x="0" y="85315"/>
                  </a:lnTo>
                  <a:lnTo>
                    <a:pt x="1479" y="96239"/>
                  </a:lnTo>
                  <a:lnTo>
                    <a:pt x="3355" y="102115"/>
                  </a:lnTo>
                  <a:lnTo>
                    <a:pt x="11084" y="111466"/>
                  </a:lnTo>
                  <a:lnTo>
                    <a:pt x="21575" y="118092"/>
                  </a:lnTo>
                  <a:lnTo>
                    <a:pt x="33292" y="121036"/>
                  </a:lnTo>
                  <a:lnTo>
                    <a:pt x="39380" y="119705"/>
                  </a:lnTo>
                  <a:lnTo>
                    <a:pt x="84621" y="91807"/>
                  </a:lnTo>
                  <a:lnTo>
                    <a:pt x="108598" y="44538"/>
                  </a:lnTo>
                  <a:lnTo>
                    <a:pt x="118563" y="21542"/>
                  </a:lnTo>
                  <a:lnTo>
                    <a:pt x="120845" y="6495"/>
                  </a:lnTo>
                  <a:lnTo>
                    <a:pt x="119974" y="4186"/>
                  </a:lnTo>
                  <a:lnTo>
                    <a:pt x="118335" y="2646"/>
                  </a:lnTo>
                  <a:lnTo>
                    <a:pt x="116184" y="1620"/>
                  </a:lnTo>
                  <a:lnTo>
                    <a:pt x="114751" y="1994"/>
                  </a:lnTo>
                  <a:lnTo>
                    <a:pt x="113794" y="3301"/>
                  </a:lnTo>
                  <a:lnTo>
                    <a:pt x="112449" y="10199"/>
                  </a:lnTo>
                  <a:lnTo>
                    <a:pt x="109227" y="24589"/>
                  </a:lnTo>
                  <a:lnTo>
                    <a:pt x="95422" y="70647"/>
                  </a:lnTo>
                  <a:lnTo>
                    <a:pt x="93059" y="115090"/>
                  </a:lnTo>
                  <a:lnTo>
                    <a:pt x="93991" y="131344"/>
                  </a:lnTo>
                  <a:lnTo>
                    <a:pt x="97933" y="142096"/>
                  </a:lnTo>
                  <a:lnTo>
                    <a:pt x="101524" y="145386"/>
                  </a:lnTo>
                  <a:lnTo>
                    <a:pt x="111160" y="149042"/>
                  </a:lnTo>
                  <a:lnTo>
                    <a:pt x="115634" y="148959"/>
                  </a:lnTo>
                  <a:lnTo>
                    <a:pt x="123427" y="146044"/>
                  </a:lnTo>
                  <a:lnTo>
                    <a:pt x="156788" y="116243"/>
                  </a:lnTo>
                  <a:lnTo>
                    <a:pt x="185621" y="72545"/>
                  </a:lnTo>
                  <a:lnTo>
                    <a:pt x="218870" y="30962"/>
                  </a:lnTo>
                  <a:lnTo>
                    <a:pt x="229283" y="24103"/>
                  </a:lnTo>
                  <a:lnTo>
                    <a:pt x="242922" y="19339"/>
                  </a:lnTo>
                  <a:lnTo>
                    <a:pt x="254660" y="23887"/>
                  </a:lnTo>
                  <a:lnTo>
                    <a:pt x="257868" y="27422"/>
                  </a:lnTo>
                  <a:lnTo>
                    <a:pt x="261431" y="36995"/>
                  </a:lnTo>
                  <a:lnTo>
                    <a:pt x="264032" y="82924"/>
                  </a:lnTo>
                  <a:lnTo>
                    <a:pt x="264267" y="129036"/>
                  </a:lnTo>
                  <a:lnTo>
                    <a:pt x="264275" y="140364"/>
                  </a:lnTo>
                  <a:lnTo>
                    <a:pt x="265336" y="144232"/>
                  </a:lnTo>
                  <a:lnTo>
                    <a:pt x="267101" y="146810"/>
                  </a:lnTo>
                  <a:lnTo>
                    <a:pt x="272482" y="150948"/>
                  </a:lnTo>
                  <a:lnTo>
                    <a:pt x="283528" y="146609"/>
                  </a:lnTo>
                  <a:lnTo>
                    <a:pt x="324805" y="101550"/>
                  </a:lnTo>
                  <a:lnTo>
                    <a:pt x="365302" y="60495"/>
                  </a:lnTo>
                  <a:lnTo>
                    <a:pt x="370210" y="58396"/>
                  </a:lnTo>
                  <a:lnTo>
                    <a:pt x="383493" y="56746"/>
                  </a:lnTo>
                  <a:lnTo>
                    <a:pt x="385031" y="57794"/>
                  </a:lnTo>
                  <a:lnTo>
                    <a:pt x="386057" y="59552"/>
                  </a:lnTo>
                  <a:lnTo>
                    <a:pt x="387499" y="67082"/>
                  </a:lnTo>
                  <a:lnTo>
                    <a:pt x="388083" y="113409"/>
                  </a:lnTo>
                  <a:lnTo>
                    <a:pt x="388096" y="123541"/>
                  </a:lnTo>
                  <a:lnTo>
                    <a:pt x="387041" y="126667"/>
                  </a:lnTo>
                  <a:lnTo>
                    <a:pt x="385280" y="128750"/>
                  </a:lnTo>
                  <a:lnTo>
                    <a:pt x="383047" y="130139"/>
                  </a:lnTo>
                  <a:lnTo>
                    <a:pt x="382617" y="131065"/>
                  </a:lnTo>
                  <a:lnTo>
                    <a:pt x="383389" y="131682"/>
                  </a:lnTo>
                  <a:lnTo>
                    <a:pt x="384961" y="132093"/>
                  </a:lnTo>
                  <a:lnTo>
                    <a:pt x="389531" y="129729"/>
                  </a:lnTo>
                  <a:lnTo>
                    <a:pt x="415472" y="105449"/>
                  </a:lnTo>
                  <a:lnTo>
                    <a:pt x="421436" y="96720"/>
                  </a:lnTo>
                  <a:lnTo>
                    <a:pt x="426203" y="88254"/>
                  </a:lnTo>
                  <a:lnTo>
                    <a:pt x="459034" y="49816"/>
                  </a:lnTo>
                  <a:lnTo>
                    <a:pt x="465567" y="38444"/>
                  </a:lnTo>
                  <a:lnTo>
                    <a:pt x="468321" y="35010"/>
                  </a:lnTo>
                  <a:lnTo>
                    <a:pt x="470159" y="33779"/>
                  </a:lnTo>
                  <a:lnTo>
                    <a:pt x="471383" y="34017"/>
                  </a:lnTo>
                  <a:lnTo>
                    <a:pt x="480056" y="44790"/>
                  </a:lnTo>
                  <a:lnTo>
                    <a:pt x="481890" y="50711"/>
                  </a:lnTo>
                  <a:lnTo>
                    <a:pt x="485986" y="76648"/>
                  </a:lnTo>
                  <a:lnTo>
                    <a:pt x="490839" y="95078"/>
                  </a:lnTo>
                  <a:lnTo>
                    <a:pt x="493860" y="138023"/>
                  </a:lnTo>
                  <a:lnTo>
                    <a:pt x="502407" y="151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723">
              <a:extLst>
                <a:ext uri="{FF2B5EF4-FFF2-40B4-BE49-F238E27FC236}">
                  <a16:creationId xmlns:a16="http://schemas.microsoft.com/office/drawing/2014/main" id="{AB12C633-F595-A42F-06DF-5674A18C128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252925" y="3567270"/>
              <a:ext cx="33468" cy="309406"/>
            </a:xfrm>
            <a:custGeom>
              <a:avLst/>
              <a:gdLst/>
              <a:ahLst/>
              <a:cxnLst/>
              <a:rect l="0" t="0" r="0" b="0"/>
              <a:pathLst>
                <a:path w="33468" h="309406">
                  <a:moveTo>
                    <a:pt x="14650" y="14130"/>
                  </a:moveTo>
                  <a:lnTo>
                    <a:pt x="14650" y="14130"/>
                  </a:lnTo>
                  <a:lnTo>
                    <a:pt x="24763" y="9073"/>
                  </a:lnTo>
                  <a:lnTo>
                    <a:pt x="27742" y="6525"/>
                  </a:lnTo>
                  <a:lnTo>
                    <a:pt x="31935" y="0"/>
                  </a:lnTo>
                  <a:lnTo>
                    <a:pt x="32523" y="477"/>
                  </a:lnTo>
                  <a:lnTo>
                    <a:pt x="33467" y="3790"/>
                  </a:lnTo>
                  <a:lnTo>
                    <a:pt x="32596" y="42465"/>
                  </a:lnTo>
                  <a:lnTo>
                    <a:pt x="26083" y="85790"/>
                  </a:lnTo>
                  <a:lnTo>
                    <a:pt x="17449" y="132141"/>
                  </a:lnTo>
                  <a:lnTo>
                    <a:pt x="9247" y="176214"/>
                  </a:lnTo>
                  <a:lnTo>
                    <a:pt x="3117" y="220144"/>
                  </a:lnTo>
                  <a:lnTo>
                    <a:pt x="0" y="247508"/>
                  </a:lnTo>
                  <a:lnTo>
                    <a:pt x="3799" y="291103"/>
                  </a:lnTo>
                  <a:lnTo>
                    <a:pt x="5125" y="30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724">
              <a:extLst>
                <a:ext uri="{FF2B5EF4-FFF2-40B4-BE49-F238E27FC236}">
                  <a16:creationId xmlns:a16="http://schemas.microsoft.com/office/drawing/2014/main" id="{83FCDA73-B6E9-ADBA-6CD3-3BD07D5634B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296150" y="3554737"/>
              <a:ext cx="117036" cy="104140"/>
            </a:xfrm>
            <a:custGeom>
              <a:avLst/>
              <a:gdLst/>
              <a:ahLst/>
              <a:cxnLst/>
              <a:rect l="0" t="0" r="0" b="0"/>
              <a:pathLst>
                <a:path w="117036" h="104140">
                  <a:moveTo>
                    <a:pt x="9525" y="55238"/>
                  </a:moveTo>
                  <a:lnTo>
                    <a:pt x="9525" y="55238"/>
                  </a:lnTo>
                  <a:lnTo>
                    <a:pt x="9525" y="50181"/>
                  </a:lnTo>
                  <a:lnTo>
                    <a:pt x="14581" y="36924"/>
                  </a:lnTo>
                  <a:lnTo>
                    <a:pt x="28822" y="17653"/>
                  </a:lnTo>
                  <a:lnTo>
                    <a:pt x="36094" y="11017"/>
                  </a:lnTo>
                  <a:lnTo>
                    <a:pt x="46381" y="4540"/>
                  </a:lnTo>
                  <a:lnTo>
                    <a:pt x="69128" y="0"/>
                  </a:lnTo>
                  <a:lnTo>
                    <a:pt x="90920" y="3711"/>
                  </a:lnTo>
                  <a:lnTo>
                    <a:pt x="105726" y="11513"/>
                  </a:lnTo>
                  <a:lnTo>
                    <a:pt x="113312" y="23105"/>
                  </a:lnTo>
                  <a:lnTo>
                    <a:pt x="116816" y="30641"/>
                  </a:lnTo>
                  <a:lnTo>
                    <a:pt x="117035" y="37781"/>
                  </a:lnTo>
                  <a:lnTo>
                    <a:pt x="111635" y="51360"/>
                  </a:lnTo>
                  <a:lnTo>
                    <a:pt x="96694" y="70905"/>
                  </a:lnTo>
                  <a:lnTo>
                    <a:pt x="65079" y="95413"/>
                  </a:lnTo>
                  <a:lnTo>
                    <a:pt x="46915" y="104139"/>
                  </a:lnTo>
                  <a:lnTo>
                    <a:pt x="0" y="102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725">
              <a:extLst>
                <a:ext uri="{FF2B5EF4-FFF2-40B4-BE49-F238E27FC236}">
                  <a16:creationId xmlns:a16="http://schemas.microsoft.com/office/drawing/2014/main" id="{8A1FFCA4-2E9E-3A3C-A440-7410B685F79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39025" y="3362718"/>
              <a:ext cx="43250" cy="285358"/>
            </a:xfrm>
            <a:custGeom>
              <a:avLst/>
              <a:gdLst/>
              <a:ahLst/>
              <a:cxnLst/>
              <a:rect l="0" t="0" r="0" b="0"/>
              <a:pathLst>
                <a:path w="43250" h="285358">
                  <a:moveTo>
                    <a:pt x="19050" y="9132"/>
                  </a:moveTo>
                  <a:lnTo>
                    <a:pt x="19050" y="9132"/>
                  </a:lnTo>
                  <a:lnTo>
                    <a:pt x="24106" y="4075"/>
                  </a:lnTo>
                  <a:lnTo>
                    <a:pt x="29411" y="1593"/>
                  </a:lnTo>
                  <a:lnTo>
                    <a:pt x="36383" y="0"/>
                  </a:lnTo>
                  <a:lnTo>
                    <a:pt x="42648" y="4780"/>
                  </a:lnTo>
                  <a:lnTo>
                    <a:pt x="43249" y="7289"/>
                  </a:lnTo>
                  <a:lnTo>
                    <a:pt x="42590" y="10020"/>
                  </a:lnTo>
                  <a:lnTo>
                    <a:pt x="41094" y="12899"/>
                  </a:lnTo>
                  <a:lnTo>
                    <a:pt x="38987" y="47290"/>
                  </a:lnTo>
                  <a:lnTo>
                    <a:pt x="38364" y="87583"/>
                  </a:lnTo>
                  <a:lnTo>
                    <a:pt x="33121" y="131390"/>
                  </a:lnTo>
                  <a:lnTo>
                    <a:pt x="24865" y="177883"/>
                  </a:lnTo>
                  <a:lnTo>
                    <a:pt x="12595" y="219247"/>
                  </a:lnTo>
                  <a:lnTo>
                    <a:pt x="0" y="285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726">
              <a:extLst>
                <a:ext uri="{FF2B5EF4-FFF2-40B4-BE49-F238E27FC236}">
                  <a16:creationId xmlns:a16="http://schemas.microsoft.com/office/drawing/2014/main" id="{C453B2EE-C629-462A-28B7-712E6D801C1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553325" y="3488031"/>
              <a:ext cx="152401" cy="138556"/>
            </a:xfrm>
            <a:custGeom>
              <a:avLst/>
              <a:gdLst/>
              <a:ahLst/>
              <a:cxnLst/>
              <a:rect l="0" t="0" r="0" b="0"/>
              <a:pathLst>
                <a:path w="152401" h="138556">
                  <a:moveTo>
                    <a:pt x="0" y="55269"/>
                  </a:moveTo>
                  <a:lnTo>
                    <a:pt x="0" y="55269"/>
                  </a:lnTo>
                  <a:lnTo>
                    <a:pt x="34172" y="54211"/>
                  </a:lnTo>
                  <a:lnTo>
                    <a:pt x="79670" y="39022"/>
                  </a:lnTo>
                  <a:lnTo>
                    <a:pt x="119226" y="23470"/>
                  </a:lnTo>
                  <a:lnTo>
                    <a:pt x="127072" y="17147"/>
                  </a:lnTo>
                  <a:lnTo>
                    <a:pt x="130560" y="10809"/>
                  </a:lnTo>
                  <a:lnTo>
                    <a:pt x="132110" y="4465"/>
                  </a:lnTo>
                  <a:lnTo>
                    <a:pt x="129348" y="2349"/>
                  </a:lnTo>
                  <a:lnTo>
                    <a:pt x="117812" y="0"/>
                  </a:lnTo>
                  <a:lnTo>
                    <a:pt x="88412" y="3732"/>
                  </a:lnTo>
                  <a:lnTo>
                    <a:pt x="67870" y="14372"/>
                  </a:lnTo>
                  <a:lnTo>
                    <a:pt x="27870" y="48550"/>
                  </a:lnTo>
                  <a:lnTo>
                    <a:pt x="7093" y="80621"/>
                  </a:lnTo>
                  <a:lnTo>
                    <a:pt x="5786" y="86986"/>
                  </a:lnTo>
                  <a:lnTo>
                    <a:pt x="7158" y="99705"/>
                  </a:lnTo>
                  <a:lnTo>
                    <a:pt x="13879" y="118765"/>
                  </a:lnTo>
                  <a:lnTo>
                    <a:pt x="25219" y="128645"/>
                  </a:lnTo>
                  <a:lnTo>
                    <a:pt x="40841" y="135506"/>
                  </a:lnTo>
                  <a:lnTo>
                    <a:pt x="58368" y="138555"/>
                  </a:lnTo>
                  <a:lnTo>
                    <a:pt x="97607" y="132908"/>
                  </a:lnTo>
                  <a:lnTo>
                    <a:pt x="152400" y="121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583">
            <a:extLst>
              <a:ext uri="{FF2B5EF4-FFF2-40B4-BE49-F238E27FC236}">
                <a16:creationId xmlns:a16="http://schemas.microsoft.com/office/drawing/2014/main" id="{0DBF03DB-3573-75D3-D9F2-BC0B2CEFA4EC}"/>
              </a:ext>
            </a:extLst>
          </p:cNvPr>
          <p:cNvGrpSpPr/>
          <p:nvPr/>
        </p:nvGrpSpPr>
        <p:grpSpPr>
          <a:xfrm>
            <a:off x="7926174" y="3248035"/>
            <a:ext cx="1398359" cy="533391"/>
            <a:chOff x="7926174" y="3248035"/>
            <a:chExt cx="1398359" cy="533391"/>
          </a:xfrm>
        </p:grpSpPr>
        <p:sp>
          <p:nvSpPr>
            <p:cNvPr id="421" name="SMARTInkShape-2727">
              <a:extLst>
                <a:ext uri="{FF2B5EF4-FFF2-40B4-BE49-F238E27FC236}">
                  <a16:creationId xmlns:a16="http://schemas.microsoft.com/office/drawing/2014/main" id="{B5F54A9D-8589-3F76-7293-7817A444176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926174" y="3305175"/>
              <a:ext cx="141502" cy="476251"/>
            </a:xfrm>
            <a:custGeom>
              <a:avLst/>
              <a:gdLst/>
              <a:ahLst/>
              <a:cxnLst/>
              <a:rect l="0" t="0" r="0" b="0"/>
              <a:pathLst>
                <a:path w="141502" h="476251">
                  <a:moveTo>
                    <a:pt x="131976" y="0"/>
                  </a:moveTo>
                  <a:lnTo>
                    <a:pt x="131976" y="0"/>
                  </a:lnTo>
                  <a:lnTo>
                    <a:pt x="141501" y="0"/>
                  </a:lnTo>
                  <a:lnTo>
                    <a:pt x="136445" y="5057"/>
                  </a:lnTo>
                  <a:lnTo>
                    <a:pt x="131140" y="7539"/>
                  </a:lnTo>
                  <a:lnTo>
                    <a:pt x="128244" y="8201"/>
                  </a:lnTo>
                  <a:lnTo>
                    <a:pt x="108998" y="19246"/>
                  </a:lnTo>
                  <a:lnTo>
                    <a:pt x="97775" y="32895"/>
                  </a:lnTo>
                  <a:lnTo>
                    <a:pt x="64364" y="78885"/>
                  </a:lnTo>
                  <a:lnTo>
                    <a:pt x="44798" y="118035"/>
                  </a:lnTo>
                  <a:lnTo>
                    <a:pt x="28168" y="160782"/>
                  </a:lnTo>
                  <a:lnTo>
                    <a:pt x="14692" y="199799"/>
                  </a:lnTo>
                  <a:lnTo>
                    <a:pt x="9443" y="244627"/>
                  </a:lnTo>
                  <a:lnTo>
                    <a:pt x="5584" y="285153"/>
                  </a:lnTo>
                  <a:lnTo>
                    <a:pt x="0" y="318676"/>
                  </a:lnTo>
                  <a:lnTo>
                    <a:pt x="9169" y="365345"/>
                  </a:lnTo>
                  <a:lnTo>
                    <a:pt x="17978" y="401056"/>
                  </a:lnTo>
                  <a:lnTo>
                    <a:pt x="30435" y="440935"/>
                  </a:lnTo>
                  <a:lnTo>
                    <a:pt x="55776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728">
              <a:extLst>
                <a:ext uri="{FF2B5EF4-FFF2-40B4-BE49-F238E27FC236}">
                  <a16:creationId xmlns:a16="http://schemas.microsoft.com/office/drawing/2014/main" id="{4E7C3923-01AC-0828-9431-A58C31FFB4B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115300" y="3467159"/>
              <a:ext cx="238126" cy="169740"/>
            </a:xfrm>
            <a:custGeom>
              <a:avLst/>
              <a:gdLst/>
              <a:ahLst/>
              <a:cxnLst/>
              <a:rect l="0" t="0" r="0" b="0"/>
              <a:pathLst>
                <a:path w="238126" h="169740">
                  <a:moveTo>
                    <a:pt x="0" y="38041"/>
                  </a:moveTo>
                  <a:lnTo>
                    <a:pt x="0" y="38041"/>
                  </a:lnTo>
                  <a:lnTo>
                    <a:pt x="0" y="32984"/>
                  </a:lnTo>
                  <a:lnTo>
                    <a:pt x="2822" y="27680"/>
                  </a:lnTo>
                  <a:lnTo>
                    <a:pt x="5056" y="24784"/>
                  </a:lnTo>
                  <a:lnTo>
                    <a:pt x="13183" y="21566"/>
                  </a:lnTo>
                  <a:lnTo>
                    <a:pt x="22793" y="19077"/>
                  </a:lnTo>
                  <a:lnTo>
                    <a:pt x="35211" y="12784"/>
                  </a:lnTo>
                  <a:lnTo>
                    <a:pt x="45988" y="10941"/>
                  </a:lnTo>
                  <a:lnTo>
                    <a:pt x="55011" y="12944"/>
                  </a:lnTo>
                  <a:lnTo>
                    <a:pt x="58899" y="14959"/>
                  </a:lnTo>
                  <a:lnTo>
                    <a:pt x="61491" y="18420"/>
                  </a:lnTo>
                  <a:lnTo>
                    <a:pt x="64371" y="27909"/>
                  </a:lnTo>
                  <a:lnTo>
                    <a:pt x="65161" y="71945"/>
                  </a:lnTo>
                  <a:lnTo>
                    <a:pt x="56224" y="113412"/>
                  </a:lnTo>
                  <a:lnTo>
                    <a:pt x="40841" y="158135"/>
                  </a:lnTo>
                  <a:lnTo>
                    <a:pt x="39318" y="164441"/>
                  </a:lnTo>
                  <a:lnTo>
                    <a:pt x="38912" y="164641"/>
                  </a:lnTo>
                  <a:lnTo>
                    <a:pt x="38642" y="163716"/>
                  </a:lnTo>
                  <a:lnTo>
                    <a:pt x="55437" y="128423"/>
                  </a:lnTo>
                  <a:lnTo>
                    <a:pt x="88249" y="84376"/>
                  </a:lnTo>
                  <a:lnTo>
                    <a:pt x="130252" y="42230"/>
                  </a:lnTo>
                  <a:lnTo>
                    <a:pt x="174462" y="11511"/>
                  </a:lnTo>
                  <a:lnTo>
                    <a:pt x="197717" y="1465"/>
                  </a:lnTo>
                  <a:lnTo>
                    <a:pt x="217227" y="0"/>
                  </a:lnTo>
                  <a:lnTo>
                    <a:pt x="210066" y="41361"/>
                  </a:lnTo>
                  <a:lnTo>
                    <a:pt x="212526" y="67600"/>
                  </a:lnTo>
                  <a:lnTo>
                    <a:pt x="218692" y="111890"/>
                  </a:lnTo>
                  <a:lnTo>
                    <a:pt x="217941" y="136628"/>
                  </a:lnTo>
                  <a:lnTo>
                    <a:pt x="213564" y="153448"/>
                  </a:lnTo>
                  <a:lnTo>
                    <a:pt x="214343" y="156254"/>
                  </a:lnTo>
                  <a:lnTo>
                    <a:pt x="215921" y="158125"/>
                  </a:lnTo>
                  <a:lnTo>
                    <a:pt x="217673" y="163025"/>
                  </a:lnTo>
                  <a:lnTo>
                    <a:pt x="218798" y="169739"/>
                  </a:lnTo>
                  <a:lnTo>
                    <a:pt x="219949" y="169231"/>
                  </a:lnTo>
                  <a:lnTo>
                    <a:pt x="226624" y="164519"/>
                  </a:lnTo>
                  <a:lnTo>
                    <a:pt x="238125" y="161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729">
              <a:extLst>
                <a:ext uri="{FF2B5EF4-FFF2-40B4-BE49-F238E27FC236}">
                  <a16:creationId xmlns:a16="http://schemas.microsoft.com/office/drawing/2014/main" id="{63B2877E-B551-4DDB-374D-40C3BA6CF9F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543925" y="3419475"/>
              <a:ext cx="171450" cy="257176"/>
            </a:xfrm>
            <a:custGeom>
              <a:avLst/>
              <a:gdLst/>
              <a:ahLst/>
              <a:cxnLst/>
              <a:rect l="0" t="0" r="0" b="0"/>
              <a:pathLst>
                <a:path w="171450" h="257176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9409" y="9918"/>
                  </a:lnTo>
                  <a:lnTo>
                    <a:pt x="9524" y="119"/>
                  </a:lnTo>
                  <a:lnTo>
                    <a:pt x="34" y="0"/>
                  </a:lnTo>
                  <a:lnTo>
                    <a:pt x="22667" y="0"/>
                  </a:lnTo>
                  <a:lnTo>
                    <a:pt x="25694" y="2117"/>
                  </a:lnTo>
                  <a:lnTo>
                    <a:pt x="40980" y="17900"/>
                  </a:lnTo>
                  <a:lnTo>
                    <a:pt x="87786" y="48993"/>
                  </a:lnTo>
                  <a:lnTo>
                    <a:pt x="131928" y="71198"/>
                  </a:lnTo>
                  <a:lnTo>
                    <a:pt x="159334" y="83081"/>
                  </a:lnTo>
                  <a:lnTo>
                    <a:pt x="169056" y="85203"/>
                  </a:lnTo>
                  <a:lnTo>
                    <a:pt x="169854" y="86435"/>
                  </a:lnTo>
                  <a:lnTo>
                    <a:pt x="170978" y="91110"/>
                  </a:lnTo>
                  <a:lnTo>
                    <a:pt x="171446" y="85806"/>
                  </a:lnTo>
                  <a:lnTo>
                    <a:pt x="171449" y="90805"/>
                  </a:lnTo>
                  <a:lnTo>
                    <a:pt x="165805" y="96097"/>
                  </a:lnTo>
                  <a:lnTo>
                    <a:pt x="124806" y="118841"/>
                  </a:lnTo>
                  <a:lnTo>
                    <a:pt x="81386" y="149405"/>
                  </a:lnTo>
                  <a:lnTo>
                    <a:pt x="34004" y="187139"/>
                  </a:lnTo>
                  <a:lnTo>
                    <a:pt x="13957" y="215966"/>
                  </a:lnTo>
                  <a:lnTo>
                    <a:pt x="9699" y="245338"/>
                  </a:lnTo>
                  <a:lnTo>
                    <a:pt x="9576" y="252021"/>
                  </a:lnTo>
                  <a:lnTo>
                    <a:pt x="11675" y="253739"/>
                  </a:lnTo>
                  <a:lnTo>
                    <a:pt x="23686" y="256157"/>
                  </a:lnTo>
                  <a:lnTo>
                    <a:pt x="3810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730">
              <a:extLst>
                <a:ext uri="{FF2B5EF4-FFF2-40B4-BE49-F238E27FC236}">
                  <a16:creationId xmlns:a16="http://schemas.microsoft.com/office/drawing/2014/main" id="{C306F637-39A1-7271-93AD-2FF260D2439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848725" y="3410352"/>
              <a:ext cx="140442" cy="190099"/>
            </a:xfrm>
            <a:custGeom>
              <a:avLst/>
              <a:gdLst/>
              <a:ahLst/>
              <a:cxnLst/>
              <a:rect l="0" t="0" r="0" b="0"/>
              <a:pathLst>
                <a:path w="140442" h="190099">
                  <a:moveTo>
                    <a:pt x="38100" y="28173"/>
                  </a:moveTo>
                  <a:lnTo>
                    <a:pt x="38100" y="28173"/>
                  </a:lnTo>
                  <a:lnTo>
                    <a:pt x="38100" y="19041"/>
                  </a:lnTo>
                  <a:lnTo>
                    <a:pt x="33043" y="18765"/>
                  </a:lnTo>
                  <a:lnTo>
                    <a:pt x="32612" y="17667"/>
                  </a:lnTo>
                  <a:lnTo>
                    <a:pt x="34955" y="13626"/>
                  </a:lnTo>
                  <a:lnTo>
                    <a:pt x="36004" y="13184"/>
                  </a:lnTo>
                  <a:lnTo>
                    <a:pt x="36702" y="13947"/>
                  </a:lnTo>
                  <a:lnTo>
                    <a:pt x="37824" y="17719"/>
                  </a:lnTo>
                  <a:lnTo>
                    <a:pt x="45650" y="11919"/>
                  </a:lnTo>
                  <a:lnTo>
                    <a:pt x="55389" y="9951"/>
                  </a:lnTo>
                  <a:lnTo>
                    <a:pt x="71210" y="8310"/>
                  </a:lnTo>
                  <a:lnTo>
                    <a:pt x="101779" y="954"/>
                  </a:lnTo>
                  <a:lnTo>
                    <a:pt x="120703" y="0"/>
                  </a:lnTo>
                  <a:lnTo>
                    <a:pt x="130551" y="2599"/>
                  </a:lnTo>
                  <a:lnTo>
                    <a:pt x="134659" y="4774"/>
                  </a:lnTo>
                  <a:lnTo>
                    <a:pt x="137399" y="7282"/>
                  </a:lnTo>
                  <a:lnTo>
                    <a:pt x="140441" y="12891"/>
                  </a:lnTo>
                  <a:lnTo>
                    <a:pt x="138971" y="21733"/>
                  </a:lnTo>
                  <a:lnTo>
                    <a:pt x="133732" y="32719"/>
                  </a:lnTo>
                  <a:lnTo>
                    <a:pt x="119941" y="48688"/>
                  </a:lnTo>
                  <a:lnTo>
                    <a:pt x="73857" y="77892"/>
                  </a:lnTo>
                  <a:lnTo>
                    <a:pt x="39319" y="103395"/>
                  </a:lnTo>
                  <a:lnTo>
                    <a:pt x="39970" y="103721"/>
                  </a:lnTo>
                  <a:lnTo>
                    <a:pt x="47004" y="105238"/>
                  </a:lnTo>
                  <a:lnTo>
                    <a:pt x="89154" y="118555"/>
                  </a:lnTo>
                  <a:lnTo>
                    <a:pt x="120618" y="133143"/>
                  </a:lnTo>
                  <a:lnTo>
                    <a:pt x="124863" y="136253"/>
                  </a:lnTo>
                  <a:lnTo>
                    <a:pt x="127691" y="140443"/>
                  </a:lnTo>
                  <a:lnTo>
                    <a:pt x="130835" y="150743"/>
                  </a:lnTo>
                  <a:lnTo>
                    <a:pt x="130615" y="155395"/>
                  </a:lnTo>
                  <a:lnTo>
                    <a:pt x="127549" y="163385"/>
                  </a:lnTo>
                  <a:lnTo>
                    <a:pt x="119835" y="170465"/>
                  </a:lnTo>
                  <a:lnTo>
                    <a:pt x="92581" y="183633"/>
                  </a:lnTo>
                  <a:lnTo>
                    <a:pt x="45378" y="189247"/>
                  </a:lnTo>
                  <a:lnTo>
                    <a:pt x="0" y="190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731">
              <a:extLst>
                <a:ext uri="{FF2B5EF4-FFF2-40B4-BE49-F238E27FC236}">
                  <a16:creationId xmlns:a16="http://schemas.microsoft.com/office/drawing/2014/main" id="{77AEEA67-988A-E2D0-B090-1EA78D908D1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098797" y="3409950"/>
              <a:ext cx="178395" cy="178797"/>
            </a:xfrm>
            <a:custGeom>
              <a:avLst/>
              <a:gdLst/>
              <a:ahLst/>
              <a:cxnLst/>
              <a:rect l="0" t="0" r="0" b="0"/>
              <a:pathLst>
                <a:path w="178395" h="178797">
                  <a:moveTo>
                    <a:pt x="83303" y="9525"/>
                  </a:moveTo>
                  <a:lnTo>
                    <a:pt x="83303" y="9525"/>
                  </a:lnTo>
                  <a:lnTo>
                    <a:pt x="88360" y="4468"/>
                  </a:lnTo>
                  <a:lnTo>
                    <a:pt x="88791" y="2979"/>
                  </a:lnTo>
                  <a:lnTo>
                    <a:pt x="88020" y="1986"/>
                  </a:lnTo>
                  <a:lnTo>
                    <a:pt x="83384" y="34"/>
                  </a:lnTo>
                  <a:lnTo>
                    <a:pt x="70053" y="3"/>
                  </a:lnTo>
                  <a:lnTo>
                    <a:pt x="55859" y="5057"/>
                  </a:lnTo>
                  <a:lnTo>
                    <a:pt x="19623" y="35648"/>
                  </a:lnTo>
                  <a:lnTo>
                    <a:pt x="5757" y="64302"/>
                  </a:lnTo>
                  <a:lnTo>
                    <a:pt x="0" y="94547"/>
                  </a:lnTo>
                  <a:lnTo>
                    <a:pt x="3352" y="118560"/>
                  </a:lnTo>
                  <a:lnTo>
                    <a:pt x="16104" y="144137"/>
                  </a:lnTo>
                  <a:lnTo>
                    <a:pt x="33288" y="161711"/>
                  </a:lnTo>
                  <a:lnTo>
                    <a:pt x="56842" y="173621"/>
                  </a:lnTo>
                  <a:lnTo>
                    <a:pt x="83929" y="178796"/>
                  </a:lnTo>
                  <a:lnTo>
                    <a:pt x="112063" y="175273"/>
                  </a:lnTo>
                  <a:lnTo>
                    <a:pt x="147585" y="158528"/>
                  </a:lnTo>
                  <a:lnTo>
                    <a:pt x="154205" y="152301"/>
                  </a:lnTo>
                  <a:lnTo>
                    <a:pt x="174485" y="119392"/>
                  </a:lnTo>
                  <a:lnTo>
                    <a:pt x="178196" y="76952"/>
                  </a:lnTo>
                  <a:lnTo>
                    <a:pt x="178394" y="66656"/>
                  </a:lnTo>
                  <a:lnTo>
                    <a:pt x="175660" y="58553"/>
                  </a:lnTo>
                  <a:lnTo>
                    <a:pt x="156158" y="35007"/>
                  </a:lnTo>
                  <a:lnTo>
                    <a:pt x="126427" y="5027"/>
                  </a:lnTo>
                  <a:lnTo>
                    <a:pt x="120814" y="2234"/>
                  </a:lnTo>
                  <a:lnTo>
                    <a:pt x="107344" y="131"/>
                  </a:lnTo>
                  <a:lnTo>
                    <a:pt x="642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732">
              <a:extLst>
                <a:ext uri="{FF2B5EF4-FFF2-40B4-BE49-F238E27FC236}">
                  <a16:creationId xmlns:a16="http://schemas.microsoft.com/office/drawing/2014/main" id="{655D6961-00BB-0E37-AC93-796745EFE26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184688" y="3248035"/>
              <a:ext cx="139845" cy="514341"/>
            </a:xfrm>
            <a:custGeom>
              <a:avLst/>
              <a:gdLst/>
              <a:ahLst/>
              <a:cxnLst/>
              <a:rect l="0" t="0" r="0" b="0"/>
              <a:pathLst>
                <a:path w="139845" h="514341">
                  <a:moveTo>
                    <a:pt x="45037" y="9515"/>
                  </a:moveTo>
                  <a:lnTo>
                    <a:pt x="45037" y="9515"/>
                  </a:lnTo>
                  <a:lnTo>
                    <a:pt x="45037" y="382"/>
                  </a:lnTo>
                  <a:lnTo>
                    <a:pt x="59228" y="0"/>
                  </a:lnTo>
                  <a:lnTo>
                    <a:pt x="64750" y="2817"/>
                  </a:lnTo>
                  <a:lnTo>
                    <a:pt x="71790" y="9713"/>
                  </a:lnTo>
                  <a:lnTo>
                    <a:pt x="98156" y="51448"/>
                  </a:lnTo>
                  <a:lnTo>
                    <a:pt x="117987" y="98556"/>
                  </a:lnTo>
                  <a:lnTo>
                    <a:pt x="126506" y="125856"/>
                  </a:lnTo>
                  <a:lnTo>
                    <a:pt x="132744" y="169648"/>
                  </a:lnTo>
                  <a:lnTo>
                    <a:pt x="138798" y="209186"/>
                  </a:lnTo>
                  <a:lnTo>
                    <a:pt x="139844" y="243066"/>
                  </a:lnTo>
                  <a:lnTo>
                    <a:pt x="135100" y="290029"/>
                  </a:lnTo>
                  <a:lnTo>
                    <a:pt x="129868" y="322924"/>
                  </a:lnTo>
                  <a:lnTo>
                    <a:pt x="118151" y="368371"/>
                  </a:lnTo>
                  <a:lnTo>
                    <a:pt x="101272" y="403004"/>
                  </a:lnTo>
                  <a:lnTo>
                    <a:pt x="62713" y="446997"/>
                  </a:lnTo>
                  <a:lnTo>
                    <a:pt x="15479" y="480998"/>
                  </a:lnTo>
                  <a:lnTo>
                    <a:pt x="3236" y="491643"/>
                  </a:lnTo>
                  <a:lnTo>
                    <a:pt x="0" y="498255"/>
                  </a:lnTo>
                  <a:lnTo>
                    <a:pt x="196" y="501500"/>
                  </a:lnTo>
                  <a:lnTo>
                    <a:pt x="6937" y="514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584">
            <a:extLst>
              <a:ext uri="{FF2B5EF4-FFF2-40B4-BE49-F238E27FC236}">
                <a16:creationId xmlns:a16="http://schemas.microsoft.com/office/drawing/2014/main" id="{FF4E8F68-53E0-A1A9-5111-58BE73119A81}"/>
              </a:ext>
            </a:extLst>
          </p:cNvPr>
          <p:cNvGrpSpPr/>
          <p:nvPr/>
        </p:nvGrpSpPr>
        <p:grpSpPr>
          <a:xfrm>
            <a:off x="9667875" y="3314700"/>
            <a:ext cx="209160" cy="285751"/>
            <a:chOff x="9667875" y="3314700"/>
            <a:chExt cx="209160" cy="285751"/>
          </a:xfrm>
        </p:grpSpPr>
        <p:sp>
          <p:nvSpPr>
            <p:cNvPr id="428" name="SMARTInkShape-2733">
              <a:extLst>
                <a:ext uri="{FF2B5EF4-FFF2-40B4-BE49-F238E27FC236}">
                  <a16:creationId xmlns:a16="http://schemas.microsoft.com/office/drawing/2014/main" id="{D4760889-90B7-3E1C-D4F4-8F229BA0A2C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667875" y="3409960"/>
              <a:ext cx="46302" cy="190491"/>
            </a:xfrm>
            <a:custGeom>
              <a:avLst/>
              <a:gdLst/>
              <a:ahLst/>
              <a:cxnLst/>
              <a:rect l="0" t="0" r="0" b="0"/>
              <a:pathLst>
                <a:path w="46302" h="190491">
                  <a:moveTo>
                    <a:pt x="38100" y="9515"/>
                  </a:moveTo>
                  <a:lnTo>
                    <a:pt x="38100" y="9515"/>
                  </a:lnTo>
                  <a:lnTo>
                    <a:pt x="38100" y="1314"/>
                  </a:lnTo>
                  <a:lnTo>
                    <a:pt x="39158" y="873"/>
                  </a:lnTo>
                  <a:lnTo>
                    <a:pt x="46301" y="107"/>
                  </a:lnTo>
                  <a:lnTo>
                    <a:pt x="39307" y="0"/>
                  </a:lnTo>
                  <a:lnTo>
                    <a:pt x="31793" y="21747"/>
                  </a:lnTo>
                  <a:lnTo>
                    <a:pt x="23942" y="64016"/>
                  </a:lnTo>
                  <a:lnTo>
                    <a:pt x="12412" y="109729"/>
                  </a:lnTo>
                  <a:lnTo>
                    <a:pt x="1844" y="148196"/>
                  </a:lnTo>
                  <a:lnTo>
                    <a:pt x="0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734">
              <a:extLst>
                <a:ext uri="{FF2B5EF4-FFF2-40B4-BE49-F238E27FC236}">
                  <a16:creationId xmlns:a16="http://schemas.microsoft.com/office/drawing/2014/main" id="{8DDFD959-D673-FDB8-D390-E06ED63EEBC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715500" y="33147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28575"/>
                  </a:moveTo>
                  <a:lnTo>
                    <a:pt x="28575" y="28575"/>
                  </a:lnTo>
                  <a:lnTo>
                    <a:pt x="13388" y="12328"/>
                  </a:lnTo>
                  <a:lnTo>
                    <a:pt x="11240" y="6185"/>
                  </a:lnTo>
                  <a:lnTo>
                    <a:pt x="9612" y="41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735">
              <a:extLst>
                <a:ext uri="{FF2B5EF4-FFF2-40B4-BE49-F238E27FC236}">
                  <a16:creationId xmlns:a16="http://schemas.microsoft.com/office/drawing/2014/main" id="{A412689E-B54C-FBF5-47D8-B5684B61070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744075" y="3400542"/>
              <a:ext cx="132960" cy="152284"/>
            </a:xfrm>
            <a:custGeom>
              <a:avLst/>
              <a:gdLst/>
              <a:ahLst/>
              <a:cxnLst/>
              <a:rect l="0" t="0" r="0" b="0"/>
              <a:pathLst>
                <a:path w="132960" h="152284">
                  <a:moveTo>
                    <a:pt x="123825" y="9408"/>
                  </a:moveTo>
                  <a:lnTo>
                    <a:pt x="123825" y="9408"/>
                  </a:lnTo>
                  <a:lnTo>
                    <a:pt x="128882" y="9408"/>
                  </a:lnTo>
                  <a:lnTo>
                    <a:pt x="130371" y="8350"/>
                  </a:lnTo>
                  <a:lnTo>
                    <a:pt x="131363" y="6586"/>
                  </a:lnTo>
                  <a:lnTo>
                    <a:pt x="132959" y="1207"/>
                  </a:lnTo>
                  <a:lnTo>
                    <a:pt x="132030" y="766"/>
                  </a:lnTo>
                  <a:lnTo>
                    <a:pt x="120058" y="0"/>
                  </a:lnTo>
                  <a:lnTo>
                    <a:pt x="75032" y="13151"/>
                  </a:lnTo>
                  <a:lnTo>
                    <a:pt x="43499" y="23816"/>
                  </a:lnTo>
                  <a:lnTo>
                    <a:pt x="23474" y="33786"/>
                  </a:lnTo>
                  <a:lnTo>
                    <a:pt x="18824" y="35185"/>
                  </a:lnTo>
                  <a:lnTo>
                    <a:pt x="15724" y="37176"/>
                  </a:lnTo>
                  <a:lnTo>
                    <a:pt x="13658" y="39562"/>
                  </a:lnTo>
                  <a:lnTo>
                    <a:pt x="12281" y="42210"/>
                  </a:lnTo>
                  <a:lnTo>
                    <a:pt x="13479" y="46093"/>
                  </a:lnTo>
                  <a:lnTo>
                    <a:pt x="20455" y="56051"/>
                  </a:lnTo>
                  <a:lnTo>
                    <a:pt x="62578" y="83950"/>
                  </a:lnTo>
                  <a:lnTo>
                    <a:pt x="75791" y="90162"/>
                  </a:lnTo>
                  <a:lnTo>
                    <a:pt x="88718" y="95040"/>
                  </a:lnTo>
                  <a:lnTo>
                    <a:pt x="124869" y="119828"/>
                  </a:lnTo>
                  <a:lnTo>
                    <a:pt x="129580" y="126569"/>
                  </a:lnTo>
                  <a:lnTo>
                    <a:pt x="129778" y="129849"/>
                  </a:lnTo>
                  <a:lnTo>
                    <a:pt x="127176" y="136315"/>
                  </a:lnTo>
                  <a:lnTo>
                    <a:pt x="123943" y="138463"/>
                  </a:lnTo>
                  <a:lnTo>
                    <a:pt x="77822" y="150046"/>
                  </a:lnTo>
                  <a:lnTo>
                    <a:pt x="30851" y="152225"/>
                  </a:lnTo>
                  <a:lnTo>
                    <a:pt x="0" y="152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585">
            <a:extLst>
              <a:ext uri="{FF2B5EF4-FFF2-40B4-BE49-F238E27FC236}">
                <a16:creationId xmlns:a16="http://schemas.microsoft.com/office/drawing/2014/main" id="{5C230D25-65EB-53FC-F09F-60850CBC184E}"/>
              </a:ext>
            </a:extLst>
          </p:cNvPr>
          <p:cNvGrpSpPr/>
          <p:nvPr/>
        </p:nvGrpSpPr>
        <p:grpSpPr>
          <a:xfrm>
            <a:off x="10327143" y="3171825"/>
            <a:ext cx="939001" cy="378583"/>
            <a:chOff x="10327143" y="3171825"/>
            <a:chExt cx="939001" cy="378583"/>
          </a:xfrm>
        </p:grpSpPr>
        <p:sp>
          <p:nvSpPr>
            <p:cNvPr id="432" name="SMARTInkShape-2736">
              <a:extLst>
                <a:ext uri="{FF2B5EF4-FFF2-40B4-BE49-F238E27FC236}">
                  <a16:creationId xmlns:a16="http://schemas.microsoft.com/office/drawing/2014/main" id="{A266DFD1-362A-41F2-E053-620B9AD4FBD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327143" y="3171825"/>
              <a:ext cx="140833" cy="378583"/>
            </a:xfrm>
            <a:custGeom>
              <a:avLst/>
              <a:gdLst/>
              <a:ahLst/>
              <a:cxnLst/>
              <a:rect l="0" t="0" r="0" b="0"/>
              <a:pathLst>
                <a:path w="140833" h="378583">
                  <a:moveTo>
                    <a:pt x="102732" y="295275"/>
                  </a:moveTo>
                  <a:lnTo>
                    <a:pt x="102732" y="295275"/>
                  </a:lnTo>
                  <a:lnTo>
                    <a:pt x="97675" y="290218"/>
                  </a:lnTo>
                  <a:lnTo>
                    <a:pt x="95194" y="284914"/>
                  </a:lnTo>
                  <a:lnTo>
                    <a:pt x="92172" y="250815"/>
                  </a:lnTo>
                  <a:lnTo>
                    <a:pt x="82849" y="238123"/>
                  </a:lnTo>
                  <a:lnTo>
                    <a:pt x="79952" y="234949"/>
                  </a:lnTo>
                  <a:lnTo>
                    <a:pt x="71088" y="231422"/>
                  </a:lnTo>
                  <a:lnTo>
                    <a:pt x="65761" y="230481"/>
                  </a:lnTo>
                  <a:lnTo>
                    <a:pt x="60095" y="231971"/>
                  </a:lnTo>
                  <a:lnTo>
                    <a:pt x="42003" y="244180"/>
                  </a:lnTo>
                  <a:lnTo>
                    <a:pt x="24296" y="262262"/>
                  </a:lnTo>
                  <a:lnTo>
                    <a:pt x="4850" y="305470"/>
                  </a:lnTo>
                  <a:lnTo>
                    <a:pt x="0" y="323461"/>
                  </a:lnTo>
                  <a:lnTo>
                    <a:pt x="1687" y="334613"/>
                  </a:lnTo>
                  <a:lnTo>
                    <a:pt x="11393" y="359020"/>
                  </a:lnTo>
                  <a:lnTo>
                    <a:pt x="22979" y="368762"/>
                  </a:lnTo>
                  <a:lnTo>
                    <a:pt x="41706" y="377373"/>
                  </a:lnTo>
                  <a:lnTo>
                    <a:pt x="46173" y="378582"/>
                  </a:lnTo>
                  <a:lnTo>
                    <a:pt x="51268" y="377272"/>
                  </a:lnTo>
                  <a:lnTo>
                    <a:pt x="74653" y="359959"/>
                  </a:lnTo>
                  <a:lnTo>
                    <a:pt x="80838" y="354273"/>
                  </a:lnTo>
                  <a:lnTo>
                    <a:pt x="98369" y="315788"/>
                  </a:lnTo>
                  <a:lnTo>
                    <a:pt x="112021" y="273692"/>
                  </a:lnTo>
                  <a:lnTo>
                    <a:pt x="118890" y="237374"/>
                  </a:lnTo>
                  <a:lnTo>
                    <a:pt x="123747" y="196981"/>
                  </a:lnTo>
                  <a:lnTo>
                    <a:pt x="129066" y="154320"/>
                  </a:lnTo>
                  <a:lnTo>
                    <a:pt x="133465" y="114869"/>
                  </a:lnTo>
                  <a:lnTo>
                    <a:pt x="139377" y="68669"/>
                  </a:lnTo>
                  <a:lnTo>
                    <a:pt x="140544" y="25598"/>
                  </a:lnTo>
                  <a:lnTo>
                    <a:pt x="1408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737">
              <a:extLst>
                <a:ext uri="{FF2B5EF4-FFF2-40B4-BE49-F238E27FC236}">
                  <a16:creationId xmlns:a16="http://schemas.microsoft.com/office/drawing/2014/main" id="{0504CC11-F885-CFCB-BC16-2311C93FDF2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477500" y="3400425"/>
              <a:ext cx="228601" cy="144616"/>
            </a:xfrm>
            <a:custGeom>
              <a:avLst/>
              <a:gdLst/>
              <a:ahLst/>
              <a:cxnLst/>
              <a:rect l="0" t="0" r="0" b="0"/>
              <a:pathLst>
                <a:path w="228601" h="14461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112" y="29311"/>
                  </a:lnTo>
                  <a:lnTo>
                    <a:pt x="39722" y="6693"/>
                  </a:lnTo>
                  <a:lnTo>
                    <a:pt x="52580" y="2975"/>
                  </a:lnTo>
                  <a:lnTo>
                    <a:pt x="66759" y="2380"/>
                  </a:lnTo>
                  <a:lnTo>
                    <a:pt x="76591" y="5644"/>
                  </a:lnTo>
                  <a:lnTo>
                    <a:pt x="84488" y="16267"/>
                  </a:lnTo>
                  <a:lnTo>
                    <a:pt x="90468" y="31571"/>
                  </a:lnTo>
                  <a:lnTo>
                    <a:pt x="94305" y="70089"/>
                  </a:lnTo>
                  <a:lnTo>
                    <a:pt x="95064" y="108037"/>
                  </a:lnTo>
                  <a:lnTo>
                    <a:pt x="89522" y="122453"/>
                  </a:lnTo>
                  <a:lnTo>
                    <a:pt x="80004" y="134856"/>
                  </a:lnTo>
                  <a:lnTo>
                    <a:pt x="68718" y="143898"/>
                  </a:lnTo>
                  <a:lnTo>
                    <a:pt x="62746" y="144615"/>
                  </a:lnTo>
                  <a:lnTo>
                    <a:pt x="50464" y="139768"/>
                  </a:lnTo>
                  <a:lnTo>
                    <a:pt x="46342" y="135512"/>
                  </a:lnTo>
                  <a:lnTo>
                    <a:pt x="41764" y="125138"/>
                  </a:lnTo>
                  <a:lnTo>
                    <a:pt x="39883" y="80536"/>
                  </a:lnTo>
                  <a:lnTo>
                    <a:pt x="43479" y="59077"/>
                  </a:lnTo>
                  <a:lnTo>
                    <a:pt x="54249" y="41779"/>
                  </a:lnTo>
                  <a:lnTo>
                    <a:pt x="81976" y="18483"/>
                  </a:lnTo>
                  <a:lnTo>
                    <a:pt x="120930" y="4749"/>
                  </a:lnTo>
                  <a:lnTo>
                    <a:pt x="168063" y="62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738">
              <a:extLst>
                <a:ext uri="{FF2B5EF4-FFF2-40B4-BE49-F238E27FC236}">
                  <a16:creationId xmlns:a16="http://schemas.microsoft.com/office/drawing/2014/main" id="{15ACFDF5-ADF1-296F-A5FC-14DFAED1DF2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641370" y="3390900"/>
              <a:ext cx="379056" cy="146825"/>
            </a:xfrm>
            <a:custGeom>
              <a:avLst/>
              <a:gdLst/>
              <a:ahLst/>
              <a:cxnLst/>
              <a:rect l="0" t="0" r="0" b="0"/>
              <a:pathLst>
                <a:path w="379056" h="146825">
                  <a:moveTo>
                    <a:pt x="150455" y="47625"/>
                  </a:moveTo>
                  <a:lnTo>
                    <a:pt x="150455" y="47625"/>
                  </a:lnTo>
                  <a:lnTo>
                    <a:pt x="150455" y="25235"/>
                  </a:lnTo>
                  <a:lnTo>
                    <a:pt x="147631" y="18977"/>
                  </a:lnTo>
                  <a:lnTo>
                    <a:pt x="145398" y="15826"/>
                  </a:lnTo>
                  <a:lnTo>
                    <a:pt x="132141" y="6336"/>
                  </a:lnTo>
                  <a:lnTo>
                    <a:pt x="119864" y="1877"/>
                  </a:lnTo>
                  <a:lnTo>
                    <a:pt x="94354" y="556"/>
                  </a:lnTo>
                  <a:lnTo>
                    <a:pt x="74720" y="5892"/>
                  </a:lnTo>
                  <a:lnTo>
                    <a:pt x="48639" y="20796"/>
                  </a:lnTo>
                  <a:lnTo>
                    <a:pt x="25921" y="39739"/>
                  </a:lnTo>
                  <a:lnTo>
                    <a:pt x="4621" y="76592"/>
                  </a:lnTo>
                  <a:lnTo>
                    <a:pt x="0" y="98188"/>
                  </a:lnTo>
                  <a:lnTo>
                    <a:pt x="3688" y="119639"/>
                  </a:lnTo>
                  <a:lnTo>
                    <a:pt x="11495" y="130078"/>
                  </a:lnTo>
                  <a:lnTo>
                    <a:pt x="16540" y="134344"/>
                  </a:lnTo>
                  <a:lnTo>
                    <a:pt x="20962" y="136129"/>
                  </a:lnTo>
                  <a:lnTo>
                    <a:pt x="24968" y="136261"/>
                  </a:lnTo>
                  <a:lnTo>
                    <a:pt x="44058" y="128868"/>
                  </a:lnTo>
                  <a:lnTo>
                    <a:pt x="56960" y="120263"/>
                  </a:lnTo>
                  <a:lnTo>
                    <a:pt x="85506" y="80107"/>
                  </a:lnTo>
                  <a:lnTo>
                    <a:pt x="105878" y="36283"/>
                  </a:lnTo>
                  <a:lnTo>
                    <a:pt x="111787" y="12362"/>
                  </a:lnTo>
                  <a:lnTo>
                    <a:pt x="110919" y="12474"/>
                  </a:lnTo>
                  <a:lnTo>
                    <a:pt x="107130" y="15422"/>
                  </a:lnTo>
                  <a:lnTo>
                    <a:pt x="97133" y="39030"/>
                  </a:lnTo>
                  <a:lnTo>
                    <a:pt x="85253" y="86041"/>
                  </a:lnTo>
                  <a:lnTo>
                    <a:pt x="84216" y="97577"/>
                  </a:lnTo>
                  <a:lnTo>
                    <a:pt x="86796" y="104398"/>
                  </a:lnTo>
                  <a:lnTo>
                    <a:pt x="90412" y="110958"/>
                  </a:lnTo>
                  <a:lnTo>
                    <a:pt x="93507" y="120600"/>
                  </a:lnTo>
                  <a:lnTo>
                    <a:pt x="97981" y="126978"/>
                  </a:lnTo>
                  <a:lnTo>
                    <a:pt x="106318" y="130518"/>
                  </a:lnTo>
                  <a:lnTo>
                    <a:pt x="111503" y="131462"/>
                  </a:lnTo>
                  <a:lnTo>
                    <a:pt x="116022" y="131033"/>
                  </a:lnTo>
                  <a:lnTo>
                    <a:pt x="123862" y="127734"/>
                  </a:lnTo>
                  <a:lnTo>
                    <a:pt x="156744" y="98392"/>
                  </a:lnTo>
                  <a:lnTo>
                    <a:pt x="179151" y="56777"/>
                  </a:lnTo>
                  <a:lnTo>
                    <a:pt x="196205" y="22791"/>
                  </a:lnTo>
                  <a:lnTo>
                    <a:pt x="195771" y="22603"/>
                  </a:lnTo>
                  <a:lnTo>
                    <a:pt x="192468" y="25215"/>
                  </a:lnTo>
                  <a:lnTo>
                    <a:pt x="190294" y="32726"/>
                  </a:lnTo>
                  <a:lnTo>
                    <a:pt x="188270" y="42062"/>
                  </a:lnTo>
                  <a:lnTo>
                    <a:pt x="181169" y="56678"/>
                  </a:lnTo>
                  <a:lnTo>
                    <a:pt x="170472" y="98778"/>
                  </a:lnTo>
                  <a:lnTo>
                    <a:pt x="170851" y="117580"/>
                  </a:lnTo>
                  <a:lnTo>
                    <a:pt x="177192" y="135498"/>
                  </a:lnTo>
                  <a:lnTo>
                    <a:pt x="182800" y="144182"/>
                  </a:lnTo>
                  <a:lnTo>
                    <a:pt x="185777" y="145863"/>
                  </a:lnTo>
                  <a:lnTo>
                    <a:pt x="188819" y="145926"/>
                  </a:lnTo>
                  <a:lnTo>
                    <a:pt x="196081" y="144231"/>
                  </a:lnTo>
                  <a:lnTo>
                    <a:pt x="211012" y="142219"/>
                  </a:lnTo>
                  <a:lnTo>
                    <a:pt x="218997" y="137997"/>
                  </a:lnTo>
                  <a:lnTo>
                    <a:pt x="239293" y="119059"/>
                  </a:lnTo>
                  <a:lnTo>
                    <a:pt x="269962" y="73159"/>
                  </a:lnTo>
                  <a:lnTo>
                    <a:pt x="273712" y="59467"/>
                  </a:lnTo>
                  <a:lnTo>
                    <a:pt x="274960" y="58694"/>
                  </a:lnTo>
                  <a:lnTo>
                    <a:pt x="282431" y="57353"/>
                  </a:lnTo>
                  <a:lnTo>
                    <a:pt x="282890" y="58344"/>
                  </a:lnTo>
                  <a:lnTo>
                    <a:pt x="283801" y="102812"/>
                  </a:lnTo>
                  <a:lnTo>
                    <a:pt x="284862" y="111311"/>
                  </a:lnTo>
                  <a:lnTo>
                    <a:pt x="291408" y="126938"/>
                  </a:lnTo>
                  <a:lnTo>
                    <a:pt x="300281" y="142236"/>
                  </a:lnTo>
                  <a:lnTo>
                    <a:pt x="301140" y="145623"/>
                  </a:lnTo>
                  <a:lnTo>
                    <a:pt x="302769" y="146824"/>
                  </a:lnTo>
                  <a:lnTo>
                    <a:pt x="304914" y="146566"/>
                  </a:lnTo>
                  <a:lnTo>
                    <a:pt x="310906" y="143604"/>
                  </a:lnTo>
                  <a:lnTo>
                    <a:pt x="317000" y="138035"/>
                  </a:lnTo>
                  <a:lnTo>
                    <a:pt x="319725" y="132610"/>
                  </a:lnTo>
                  <a:lnTo>
                    <a:pt x="320452" y="129682"/>
                  </a:lnTo>
                  <a:lnTo>
                    <a:pt x="328163" y="114203"/>
                  </a:lnTo>
                  <a:lnTo>
                    <a:pt x="336056" y="66871"/>
                  </a:lnTo>
                  <a:lnTo>
                    <a:pt x="352523" y="20142"/>
                  </a:lnTo>
                  <a:lnTo>
                    <a:pt x="358796" y="13185"/>
                  </a:lnTo>
                  <a:lnTo>
                    <a:pt x="3790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739">
              <a:extLst>
                <a:ext uri="{FF2B5EF4-FFF2-40B4-BE49-F238E27FC236}">
                  <a16:creationId xmlns:a16="http://schemas.microsoft.com/office/drawing/2014/main" id="{21B1917A-F53C-41B0-FABC-24014CE601C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049000" y="3364903"/>
              <a:ext cx="217144" cy="168873"/>
            </a:xfrm>
            <a:custGeom>
              <a:avLst/>
              <a:gdLst/>
              <a:ahLst/>
              <a:cxnLst/>
              <a:rect l="0" t="0" r="0" b="0"/>
              <a:pathLst>
                <a:path w="217144" h="168873">
                  <a:moveTo>
                    <a:pt x="0" y="83147"/>
                  </a:moveTo>
                  <a:lnTo>
                    <a:pt x="0" y="83147"/>
                  </a:lnTo>
                  <a:lnTo>
                    <a:pt x="5057" y="83147"/>
                  </a:lnTo>
                  <a:lnTo>
                    <a:pt x="10361" y="80325"/>
                  </a:lnTo>
                  <a:lnTo>
                    <a:pt x="55478" y="42215"/>
                  </a:lnTo>
                  <a:lnTo>
                    <a:pt x="78950" y="22853"/>
                  </a:lnTo>
                  <a:lnTo>
                    <a:pt x="82267" y="21784"/>
                  </a:lnTo>
                  <a:lnTo>
                    <a:pt x="85536" y="22130"/>
                  </a:lnTo>
                  <a:lnTo>
                    <a:pt x="88774" y="23418"/>
                  </a:lnTo>
                  <a:lnTo>
                    <a:pt x="90932" y="25337"/>
                  </a:lnTo>
                  <a:lnTo>
                    <a:pt x="94682" y="33972"/>
                  </a:lnTo>
                  <a:lnTo>
                    <a:pt x="95235" y="62928"/>
                  </a:lnTo>
                  <a:lnTo>
                    <a:pt x="86313" y="108978"/>
                  </a:lnTo>
                  <a:lnTo>
                    <a:pt x="85840" y="118824"/>
                  </a:lnTo>
                  <a:lnTo>
                    <a:pt x="86862" y="118573"/>
                  </a:lnTo>
                  <a:lnTo>
                    <a:pt x="128956" y="77990"/>
                  </a:lnTo>
                  <a:lnTo>
                    <a:pt x="164521" y="35901"/>
                  </a:lnTo>
                  <a:lnTo>
                    <a:pt x="195545" y="3222"/>
                  </a:lnTo>
                  <a:lnTo>
                    <a:pt x="202620" y="0"/>
                  </a:lnTo>
                  <a:lnTo>
                    <a:pt x="205988" y="199"/>
                  </a:lnTo>
                  <a:lnTo>
                    <a:pt x="212554" y="3242"/>
                  </a:lnTo>
                  <a:lnTo>
                    <a:pt x="214728" y="7652"/>
                  </a:lnTo>
                  <a:lnTo>
                    <a:pt x="217143" y="21019"/>
                  </a:lnTo>
                  <a:lnTo>
                    <a:pt x="211090" y="62016"/>
                  </a:lnTo>
                  <a:lnTo>
                    <a:pt x="200078" y="107972"/>
                  </a:lnTo>
                  <a:lnTo>
                    <a:pt x="194866" y="130367"/>
                  </a:lnTo>
                  <a:lnTo>
                    <a:pt x="197027" y="140469"/>
                  </a:lnTo>
                  <a:lnTo>
                    <a:pt x="209550" y="168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586">
            <a:extLst>
              <a:ext uri="{FF2B5EF4-FFF2-40B4-BE49-F238E27FC236}">
                <a16:creationId xmlns:a16="http://schemas.microsoft.com/office/drawing/2014/main" id="{BB470F2D-DF85-9F8A-02D4-D2AF95A5BA8F}"/>
              </a:ext>
            </a:extLst>
          </p:cNvPr>
          <p:cNvGrpSpPr/>
          <p:nvPr/>
        </p:nvGrpSpPr>
        <p:grpSpPr>
          <a:xfrm>
            <a:off x="1695450" y="4038634"/>
            <a:ext cx="971551" cy="471772"/>
            <a:chOff x="1695450" y="4038634"/>
            <a:chExt cx="971551" cy="471772"/>
          </a:xfrm>
        </p:grpSpPr>
        <p:sp>
          <p:nvSpPr>
            <p:cNvPr id="437" name="SMARTInkShape-2740">
              <a:extLst>
                <a:ext uri="{FF2B5EF4-FFF2-40B4-BE49-F238E27FC236}">
                  <a16:creationId xmlns:a16="http://schemas.microsoft.com/office/drawing/2014/main" id="{C09BB2D1-97A4-107C-820C-8B4DAF2DC84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733584" y="4038634"/>
              <a:ext cx="161892" cy="471772"/>
            </a:xfrm>
            <a:custGeom>
              <a:avLst/>
              <a:gdLst/>
              <a:ahLst/>
              <a:cxnLst/>
              <a:rect l="0" t="0" r="0" b="0"/>
              <a:pathLst>
                <a:path w="161892" h="471772">
                  <a:moveTo>
                    <a:pt x="161891" y="85691"/>
                  </a:moveTo>
                  <a:lnTo>
                    <a:pt x="161891" y="85691"/>
                  </a:lnTo>
                  <a:lnTo>
                    <a:pt x="161891" y="76559"/>
                  </a:lnTo>
                  <a:lnTo>
                    <a:pt x="152758" y="76176"/>
                  </a:lnTo>
                  <a:lnTo>
                    <a:pt x="152367" y="58474"/>
                  </a:lnTo>
                  <a:lnTo>
                    <a:pt x="144165" y="49035"/>
                  </a:lnTo>
                  <a:lnTo>
                    <a:pt x="142957" y="39517"/>
                  </a:lnTo>
                  <a:lnTo>
                    <a:pt x="142875" y="33439"/>
                  </a:lnTo>
                  <a:lnTo>
                    <a:pt x="141806" y="31806"/>
                  </a:lnTo>
                  <a:lnTo>
                    <a:pt x="140034" y="30718"/>
                  </a:lnTo>
                  <a:lnTo>
                    <a:pt x="134643" y="28971"/>
                  </a:lnTo>
                  <a:lnTo>
                    <a:pt x="133906" y="25910"/>
                  </a:lnTo>
                  <a:lnTo>
                    <a:pt x="133432" y="20378"/>
                  </a:lnTo>
                  <a:lnTo>
                    <a:pt x="115600" y="1301"/>
                  </a:lnTo>
                  <a:lnTo>
                    <a:pt x="109605" y="362"/>
                  </a:lnTo>
                  <a:lnTo>
                    <a:pt x="96967" y="0"/>
                  </a:lnTo>
                  <a:lnTo>
                    <a:pt x="87958" y="6519"/>
                  </a:lnTo>
                  <a:lnTo>
                    <a:pt x="82112" y="8170"/>
                  </a:lnTo>
                  <a:lnTo>
                    <a:pt x="80130" y="9669"/>
                  </a:lnTo>
                  <a:lnTo>
                    <a:pt x="48000" y="52705"/>
                  </a:lnTo>
                  <a:lnTo>
                    <a:pt x="32828" y="95890"/>
                  </a:lnTo>
                  <a:lnTo>
                    <a:pt x="24049" y="142930"/>
                  </a:lnTo>
                  <a:lnTo>
                    <a:pt x="18952" y="182017"/>
                  </a:lnTo>
                  <a:lnTo>
                    <a:pt x="11673" y="226584"/>
                  </a:lnTo>
                  <a:lnTo>
                    <a:pt x="9922" y="271330"/>
                  </a:lnTo>
                  <a:lnTo>
                    <a:pt x="9576" y="313331"/>
                  </a:lnTo>
                  <a:lnTo>
                    <a:pt x="9508" y="352201"/>
                  </a:lnTo>
                  <a:lnTo>
                    <a:pt x="6674" y="380910"/>
                  </a:lnTo>
                  <a:lnTo>
                    <a:pt x="555" y="427750"/>
                  </a:lnTo>
                  <a:lnTo>
                    <a:pt x="0" y="459734"/>
                  </a:lnTo>
                  <a:lnTo>
                    <a:pt x="1047" y="462054"/>
                  </a:lnTo>
                  <a:lnTo>
                    <a:pt x="2804" y="463599"/>
                  </a:lnTo>
                  <a:lnTo>
                    <a:pt x="5033" y="464629"/>
                  </a:lnTo>
                  <a:lnTo>
                    <a:pt x="6519" y="466375"/>
                  </a:lnTo>
                  <a:lnTo>
                    <a:pt x="8170" y="471137"/>
                  </a:lnTo>
                  <a:lnTo>
                    <a:pt x="9669" y="471771"/>
                  </a:lnTo>
                  <a:lnTo>
                    <a:pt x="11726" y="471136"/>
                  </a:lnTo>
                  <a:lnTo>
                    <a:pt x="28541" y="457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741">
              <a:extLst>
                <a:ext uri="{FF2B5EF4-FFF2-40B4-BE49-F238E27FC236}">
                  <a16:creationId xmlns:a16="http://schemas.microsoft.com/office/drawing/2014/main" id="{6CEC33CB-C151-692E-1019-4130D57400A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695450" y="422910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13258" y="38100"/>
                  </a:lnTo>
                  <a:lnTo>
                    <a:pt x="19298" y="35278"/>
                  </a:lnTo>
                  <a:lnTo>
                    <a:pt x="22390" y="33043"/>
                  </a:lnTo>
                  <a:lnTo>
                    <a:pt x="36856" y="29899"/>
                  </a:lnTo>
                  <a:lnTo>
                    <a:pt x="54160" y="27779"/>
                  </a:lnTo>
                  <a:lnTo>
                    <a:pt x="76864" y="21087"/>
                  </a:lnTo>
                  <a:lnTo>
                    <a:pt x="114358" y="16406"/>
                  </a:lnTo>
                  <a:lnTo>
                    <a:pt x="136189" y="11564"/>
                  </a:lnTo>
                  <a:lnTo>
                    <a:pt x="167199" y="873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742">
              <a:extLst>
                <a:ext uri="{FF2B5EF4-FFF2-40B4-BE49-F238E27FC236}">
                  <a16:creationId xmlns:a16="http://schemas.microsoft.com/office/drawing/2014/main" id="{747EF995-65EB-31D5-3A5F-BF06250D893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914525" y="4191000"/>
              <a:ext cx="238126" cy="142721"/>
            </a:xfrm>
            <a:custGeom>
              <a:avLst/>
              <a:gdLst/>
              <a:ahLst/>
              <a:cxnLst/>
              <a:rect l="0" t="0" r="0" b="0"/>
              <a:pathLst>
                <a:path w="238126" h="142721">
                  <a:moveTo>
                    <a:pt x="0" y="95250"/>
                  </a:moveTo>
                  <a:lnTo>
                    <a:pt x="0" y="95250"/>
                  </a:lnTo>
                  <a:lnTo>
                    <a:pt x="0" y="90193"/>
                  </a:lnTo>
                  <a:lnTo>
                    <a:pt x="1058" y="88704"/>
                  </a:lnTo>
                  <a:lnTo>
                    <a:pt x="2822" y="87711"/>
                  </a:lnTo>
                  <a:lnTo>
                    <a:pt x="5056" y="87049"/>
                  </a:lnTo>
                  <a:lnTo>
                    <a:pt x="6546" y="85549"/>
                  </a:lnTo>
                  <a:lnTo>
                    <a:pt x="11759" y="75538"/>
                  </a:lnTo>
                  <a:lnTo>
                    <a:pt x="41314" y="44439"/>
                  </a:lnTo>
                  <a:lnTo>
                    <a:pt x="47642" y="40917"/>
                  </a:lnTo>
                  <a:lnTo>
                    <a:pt x="53983" y="38294"/>
                  </a:lnTo>
                  <a:lnTo>
                    <a:pt x="63502" y="31925"/>
                  </a:lnTo>
                  <a:lnTo>
                    <a:pt x="73026" y="29568"/>
                  </a:lnTo>
                  <a:lnTo>
                    <a:pt x="88900" y="28706"/>
                  </a:lnTo>
                  <a:lnTo>
                    <a:pt x="95250" y="31455"/>
                  </a:lnTo>
                  <a:lnTo>
                    <a:pt x="127000" y="60375"/>
                  </a:lnTo>
                  <a:lnTo>
                    <a:pt x="130528" y="66697"/>
                  </a:lnTo>
                  <a:lnTo>
                    <a:pt x="133154" y="73035"/>
                  </a:lnTo>
                  <a:lnTo>
                    <a:pt x="137849" y="79379"/>
                  </a:lnTo>
                  <a:lnTo>
                    <a:pt x="140641" y="88549"/>
                  </a:lnTo>
                  <a:lnTo>
                    <a:pt x="142836" y="121827"/>
                  </a:lnTo>
                  <a:lnTo>
                    <a:pt x="135331" y="133923"/>
                  </a:lnTo>
                  <a:lnTo>
                    <a:pt x="134671" y="136908"/>
                  </a:lnTo>
                  <a:lnTo>
                    <a:pt x="133172" y="138897"/>
                  </a:lnTo>
                  <a:lnTo>
                    <a:pt x="128685" y="141107"/>
                  </a:lnTo>
                  <a:lnTo>
                    <a:pt x="110994" y="142720"/>
                  </a:lnTo>
                  <a:lnTo>
                    <a:pt x="104717" y="139984"/>
                  </a:lnTo>
                  <a:lnTo>
                    <a:pt x="101561" y="137773"/>
                  </a:lnTo>
                  <a:lnTo>
                    <a:pt x="92064" y="119491"/>
                  </a:lnTo>
                  <a:lnTo>
                    <a:pt x="87603" y="99022"/>
                  </a:lnTo>
                  <a:lnTo>
                    <a:pt x="92204" y="83168"/>
                  </a:lnTo>
                  <a:lnTo>
                    <a:pt x="106695" y="59215"/>
                  </a:lnTo>
                  <a:lnTo>
                    <a:pt x="127216" y="38712"/>
                  </a:lnTo>
                  <a:lnTo>
                    <a:pt x="152482" y="17878"/>
                  </a:lnTo>
                  <a:lnTo>
                    <a:pt x="169017" y="1323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743">
              <a:extLst>
                <a:ext uri="{FF2B5EF4-FFF2-40B4-BE49-F238E27FC236}">
                  <a16:creationId xmlns:a16="http://schemas.microsoft.com/office/drawing/2014/main" id="{BE3605AA-FCAF-2564-9382-19CBEF154F9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191697" y="4172504"/>
              <a:ext cx="118231" cy="139092"/>
            </a:xfrm>
            <a:custGeom>
              <a:avLst/>
              <a:gdLst/>
              <a:ahLst/>
              <a:cxnLst/>
              <a:rect l="0" t="0" r="0" b="0"/>
              <a:pathLst>
                <a:path w="118231" h="139092">
                  <a:moveTo>
                    <a:pt x="56203" y="47071"/>
                  </a:moveTo>
                  <a:lnTo>
                    <a:pt x="56203" y="47071"/>
                  </a:lnTo>
                  <a:lnTo>
                    <a:pt x="64404" y="38870"/>
                  </a:lnTo>
                  <a:lnTo>
                    <a:pt x="65336" y="32882"/>
                  </a:lnTo>
                  <a:lnTo>
                    <a:pt x="65612" y="24405"/>
                  </a:lnTo>
                  <a:lnTo>
                    <a:pt x="62854" y="18300"/>
                  </a:lnTo>
                  <a:lnTo>
                    <a:pt x="48391" y="1316"/>
                  </a:lnTo>
                  <a:lnTo>
                    <a:pt x="44617" y="277"/>
                  </a:lnTo>
                  <a:lnTo>
                    <a:pt x="42129" y="0"/>
                  </a:lnTo>
                  <a:lnTo>
                    <a:pt x="36542" y="2514"/>
                  </a:lnTo>
                  <a:lnTo>
                    <a:pt x="33571" y="4667"/>
                  </a:lnTo>
                  <a:lnTo>
                    <a:pt x="9836" y="48366"/>
                  </a:lnTo>
                  <a:lnTo>
                    <a:pt x="2248" y="70973"/>
                  </a:lnTo>
                  <a:lnTo>
                    <a:pt x="0" y="91077"/>
                  </a:lnTo>
                  <a:lnTo>
                    <a:pt x="2296" y="101201"/>
                  </a:lnTo>
                  <a:lnTo>
                    <a:pt x="12393" y="116325"/>
                  </a:lnTo>
                  <a:lnTo>
                    <a:pt x="26524" y="131326"/>
                  </a:lnTo>
                  <a:lnTo>
                    <a:pt x="40896" y="137434"/>
                  </a:lnTo>
                  <a:lnTo>
                    <a:pt x="58925" y="139091"/>
                  </a:lnTo>
                  <a:lnTo>
                    <a:pt x="99348" y="131531"/>
                  </a:lnTo>
                  <a:lnTo>
                    <a:pt x="107192" y="128778"/>
                  </a:lnTo>
                  <a:lnTo>
                    <a:pt x="112420" y="124826"/>
                  </a:lnTo>
                  <a:lnTo>
                    <a:pt x="118230" y="114790"/>
                  </a:lnTo>
                  <a:lnTo>
                    <a:pt x="117990" y="100452"/>
                  </a:lnTo>
                  <a:lnTo>
                    <a:pt x="114356" y="85612"/>
                  </a:lnTo>
                  <a:lnTo>
                    <a:pt x="105301" y="70250"/>
                  </a:lnTo>
                  <a:lnTo>
                    <a:pt x="84778" y="47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744">
              <a:extLst>
                <a:ext uri="{FF2B5EF4-FFF2-40B4-BE49-F238E27FC236}">
                  <a16:creationId xmlns:a16="http://schemas.microsoft.com/office/drawing/2014/main" id="{73A8969E-DA21-5BBF-FA5C-8E06D60554F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352675" y="4183424"/>
              <a:ext cx="314326" cy="157433"/>
            </a:xfrm>
            <a:custGeom>
              <a:avLst/>
              <a:gdLst/>
              <a:ahLst/>
              <a:cxnLst/>
              <a:rect l="0" t="0" r="0" b="0"/>
              <a:pathLst>
                <a:path w="314326" h="157433">
                  <a:moveTo>
                    <a:pt x="0" y="36151"/>
                  </a:moveTo>
                  <a:lnTo>
                    <a:pt x="0" y="36151"/>
                  </a:lnTo>
                  <a:lnTo>
                    <a:pt x="19638" y="22001"/>
                  </a:lnTo>
                  <a:lnTo>
                    <a:pt x="32455" y="4628"/>
                  </a:lnTo>
                  <a:lnTo>
                    <a:pt x="38413" y="974"/>
                  </a:lnTo>
                  <a:lnTo>
                    <a:pt x="41484" y="0"/>
                  </a:lnTo>
                  <a:lnTo>
                    <a:pt x="44589" y="409"/>
                  </a:lnTo>
                  <a:lnTo>
                    <a:pt x="50862" y="3685"/>
                  </a:lnTo>
                  <a:lnTo>
                    <a:pt x="52958" y="7099"/>
                  </a:lnTo>
                  <a:lnTo>
                    <a:pt x="55908" y="23075"/>
                  </a:lnTo>
                  <a:lnTo>
                    <a:pt x="56986" y="70569"/>
                  </a:lnTo>
                  <a:lnTo>
                    <a:pt x="56060" y="98531"/>
                  </a:lnTo>
                  <a:lnTo>
                    <a:pt x="48505" y="142247"/>
                  </a:lnTo>
                  <a:lnTo>
                    <a:pt x="47741" y="157432"/>
                  </a:lnTo>
                  <a:lnTo>
                    <a:pt x="48761" y="157222"/>
                  </a:lnTo>
                  <a:lnTo>
                    <a:pt x="52716" y="154166"/>
                  </a:lnTo>
                  <a:lnTo>
                    <a:pt x="63878" y="134917"/>
                  </a:lnTo>
                  <a:lnTo>
                    <a:pt x="83641" y="90853"/>
                  </a:lnTo>
                  <a:lnTo>
                    <a:pt x="99973" y="67692"/>
                  </a:lnTo>
                  <a:lnTo>
                    <a:pt x="104757" y="58636"/>
                  </a:lnTo>
                  <a:lnTo>
                    <a:pt x="125953" y="34474"/>
                  </a:lnTo>
                  <a:lnTo>
                    <a:pt x="129477" y="32916"/>
                  </a:lnTo>
                  <a:lnTo>
                    <a:pt x="132885" y="32936"/>
                  </a:lnTo>
                  <a:lnTo>
                    <a:pt x="136215" y="34008"/>
                  </a:lnTo>
                  <a:lnTo>
                    <a:pt x="142737" y="40843"/>
                  </a:lnTo>
                  <a:lnTo>
                    <a:pt x="148105" y="50937"/>
                  </a:lnTo>
                  <a:lnTo>
                    <a:pt x="153081" y="93680"/>
                  </a:lnTo>
                  <a:lnTo>
                    <a:pt x="162067" y="126726"/>
                  </a:lnTo>
                  <a:lnTo>
                    <a:pt x="166574" y="133909"/>
                  </a:lnTo>
                  <a:lnTo>
                    <a:pt x="168200" y="135190"/>
                  </a:lnTo>
                  <a:lnTo>
                    <a:pt x="169283" y="134985"/>
                  </a:lnTo>
                  <a:lnTo>
                    <a:pt x="193803" y="92671"/>
                  </a:lnTo>
                  <a:lnTo>
                    <a:pt x="220937" y="49841"/>
                  </a:lnTo>
                  <a:lnTo>
                    <a:pt x="255559" y="9238"/>
                  </a:lnTo>
                  <a:lnTo>
                    <a:pt x="259279" y="8315"/>
                  </a:lnTo>
                  <a:lnTo>
                    <a:pt x="261752" y="8069"/>
                  </a:lnTo>
                  <a:lnTo>
                    <a:pt x="263402" y="8963"/>
                  </a:lnTo>
                  <a:lnTo>
                    <a:pt x="264501" y="10617"/>
                  </a:lnTo>
                  <a:lnTo>
                    <a:pt x="278402" y="50811"/>
                  </a:lnTo>
                  <a:lnTo>
                    <a:pt x="285840" y="92919"/>
                  </a:lnTo>
                  <a:lnTo>
                    <a:pt x="298880" y="127757"/>
                  </a:lnTo>
                  <a:lnTo>
                    <a:pt x="314325" y="140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3" name="SMARTInkShape-2745">
            <a:extLst>
              <a:ext uri="{FF2B5EF4-FFF2-40B4-BE49-F238E27FC236}">
                <a16:creationId xmlns:a16="http://schemas.microsoft.com/office/drawing/2014/main" id="{E20968DB-0981-9E5A-607B-12369309F23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91517" y="4139146"/>
            <a:ext cx="237484" cy="186105"/>
          </a:xfrm>
          <a:custGeom>
            <a:avLst/>
            <a:gdLst/>
            <a:ahLst/>
            <a:cxnLst/>
            <a:rect l="0" t="0" r="0" b="0"/>
            <a:pathLst>
              <a:path w="237484" h="186105">
                <a:moveTo>
                  <a:pt x="132708" y="70904"/>
                </a:moveTo>
                <a:lnTo>
                  <a:pt x="132708" y="70904"/>
                </a:lnTo>
                <a:lnTo>
                  <a:pt x="132708" y="65847"/>
                </a:lnTo>
                <a:lnTo>
                  <a:pt x="131650" y="64358"/>
                </a:lnTo>
                <a:lnTo>
                  <a:pt x="129886" y="63365"/>
                </a:lnTo>
                <a:lnTo>
                  <a:pt x="127651" y="62703"/>
                </a:lnTo>
                <a:lnTo>
                  <a:pt x="126162" y="60145"/>
                </a:lnTo>
                <a:lnTo>
                  <a:pt x="122386" y="36567"/>
                </a:lnTo>
                <a:lnTo>
                  <a:pt x="115695" y="23395"/>
                </a:lnTo>
                <a:lnTo>
                  <a:pt x="115016" y="20182"/>
                </a:lnTo>
                <a:lnTo>
                  <a:pt x="109004" y="10602"/>
                </a:lnTo>
                <a:lnTo>
                  <a:pt x="100520" y="1061"/>
                </a:lnTo>
                <a:lnTo>
                  <a:pt x="95374" y="0"/>
                </a:lnTo>
                <a:lnTo>
                  <a:pt x="81190" y="1643"/>
                </a:lnTo>
                <a:lnTo>
                  <a:pt x="67125" y="8724"/>
                </a:lnTo>
                <a:lnTo>
                  <a:pt x="35792" y="35574"/>
                </a:lnTo>
                <a:lnTo>
                  <a:pt x="18503" y="62199"/>
                </a:lnTo>
                <a:lnTo>
                  <a:pt x="4237" y="104071"/>
                </a:lnTo>
                <a:lnTo>
                  <a:pt x="0" y="139856"/>
                </a:lnTo>
                <a:lnTo>
                  <a:pt x="5288" y="154819"/>
                </a:lnTo>
                <a:lnTo>
                  <a:pt x="25929" y="181671"/>
                </a:lnTo>
                <a:lnTo>
                  <a:pt x="30830" y="184966"/>
                </a:lnTo>
                <a:lnTo>
                  <a:pt x="35156" y="186104"/>
                </a:lnTo>
                <a:lnTo>
                  <a:pt x="39099" y="185804"/>
                </a:lnTo>
                <a:lnTo>
                  <a:pt x="46301" y="182648"/>
                </a:lnTo>
                <a:lnTo>
                  <a:pt x="75860" y="161388"/>
                </a:lnTo>
                <a:lnTo>
                  <a:pt x="88583" y="144516"/>
                </a:lnTo>
                <a:lnTo>
                  <a:pt x="96240" y="128797"/>
                </a:lnTo>
                <a:lnTo>
                  <a:pt x="101684" y="119918"/>
                </a:lnTo>
                <a:lnTo>
                  <a:pt x="111872" y="94527"/>
                </a:lnTo>
                <a:lnTo>
                  <a:pt x="112467" y="94061"/>
                </a:lnTo>
                <a:lnTo>
                  <a:pt x="112864" y="94809"/>
                </a:lnTo>
                <a:lnTo>
                  <a:pt x="113654" y="140387"/>
                </a:lnTo>
                <a:lnTo>
                  <a:pt x="116478" y="146941"/>
                </a:lnTo>
                <a:lnTo>
                  <a:pt x="118713" y="150170"/>
                </a:lnTo>
                <a:lnTo>
                  <a:pt x="122320" y="152323"/>
                </a:lnTo>
                <a:lnTo>
                  <a:pt x="131971" y="154715"/>
                </a:lnTo>
                <a:lnTo>
                  <a:pt x="143317" y="152956"/>
                </a:lnTo>
                <a:lnTo>
                  <a:pt x="159648" y="149705"/>
                </a:lnTo>
                <a:lnTo>
                  <a:pt x="200309" y="147875"/>
                </a:lnTo>
                <a:lnTo>
                  <a:pt x="237483" y="14710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0" name="SMARTInkShape-Group588">
            <a:extLst>
              <a:ext uri="{FF2B5EF4-FFF2-40B4-BE49-F238E27FC236}">
                <a16:creationId xmlns:a16="http://schemas.microsoft.com/office/drawing/2014/main" id="{259CC1E2-677C-46DB-029A-8F2252E5A049}"/>
              </a:ext>
            </a:extLst>
          </p:cNvPr>
          <p:cNvGrpSpPr/>
          <p:nvPr/>
        </p:nvGrpSpPr>
        <p:grpSpPr>
          <a:xfrm>
            <a:off x="3762375" y="4162992"/>
            <a:ext cx="676276" cy="389959"/>
            <a:chOff x="3762375" y="4162992"/>
            <a:chExt cx="676276" cy="389959"/>
          </a:xfrm>
        </p:grpSpPr>
        <p:sp>
          <p:nvSpPr>
            <p:cNvPr id="444" name="SMARTInkShape-2746">
              <a:extLst>
                <a:ext uri="{FF2B5EF4-FFF2-40B4-BE49-F238E27FC236}">
                  <a16:creationId xmlns:a16="http://schemas.microsoft.com/office/drawing/2014/main" id="{F2165C2E-A9B4-621F-2291-49C8100EE74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762375" y="4186395"/>
              <a:ext cx="43589" cy="347506"/>
            </a:xfrm>
            <a:custGeom>
              <a:avLst/>
              <a:gdLst/>
              <a:ahLst/>
              <a:cxnLst/>
              <a:rect l="0" t="0" r="0" b="0"/>
              <a:pathLst>
                <a:path w="43589" h="347506">
                  <a:moveTo>
                    <a:pt x="38100" y="14130"/>
                  </a:moveTo>
                  <a:lnTo>
                    <a:pt x="38100" y="14130"/>
                  </a:lnTo>
                  <a:lnTo>
                    <a:pt x="38100" y="9073"/>
                  </a:lnTo>
                  <a:lnTo>
                    <a:pt x="40922" y="3769"/>
                  </a:lnTo>
                  <a:lnTo>
                    <a:pt x="43588" y="0"/>
                  </a:lnTo>
                  <a:lnTo>
                    <a:pt x="41244" y="1853"/>
                  </a:lnTo>
                  <a:lnTo>
                    <a:pt x="33975" y="13902"/>
                  </a:lnTo>
                  <a:lnTo>
                    <a:pt x="30175" y="30878"/>
                  </a:lnTo>
                  <a:lnTo>
                    <a:pt x="25964" y="61870"/>
                  </a:lnTo>
                  <a:lnTo>
                    <a:pt x="12356" y="104299"/>
                  </a:lnTo>
                  <a:lnTo>
                    <a:pt x="4132" y="148444"/>
                  </a:lnTo>
                  <a:lnTo>
                    <a:pt x="1224" y="185160"/>
                  </a:lnTo>
                  <a:lnTo>
                    <a:pt x="363" y="229670"/>
                  </a:lnTo>
                  <a:lnTo>
                    <a:pt x="161" y="264442"/>
                  </a:lnTo>
                  <a:lnTo>
                    <a:pt x="48" y="309606"/>
                  </a:lnTo>
                  <a:lnTo>
                    <a:pt x="0" y="347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747">
              <a:extLst>
                <a:ext uri="{FF2B5EF4-FFF2-40B4-BE49-F238E27FC236}">
                  <a16:creationId xmlns:a16="http://schemas.microsoft.com/office/drawing/2014/main" id="{78D015EE-F99A-28E6-A4FD-0284972210F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762375" y="4182192"/>
              <a:ext cx="129716" cy="92483"/>
            </a:xfrm>
            <a:custGeom>
              <a:avLst/>
              <a:gdLst/>
              <a:ahLst/>
              <a:cxnLst/>
              <a:rect l="0" t="0" r="0" b="0"/>
              <a:pathLst>
                <a:path w="129716" h="92483">
                  <a:moveTo>
                    <a:pt x="0" y="75483"/>
                  </a:moveTo>
                  <a:lnTo>
                    <a:pt x="0" y="75483"/>
                  </a:lnTo>
                  <a:lnTo>
                    <a:pt x="26837" y="45824"/>
                  </a:lnTo>
                  <a:lnTo>
                    <a:pt x="58899" y="7451"/>
                  </a:lnTo>
                  <a:lnTo>
                    <a:pt x="68864" y="2913"/>
                  </a:lnTo>
                  <a:lnTo>
                    <a:pt x="87451" y="0"/>
                  </a:lnTo>
                  <a:lnTo>
                    <a:pt x="103052" y="4552"/>
                  </a:lnTo>
                  <a:lnTo>
                    <a:pt x="121081" y="22716"/>
                  </a:lnTo>
                  <a:lnTo>
                    <a:pt x="127896" y="36509"/>
                  </a:lnTo>
                  <a:lnTo>
                    <a:pt x="129715" y="43150"/>
                  </a:lnTo>
                  <a:lnTo>
                    <a:pt x="128912" y="56174"/>
                  </a:lnTo>
                  <a:lnTo>
                    <a:pt x="127216" y="62610"/>
                  </a:lnTo>
                  <a:lnTo>
                    <a:pt x="122911" y="67959"/>
                  </a:lnTo>
                  <a:lnTo>
                    <a:pt x="94463" y="87611"/>
                  </a:lnTo>
                  <a:lnTo>
                    <a:pt x="68088" y="92482"/>
                  </a:lnTo>
                  <a:lnTo>
                    <a:pt x="9525" y="85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748">
              <a:extLst>
                <a:ext uri="{FF2B5EF4-FFF2-40B4-BE49-F238E27FC236}">
                  <a16:creationId xmlns:a16="http://schemas.microsoft.com/office/drawing/2014/main" id="{5BB3EB34-E921-A9C9-B7C7-F2C52FA0A8D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983471" y="4183342"/>
              <a:ext cx="86722" cy="139800"/>
            </a:xfrm>
            <a:custGeom>
              <a:avLst/>
              <a:gdLst/>
              <a:ahLst/>
              <a:cxnLst/>
              <a:rect l="0" t="0" r="0" b="0"/>
              <a:pathLst>
                <a:path w="86722" h="139800">
                  <a:moveTo>
                    <a:pt x="55129" y="36233"/>
                  </a:moveTo>
                  <a:lnTo>
                    <a:pt x="55129" y="36233"/>
                  </a:lnTo>
                  <a:lnTo>
                    <a:pt x="60186" y="36233"/>
                  </a:lnTo>
                  <a:lnTo>
                    <a:pt x="61675" y="35175"/>
                  </a:lnTo>
                  <a:lnTo>
                    <a:pt x="62668" y="33411"/>
                  </a:lnTo>
                  <a:lnTo>
                    <a:pt x="64261" y="22976"/>
                  </a:lnTo>
                  <a:lnTo>
                    <a:pt x="64537" y="13843"/>
                  </a:lnTo>
                  <a:lnTo>
                    <a:pt x="61780" y="7585"/>
                  </a:lnTo>
                  <a:lnTo>
                    <a:pt x="56443" y="0"/>
                  </a:lnTo>
                  <a:lnTo>
                    <a:pt x="50068" y="1785"/>
                  </a:lnTo>
                  <a:lnTo>
                    <a:pt x="40180" y="7165"/>
                  </a:lnTo>
                  <a:lnTo>
                    <a:pt x="28729" y="16611"/>
                  </a:lnTo>
                  <a:lnTo>
                    <a:pt x="15440" y="38886"/>
                  </a:lnTo>
                  <a:lnTo>
                    <a:pt x="0" y="83503"/>
                  </a:lnTo>
                  <a:lnTo>
                    <a:pt x="3634" y="105625"/>
                  </a:lnTo>
                  <a:lnTo>
                    <a:pt x="11414" y="127232"/>
                  </a:lnTo>
                  <a:lnTo>
                    <a:pt x="16461" y="131824"/>
                  </a:lnTo>
                  <a:lnTo>
                    <a:pt x="30535" y="136926"/>
                  </a:lnTo>
                  <a:lnTo>
                    <a:pt x="51252" y="139799"/>
                  </a:lnTo>
                  <a:lnTo>
                    <a:pt x="64342" y="134826"/>
                  </a:lnTo>
                  <a:lnTo>
                    <a:pt x="70796" y="130537"/>
                  </a:lnTo>
                  <a:lnTo>
                    <a:pt x="80789" y="117304"/>
                  </a:lnTo>
                  <a:lnTo>
                    <a:pt x="84936" y="109330"/>
                  </a:lnTo>
                  <a:lnTo>
                    <a:pt x="86721" y="92004"/>
                  </a:lnTo>
                  <a:lnTo>
                    <a:pt x="81985" y="47693"/>
                  </a:lnTo>
                  <a:lnTo>
                    <a:pt x="55129" y="17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749">
              <a:extLst>
                <a:ext uri="{FF2B5EF4-FFF2-40B4-BE49-F238E27FC236}">
                  <a16:creationId xmlns:a16="http://schemas.microsoft.com/office/drawing/2014/main" id="{5F1F52DE-9109-F0FB-9DD0-BEDD204C980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238625" y="4192324"/>
              <a:ext cx="9526" cy="360627"/>
            </a:xfrm>
            <a:custGeom>
              <a:avLst/>
              <a:gdLst/>
              <a:ahLst/>
              <a:cxnLst/>
              <a:rect l="0" t="0" r="0" b="0"/>
              <a:pathLst>
                <a:path w="9526" h="3606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08" y="17106"/>
                  </a:lnTo>
                  <a:lnTo>
                    <a:pt x="2956" y="55664"/>
                  </a:lnTo>
                  <a:lnTo>
                    <a:pt x="584" y="98402"/>
                  </a:lnTo>
                  <a:lnTo>
                    <a:pt x="115" y="137967"/>
                  </a:lnTo>
                  <a:lnTo>
                    <a:pt x="34" y="174121"/>
                  </a:lnTo>
                  <a:lnTo>
                    <a:pt x="10" y="211644"/>
                  </a:lnTo>
                  <a:lnTo>
                    <a:pt x="2" y="249157"/>
                  </a:lnTo>
                  <a:lnTo>
                    <a:pt x="0" y="292315"/>
                  </a:lnTo>
                  <a:lnTo>
                    <a:pt x="2822" y="322041"/>
                  </a:lnTo>
                  <a:lnTo>
                    <a:pt x="9525" y="360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750">
              <a:extLst>
                <a:ext uri="{FF2B5EF4-FFF2-40B4-BE49-F238E27FC236}">
                  <a16:creationId xmlns:a16="http://schemas.microsoft.com/office/drawing/2014/main" id="{76854379-E2A1-D478-C606-872BF8A3BA9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219575" y="4162992"/>
              <a:ext cx="113949" cy="132559"/>
            </a:xfrm>
            <a:custGeom>
              <a:avLst/>
              <a:gdLst/>
              <a:ahLst/>
              <a:cxnLst/>
              <a:rect l="0" t="0" r="0" b="0"/>
              <a:pathLst>
                <a:path w="113949" h="132559">
                  <a:moveTo>
                    <a:pt x="0" y="66108"/>
                  </a:moveTo>
                  <a:lnTo>
                    <a:pt x="0" y="66108"/>
                  </a:lnTo>
                  <a:lnTo>
                    <a:pt x="0" y="52851"/>
                  </a:lnTo>
                  <a:lnTo>
                    <a:pt x="5057" y="38662"/>
                  </a:lnTo>
                  <a:lnTo>
                    <a:pt x="19298" y="19050"/>
                  </a:lnTo>
                  <a:lnTo>
                    <a:pt x="26569" y="12385"/>
                  </a:lnTo>
                  <a:lnTo>
                    <a:pt x="41504" y="3741"/>
                  </a:lnTo>
                  <a:lnTo>
                    <a:pt x="56568" y="284"/>
                  </a:lnTo>
                  <a:lnTo>
                    <a:pt x="59937" y="0"/>
                  </a:lnTo>
                  <a:lnTo>
                    <a:pt x="79848" y="4658"/>
                  </a:lnTo>
                  <a:lnTo>
                    <a:pt x="100799" y="17797"/>
                  </a:lnTo>
                  <a:lnTo>
                    <a:pt x="108300" y="31936"/>
                  </a:lnTo>
                  <a:lnTo>
                    <a:pt x="113773" y="77964"/>
                  </a:lnTo>
                  <a:lnTo>
                    <a:pt x="113948" y="86712"/>
                  </a:lnTo>
                  <a:lnTo>
                    <a:pt x="108499" y="102077"/>
                  </a:lnTo>
                  <a:lnTo>
                    <a:pt x="104083" y="109138"/>
                  </a:lnTo>
                  <a:lnTo>
                    <a:pt x="90709" y="119804"/>
                  </a:lnTo>
                  <a:lnTo>
                    <a:pt x="73123" y="127014"/>
                  </a:lnTo>
                  <a:lnTo>
                    <a:pt x="32985" y="131644"/>
                  </a:lnTo>
                  <a:lnTo>
                    <a:pt x="9103" y="132558"/>
                  </a:lnTo>
                  <a:lnTo>
                    <a:pt x="6069" y="131575"/>
                  </a:lnTo>
                  <a:lnTo>
                    <a:pt x="0" y="123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751">
              <a:extLst>
                <a:ext uri="{FF2B5EF4-FFF2-40B4-BE49-F238E27FC236}">
                  <a16:creationId xmlns:a16="http://schemas.microsoft.com/office/drawing/2014/main" id="{7C1E337F-9504-D9B7-0633-420CB8F013C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429125" y="4352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589">
            <a:extLst>
              <a:ext uri="{FF2B5EF4-FFF2-40B4-BE49-F238E27FC236}">
                <a16:creationId xmlns:a16="http://schemas.microsoft.com/office/drawing/2014/main" id="{D0409087-7129-293C-FE49-EB6D150801EE}"/>
              </a:ext>
            </a:extLst>
          </p:cNvPr>
          <p:cNvGrpSpPr/>
          <p:nvPr/>
        </p:nvGrpSpPr>
        <p:grpSpPr>
          <a:xfrm>
            <a:off x="4935354" y="4133850"/>
            <a:ext cx="798697" cy="284443"/>
            <a:chOff x="4935354" y="4133850"/>
            <a:chExt cx="798697" cy="284443"/>
          </a:xfrm>
        </p:grpSpPr>
        <p:sp>
          <p:nvSpPr>
            <p:cNvPr id="451" name="SMARTInkShape-2752">
              <a:extLst>
                <a:ext uri="{FF2B5EF4-FFF2-40B4-BE49-F238E27FC236}">
                  <a16:creationId xmlns:a16="http://schemas.microsoft.com/office/drawing/2014/main" id="{131B054D-55AA-9CB0-C49B-B31229C7617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935354" y="4191000"/>
              <a:ext cx="208147" cy="165441"/>
            </a:xfrm>
            <a:custGeom>
              <a:avLst/>
              <a:gdLst/>
              <a:ahLst/>
              <a:cxnLst/>
              <a:rect l="0" t="0" r="0" b="0"/>
              <a:pathLst>
                <a:path w="208147" h="165441">
                  <a:moveTo>
                    <a:pt x="17646" y="9525"/>
                  </a:moveTo>
                  <a:lnTo>
                    <a:pt x="17646" y="9525"/>
                  </a:lnTo>
                  <a:lnTo>
                    <a:pt x="17646" y="1324"/>
                  </a:lnTo>
                  <a:lnTo>
                    <a:pt x="18704" y="883"/>
                  </a:lnTo>
                  <a:lnTo>
                    <a:pt x="27137" y="3"/>
                  </a:lnTo>
                  <a:lnTo>
                    <a:pt x="22105" y="0"/>
                  </a:lnTo>
                  <a:lnTo>
                    <a:pt x="20618" y="2117"/>
                  </a:lnTo>
                  <a:lnTo>
                    <a:pt x="7459" y="48957"/>
                  </a:lnTo>
                  <a:lnTo>
                    <a:pt x="347" y="80931"/>
                  </a:lnTo>
                  <a:lnTo>
                    <a:pt x="0" y="115235"/>
                  </a:lnTo>
                  <a:lnTo>
                    <a:pt x="6303" y="141035"/>
                  </a:lnTo>
                  <a:lnTo>
                    <a:pt x="17914" y="160308"/>
                  </a:lnTo>
                  <a:lnTo>
                    <a:pt x="21000" y="164021"/>
                  </a:lnTo>
                  <a:lnTo>
                    <a:pt x="24115" y="165440"/>
                  </a:lnTo>
                  <a:lnTo>
                    <a:pt x="27250" y="165326"/>
                  </a:lnTo>
                  <a:lnTo>
                    <a:pt x="30399" y="164193"/>
                  </a:lnTo>
                  <a:lnTo>
                    <a:pt x="32498" y="162379"/>
                  </a:lnTo>
                  <a:lnTo>
                    <a:pt x="34831" y="157540"/>
                  </a:lnTo>
                  <a:lnTo>
                    <a:pt x="44162" y="114005"/>
                  </a:lnTo>
                  <a:lnTo>
                    <a:pt x="48433" y="95163"/>
                  </a:lnTo>
                  <a:lnTo>
                    <a:pt x="56401" y="78996"/>
                  </a:lnTo>
                  <a:lnTo>
                    <a:pt x="61329" y="71093"/>
                  </a:lnTo>
                  <a:lnTo>
                    <a:pt x="65117" y="57756"/>
                  </a:lnTo>
                  <a:lnTo>
                    <a:pt x="70283" y="57330"/>
                  </a:lnTo>
                  <a:lnTo>
                    <a:pt x="71786" y="58328"/>
                  </a:lnTo>
                  <a:lnTo>
                    <a:pt x="72789" y="60052"/>
                  </a:lnTo>
                  <a:lnTo>
                    <a:pt x="74400" y="65367"/>
                  </a:lnTo>
                  <a:lnTo>
                    <a:pt x="81264" y="74021"/>
                  </a:lnTo>
                  <a:lnTo>
                    <a:pt x="102042" y="116031"/>
                  </a:lnTo>
                  <a:lnTo>
                    <a:pt x="110189" y="132003"/>
                  </a:lnTo>
                  <a:lnTo>
                    <a:pt x="126675" y="146944"/>
                  </a:lnTo>
                  <a:lnTo>
                    <a:pt x="143908" y="157016"/>
                  </a:lnTo>
                  <a:lnTo>
                    <a:pt x="159748" y="160956"/>
                  </a:lnTo>
                  <a:lnTo>
                    <a:pt x="163181" y="161279"/>
                  </a:lnTo>
                  <a:lnTo>
                    <a:pt x="165469" y="160436"/>
                  </a:lnTo>
                  <a:lnTo>
                    <a:pt x="166995" y="158815"/>
                  </a:lnTo>
                  <a:lnTo>
                    <a:pt x="176190" y="138036"/>
                  </a:lnTo>
                  <a:lnTo>
                    <a:pt x="186912" y="90436"/>
                  </a:lnTo>
                  <a:lnTo>
                    <a:pt x="189184" y="81469"/>
                  </a:lnTo>
                  <a:lnTo>
                    <a:pt x="197169" y="68833"/>
                  </a:lnTo>
                  <a:lnTo>
                    <a:pt x="208146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753">
              <a:extLst>
                <a:ext uri="{FF2B5EF4-FFF2-40B4-BE49-F238E27FC236}">
                  <a16:creationId xmlns:a16="http://schemas.microsoft.com/office/drawing/2014/main" id="{5081B524-14E0-ACB1-82BE-E0BEB122BFC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40190" y="4262236"/>
              <a:ext cx="17601" cy="138315"/>
            </a:xfrm>
            <a:custGeom>
              <a:avLst/>
              <a:gdLst/>
              <a:ahLst/>
              <a:cxnLst/>
              <a:rect l="0" t="0" r="0" b="0"/>
              <a:pathLst>
                <a:path w="17601" h="138315">
                  <a:moveTo>
                    <a:pt x="8085" y="24014"/>
                  </a:moveTo>
                  <a:lnTo>
                    <a:pt x="8085" y="24014"/>
                  </a:lnTo>
                  <a:lnTo>
                    <a:pt x="13141" y="24014"/>
                  </a:lnTo>
                  <a:lnTo>
                    <a:pt x="14630" y="21897"/>
                  </a:lnTo>
                  <a:lnTo>
                    <a:pt x="17348" y="5671"/>
                  </a:lnTo>
                  <a:lnTo>
                    <a:pt x="17532" y="0"/>
                  </a:lnTo>
                  <a:lnTo>
                    <a:pt x="17600" y="4101"/>
                  </a:lnTo>
                  <a:lnTo>
                    <a:pt x="5851" y="47745"/>
                  </a:lnTo>
                  <a:lnTo>
                    <a:pt x="0" y="82088"/>
                  </a:lnTo>
                  <a:lnTo>
                    <a:pt x="4332" y="116272"/>
                  </a:lnTo>
                  <a:lnTo>
                    <a:pt x="3467" y="120444"/>
                  </a:lnTo>
                  <a:lnTo>
                    <a:pt x="1831" y="123226"/>
                  </a:lnTo>
                  <a:lnTo>
                    <a:pt x="1799" y="126138"/>
                  </a:lnTo>
                  <a:lnTo>
                    <a:pt x="8085" y="138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754">
              <a:extLst>
                <a:ext uri="{FF2B5EF4-FFF2-40B4-BE49-F238E27FC236}">
                  <a16:creationId xmlns:a16="http://schemas.microsoft.com/office/drawing/2014/main" id="{8F50424B-31AB-4692-64A4-AC031B90545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286375" y="41910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755">
              <a:extLst>
                <a:ext uri="{FF2B5EF4-FFF2-40B4-BE49-F238E27FC236}">
                  <a16:creationId xmlns:a16="http://schemas.microsoft.com/office/drawing/2014/main" id="{63872163-144E-076C-81E1-A582B51D690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410200" y="4133850"/>
              <a:ext cx="114301" cy="276143"/>
            </a:xfrm>
            <a:custGeom>
              <a:avLst/>
              <a:gdLst/>
              <a:ahLst/>
              <a:cxnLst/>
              <a:rect l="0" t="0" r="0" b="0"/>
              <a:pathLst>
                <a:path w="114301" h="276143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09" y="36628"/>
                  </a:lnTo>
                  <a:lnTo>
                    <a:pt x="9491" y="71296"/>
                  </a:lnTo>
                  <a:lnTo>
                    <a:pt x="9515" y="113435"/>
                  </a:lnTo>
                  <a:lnTo>
                    <a:pt x="8465" y="154385"/>
                  </a:lnTo>
                  <a:lnTo>
                    <a:pt x="1986" y="201044"/>
                  </a:lnTo>
                  <a:lnTo>
                    <a:pt x="1320" y="247391"/>
                  </a:lnTo>
                  <a:lnTo>
                    <a:pt x="5172" y="257413"/>
                  </a:lnTo>
                  <a:lnTo>
                    <a:pt x="13292" y="269005"/>
                  </a:lnTo>
                  <a:lnTo>
                    <a:pt x="19314" y="273016"/>
                  </a:lnTo>
                  <a:lnTo>
                    <a:pt x="26576" y="274799"/>
                  </a:lnTo>
                  <a:lnTo>
                    <a:pt x="69752" y="276142"/>
                  </a:lnTo>
                  <a:lnTo>
                    <a:pt x="86034" y="275130"/>
                  </a:lnTo>
                  <a:lnTo>
                    <a:pt x="11430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756">
              <a:extLst>
                <a:ext uri="{FF2B5EF4-FFF2-40B4-BE49-F238E27FC236}">
                  <a16:creationId xmlns:a16="http://schemas.microsoft.com/office/drawing/2014/main" id="{2415C578-A5DD-EAFE-29C2-E99D64183B5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410200" y="430530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42868" y="207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757">
              <a:extLst>
                <a:ext uri="{FF2B5EF4-FFF2-40B4-BE49-F238E27FC236}">
                  <a16:creationId xmlns:a16="http://schemas.microsoft.com/office/drawing/2014/main" id="{58EE7D83-34FE-EFF6-7DFD-47861A94891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572203" y="4172458"/>
              <a:ext cx="161848" cy="245835"/>
            </a:xfrm>
            <a:custGeom>
              <a:avLst/>
              <a:gdLst/>
              <a:ahLst/>
              <a:cxnLst/>
              <a:rect l="0" t="0" r="0" b="0"/>
              <a:pathLst>
                <a:path w="161848" h="245835">
                  <a:moveTo>
                    <a:pt x="9447" y="18542"/>
                  </a:moveTo>
                  <a:lnTo>
                    <a:pt x="9447" y="18542"/>
                  </a:lnTo>
                  <a:lnTo>
                    <a:pt x="9447" y="5285"/>
                  </a:lnTo>
                  <a:lnTo>
                    <a:pt x="10505" y="3354"/>
                  </a:lnTo>
                  <a:lnTo>
                    <a:pt x="12269" y="2067"/>
                  </a:lnTo>
                  <a:lnTo>
                    <a:pt x="14503" y="1209"/>
                  </a:lnTo>
                  <a:lnTo>
                    <a:pt x="14935" y="636"/>
                  </a:lnTo>
                  <a:lnTo>
                    <a:pt x="14163" y="255"/>
                  </a:lnTo>
                  <a:lnTo>
                    <a:pt x="12591" y="0"/>
                  </a:lnTo>
                  <a:lnTo>
                    <a:pt x="11543" y="889"/>
                  </a:lnTo>
                  <a:lnTo>
                    <a:pt x="10379" y="4699"/>
                  </a:lnTo>
                  <a:lnTo>
                    <a:pt x="9529" y="48410"/>
                  </a:lnTo>
                  <a:lnTo>
                    <a:pt x="8405" y="93077"/>
                  </a:lnTo>
                  <a:lnTo>
                    <a:pt x="1911" y="137021"/>
                  </a:lnTo>
                  <a:lnTo>
                    <a:pt x="315" y="176824"/>
                  </a:lnTo>
                  <a:lnTo>
                    <a:pt x="0" y="216789"/>
                  </a:lnTo>
                  <a:lnTo>
                    <a:pt x="1003" y="237208"/>
                  </a:lnTo>
                  <a:lnTo>
                    <a:pt x="2759" y="240519"/>
                  </a:lnTo>
                  <a:lnTo>
                    <a:pt x="8126" y="245834"/>
                  </a:lnTo>
                  <a:lnTo>
                    <a:pt x="19168" y="236642"/>
                  </a:lnTo>
                  <a:lnTo>
                    <a:pt x="54193" y="189070"/>
                  </a:lnTo>
                  <a:lnTo>
                    <a:pt x="90761" y="146056"/>
                  </a:lnTo>
                  <a:lnTo>
                    <a:pt x="107709" y="121673"/>
                  </a:lnTo>
                  <a:lnTo>
                    <a:pt x="116972" y="117294"/>
                  </a:lnTo>
                  <a:lnTo>
                    <a:pt x="135109" y="114484"/>
                  </a:lnTo>
                  <a:lnTo>
                    <a:pt x="137672" y="116370"/>
                  </a:lnTo>
                  <a:lnTo>
                    <a:pt x="140519" y="124110"/>
                  </a:lnTo>
                  <a:lnTo>
                    <a:pt x="142597" y="169936"/>
                  </a:lnTo>
                  <a:lnTo>
                    <a:pt x="142795" y="212461"/>
                  </a:lnTo>
                  <a:lnTo>
                    <a:pt x="143854" y="214496"/>
                  </a:lnTo>
                  <a:lnTo>
                    <a:pt x="145619" y="215853"/>
                  </a:lnTo>
                  <a:lnTo>
                    <a:pt x="150401" y="218419"/>
                  </a:lnTo>
                  <a:lnTo>
                    <a:pt x="161847" y="228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590">
            <a:extLst>
              <a:ext uri="{FF2B5EF4-FFF2-40B4-BE49-F238E27FC236}">
                <a16:creationId xmlns:a16="http://schemas.microsoft.com/office/drawing/2014/main" id="{A59A976A-5EE5-CAE8-2531-1CBA0CE910EF}"/>
              </a:ext>
            </a:extLst>
          </p:cNvPr>
          <p:cNvGrpSpPr/>
          <p:nvPr/>
        </p:nvGrpSpPr>
        <p:grpSpPr>
          <a:xfrm>
            <a:off x="6229350" y="4211388"/>
            <a:ext cx="1781176" cy="236788"/>
            <a:chOff x="6229350" y="4211388"/>
            <a:chExt cx="1781176" cy="236788"/>
          </a:xfrm>
        </p:grpSpPr>
        <p:sp>
          <p:nvSpPr>
            <p:cNvPr id="458" name="SMARTInkShape-2758">
              <a:extLst>
                <a:ext uri="{FF2B5EF4-FFF2-40B4-BE49-F238E27FC236}">
                  <a16:creationId xmlns:a16="http://schemas.microsoft.com/office/drawing/2014/main" id="{52236B00-1B27-7117-C7C8-E916E329739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229350" y="4258123"/>
              <a:ext cx="247651" cy="190053"/>
            </a:xfrm>
            <a:custGeom>
              <a:avLst/>
              <a:gdLst/>
              <a:ahLst/>
              <a:cxnLst/>
              <a:rect l="0" t="0" r="0" b="0"/>
              <a:pathLst>
                <a:path w="247651" h="190053">
                  <a:moveTo>
                    <a:pt x="0" y="47177"/>
                  </a:moveTo>
                  <a:lnTo>
                    <a:pt x="0" y="47177"/>
                  </a:lnTo>
                  <a:lnTo>
                    <a:pt x="0" y="42120"/>
                  </a:lnTo>
                  <a:lnTo>
                    <a:pt x="1058" y="40631"/>
                  </a:lnTo>
                  <a:lnTo>
                    <a:pt x="2822" y="39638"/>
                  </a:lnTo>
                  <a:lnTo>
                    <a:pt x="5056" y="38976"/>
                  </a:lnTo>
                  <a:lnTo>
                    <a:pt x="6545" y="36418"/>
                  </a:lnTo>
                  <a:lnTo>
                    <a:pt x="9701" y="23763"/>
                  </a:lnTo>
                  <a:lnTo>
                    <a:pt x="14189" y="16310"/>
                  </a:lnTo>
                  <a:lnTo>
                    <a:pt x="19712" y="12292"/>
                  </a:lnTo>
                  <a:lnTo>
                    <a:pt x="53118" y="560"/>
                  </a:lnTo>
                  <a:lnTo>
                    <a:pt x="59944" y="0"/>
                  </a:lnTo>
                  <a:lnTo>
                    <a:pt x="62187" y="909"/>
                  </a:lnTo>
                  <a:lnTo>
                    <a:pt x="63684" y="2573"/>
                  </a:lnTo>
                  <a:lnTo>
                    <a:pt x="64681" y="4741"/>
                  </a:lnTo>
                  <a:lnTo>
                    <a:pt x="58873" y="47129"/>
                  </a:lnTo>
                  <a:lnTo>
                    <a:pt x="52434" y="85267"/>
                  </a:lnTo>
                  <a:lnTo>
                    <a:pt x="47517" y="128862"/>
                  </a:lnTo>
                  <a:lnTo>
                    <a:pt x="38530" y="168282"/>
                  </a:lnTo>
                  <a:lnTo>
                    <a:pt x="37328" y="168130"/>
                  </a:lnTo>
                  <a:lnTo>
                    <a:pt x="33170" y="165140"/>
                  </a:lnTo>
                  <a:lnTo>
                    <a:pt x="32697" y="162861"/>
                  </a:lnTo>
                  <a:lnTo>
                    <a:pt x="33440" y="160283"/>
                  </a:lnTo>
                  <a:lnTo>
                    <a:pt x="64342" y="117723"/>
                  </a:lnTo>
                  <a:lnTo>
                    <a:pt x="108839" y="71700"/>
                  </a:lnTo>
                  <a:lnTo>
                    <a:pt x="118877" y="61651"/>
                  </a:lnTo>
                  <a:lnTo>
                    <a:pt x="121585" y="61059"/>
                  </a:lnTo>
                  <a:lnTo>
                    <a:pt x="124449" y="61724"/>
                  </a:lnTo>
                  <a:lnTo>
                    <a:pt x="133535" y="67715"/>
                  </a:lnTo>
                  <a:lnTo>
                    <a:pt x="136648" y="70394"/>
                  </a:lnTo>
                  <a:lnTo>
                    <a:pt x="140108" y="79015"/>
                  </a:lnTo>
                  <a:lnTo>
                    <a:pt x="142827" y="126051"/>
                  </a:lnTo>
                  <a:lnTo>
                    <a:pt x="142874" y="172448"/>
                  </a:lnTo>
                  <a:lnTo>
                    <a:pt x="141816" y="175141"/>
                  </a:lnTo>
                  <a:lnTo>
                    <a:pt x="140052" y="176936"/>
                  </a:lnTo>
                  <a:lnTo>
                    <a:pt x="137818" y="178133"/>
                  </a:lnTo>
                  <a:lnTo>
                    <a:pt x="137387" y="178931"/>
                  </a:lnTo>
                  <a:lnTo>
                    <a:pt x="138158" y="179463"/>
                  </a:lnTo>
                  <a:lnTo>
                    <a:pt x="139731" y="179818"/>
                  </a:lnTo>
                  <a:lnTo>
                    <a:pt x="140779" y="177938"/>
                  </a:lnTo>
                  <a:lnTo>
                    <a:pt x="143312" y="166238"/>
                  </a:lnTo>
                  <a:lnTo>
                    <a:pt x="162137" y="124620"/>
                  </a:lnTo>
                  <a:lnTo>
                    <a:pt x="174335" y="104695"/>
                  </a:lnTo>
                  <a:lnTo>
                    <a:pt x="209803" y="58720"/>
                  </a:lnTo>
                  <a:lnTo>
                    <a:pt x="233730" y="33881"/>
                  </a:lnTo>
                  <a:lnTo>
                    <a:pt x="245608" y="28885"/>
                  </a:lnTo>
                  <a:lnTo>
                    <a:pt x="246288" y="29690"/>
                  </a:lnTo>
                  <a:lnTo>
                    <a:pt x="247247" y="36939"/>
                  </a:lnTo>
                  <a:lnTo>
                    <a:pt x="247614" y="84048"/>
                  </a:lnTo>
                  <a:lnTo>
                    <a:pt x="244821" y="123134"/>
                  </a:lnTo>
                  <a:lnTo>
                    <a:pt x="239007" y="168853"/>
                  </a:lnTo>
                  <a:lnTo>
                    <a:pt x="238241" y="187051"/>
                  </a:lnTo>
                  <a:lnTo>
                    <a:pt x="239260" y="188052"/>
                  </a:lnTo>
                  <a:lnTo>
                    <a:pt x="247650" y="190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759">
              <a:extLst>
                <a:ext uri="{FF2B5EF4-FFF2-40B4-BE49-F238E27FC236}">
                  <a16:creationId xmlns:a16="http://schemas.microsoft.com/office/drawing/2014/main" id="{FEB351AF-0EF3-74AC-6105-05F742BE77D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572250" y="4286417"/>
              <a:ext cx="133351" cy="123241"/>
            </a:xfrm>
            <a:custGeom>
              <a:avLst/>
              <a:gdLst/>
              <a:ahLst/>
              <a:cxnLst/>
              <a:rect l="0" t="0" r="0" b="0"/>
              <a:pathLst>
                <a:path w="133351" h="123241">
                  <a:moveTo>
                    <a:pt x="0" y="66508"/>
                  </a:moveTo>
                  <a:lnTo>
                    <a:pt x="0" y="66508"/>
                  </a:lnTo>
                  <a:lnTo>
                    <a:pt x="24472" y="65450"/>
                  </a:lnTo>
                  <a:lnTo>
                    <a:pt x="50891" y="58969"/>
                  </a:lnTo>
                  <a:lnTo>
                    <a:pt x="74345" y="54749"/>
                  </a:lnTo>
                  <a:lnTo>
                    <a:pt x="101160" y="46301"/>
                  </a:lnTo>
                  <a:lnTo>
                    <a:pt x="125478" y="26126"/>
                  </a:lnTo>
                  <a:lnTo>
                    <a:pt x="129852" y="19280"/>
                  </a:lnTo>
                  <a:lnTo>
                    <a:pt x="131018" y="15973"/>
                  </a:lnTo>
                  <a:lnTo>
                    <a:pt x="130737" y="12709"/>
                  </a:lnTo>
                  <a:lnTo>
                    <a:pt x="127602" y="6262"/>
                  </a:lnTo>
                  <a:lnTo>
                    <a:pt x="124227" y="4119"/>
                  </a:lnTo>
                  <a:lnTo>
                    <a:pt x="109362" y="1103"/>
                  </a:lnTo>
                  <a:lnTo>
                    <a:pt x="79143" y="0"/>
                  </a:lnTo>
                  <a:lnTo>
                    <a:pt x="66572" y="5552"/>
                  </a:lnTo>
                  <a:lnTo>
                    <a:pt x="27276" y="39561"/>
                  </a:lnTo>
                  <a:lnTo>
                    <a:pt x="16431" y="55231"/>
                  </a:lnTo>
                  <a:lnTo>
                    <a:pt x="11571" y="73280"/>
                  </a:lnTo>
                  <a:lnTo>
                    <a:pt x="13257" y="82923"/>
                  </a:lnTo>
                  <a:lnTo>
                    <a:pt x="25891" y="106574"/>
                  </a:lnTo>
                  <a:lnTo>
                    <a:pt x="31969" y="110774"/>
                  </a:lnTo>
                  <a:lnTo>
                    <a:pt x="47654" y="116513"/>
                  </a:lnTo>
                  <a:lnTo>
                    <a:pt x="50819" y="118895"/>
                  </a:lnTo>
                  <a:lnTo>
                    <a:pt x="59981" y="121541"/>
                  </a:lnTo>
                  <a:lnTo>
                    <a:pt x="83110" y="123240"/>
                  </a:lnTo>
                  <a:lnTo>
                    <a:pt x="106822" y="118477"/>
                  </a:lnTo>
                  <a:lnTo>
                    <a:pt x="133350" y="104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760">
              <a:extLst>
                <a:ext uri="{FF2B5EF4-FFF2-40B4-BE49-F238E27FC236}">
                  <a16:creationId xmlns:a16="http://schemas.microsoft.com/office/drawing/2014/main" id="{A74E0DF6-29A9-285F-5655-261F911F651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755269" y="4257803"/>
              <a:ext cx="378957" cy="180848"/>
            </a:xfrm>
            <a:custGeom>
              <a:avLst/>
              <a:gdLst/>
              <a:ahLst/>
              <a:cxnLst/>
              <a:rect l="0" t="0" r="0" b="0"/>
              <a:pathLst>
                <a:path w="378957" h="180848">
                  <a:moveTo>
                    <a:pt x="83681" y="37972"/>
                  </a:moveTo>
                  <a:lnTo>
                    <a:pt x="83681" y="37972"/>
                  </a:lnTo>
                  <a:lnTo>
                    <a:pt x="88737" y="37972"/>
                  </a:lnTo>
                  <a:lnTo>
                    <a:pt x="90226" y="36914"/>
                  </a:lnTo>
                  <a:lnTo>
                    <a:pt x="91219" y="35150"/>
                  </a:lnTo>
                  <a:lnTo>
                    <a:pt x="92945" y="28271"/>
                  </a:lnTo>
                  <a:lnTo>
                    <a:pt x="93090" y="23783"/>
                  </a:lnTo>
                  <a:lnTo>
                    <a:pt x="94187" y="22163"/>
                  </a:lnTo>
                  <a:lnTo>
                    <a:pt x="95977" y="21082"/>
                  </a:lnTo>
                  <a:lnTo>
                    <a:pt x="98228" y="20362"/>
                  </a:lnTo>
                  <a:lnTo>
                    <a:pt x="99730" y="18824"/>
                  </a:lnTo>
                  <a:lnTo>
                    <a:pt x="102336" y="10848"/>
                  </a:lnTo>
                  <a:lnTo>
                    <a:pt x="102614" y="4770"/>
                  </a:lnTo>
                  <a:lnTo>
                    <a:pt x="101595" y="3137"/>
                  </a:lnTo>
                  <a:lnTo>
                    <a:pt x="99857" y="2049"/>
                  </a:lnTo>
                  <a:lnTo>
                    <a:pt x="94520" y="302"/>
                  </a:lnTo>
                  <a:lnTo>
                    <a:pt x="83483" y="0"/>
                  </a:lnTo>
                  <a:lnTo>
                    <a:pt x="66807" y="4966"/>
                  </a:lnTo>
                  <a:lnTo>
                    <a:pt x="29618" y="35523"/>
                  </a:lnTo>
                  <a:lnTo>
                    <a:pt x="4856" y="72961"/>
                  </a:lnTo>
                  <a:lnTo>
                    <a:pt x="0" y="91966"/>
                  </a:lnTo>
                  <a:lnTo>
                    <a:pt x="6336" y="128137"/>
                  </a:lnTo>
                  <a:lnTo>
                    <a:pt x="8834" y="128774"/>
                  </a:lnTo>
                  <a:lnTo>
                    <a:pt x="17256" y="126658"/>
                  </a:lnTo>
                  <a:lnTo>
                    <a:pt x="28839" y="119519"/>
                  </a:lnTo>
                  <a:lnTo>
                    <a:pt x="45467" y="94153"/>
                  </a:lnTo>
                  <a:lnTo>
                    <a:pt x="61441" y="70849"/>
                  </a:lnTo>
                  <a:lnTo>
                    <a:pt x="69918" y="60531"/>
                  </a:lnTo>
                  <a:lnTo>
                    <a:pt x="72900" y="50771"/>
                  </a:lnTo>
                  <a:lnTo>
                    <a:pt x="73598" y="44366"/>
                  </a:lnTo>
                  <a:lnTo>
                    <a:pt x="76730" y="37992"/>
                  </a:lnTo>
                  <a:lnTo>
                    <a:pt x="92694" y="10347"/>
                  </a:lnTo>
                  <a:lnTo>
                    <a:pt x="93161" y="27794"/>
                  </a:lnTo>
                  <a:lnTo>
                    <a:pt x="93202" y="71795"/>
                  </a:lnTo>
                  <a:lnTo>
                    <a:pt x="94263" y="104625"/>
                  </a:lnTo>
                  <a:lnTo>
                    <a:pt x="101406" y="129038"/>
                  </a:lnTo>
                  <a:lnTo>
                    <a:pt x="102907" y="130433"/>
                  </a:lnTo>
                  <a:lnTo>
                    <a:pt x="107395" y="131983"/>
                  </a:lnTo>
                  <a:lnTo>
                    <a:pt x="115872" y="132855"/>
                  </a:lnTo>
                  <a:lnTo>
                    <a:pt x="118900" y="130861"/>
                  </a:lnTo>
                  <a:lnTo>
                    <a:pt x="144228" y="99649"/>
                  </a:lnTo>
                  <a:lnTo>
                    <a:pt x="162668" y="56364"/>
                  </a:lnTo>
                  <a:lnTo>
                    <a:pt x="172055" y="43324"/>
                  </a:lnTo>
                  <a:lnTo>
                    <a:pt x="192843" y="22802"/>
                  </a:lnTo>
                  <a:lnTo>
                    <a:pt x="196459" y="14897"/>
                  </a:lnTo>
                  <a:lnTo>
                    <a:pt x="196966" y="15180"/>
                  </a:lnTo>
                  <a:lnTo>
                    <a:pt x="197304" y="16428"/>
                  </a:lnTo>
                  <a:lnTo>
                    <a:pt x="204394" y="26034"/>
                  </a:lnTo>
                  <a:lnTo>
                    <a:pt x="206122" y="31960"/>
                  </a:lnTo>
                  <a:lnTo>
                    <a:pt x="207470" y="74395"/>
                  </a:lnTo>
                  <a:lnTo>
                    <a:pt x="207505" y="120933"/>
                  </a:lnTo>
                  <a:lnTo>
                    <a:pt x="207506" y="132503"/>
                  </a:lnTo>
                  <a:lnTo>
                    <a:pt x="221657" y="117871"/>
                  </a:lnTo>
                  <a:lnTo>
                    <a:pt x="244085" y="78309"/>
                  </a:lnTo>
                  <a:lnTo>
                    <a:pt x="272828" y="33379"/>
                  </a:lnTo>
                  <a:lnTo>
                    <a:pt x="278166" y="26053"/>
                  </a:lnTo>
                  <a:lnTo>
                    <a:pt x="284066" y="22091"/>
                  </a:lnTo>
                  <a:lnTo>
                    <a:pt x="287121" y="21035"/>
                  </a:lnTo>
                  <a:lnTo>
                    <a:pt x="289158" y="21389"/>
                  </a:lnTo>
                  <a:lnTo>
                    <a:pt x="290516" y="22683"/>
                  </a:lnTo>
                  <a:lnTo>
                    <a:pt x="293082" y="26944"/>
                  </a:lnTo>
                  <a:lnTo>
                    <a:pt x="297751" y="32365"/>
                  </a:lnTo>
                  <a:lnTo>
                    <a:pt x="300531" y="41124"/>
                  </a:lnTo>
                  <a:lnTo>
                    <a:pt x="310826" y="85751"/>
                  </a:lnTo>
                  <a:lnTo>
                    <a:pt x="314911" y="114611"/>
                  </a:lnTo>
                  <a:lnTo>
                    <a:pt x="320444" y="134602"/>
                  </a:lnTo>
                  <a:lnTo>
                    <a:pt x="326845" y="141949"/>
                  </a:lnTo>
                  <a:lnTo>
                    <a:pt x="334629" y="148742"/>
                  </a:lnTo>
                  <a:lnTo>
                    <a:pt x="340069" y="157459"/>
                  </a:lnTo>
                  <a:lnTo>
                    <a:pt x="346855" y="161569"/>
                  </a:lnTo>
                  <a:lnTo>
                    <a:pt x="348814" y="166282"/>
                  </a:lnTo>
                  <a:lnTo>
                    <a:pt x="355329" y="171905"/>
                  </a:lnTo>
                  <a:lnTo>
                    <a:pt x="364222" y="176873"/>
                  </a:lnTo>
                  <a:lnTo>
                    <a:pt x="378956" y="180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761">
              <a:extLst>
                <a:ext uri="{FF2B5EF4-FFF2-40B4-BE49-F238E27FC236}">
                  <a16:creationId xmlns:a16="http://schemas.microsoft.com/office/drawing/2014/main" id="{CB5FD165-36AC-1EED-AAF3-5E1A9A757DF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277100" y="42767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5538" y="9525"/>
                  </a:lnTo>
                  <a:lnTo>
                    <a:pt x="54105" y="8467"/>
                  </a:lnTo>
                  <a:lnTo>
                    <a:pt x="81586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762">
              <a:extLst>
                <a:ext uri="{FF2B5EF4-FFF2-40B4-BE49-F238E27FC236}">
                  <a16:creationId xmlns:a16="http://schemas.microsoft.com/office/drawing/2014/main" id="{22F6DA0A-37BA-C7D1-5892-BF8BD194B53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286625" y="4343517"/>
              <a:ext cx="114301" cy="9409"/>
            </a:xfrm>
            <a:custGeom>
              <a:avLst/>
              <a:gdLst/>
              <a:ahLst/>
              <a:cxnLst/>
              <a:rect l="0" t="0" r="0" b="0"/>
              <a:pathLst>
                <a:path w="114301" h="9409">
                  <a:moveTo>
                    <a:pt x="0" y="9408"/>
                  </a:moveTo>
                  <a:lnTo>
                    <a:pt x="0" y="9408"/>
                  </a:lnTo>
                  <a:lnTo>
                    <a:pt x="13257" y="9408"/>
                  </a:lnTo>
                  <a:lnTo>
                    <a:pt x="19297" y="6586"/>
                  </a:lnTo>
                  <a:lnTo>
                    <a:pt x="25510" y="2862"/>
                  </a:lnTo>
                  <a:lnTo>
                    <a:pt x="37074" y="766"/>
                  </a:lnTo>
                  <a:lnTo>
                    <a:pt x="77319" y="0"/>
                  </a:lnTo>
                  <a:lnTo>
                    <a:pt x="114300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763">
              <a:extLst>
                <a:ext uri="{FF2B5EF4-FFF2-40B4-BE49-F238E27FC236}">
                  <a16:creationId xmlns:a16="http://schemas.microsoft.com/office/drawing/2014/main" id="{55863F8D-349D-4D9C-63F0-8EF61C9A8E4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535600" y="4211388"/>
              <a:ext cx="474926" cy="236788"/>
            </a:xfrm>
            <a:custGeom>
              <a:avLst/>
              <a:gdLst/>
              <a:ahLst/>
              <a:cxnLst/>
              <a:rect l="0" t="0" r="0" b="0"/>
              <a:pathLst>
                <a:path w="474926" h="236788">
                  <a:moveTo>
                    <a:pt x="8200" y="236787"/>
                  </a:moveTo>
                  <a:lnTo>
                    <a:pt x="8200" y="236787"/>
                  </a:lnTo>
                  <a:lnTo>
                    <a:pt x="0" y="236787"/>
                  </a:lnTo>
                  <a:lnTo>
                    <a:pt x="4124" y="231730"/>
                  </a:lnTo>
                  <a:lnTo>
                    <a:pt x="46636" y="184124"/>
                  </a:lnTo>
                  <a:lnTo>
                    <a:pt x="85698" y="149144"/>
                  </a:lnTo>
                  <a:lnTo>
                    <a:pt x="111243" y="121919"/>
                  </a:lnTo>
                  <a:lnTo>
                    <a:pt x="139192" y="74787"/>
                  </a:lnTo>
                  <a:lnTo>
                    <a:pt x="165568" y="34130"/>
                  </a:lnTo>
                  <a:lnTo>
                    <a:pt x="169525" y="20083"/>
                  </a:lnTo>
                  <a:lnTo>
                    <a:pt x="169725" y="20351"/>
                  </a:lnTo>
                  <a:lnTo>
                    <a:pt x="169947" y="23471"/>
                  </a:lnTo>
                  <a:lnTo>
                    <a:pt x="167224" y="28385"/>
                  </a:lnTo>
                  <a:lnTo>
                    <a:pt x="146104" y="53927"/>
                  </a:lnTo>
                  <a:lnTo>
                    <a:pt x="135604" y="86647"/>
                  </a:lnTo>
                  <a:lnTo>
                    <a:pt x="132732" y="125755"/>
                  </a:lnTo>
                  <a:lnTo>
                    <a:pt x="132164" y="163820"/>
                  </a:lnTo>
                  <a:lnTo>
                    <a:pt x="134234" y="170151"/>
                  </a:lnTo>
                  <a:lnTo>
                    <a:pt x="142179" y="180007"/>
                  </a:lnTo>
                  <a:lnTo>
                    <a:pt x="158553" y="191506"/>
                  </a:lnTo>
                  <a:lnTo>
                    <a:pt x="164526" y="191783"/>
                  </a:lnTo>
                  <a:lnTo>
                    <a:pt x="176808" y="186446"/>
                  </a:lnTo>
                  <a:lnTo>
                    <a:pt x="190566" y="176598"/>
                  </a:lnTo>
                  <a:lnTo>
                    <a:pt x="211244" y="148580"/>
                  </a:lnTo>
                  <a:lnTo>
                    <a:pt x="230012" y="108167"/>
                  </a:lnTo>
                  <a:lnTo>
                    <a:pt x="249609" y="60823"/>
                  </a:lnTo>
                  <a:lnTo>
                    <a:pt x="263091" y="13903"/>
                  </a:lnTo>
                  <a:lnTo>
                    <a:pt x="264698" y="3178"/>
                  </a:lnTo>
                  <a:lnTo>
                    <a:pt x="263866" y="1673"/>
                  </a:lnTo>
                  <a:lnTo>
                    <a:pt x="262252" y="669"/>
                  </a:lnTo>
                  <a:lnTo>
                    <a:pt x="260118" y="0"/>
                  </a:lnTo>
                  <a:lnTo>
                    <a:pt x="257637" y="2729"/>
                  </a:lnTo>
                  <a:lnTo>
                    <a:pt x="250147" y="20681"/>
                  </a:lnTo>
                  <a:lnTo>
                    <a:pt x="241772" y="62723"/>
                  </a:lnTo>
                  <a:lnTo>
                    <a:pt x="238274" y="98194"/>
                  </a:lnTo>
                  <a:lnTo>
                    <a:pt x="242293" y="135514"/>
                  </a:lnTo>
                  <a:lnTo>
                    <a:pt x="250186" y="163271"/>
                  </a:lnTo>
                  <a:lnTo>
                    <a:pt x="261799" y="175186"/>
                  </a:lnTo>
                  <a:lnTo>
                    <a:pt x="276486" y="182950"/>
                  </a:lnTo>
                  <a:lnTo>
                    <a:pt x="298771" y="187321"/>
                  </a:lnTo>
                  <a:lnTo>
                    <a:pt x="345215" y="188920"/>
                  </a:lnTo>
                  <a:lnTo>
                    <a:pt x="381342" y="189090"/>
                  </a:lnTo>
                  <a:lnTo>
                    <a:pt x="425560" y="189141"/>
                  </a:lnTo>
                  <a:lnTo>
                    <a:pt x="474925" y="189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591">
            <a:extLst>
              <a:ext uri="{FF2B5EF4-FFF2-40B4-BE49-F238E27FC236}">
                <a16:creationId xmlns:a16="http://schemas.microsoft.com/office/drawing/2014/main" id="{67C9EC59-83B9-F308-9CF9-2464331E1A33}"/>
              </a:ext>
            </a:extLst>
          </p:cNvPr>
          <p:cNvGrpSpPr/>
          <p:nvPr/>
        </p:nvGrpSpPr>
        <p:grpSpPr>
          <a:xfrm>
            <a:off x="8533565" y="4000500"/>
            <a:ext cx="553286" cy="349849"/>
            <a:chOff x="8533565" y="4000500"/>
            <a:chExt cx="553286" cy="349849"/>
          </a:xfrm>
        </p:grpSpPr>
        <p:sp>
          <p:nvSpPr>
            <p:cNvPr id="465" name="SMARTInkShape-2764">
              <a:extLst>
                <a:ext uri="{FF2B5EF4-FFF2-40B4-BE49-F238E27FC236}">
                  <a16:creationId xmlns:a16="http://schemas.microsoft.com/office/drawing/2014/main" id="{B98415A7-041A-EDC1-1516-F6515EB2486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533565" y="4210088"/>
              <a:ext cx="342362" cy="140261"/>
            </a:xfrm>
            <a:custGeom>
              <a:avLst/>
              <a:gdLst/>
              <a:ahLst/>
              <a:cxnLst/>
              <a:rect l="0" t="0" r="0" b="0"/>
              <a:pathLst>
                <a:path w="342362" h="140261">
                  <a:moveTo>
                    <a:pt x="105610" y="28537"/>
                  </a:moveTo>
                  <a:lnTo>
                    <a:pt x="105610" y="28537"/>
                  </a:lnTo>
                  <a:lnTo>
                    <a:pt x="110666" y="28537"/>
                  </a:lnTo>
                  <a:lnTo>
                    <a:pt x="112155" y="27479"/>
                  </a:lnTo>
                  <a:lnTo>
                    <a:pt x="113148" y="25715"/>
                  </a:lnTo>
                  <a:lnTo>
                    <a:pt x="115019" y="19405"/>
                  </a:lnTo>
                  <a:lnTo>
                    <a:pt x="115125" y="10845"/>
                  </a:lnTo>
                  <a:lnTo>
                    <a:pt x="110075" y="4833"/>
                  </a:lnTo>
                  <a:lnTo>
                    <a:pt x="104772" y="2127"/>
                  </a:lnTo>
                  <a:lnTo>
                    <a:pt x="78947" y="152"/>
                  </a:lnTo>
                  <a:lnTo>
                    <a:pt x="64712" y="0"/>
                  </a:lnTo>
                  <a:lnTo>
                    <a:pt x="49865" y="5030"/>
                  </a:lnTo>
                  <a:lnTo>
                    <a:pt x="37117" y="13223"/>
                  </a:lnTo>
                  <a:lnTo>
                    <a:pt x="3572" y="58276"/>
                  </a:lnTo>
                  <a:lnTo>
                    <a:pt x="543" y="66355"/>
                  </a:lnTo>
                  <a:lnTo>
                    <a:pt x="0" y="80975"/>
                  </a:lnTo>
                  <a:lnTo>
                    <a:pt x="5645" y="101107"/>
                  </a:lnTo>
                  <a:lnTo>
                    <a:pt x="13909" y="111237"/>
                  </a:lnTo>
                  <a:lnTo>
                    <a:pt x="24637" y="118210"/>
                  </a:lnTo>
                  <a:lnTo>
                    <a:pt x="36462" y="121308"/>
                  </a:lnTo>
                  <a:lnTo>
                    <a:pt x="45949" y="119863"/>
                  </a:lnTo>
                  <a:lnTo>
                    <a:pt x="54753" y="114634"/>
                  </a:lnTo>
                  <a:lnTo>
                    <a:pt x="78740" y="93131"/>
                  </a:lnTo>
                  <a:lnTo>
                    <a:pt x="83084" y="83351"/>
                  </a:lnTo>
                  <a:lnTo>
                    <a:pt x="94701" y="36336"/>
                  </a:lnTo>
                  <a:lnTo>
                    <a:pt x="95675" y="30848"/>
                  </a:lnTo>
                  <a:lnTo>
                    <a:pt x="90906" y="39334"/>
                  </a:lnTo>
                  <a:lnTo>
                    <a:pt x="87848" y="50198"/>
                  </a:lnTo>
                  <a:lnTo>
                    <a:pt x="86672" y="96277"/>
                  </a:lnTo>
                  <a:lnTo>
                    <a:pt x="91650" y="119046"/>
                  </a:lnTo>
                  <a:lnTo>
                    <a:pt x="99828" y="134141"/>
                  </a:lnTo>
                  <a:lnTo>
                    <a:pt x="105862" y="138972"/>
                  </a:lnTo>
                  <a:lnTo>
                    <a:pt x="108953" y="140260"/>
                  </a:lnTo>
                  <a:lnTo>
                    <a:pt x="112072" y="140061"/>
                  </a:lnTo>
                  <a:lnTo>
                    <a:pt x="118360" y="137017"/>
                  </a:lnTo>
                  <a:lnTo>
                    <a:pt x="127850" y="129353"/>
                  </a:lnTo>
                  <a:lnTo>
                    <a:pt x="160775" y="85409"/>
                  </a:lnTo>
                  <a:lnTo>
                    <a:pt x="178814" y="57924"/>
                  </a:lnTo>
                  <a:lnTo>
                    <a:pt x="186274" y="39516"/>
                  </a:lnTo>
                  <a:lnTo>
                    <a:pt x="200336" y="19690"/>
                  </a:lnTo>
                  <a:lnTo>
                    <a:pt x="210552" y="61839"/>
                  </a:lnTo>
                  <a:lnTo>
                    <a:pt x="218949" y="106014"/>
                  </a:lnTo>
                  <a:lnTo>
                    <a:pt x="219483" y="115182"/>
                  </a:lnTo>
                  <a:lnTo>
                    <a:pt x="222542" y="122785"/>
                  </a:lnTo>
                  <a:lnTo>
                    <a:pt x="228074" y="131233"/>
                  </a:lnTo>
                  <a:lnTo>
                    <a:pt x="228527" y="130867"/>
                  </a:lnTo>
                  <a:lnTo>
                    <a:pt x="229032" y="127639"/>
                  </a:lnTo>
                  <a:lnTo>
                    <a:pt x="257653" y="85342"/>
                  </a:lnTo>
                  <a:lnTo>
                    <a:pt x="265260" y="73892"/>
                  </a:lnTo>
                  <a:lnTo>
                    <a:pt x="310837" y="33759"/>
                  </a:lnTo>
                  <a:lnTo>
                    <a:pt x="317824" y="30857"/>
                  </a:lnTo>
                  <a:lnTo>
                    <a:pt x="321170" y="31142"/>
                  </a:lnTo>
                  <a:lnTo>
                    <a:pt x="327709" y="34281"/>
                  </a:lnTo>
                  <a:lnTo>
                    <a:pt x="329875" y="37658"/>
                  </a:lnTo>
                  <a:lnTo>
                    <a:pt x="332926" y="52524"/>
                  </a:lnTo>
                  <a:lnTo>
                    <a:pt x="336778" y="76510"/>
                  </a:lnTo>
                  <a:lnTo>
                    <a:pt x="341673" y="95315"/>
                  </a:lnTo>
                  <a:lnTo>
                    <a:pt x="342361" y="101631"/>
                  </a:lnTo>
                  <a:lnTo>
                    <a:pt x="341760" y="105841"/>
                  </a:lnTo>
                  <a:lnTo>
                    <a:pt x="340302" y="108648"/>
                  </a:lnTo>
                  <a:lnTo>
                    <a:pt x="338271" y="110519"/>
                  </a:lnTo>
                  <a:lnTo>
                    <a:pt x="336015" y="115421"/>
                  </a:lnTo>
                  <a:lnTo>
                    <a:pt x="334210" y="123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765">
              <a:extLst>
                <a:ext uri="{FF2B5EF4-FFF2-40B4-BE49-F238E27FC236}">
                  <a16:creationId xmlns:a16="http://schemas.microsoft.com/office/drawing/2014/main" id="{4D0C689B-46E9-B6D1-2AA2-52B733024A8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953814" y="4000500"/>
              <a:ext cx="133037" cy="340341"/>
            </a:xfrm>
            <a:custGeom>
              <a:avLst/>
              <a:gdLst/>
              <a:ahLst/>
              <a:cxnLst/>
              <a:rect l="0" t="0" r="0" b="0"/>
              <a:pathLst>
                <a:path w="133037" h="340341">
                  <a:moveTo>
                    <a:pt x="56836" y="295275"/>
                  </a:moveTo>
                  <a:lnTo>
                    <a:pt x="56836" y="295275"/>
                  </a:lnTo>
                  <a:lnTo>
                    <a:pt x="61893" y="290218"/>
                  </a:lnTo>
                  <a:lnTo>
                    <a:pt x="64376" y="284914"/>
                  </a:lnTo>
                  <a:lnTo>
                    <a:pt x="66327" y="244853"/>
                  </a:lnTo>
                  <a:lnTo>
                    <a:pt x="65280" y="242610"/>
                  </a:lnTo>
                  <a:lnTo>
                    <a:pt x="63524" y="241115"/>
                  </a:lnTo>
                  <a:lnTo>
                    <a:pt x="58750" y="238396"/>
                  </a:lnTo>
                  <a:lnTo>
                    <a:pt x="50113" y="231972"/>
                  </a:lnTo>
                  <a:lnTo>
                    <a:pt x="43969" y="230099"/>
                  </a:lnTo>
                  <a:lnTo>
                    <a:pt x="34890" y="232089"/>
                  </a:lnTo>
                  <a:lnTo>
                    <a:pt x="29505" y="234101"/>
                  </a:lnTo>
                  <a:lnTo>
                    <a:pt x="11815" y="252102"/>
                  </a:lnTo>
                  <a:lnTo>
                    <a:pt x="5077" y="265857"/>
                  </a:lnTo>
                  <a:lnTo>
                    <a:pt x="395" y="304885"/>
                  </a:lnTo>
                  <a:lnTo>
                    <a:pt x="0" y="319302"/>
                  </a:lnTo>
                  <a:lnTo>
                    <a:pt x="2012" y="325051"/>
                  </a:lnTo>
                  <a:lnTo>
                    <a:pt x="9892" y="334262"/>
                  </a:lnTo>
                  <a:lnTo>
                    <a:pt x="17627" y="339061"/>
                  </a:lnTo>
                  <a:lnTo>
                    <a:pt x="21172" y="340340"/>
                  </a:lnTo>
                  <a:lnTo>
                    <a:pt x="24594" y="340136"/>
                  </a:lnTo>
                  <a:lnTo>
                    <a:pt x="31217" y="337085"/>
                  </a:lnTo>
                  <a:lnTo>
                    <a:pt x="49580" y="319958"/>
                  </a:lnTo>
                  <a:lnTo>
                    <a:pt x="70349" y="274794"/>
                  </a:lnTo>
                  <a:lnTo>
                    <a:pt x="81536" y="233703"/>
                  </a:lnTo>
                  <a:lnTo>
                    <a:pt x="91553" y="191072"/>
                  </a:lnTo>
                  <a:lnTo>
                    <a:pt x="98019" y="153360"/>
                  </a:lnTo>
                  <a:lnTo>
                    <a:pt x="104420" y="120371"/>
                  </a:lnTo>
                  <a:lnTo>
                    <a:pt x="111151" y="77999"/>
                  </a:lnTo>
                  <a:lnTo>
                    <a:pt x="113426" y="30812"/>
                  </a:lnTo>
                  <a:lnTo>
                    <a:pt x="113937" y="3193"/>
                  </a:lnTo>
                  <a:lnTo>
                    <a:pt x="115012" y="2129"/>
                  </a:lnTo>
                  <a:lnTo>
                    <a:pt x="119028" y="946"/>
                  </a:lnTo>
                  <a:lnTo>
                    <a:pt x="1330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592">
            <a:extLst>
              <a:ext uri="{FF2B5EF4-FFF2-40B4-BE49-F238E27FC236}">
                <a16:creationId xmlns:a16="http://schemas.microsoft.com/office/drawing/2014/main" id="{D18CBE44-3A53-C3B5-7F04-8113C7EE44C6}"/>
              </a:ext>
            </a:extLst>
          </p:cNvPr>
          <p:cNvGrpSpPr/>
          <p:nvPr/>
        </p:nvGrpSpPr>
        <p:grpSpPr>
          <a:xfrm>
            <a:off x="9401175" y="4000500"/>
            <a:ext cx="1228726" cy="333234"/>
            <a:chOff x="9401175" y="4000500"/>
            <a:chExt cx="1228726" cy="333234"/>
          </a:xfrm>
        </p:grpSpPr>
        <p:sp>
          <p:nvSpPr>
            <p:cNvPr id="468" name="SMARTInkShape-2766">
              <a:extLst>
                <a:ext uri="{FF2B5EF4-FFF2-40B4-BE49-F238E27FC236}">
                  <a16:creationId xmlns:a16="http://schemas.microsoft.com/office/drawing/2014/main" id="{C63B88C3-D1E2-FF67-EBF0-E44E238ED08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620375" y="42576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767">
              <a:extLst>
                <a:ext uri="{FF2B5EF4-FFF2-40B4-BE49-F238E27FC236}">
                  <a16:creationId xmlns:a16="http://schemas.microsoft.com/office/drawing/2014/main" id="{D014F7AA-33D2-9B54-08FD-D44CE67EF6E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01175" y="4173277"/>
              <a:ext cx="131032" cy="150181"/>
            </a:xfrm>
            <a:custGeom>
              <a:avLst/>
              <a:gdLst/>
              <a:ahLst/>
              <a:cxnLst/>
              <a:rect l="0" t="0" r="0" b="0"/>
              <a:pathLst>
                <a:path w="131032" h="150181">
                  <a:moveTo>
                    <a:pt x="104775" y="17723"/>
                  </a:moveTo>
                  <a:lnTo>
                    <a:pt x="104775" y="17723"/>
                  </a:lnTo>
                  <a:lnTo>
                    <a:pt x="104775" y="8591"/>
                  </a:lnTo>
                  <a:lnTo>
                    <a:pt x="112976" y="8232"/>
                  </a:lnTo>
                  <a:lnTo>
                    <a:pt x="113419" y="7163"/>
                  </a:lnTo>
                  <a:lnTo>
                    <a:pt x="114185" y="0"/>
                  </a:lnTo>
                  <a:lnTo>
                    <a:pt x="87774" y="6991"/>
                  </a:lnTo>
                  <a:lnTo>
                    <a:pt x="55674" y="10077"/>
                  </a:lnTo>
                  <a:lnTo>
                    <a:pt x="9591" y="32008"/>
                  </a:lnTo>
                  <a:lnTo>
                    <a:pt x="4263" y="34655"/>
                  </a:lnTo>
                  <a:lnTo>
                    <a:pt x="3901" y="36419"/>
                  </a:lnTo>
                  <a:lnTo>
                    <a:pt x="6320" y="41202"/>
                  </a:lnTo>
                  <a:lnTo>
                    <a:pt x="13633" y="49844"/>
                  </a:lnTo>
                  <a:lnTo>
                    <a:pt x="58347" y="68556"/>
                  </a:lnTo>
                  <a:lnTo>
                    <a:pt x="99916" y="82288"/>
                  </a:lnTo>
                  <a:lnTo>
                    <a:pt x="125523" y="105300"/>
                  </a:lnTo>
                  <a:lnTo>
                    <a:pt x="129871" y="115207"/>
                  </a:lnTo>
                  <a:lnTo>
                    <a:pt x="131031" y="120812"/>
                  </a:lnTo>
                  <a:lnTo>
                    <a:pt x="130746" y="125608"/>
                  </a:lnTo>
                  <a:lnTo>
                    <a:pt x="127605" y="133758"/>
                  </a:lnTo>
                  <a:lnTo>
                    <a:pt x="117039" y="140908"/>
                  </a:lnTo>
                  <a:lnTo>
                    <a:pt x="100701" y="146555"/>
                  </a:lnTo>
                  <a:lnTo>
                    <a:pt x="58540" y="150180"/>
                  </a:lnTo>
                  <a:lnTo>
                    <a:pt x="18370" y="149897"/>
                  </a:lnTo>
                  <a:lnTo>
                    <a:pt x="0" y="141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768">
              <a:extLst>
                <a:ext uri="{FF2B5EF4-FFF2-40B4-BE49-F238E27FC236}">
                  <a16:creationId xmlns:a16="http://schemas.microsoft.com/office/drawing/2014/main" id="{4AC9D407-1B99-8543-758B-4FCA8E138E8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572669" y="4072356"/>
              <a:ext cx="123782" cy="261378"/>
            </a:xfrm>
            <a:custGeom>
              <a:avLst/>
              <a:gdLst/>
              <a:ahLst/>
              <a:cxnLst/>
              <a:rect l="0" t="0" r="0" b="0"/>
              <a:pathLst>
                <a:path w="123782" h="261378">
                  <a:moveTo>
                    <a:pt x="9481" y="23394"/>
                  </a:moveTo>
                  <a:lnTo>
                    <a:pt x="9481" y="23394"/>
                  </a:lnTo>
                  <a:lnTo>
                    <a:pt x="9481" y="10137"/>
                  </a:lnTo>
                  <a:lnTo>
                    <a:pt x="12303" y="4096"/>
                  </a:lnTo>
                  <a:lnTo>
                    <a:pt x="14538" y="1004"/>
                  </a:lnTo>
                  <a:lnTo>
                    <a:pt x="16027" y="0"/>
                  </a:lnTo>
                  <a:lnTo>
                    <a:pt x="17021" y="390"/>
                  </a:lnTo>
                  <a:lnTo>
                    <a:pt x="17682" y="1708"/>
                  </a:lnTo>
                  <a:lnTo>
                    <a:pt x="18954" y="39545"/>
                  </a:lnTo>
                  <a:lnTo>
                    <a:pt x="18999" y="84200"/>
                  </a:lnTo>
                  <a:lnTo>
                    <a:pt x="16182" y="129518"/>
                  </a:lnTo>
                  <a:lnTo>
                    <a:pt x="8645" y="166669"/>
                  </a:lnTo>
                  <a:lnTo>
                    <a:pt x="719" y="214243"/>
                  </a:lnTo>
                  <a:lnTo>
                    <a:pt x="0" y="253308"/>
                  </a:lnTo>
                  <a:lnTo>
                    <a:pt x="1044" y="256045"/>
                  </a:lnTo>
                  <a:lnTo>
                    <a:pt x="2798" y="257870"/>
                  </a:lnTo>
                  <a:lnTo>
                    <a:pt x="5026" y="259086"/>
                  </a:lnTo>
                  <a:lnTo>
                    <a:pt x="49317" y="261377"/>
                  </a:lnTo>
                  <a:lnTo>
                    <a:pt x="74554" y="260419"/>
                  </a:lnTo>
                  <a:lnTo>
                    <a:pt x="123781" y="232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769">
              <a:extLst>
                <a:ext uri="{FF2B5EF4-FFF2-40B4-BE49-F238E27FC236}">
                  <a16:creationId xmlns:a16="http://schemas.microsoft.com/office/drawing/2014/main" id="{4AC48015-111F-84D2-7FEC-FB741E888A3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553575" y="42195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6" y="5793"/>
                  </a:lnTo>
                  <a:lnTo>
                    <a:pt x="88095" y="11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770">
              <a:extLst>
                <a:ext uri="{FF2B5EF4-FFF2-40B4-BE49-F238E27FC236}">
                  <a16:creationId xmlns:a16="http://schemas.microsoft.com/office/drawing/2014/main" id="{CEF262B9-FAC0-957C-4E8E-B3EB6E54F47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763174" y="4000500"/>
              <a:ext cx="85677" cy="303271"/>
            </a:xfrm>
            <a:custGeom>
              <a:avLst/>
              <a:gdLst/>
              <a:ahLst/>
              <a:cxnLst/>
              <a:rect l="0" t="0" r="0" b="0"/>
              <a:pathLst>
                <a:path w="85677" h="303271">
                  <a:moveTo>
                    <a:pt x="85676" y="247650"/>
                  </a:moveTo>
                  <a:lnTo>
                    <a:pt x="85676" y="247650"/>
                  </a:lnTo>
                  <a:lnTo>
                    <a:pt x="85676" y="217059"/>
                  </a:lnTo>
                  <a:lnTo>
                    <a:pt x="82852" y="210065"/>
                  </a:lnTo>
                  <a:lnTo>
                    <a:pt x="79130" y="203429"/>
                  </a:lnTo>
                  <a:lnTo>
                    <a:pt x="77474" y="196952"/>
                  </a:lnTo>
                  <a:lnTo>
                    <a:pt x="75974" y="194801"/>
                  </a:lnTo>
                  <a:lnTo>
                    <a:pt x="73916" y="193368"/>
                  </a:lnTo>
                  <a:lnTo>
                    <a:pt x="67749" y="191774"/>
                  </a:lnTo>
                  <a:lnTo>
                    <a:pt x="35227" y="190550"/>
                  </a:lnTo>
                  <a:lnTo>
                    <a:pt x="28683" y="193344"/>
                  </a:lnTo>
                  <a:lnTo>
                    <a:pt x="6310" y="212892"/>
                  </a:lnTo>
                  <a:lnTo>
                    <a:pt x="2776" y="219149"/>
                  </a:lnTo>
                  <a:lnTo>
                    <a:pt x="1207" y="227575"/>
                  </a:lnTo>
                  <a:lnTo>
                    <a:pt x="0" y="274148"/>
                  </a:lnTo>
                  <a:lnTo>
                    <a:pt x="2100" y="279074"/>
                  </a:lnTo>
                  <a:lnTo>
                    <a:pt x="16359" y="292933"/>
                  </a:lnTo>
                  <a:lnTo>
                    <a:pt x="32629" y="301358"/>
                  </a:lnTo>
                  <a:lnTo>
                    <a:pt x="40228" y="303270"/>
                  </a:lnTo>
                  <a:lnTo>
                    <a:pt x="43735" y="302722"/>
                  </a:lnTo>
                  <a:lnTo>
                    <a:pt x="62335" y="295010"/>
                  </a:lnTo>
                  <a:lnTo>
                    <a:pt x="63764" y="292982"/>
                  </a:lnTo>
                  <a:lnTo>
                    <a:pt x="72794" y="263889"/>
                  </a:lnTo>
                  <a:lnTo>
                    <a:pt x="75488" y="225223"/>
                  </a:lnTo>
                  <a:lnTo>
                    <a:pt x="75955" y="186677"/>
                  </a:lnTo>
                  <a:lnTo>
                    <a:pt x="76093" y="147387"/>
                  </a:lnTo>
                  <a:lnTo>
                    <a:pt x="76139" y="105666"/>
                  </a:lnTo>
                  <a:lnTo>
                    <a:pt x="76151" y="63041"/>
                  </a:lnTo>
                  <a:lnTo>
                    <a:pt x="76151" y="19872"/>
                  </a:lnTo>
                  <a:lnTo>
                    <a:pt x="76151" y="2826"/>
                  </a:lnTo>
                  <a:lnTo>
                    <a:pt x="77209" y="1884"/>
                  </a:lnTo>
                  <a:lnTo>
                    <a:pt x="856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771">
              <a:extLst>
                <a:ext uri="{FF2B5EF4-FFF2-40B4-BE49-F238E27FC236}">
                  <a16:creationId xmlns:a16="http://schemas.microsoft.com/office/drawing/2014/main" id="{93991EE7-9957-8269-38D9-468A893374A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944100" y="426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772">
              <a:extLst>
                <a:ext uri="{FF2B5EF4-FFF2-40B4-BE49-F238E27FC236}">
                  <a16:creationId xmlns:a16="http://schemas.microsoft.com/office/drawing/2014/main" id="{DB388646-97E9-2F26-8FF5-092B04D2341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097136" y="4000500"/>
              <a:ext cx="151765" cy="294711"/>
            </a:xfrm>
            <a:custGeom>
              <a:avLst/>
              <a:gdLst/>
              <a:ahLst/>
              <a:cxnLst/>
              <a:rect l="0" t="0" r="0" b="0"/>
              <a:pathLst>
                <a:path w="151765" h="294711">
                  <a:moveTo>
                    <a:pt x="104139" y="209550"/>
                  </a:moveTo>
                  <a:lnTo>
                    <a:pt x="104139" y="209550"/>
                  </a:lnTo>
                  <a:lnTo>
                    <a:pt x="104139" y="204493"/>
                  </a:lnTo>
                  <a:lnTo>
                    <a:pt x="105197" y="203004"/>
                  </a:lnTo>
                  <a:lnTo>
                    <a:pt x="106963" y="202011"/>
                  </a:lnTo>
                  <a:lnTo>
                    <a:pt x="112341" y="200418"/>
                  </a:lnTo>
                  <a:lnTo>
                    <a:pt x="113076" y="197377"/>
                  </a:lnTo>
                  <a:lnTo>
                    <a:pt x="113273" y="195085"/>
                  </a:lnTo>
                  <a:lnTo>
                    <a:pt x="110668" y="189716"/>
                  </a:lnTo>
                  <a:lnTo>
                    <a:pt x="107040" y="183801"/>
                  </a:lnTo>
                  <a:lnTo>
                    <a:pt x="103941" y="174522"/>
                  </a:lnTo>
                  <a:lnTo>
                    <a:pt x="99466" y="168229"/>
                  </a:lnTo>
                  <a:lnTo>
                    <a:pt x="85941" y="158736"/>
                  </a:lnTo>
                  <a:lnTo>
                    <a:pt x="73582" y="154277"/>
                  </a:lnTo>
                  <a:lnTo>
                    <a:pt x="58160" y="152956"/>
                  </a:lnTo>
                  <a:lnTo>
                    <a:pt x="35129" y="162678"/>
                  </a:lnTo>
                  <a:lnTo>
                    <a:pt x="23021" y="176018"/>
                  </a:lnTo>
                  <a:lnTo>
                    <a:pt x="6623" y="210453"/>
                  </a:lnTo>
                  <a:lnTo>
                    <a:pt x="0" y="256667"/>
                  </a:lnTo>
                  <a:lnTo>
                    <a:pt x="2468" y="265063"/>
                  </a:lnTo>
                  <a:lnTo>
                    <a:pt x="15648" y="282360"/>
                  </a:lnTo>
                  <a:lnTo>
                    <a:pt x="24886" y="290978"/>
                  </a:lnTo>
                  <a:lnTo>
                    <a:pt x="31167" y="293365"/>
                  </a:lnTo>
                  <a:lnTo>
                    <a:pt x="45712" y="294710"/>
                  </a:lnTo>
                  <a:lnTo>
                    <a:pt x="54535" y="292201"/>
                  </a:lnTo>
                  <a:lnTo>
                    <a:pt x="68275" y="282017"/>
                  </a:lnTo>
                  <a:lnTo>
                    <a:pt x="73880" y="276911"/>
                  </a:lnTo>
                  <a:lnTo>
                    <a:pt x="86825" y="249499"/>
                  </a:lnTo>
                  <a:lnTo>
                    <a:pt x="97363" y="204453"/>
                  </a:lnTo>
                  <a:lnTo>
                    <a:pt x="107188" y="166059"/>
                  </a:lnTo>
                  <a:lnTo>
                    <a:pt x="119987" y="124642"/>
                  </a:lnTo>
                  <a:lnTo>
                    <a:pt x="129887" y="83064"/>
                  </a:lnTo>
                  <a:lnTo>
                    <a:pt x="137212" y="39456"/>
                  </a:lnTo>
                  <a:lnTo>
                    <a:pt x="1517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773">
              <a:extLst>
                <a:ext uri="{FF2B5EF4-FFF2-40B4-BE49-F238E27FC236}">
                  <a16:creationId xmlns:a16="http://schemas.microsoft.com/office/drawing/2014/main" id="{6C2CB33B-1BAF-014D-CFF0-9B8A734F74E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249243" y="4140543"/>
              <a:ext cx="133008" cy="126450"/>
            </a:xfrm>
            <a:custGeom>
              <a:avLst/>
              <a:gdLst/>
              <a:ahLst/>
              <a:cxnLst/>
              <a:rect l="0" t="0" r="0" b="0"/>
              <a:pathLst>
                <a:path w="133008" h="126450">
                  <a:moveTo>
                    <a:pt x="28232" y="50457"/>
                  </a:moveTo>
                  <a:lnTo>
                    <a:pt x="28232" y="50457"/>
                  </a:lnTo>
                  <a:lnTo>
                    <a:pt x="28232" y="68771"/>
                  </a:lnTo>
                  <a:lnTo>
                    <a:pt x="31056" y="77294"/>
                  </a:lnTo>
                  <a:lnTo>
                    <a:pt x="33289" y="81048"/>
                  </a:lnTo>
                  <a:lnTo>
                    <a:pt x="35838" y="83551"/>
                  </a:lnTo>
                  <a:lnTo>
                    <a:pt x="41489" y="86332"/>
                  </a:lnTo>
                  <a:lnTo>
                    <a:pt x="50352" y="84746"/>
                  </a:lnTo>
                  <a:lnTo>
                    <a:pt x="88767" y="69254"/>
                  </a:lnTo>
                  <a:lnTo>
                    <a:pt x="104845" y="57672"/>
                  </a:lnTo>
                  <a:lnTo>
                    <a:pt x="116313" y="42482"/>
                  </a:lnTo>
                  <a:lnTo>
                    <a:pt x="121358" y="24575"/>
                  </a:lnTo>
                  <a:lnTo>
                    <a:pt x="119716" y="14965"/>
                  </a:lnTo>
                  <a:lnTo>
                    <a:pt x="117796" y="10921"/>
                  </a:lnTo>
                  <a:lnTo>
                    <a:pt x="110019" y="3605"/>
                  </a:lnTo>
                  <a:lnTo>
                    <a:pt x="104982" y="172"/>
                  </a:lnTo>
                  <a:lnTo>
                    <a:pt x="98449" y="0"/>
                  </a:lnTo>
                  <a:lnTo>
                    <a:pt x="74083" y="9872"/>
                  </a:lnTo>
                  <a:lnTo>
                    <a:pt x="47815" y="27260"/>
                  </a:lnTo>
                  <a:lnTo>
                    <a:pt x="12846" y="70215"/>
                  </a:lnTo>
                  <a:lnTo>
                    <a:pt x="3566" y="88179"/>
                  </a:lnTo>
                  <a:lnTo>
                    <a:pt x="0" y="118671"/>
                  </a:lnTo>
                  <a:lnTo>
                    <a:pt x="944" y="121333"/>
                  </a:lnTo>
                  <a:lnTo>
                    <a:pt x="2631" y="123108"/>
                  </a:lnTo>
                  <a:lnTo>
                    <a:pt x="4814" y="124291"/>
                  </a:lnTo>
                  <a:lnTo>
                    <a:pt x="48570" y="126449"/>
                  </a:lnTo>
                  <a:lnTo>
                    <a:pt x="92182" y="125557"/>
                  </a:lnTo>
                  <a:lnTo>
                    <a:pt x="133007" y="117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774">
              <a:extLst>
                <a:ext uri="{FF2B5EF4-FFF2-40B4-BE49-F238E27FC236}">
                  <a16:creationId xmlns:a16="http://schemas.microsoft.com/office/drawing/2014/main" id="{B99ACF57-8D23-4479-A240-B7232870B50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448925" y="4105275"/>
              <a:ext cx="123826" cy="161246"/>
            </a:xfrm>
            <a:custGeom>
              <a:avLst/>
              <a:gdLst/>
              <a:ahLst/>
              <a:cxnLst/>
              <a:rect l="0" t="0" r="0" b="0"/>
              <a:pathLst>
                <a:path w="123826" h="161246">
                  <a:moveTo>
                    <a:pt x="0" y="85725"/>
                  </a:moveTo>
                  <a:lnTo>
                    <a:pt x="0" y="85725"/>
                  </a:lnTo>
                  <a:lnTo>
                    <a:pt x="0" y="80668"/>
                  </a:lnTo>
                  <a:lnTo>
                    <a:pt x="2824" y="75364"/>
                  </a:lnTo>
                  <a:lnTo>
                    <a:pt x="8202" y="68392"/>
                  </a:lnTo>
                  <a:lnTo>
                    <a:pt x="11760" y="67438"/>
                  </a:lnTo>
                  <a:lnTo>
                    <a:pt x="17609" y="66826"/>
                  </a:lnTo>
                  <a:lnTo>
                    <a:pt x="21816" y="109993"/>
                  </a:lnTo>
                  <a:lnTo>
                    <a:pt x="26572" y="122549"/>
                  </a:lnTo>
                  <a:lnTo>
                    <a:pt x="30804" y="135794"/>
                  </a:lnTo>
                  <a:lnTo>
                    <a:pt x="35938" y="150302"/>
                  </a:lnTo>
                  <a:lnTo>
                    <a:pt x="36658" y="154176"/>
                  </a:lnTo>
                  <a:lnTo>
                    <a:pt x="38197" y="156759"/>
                  </a:lnTo>
                  <a:lnTo>
                    <a:pt x="40280" y="158481"/>
                  </a:lnTo>
                  <a:lnTo>
                    <a:pt x="45420" y="160394"/>
                  </a:lnTo>
                  <a:lnTo>
                    <a:pt x="51232" y="161245"/>
                  </a:lnTo>
                  <a:lnTo>
                    <a:pt x="60164" y="155978"/>
                  </a:lnTo>
                  <a:lnTo>
                    <a:pt x="65509" y="151611"/>
                  </a:lnTo>
                  <a:lnTo>
                    <a:pt x="87975" y="112942"/>
                  </a:lnTo>
                  <a:lnTo>
                    <a:pt x="102619" y="82500"/>
                  </a:lnTo>
                  <a:lnTo>
                    <a:pt x="116098" y="3750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593">
            <a:extLst>
              <a:ext uri="{FF2B5EF4-FFF2-40B4-BE49-F238E27FC236}">
                <a16:creationId xmlns:a16="http://schemas.microsoft.com/office/drawing/2014/main" id="{FD8DDECD-6E88-27C5-50B8-12676DC808BF}"/>
              </a:ext>
            </a:extLst>
          </p:cNvPr>
          <p:cNvGrpSpPr/>
          <p:nvPr/>
        </p:nvGrpSpPr>
        <p:grpSpPr>
          <a:xfrm>
            <a:off x="10850298" y="4053190"/>
            <a:ext cx="768216" cy="404511"/>
            <a:chOff x="10850298" y="4053190"/>
            <a:chExt cx="768216" cy="404511"/>
          </a:xfrm>
        </p:grpSpPr>
        <p:sp>
          <p:nvSpPr>
            <p:cNvPr id="478" name="SMARTInkShape-2775">
              <a:extLst>
                <a:ext uri="{FF2B5EF4-FFF2-40B4-BE49-F238E27FC236}">
                  <a16:creationId xmlns:a16="http://schemas.microsoft.com/office/drawing/2014/main" id="{D2A3DDC3-745F-AE1D-9DA0-B242C6D761A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868025" y="41433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1756" y="0"/>
                  </a:lnTo>
                  <a:lnTo>
                    <a:pt x="60468" y="1058"/>
                  </a:lnTo>
                  <a:lnTo>
                    <a:pt x="103923" y="864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776">
              <a:extLst>
                <a:ext uri="{FF2B5EF4-FFF2-40B4-BE49-F238E27FC236}">
                  <a16:creationId xmlns:a16="http://schemas.microsoft.com/office/drawing/2014/main" id="{39A1BE4B-0E81-F5EB-7C78-024A9024229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850298" y="4219575"/>
              <a:ext cx="151078" cy="28576"/>
            </a:xfrm>
            <a:custGeom>
              <a:avLst/>
              <a:gdLst/>
              <a:ahLst/>
              <a:cxnLst/>
              <a:rect l="0" t="0" r="0" b="0"/>
              <a:pathLst>
                <a:path w="151078" h="28576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618" y="8642"/>
                  </a:lnTo>
                  <a:lnTo>
                    <a:pt x="43465" y="9473"/>
                  </a:lnTo>
                  <a:lnTo>
                    <a:pt x="67334" y="12332"/>
                  </a:lnTo>
                  <a:lnTo>
                    <a:pt x="113957" y="17723"/>
                  </a:lnTo>
                  <a:lnTo>
                    <a:pt x="151077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777">
              <a:extLst>
                <a:ext uri="{FF2B5EF4-FFF2-40B4-BE49-F238E27FC236}">
                  <a16:creationId xmlns:a16="http://schemas.microsoft.com/office/drawing/2014/main" id="{482CF33A-53D9-2CDE-3561-EC17EE45F68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159445" y="4053190"/>
              <a:ext cx="308656" cy="240560"/>
            </a:xfrm>
            <a:custGeom>
              <a:avLst/>
              <a:gdLst/>
              <a:ahLst/>
              <a:cxnLst/>
              <a:rect l="0" t="0" r="0" b="0"/>
              <a:pathLst>
                <a:path w="308656" h="240560">
                  <a:moveTo>
                    <a:pt x="51480" y="80660"/>
                  </a:moveTo>
                  <a:lnTo>
                    <a:pt x="51480" y="80660"/>
                  </a:lnTo>
                  <a:lnTo>
                    <a:pt x="51480" y="75603"/>
                  </a:lnTo>
                  <a:lnTo>
                    <a:pt x="52538" y="74114"/>
                  </a:lnTo>
                  <a:lnTo>
                    <a:pt x="54304" y="73121"/>
                  </a:lnTo>
                  <a:lnTo>
                    <a:pt x="56537" y="72459"/>
                  </a:lnTo>
                  <a:lnTo>
                    <a:pt x="70776" y="63770"/>
                  </a:lnTo>
                  <a:lnTo>
                    <a:pt x="116615" y="61694"/>
                  </a:lnTo>
                  <a:lnTo>
                    <a:pt x="145562" y="61613"/>
                  </a:lnTo>
                  <a:lnTo>
                    <a:pt x="150184" y="63729"/>
                  </a:lnTo>
                  <a:lnTo>
                    <a:pt x="158143" y="71724"/>
                  </a:lnTo>
                  <a:lnTo>
                    <a:pt x="162386" y="85155"/>
                  </a:lnTo>
                  <a:lnTo>
                    <a:pt x="163213" y="101708"/>
                  </a:lnTo>
                  <a:lnTo>
                    <a:pt x="156668" y="128876"/>
                  </a:lnTo>
                  <a:lnTo>
                    <a:pt x="135130" y="175988"/>
                  </a:lnTo>
                  <a:lnTo>
                    <a:pt x="120489" y="199875"/>
                  </a:lnTo>
                  <a:lnTo>
                    <a:pt x="98311" y="221056"/>
                  </a:lnTo>
                  <a:lnTo>
                    <a:pt x="68492" y="235745"/>
                  </a:lnTo>
                  <a:lnTo>
                    <a:pt x="46405" y="240559"/>
                  </a:lnTo>
                  <a:lnTo>
                    <a:pt x="35820" y="238862"/>
                  </a:lnTo>
                  <a:lnTo>
                    <a:pt x="23910" y="234779"/>
                  </a:lnTo>
                  <a:lnTo>
                    <a:pt x="20400" y="234206"/>
                  </a:lnTo>
                  <a:lnTo>
                    <a:pt x="13678" y="225103"/>
                  </a:lnTo>
                  <a:lnTo>
                    <a:pt x="739" y="198445"/>
                  </a:lnTo>
                  <a:lnTo>
                    <a:pt x="0" y="185573"/>
                  </a:lnTo>
                  <a:lnTo>
                    <a:pt x="11055" y="139808"/>
                  </a:lnTo>
                  <a:lnTo>
                    <a:pt x="14463" y="124939"/>
                  </a:lnTo>
                  <a:lnTo>
                    <a:pt x="34702" y="85276"/>
                  </a:lnTo>
                  <a:lnTo>
                    <a:pt x="81664" y="40630"/>
                  </a:lnTo>
                  <a:lnTo>
                    <a:pt x="94529" y="30061"/>
                  </a:lnTo>
                  <a:lnTo>
                    <a:pt x="137857" y="11255"/>
                  </a:lnTo>
                  <a:lnTo>
                    <a:pt x="178009" y="0"/>
                  </a:lnTo>
                  <a:lnTo>
                    <a:pt x="192734" y="8"/>
                  </a:lnTo>
                  <a:lnTo>
                    <a:pt x="233496" y="3874"/>
                  </a:lnTo>
                  <a:lnTo>
                    <a:pt x="278468" y="4426"/>
                  </a:lnTo>
                  <a:lnTo>
                    <a:pt x="297154" y="4458"/>
                  </a:lnTo>
                  <a:lnTo>
                    <a:pt x="308655" y="13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778">
              <a:extLst>
                <a:ext uri="{FF2B5EF4-FFF2-40B4-BE49-F238E27FC236}">
                  <a16:creationId xmlns:a16="http://schemas.microsoft.com/office/drawing/2014/main" id="{6CF462AE-07A2-AD04-9BD6-7C026670C16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534775" y="4286298"/>
              <a:ext cx="83739" cy="171403"/>
            </a:xfrm>
            <a:custGeom>
              <a:avLst/>
              <a:gdLst/>
              <a:ahLst/>
              <a:cxnLst/>
              <a:rect l="0" t="0" r="0" b="0"/>
              <a:pathLst>
                <a:path w="83739" h="171403">
                  <a:moveTo>
                    <a:pt x="47625" y="9477"/>
                  </a:moveTo>
                  <a:lnTo>
                    <a:pt x="47625" y="9477"/>
                  </a:lnTo>
                  <a:lnTo>
                    <a:pt x="74368" y="9477"/>
                  </a:lnTo>
                  <a:lnTo>
                    <a:pt x="74978" y="10535"/>
                  </a:lnTo>
                  <a:lnTo>
                    <a:pt x="75657" y="14534"/>
                  </a:lnTo>
                  <a:lnTo>
                    <a:pt x="73722" y="17082"/>
                  </a:lnTo>
                  <a:lnTo>
                    <a:pt x="51280" y="33929"/>
                  </a:lnTo>
                  <a:lnTo>
                    <a:pt x="41415" y="36830"/>
                  </a:lnTo>
                  <a:lnTo>
                    <a:pt x="34989" y="37509"/>
                  </a:lnTo>
                  <a:lnTo>
                    <a:pt x="32851" y="36632"/>
                  </a:lnTo>
                  <a:lnTo>
                    <a:pt x="31425" y="34988"/>
                  </a:lnTo>
                  <a:lnTo>
                    <a:pt x="29842" y="30340"/>
                  </a:lnTo>
                  <a:lnTo>
                    <a:pt x="28742" y="15648"/>
                  </a:lnTo>
                  <a:lnTo>
                    <a:pt x="30804" y="12533"/>
                  </a:lnTo>
                  <a:lnTo>
                    <a:pt x="44992" y="1818"/>
                  </a:lnTo>
                  <a:lnTo>
                    <a:pt x="51901" y="505"/>
                  </a:lnTo>
                  <a:lnTo>
                    <a:pt x="64889" y="0"/>
                  </a:lnTo>
                  <a:lnTo>
                    <a:pt x="65484" y="1043"/>
                  </a:lnTo>
                  <a:lnTo>
                    <a:pt x="66146" y="5023"/>
                  </a:lnTo>
                  <a:lnTo>
                    <a:pt x="63618" y="10320"/>
                  </a:lnTo>
                  <a:lnTo>
                    <a:pt x="53371" y="22344"/>
                  </a:lnTo>
                  <a:lnTo>
                    <a:pt x="47356" y="25779"/>
                  </a:lnTo>
                  <a:lnTo>
                    <a:pt x="41155" y="28364"/>
                  </a:lnTo>
                  <a:lnTo>
                    <a:pt x="30442" y="36567"/>
                  </a:lnTo>
                  <a:lnTo>
                    <a:pt x="29819" y="36004"/>
                  </a:lnTo>
                  <a:lnTo>
                    <a:pt x="28739" y="29721"/>
                  </a:lnTo>
                  <a:lnTo>
                    <a:pt x="28622" y="23824"/>
                  </a:lnTo>
                  <a:lnTo>
                    <a:pt x="29666" y="22217"/>
                  </a:lnTo>
                  <a:lnTo>
                    <a:pt x="31419" y="21145"/>
                  </a:lnTo>
                  <a:lnTo>
                    <a:pt x="33645" y="20431"/>
                  </a:lnTo>
                  <a:lnTo>
                    <a:pt x="35130" y="18897"/>
                  </a:lnTo>
                  <a:lnTo>
                    <a:pt x="36780" y="14369"/>
                  </a:lnTo>
                  <a:lnTo>
                    <a:pt x="38278" y="13797"/>
                  </a:lnTo>
                  <a:lnTo>
                    <a:pt x="40336" y="14473"/>
                  </a:lnTo>
                  <a:lnTo>
                    <a:pt x="47498" y="18923"/>
                  </a:lnTo>
                  <a:lnTo>
                    <a:pt x="28613" y="19002"/>
                  </a:lnTo>
                  <a:lnTo>
                    <a:pt x="36780" y="10801"/>
                  </a:lnTo>
                  <a:lnTo>
                    <a:pt x="42766" y="9870"/>
                  </a:lnTo>
                  <a:lnTo>
                    <a:pt x="56298" y="14650"/>
                  </a:lnTo>
                  <a:lnTo>
                    <a:pt x="64885" y="22712"/>
                  </a:lnTo>
                  <a:lnTo>
                    <a:pt x="79024" y="45135"/>
                  </a:lnTo>
                  <a:lnTo>
                    <a:pt x="83738" y="73782"/>
                  </a:lnTo>
                  <a:lnTo>
                    <a:pt x="79198" y="94148"/>
                  </a:lnTo>
                  <a:lnTo>
                    <a:pt x="64092" y="128037"/>
                  </a:lnTo>
                  <a:lnTo>
                    <a:pt x="54591" y="139076"/>
                  </a:lnTo>
                  <a:lnTo>
                    <a:pt x="30864" y="159776"/>
                  </a:lnTo>
                  <a:lnTo>
                    <a:pt x="26770" y="160943"/>
                  </a:lnTo>
                  <a:lnTo>
                    <a:pt x="24196" y="161254"/>
                  </a:lnTo>
                  <a:lnTo>
                    <a:pt x="18514" y="164423"/>
                  </a:lnTo>
                  <a:lnTo>
                    <a:pt x="12462" y="168300"/>
                  </a:lnTo>
                  <a:lnTo>
                    <a:pt x="0" y="171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594">
            <a:extLst>
              <a:ext uri="{FF2B5EF4-FFF2-40B4-BE49-F238E27FC236}">
                <a16:creationId xmlns:a16="http://schemas.microsoft.com/office/drawing/2014/main" id="{56220EBA-B1AE-9B83-846C-90C72758EBB9}"/>
              </a:ext>
            </a:extLst>
          </p:cNvPr>
          <p:cNvGrpSpPr/>
          <p:nvPr/>
        </p:nvGrpSpPr>
        <p:grpSpPr>
          <a:xfrm>
            <a:off x="1786464" y="4747749"/>
            <a:ext cx="509062" cy="348127"/>
            <a:chOff x="1786464" y="4747749"/>
            <a:chExt cx="509062" cy="348127"/>
          </a:xfrm>
        </p:grpSpPr>
        <p:sp>
          <p:nvSpPr>
            <p:cNvPr id="483" name="SMARTInkShape-2779">
              <a:extLst>
                <a:ext uri="{FF2B5EF4-FFF2-40B4-BE49-F238E27FC236}">
                  <a16:creationId xmlns:a16="http://schemas.microsoft.com/office/drawing/2014/main" id="{4F4A8597-3257-15C9-B535-0D87F97FAED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786464" y="4747749"/>
              <a:ext cx="166162" cy="280409"/>
            </a:xfrm>
            <a:custGeom>
              <a:avLst/>
              <a:gdLst/>
              <a:ahLst/>
              <a:cxnLst/>
              <a:rect l="0" t="0" r="0" b="0"/>
              <a:pathLst>
                <a:path w="166162" h="280409">
                  <a:moveTo>
                    <a:pt x="70911" y="14751"/>
                  </a:moveTo>
                  <a:lnTo>
                    <a:pt x="70911" y="14751"/>
                  </a:lnTo>
                  <a:lnTo>
                    <a:pt x="70911" y="0"/>
                  </a:lnTo>
                  <a:lnTo>
                    <a:pt x="69853" y="45292"/>
                  </a:lnTo>
                  <a:lnTo>
                    <a:pt x="64365" y="86007"/>
                  </a:lnTo>
                  <a:lnTo>
                    <a:pt x="59152" y="132582"/>
                  </a:lnTo>
                  <a:lnTo>
                    <a:pt x="49679" y="176150"/>
                  </a:lnTo>
                  <a:lnTo>
                    <a:pt x="35699" y="215962"/>
                  </a:lnTo>
                  <a:lnTo>
                    <a:pt x="23229" y="247464"/>
                  </a:lnTo>
                  <a:lnTo>
                    <a:pt x="7403" y="273526"/>
                  </a:lnTo>
                  <a:lnTo>
                    <a:pt x="0" y="279103"/>
                  </a:lnTo>
                  <a:lnTo>
                    <a:pt x="354" y="279886"/>
                  </a:lnTo>
                  <a:lnTo>
                    <a:pt x="1648" y="280408"/>
                  </a:lnTo>
                  <a:lnTo>
                    <a:pt x="45553" y="264935"/>
                  </a:lnTo>
                  <a:lnTo>
                    <a:pt x="89326" y="256189"/>
                  </a:lnTo>
                  <a:lnTo>
                    <a:pt x="130902" y="253166"/>
                  </a:lnTo>
                  <a:lnTo>
                    <a:pt x="166161" y="252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780">
              <a:extLst>
                <a:ext uri="{FF2B5EF4-FFF2-40B4-BE49-F238E27FC236}">
                  <a16:creationId xmlns:a16="http://schemas.microsoft.com/office/drawing/2014/main" id="{A2E40AC1-4729-E5E8-586D-CB683E9B55C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790700" y="48768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0113" y="590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781">
              <a:extLst>
                <a:ext uri="{FF2B5EF4-FFF2-40B4-BE49-F238E27FC236}">
                  <a16:creationId xmlns:a16="http://schemas.microsoft.com/office/drawing/2014/main" id="{EDA8C7AC-B357-5836-CF77-56B0039E2E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981201" y="4810125"/>
              <a:ext cx="114241" cy="285751"/>
            </a:xfrm>
            <a:custGeom>
              <a:avLst/>
              <a:gdLst/>
              <a:ahLst/>
              <a:cxnLst/>
              <a:rect l="0" t="0" r="0" b="0"/>
              <a:pathLst>
                <a:path w="114241" h="285751">
                  <a:moveTo>
                    <a:pt x="19049" y="0"/>
                  </a:moveTo>
                  <a:lnTo>
                    <a:pt x="19049" y="0"/>
                  </a:lnTo>
                  <a:lnTo>
                    <a:pt x="17991" y="45605"/>
                  </a:lnTo>
                  <a:lnTo>
                    <a:pt x="11445" y="82893"/>
                  </a:lnTo>
                  <a:lnTo>
                    <a:pt x="3861" y="120751"/>
                  </a:lnTo>
                  <a:lnTo>
                    <a:pt x="1143" y="158781"/>
                  </a:lnTo>
                  <a:lnTo>
                    <a:pt x="225" y="201090"/>
                  </a:lnTo>
                  <a:lnTo>
                    <a:pt x="12" y="247682"/>
                  </a:lnTo>
                  <a:lnTo>
                    <a:pt x="0" y="264542"/>
                  </a:lnTo>
                  <a:lnTo>
                    <a:pt x="1058" y="264203"/>
                  </a:lnTo>
                  <a:lnTo>
                    <a:pt x="5056" y="261004"/>
                  </a:lnTo>
                  <a:lnTo>
                    <a:pt x="31470" y="215907"/>
                  </a:lnTo>
                  <a:lnTo>
                    <a:pt x="54546" y="185406"/>
                  </a:lnTo>
                  <a:lnTo>
                    <a:pt x="64106" y="177652"/>
                  </a:lnTo>
                  <a:lnTo>
                    <a:pt x="68137" y="175585"/>
                  </a:lnTo>
                  <a:lnTo>
                    <a:pt x="75438" y="167644"/>
                  </a:lnTo>
                  <a:lnTo>
                    <a:pt x="78867" y="162562"/>
                  </a:lnTo>
                  <a:lnTo>
                    <a:pt x="83269" y="159175"/>
                  </a:lnTo>
                  <a:lnTo>
                    <a:pt x="98520" y="154408"/>
                  </a:lnTo>
                  <a:lnTo>
                    <a:pt x="112012" y="152665"/>
                  </a:lnTo>
                  <a:lnTo>
                    <a:pt x="113283" y="158162"/>
                  </a:lnTo>
                  <a:lnTo>
                    <a:pt x="114240" y="200332"/>
                  </a:lnTo>
                  <a:lnTo>
                    <a:pt x="106093" y="243456"/>
                  </a:lnTo>
                  <a:lnTo>
                    <a:pt x="104774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782">
              <a:extLst>
                <a:ext uri="{FF2B5EF4-FFF2-40B4-BE49-F238E27FC236}">
                  <a16:creationId xmlns:a16="http://schemas.microsoft.com/office/drawing/2014/main" id="{B9AA9FE8-B201-C8FA-AF9A-99D2D3A6F13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143125" y="5001168"/>
              <a:ext cx="152401" cy="83565"/>
            </a:xfrm>
            <a:custGeom>
              <a:avLst/>
              <a:gdLst/>
              <a:ahLst/>
              <a:cxnLst/>
              <a:rect l="0" t="0" r="0" b="0"/>
              <a:pathLst>
                <a:path w="152401" h="83565">
                  <a:moveTo>
                    <a:pt x="0" y="28032"/>
                  </a:moveTo>
                  <a:lnTo>
                    <a:pt x="0" y="28032"/>
                  </a:lnTo>
                  <a:lnTo>
                    <a:pt x="45138" y="28032"/>
                  </a:lnTo>
                  <a:lnTo>
                    <a:pt x="87882" y="26974"/>
                  </a:lnTo>
                  <a:lnTo>
                    <a:pt x="100358" y="20428"/>
                  </a:lnTo>
                  <a:lnTo>
                    <a:pt x="107398" y="14775"/>
                  </a:lnTo>
                  <a:lnTo>
                    <a:pt x="111233" y="8734"/>
                  </a:lnTo>
                  <a:lnTo>
                    <a:pt x="112255" y="5642"/>
                  </a:lnTo>
                  <a:lnTo>
                    <a:pt x="111878" y="3580"/>
                  </a:lnTo>
                  <a:lnTo>
                    <a:pt x="110569" y="2206"/>
                  </a:lnTo>
                  <a:lnTo>
                    <a:pt x="108638" y="1289"/>
                  </a:lnTo>
                  <a:lnTo>
                    <a:pt x="95807" y="0"/>
                  </a:lnTo>
                  <a:lnTo>
                    <a:pt x="78599" y="4674"/>
                  </a:lnTo>
                  <a:lnTo>
                    <a:pt x="60095" y="17819"/>
                  </a:lnTo>
                  <a:lnTo>
                    <a:pt x="46263" y="35119"/>
                  </a:lnTo>
                  <a:lnTo>
                    <a:pt x="40519" y="48594"/>
                  </a:lnTo>
                  <a:lnTo>
                    <a:pt x="41997" y="58689"/>
                  </a:lnTo>
                  <a:lnTo>
                    <a:pt x="46513" y="72305"/>
                  </a:lnTo>
                  <a:lnTo>
                    <a:pt x="52352" y="79721"/>
                  </a:lnTo>
                  <a:lnTo>
                    <a:pt x="57840" y="82755"/>
                  </a:lnTo>
                  <a:lnTo>
                    <a:pt x="60785" y="83564"/>
                  </a:lnTo>
                  <a:lnTo>
                    <a:pt x="87266" y="77258"/>
                  </a:lnTo>
                  <a:lnTo>
                    <a:pt x="116799" y="68643"/>
                  </a:lnTo>
                  <a:lnTo>
                    <a:pt x="132344" y="66190"/>
                  </a:lnTo>
                  <a:lnTo>
                    <a:pt x="152400" y="56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595">
            <a:extLst>
              <a:ext uri="{FF2B5EF4-FFF2-40B4-BE49-F238E27FC236}">
                <a16:creationId xmlns:a16="http://schemas.microsoft.com/office/drawing/2014/main" id="{150E7804-40A1-83D2-3B70-A7B063F5D2E6}"/>
              </a:ext>
            </a:extLst>
          </p:cNvPr>
          <p:cNvGrpSpPr/>
          <p:nvPr/>
        </p:nvGrpSpPr>
        <p:grpSpPr>
          <a:xfrm>
            <a:off x="2635200" y="4724400"/>
            <a:ext cx="765226" cy="340875"/>
            <a:chOff x="2635200" y="4724400"/>
            <a:chExt cx="765226" cy="340875"/>
          </a:xfrm>
        </p:grpSpPr>
        <p:sp>
          <p:nvSpPr>
            <p:cNvPr id="488" name="SMARTInkShape-2783">
              <a:extLst>
                <a:ext uri="{FF2B5EF4-FFF2-40B4-BE49-F238E27FC236}">
                  <a16:creationId xmlns:a16="http://schemas.microsoft.com/office/drawing/2014/main" id="{D4EFE21B-6D4E-E83E-F845-C504683A1E8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635200" y="4724400"/>
              <a:ext cx="145457" cy="340875"/>
            </a:xfrm>
            <a:custGeom>
              <a:avLst/>
              <a:gdLst/>
              <a:ahLst/>
              <a:cxnLst/>
              <a:rect l="0" t="0" r="0" b="0"/>
              <a:pathLst>
                <a:path w="145457" h="340875">
                  <a:moveTo>
                    <a:pt x="108000" y="247650"/>
                  </a:moveTo>
                  <a:lnTo>
                    <a:pt x="108000" y="247650"/>
                  </a:lnTo>
                  <a:lnTo>
                    <a:pt x="116201" y="247650"/>
                  </a:lnTo>
                  <a:lnTo>
                    <a:pt x="116642" y="246592"/>
                  </a:lnTo>
                  <a:lnTo>
                    <a:pt x="117490" y="230316"/>
                  </a:lnTo>
                  <a:lnTo>
                    <a:pt x="112458" y="218996"/>
                  </a:lnTo>
                  <a:lnTo>
                    <a:pt x="109914" y="215847"/>
                  </a:lnTo>
                  <a:lnTo>
                    <a:pt x="82567" y="194526"/>
                  </a:lnTo>
                  <a:lnTo>
                    <a:pt x="76235" y="192289"/>
                  </a:lnTo>
                  <a:lnTo>
                    <a:pt x="61664" y="191030"/>
                  </a:lnTo>
                  <a:lnTo>
                    <a:pt x="50012" y="196380"/>
                  </a:lnTo>
                  <a:lnTo>
                    <a:pt x="34374" y="205648"/>
                  </a:lnTo>
                  <a:lnTo>
                    <a:pt x="30341" y="206949"/>
                  </a:lnTo>
                  <a:lnTo>
                    <a:pt x="14552" y="223949"/>
                  </a:lnTo>
                  <a:lnTo>
                    <a:pt x="1525" y="249094"/>
                  </a:lnTo>
                  <a:lnTo>
                    <a:pt x="0" y="267342"/>
                  </a:lnTo>
                  <a:lnTo>
                    <a:pt x="5764" y="306006"/>
                  </a:lnTo>
                  <a:lnTo>
                    <a:pt x="8093" y="311954"/>
                  </a:lnTo>
                  <a:lnTo>
                    <a:pt x="16325" y="321385"/>
                  </a:lnTo>
                  <a:lnTo>
                    <a:pt x="35681" y="332645"/>
                  </a:lnTo>
                  <a:lnTo>
                    <a:pt x="60554" y="340874"/>
                  </a:lnTo>
                  <a:lnTo>
                    <a:pt x="71391" y="339177"/>
                  </a:lnTo>
                  <a:lnTo>
                    <a:pt x="83262" y="333837"/>
                  </a:lnTo>
                  <a:lnTo>
                    <a:pt x="95594" y="324408"/>
                  </a:lnTo>
                  <a:lnTo>
                    <a:pt x="114437" y="297087"/>
                  </a:lnTo>
                  <a:lnTo>
                    <a:pt x="123313" y="257124"/>
                  </a:lnTo>
                  <a:lnTo>
                    <a:pt x="125943" y="216826"/>
                  </a:lnTo>
                  <a:lnTo>
                    <a:pt x="131778" y="178074"/>
                  </a:lnTo>
                  <a:lnTo>
                    <a:pt x="135154" y="139781"/>
                  </a:lnTo>
                  <a:lnTo>
                    <a:pt x="142840" y="94404"/>
                  </a:lnTo>
                  <a:lnTo>
                    <a:pt x="145456" y="47968"/>
                  </a:lnTo>
                  <a:lnTo>
                    <a:pt x="144756" y="34018"/>
                  </a:lnTo>
                  <a:lnTo>
                    <a:pt x="136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784">
              <a:extLst>
                <a:ext uri="{FF2B5EF4-FFF2-40B4-BE49-F238E27FC236}">
                  <a16:creationId xmlns:a16="http://schemas.microsoft.com/office/drawing/2014/main" id="{206B8521-B9A1-18BC-4B4B-13EA847E674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77694" y="4906747"/>
              <a:ext cx="27432" cy="144258"/>
            </a:xfrm>
            <a:custGeom>
              <a:avLst/>
              <a:gdLst/>
              <a:ahLst/>
              <a:cxnLst/>
              <a:rect l="0" t="0" r="0" b="0"/>
              <a:pathLst>
                <a:path w="27432" h="144258">
                  <a:moveTo>
                    <a:pt x="17906" y="36728"/>
                  </a:moveTo>
                  <a:lnTo>
                    <a:pt x="17906" y="36728"/>
                  </a:lnTo>
                  <a:lnTo>
                    <a:pt x="17906" y="0"/>
                  </a:lnTo>
                  <a:lnTo>
                    <a:pt x="16848" y="23617"/>
                  </a:lnTo>
                  <a:lnTo>
                    <a:pt x="4648" y="71141"/>
                  </a:lnTo>
                  <a:lnTo>
                    <a:pt x="0" y="111142"/>
                  </a:lnTo>
                  <a:lnTo>
                    <a:pt x="253" y="132624"/>
                  </a:lnTo>
                  <a:lnTo>
                    <a:pt x="4063" y="142143"/>
                  </a:lnTo>
                  <a:lnTo>
                    <a:pt x="6560" y="144047"/>
                  </a:lnTo>
                  <a:lnTo>
                    <a:pt x="9284" y="144257"/>
                  </a:lnTo>
                  <a:lnTo>
                    <a:pt x="27431" y="141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785">
              <a:extLst>
                <a:ext uri="{FF2B5EF4-FFF2-40B4-BE49-F238E27FC236}">
                  <a16:creationId xmlns:a16="http://schemas.microsoft.com/office/drawing/2014/main" id="{1108A217-59DA-D43E-1AFC-9FF3BC7ECE5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05633" y="4811957"/>
              <a:ext cx="18543" cy="26744"/>
            </a:xfrm>
            <a:custGeom>
              <a:avLst/>
              <a:gdLst/>
              <a:ahLst/>
              <a:cxnLst/>
              <a:rect l="0" t="0" r="0" b="0"/>
              <a:pathLst>
                <a:path w="18543" h="26744">
                  <a:moveTo>
                    <a:pt x="18542" y="26743"/>
                  </a:moveTo>
                  <a:lnTo>
                    <a:pt x="18542" y="26743"/>
                  </a:lnTo>
                  <a:lnTo>
                    <a:pt x="3354" y="10496"/>
                  </a:lnTo>
                  <a:lnTo>
                    <a:pt x="0" y="0"/>
                  </a:lnTo>
                  <a:lnTo>
                    <a:pt x="18542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786">
              <a:extLst>
                <a:ext uri="{FF2B5EF4-FFF2-40B4-BE49-F238E27FC236}">
                  <a16:creationId xmlns:a16="http://schemas.microsoft.com/office/drawing/2014/main" id="{3BE13A11-10D7-809E-B347-B8AD933BEDE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003752" y="4871675"/>
              <a:ext cx="128883" cy="167051"/>
            </a:xfrm>
            <a:custGeom>
              <a:avLst/>
              <a:gdLst/>
              <a:ahLst/>
              <a:cxnLst/>
              <a:rect l="0" t="0" r="0" b="0"/>
              <a:pathLst>
                <a:path w="128883" h="167051">
                  <a:moveTo>
                    <a:pt x="63298" y="33700"/>
                  </a:moveTo>
                  <a:lnTo>
                    <a:pt x="63298" y="33700"/>
                  </a:lnTo>
                  <a:lnTo>
                    <a:pt x="80632" y="33700"/>
                  </a:lnTo>
                  <a:lnTo>
                    <a:pt x="86896" y="28644"/>
                  </a:lnTo>
                  <a:lnTo>
                    <a:pt x="89661" y="23339"/>
                  </a:lnTo>
                  <a:lnTo>
                    <a:pt x="91787" y="5288"/>
                  </a:lnTo>
                  <a:lnTo>
                    <a:pt x="91834" y="612"/>
                  </a:lnTo>
                  <a:lnTo>
                    <a:pt x="89731" y="0"/>
                  </a:lnTo>
                  <a:lnTo>
                    <a:pt x="58319" y="6652"/>
                  </a:lnTo>
                  <a:lnTo>
                    <a:pt x="14232" y="33325"/>
                  </a:lnTo>
                  <a:lnTo>
                    <a:pt x="4449" y="39884"/>
                  </a:lnTo>
                  <a:lnTo>
                    <a:pt x="101" y="46326"/>
                  </a:lnTo>
                  <a:lnTo>
                    <a:pt x="0" y="49524"/>
                  </a:lnTo>
                  <a:lnTo>
                    <a:pt x="2710" y="55903"/>
                  </a:lnTo>
                  <a:lnTo>
                    <a:pt x="20298" y="65443"/>
                  </a:lnTo>
                  <a:lnTo>
                    <a:pt x="65028" y="76298"/>
                  </a:lnTo>
                  <a:lnTo>
                    <a:pt x="111331" y="100427"/>
                  </a:lnTo>
                  <a:lnTo>
                    <a:pt x="117545" y="103584"/>
                  </a:lnTo>
                  <a:lnTo>
                    <a:pt x="121688" y="107807"/>
                  </a:lnTo>
                  <a:lnTo>
                    <a:pt x="126291" y="118143"/>
                  </a:lnTo>
                  <a:lnTo>
                    <a:pt x="128882" y="130804"/>
                  </a:lnTo>
                  <a:lnTo>
                    <a:pt x="126071" y="134419"/>
                  </a:lnTo>
                  <a:lnTo>
                    <a:pt x="95161" y="151059"/>
                  </a:lnTo>
                  <a:lnTo>
                    <a:pt x="54462" y="157306"/>
                  </a:lnTo>
                  <a:lnTo>
                    <a:pt x="6148" y="167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787">
              <a:extLst>
                <a:ext uri="{FF2B5EF4-FFF2-40B4-BE49-F238E27FC236}">
                  <a16:creationId xmlns:a16="http://schemas.microsoft.com/office/drawing/2014/main" id="{35ACCF6A-94B5-FD53-2888-6F48286AF64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200404" y="4726117"/>
              <a:ext cx="123822" cy="320235"/>
            </a:xfrm>
            <a:custGeom>
              <a:avLst/>
              <a:gdLst/>
              <a:ahLst/>
              <a:cxnLst/>
              <a:rect l="0" t="0" r="0" b="0"/>
              <a:pathLst>
                <a:path w="123822" h="320235">
                  <a:moveTo>
                    <a:pt x="9521" y="17333"/>
                  </a:moveTo>
                  <a:lnTo>
                    <a:pt x="9521" y="17333"/>
                  </a:lnTo>
                  <a:lnTo>
                    <a:pt x="26855" y="0"/>
                  </a:lnTo>
                  <a:lnTo>
                    <a:pt x="27427" y="1544"/>
                  </a:lnTo>
                  <a:lnTo>
                    <a:pt x="28063" y="8904"/>
                  </a:lnTo>
                  <a:lnTo>
                    <a:pt x="20965" y="50129"/>
                  </a:lnTo>
                  <a:lnTo>
                    <a:pt x="16792" y="79614"/>
                  </a:lnTo>
                  <a:lnTo>
                    <a:pt x="12753" y="98988"/>
                  </a:lnTo>
                  <a:lnTo>
                    <a:pt x="9420" y="144538"/>
                  </a:lnTo>
                  <a:lnTo>
                    <a:pt x="3259" y="190960"/>
                  </a:lnTo>
                  <a:lnTo>
                    <a:pt x="963" y="229880"/>
                  </a:lnTo>
                  <a:lnTo>
                    <a:pt x="81" y="275773"/>
                  </a:lnTo>
                  <a:lnTo>
                    <a:pt x="0" y="306060"/>
                  </a:lnTo>
                  <a:lnTo>
                    <a:pt x="2820" y="312520"/>
                  </a:lnTo>
                  <a:lnTo>
                    <a:pt x="5054" y="315724"/>
                  </a:lnTo>
                  <a:lnTo>
                    <a:pt x="10358" y="319285"/>
                  </a:lnTo>
                  <a:lnTo>
                    <a:pt x="13254" y="320234"/>
                  </a:lnTo>
                  <a:lnTo>
                    <a:pt x="16243" y="319809"/>
                  </a:lnTo>
                  <a:lnTo>
                    <a:pt x="48479" y="305583"/>
                  </a:lnTo>
                  <a:lnTo>
                    <a:pt x="66925" y="301001"/>
                  </a:lnTo>
                  <a:lnTo>
                    <a:pt x="123821" y="274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788">
              <a:extLst>
                <a:ext uri="{FF2B5EF4-FFF2-40B4-BE49-F238E27FC236}">
                  <a16:creationId xmlns:a16="http://schemas.microsoft.com/office/drawing/2014/main" id="{8D8B5E1C-CF00-396B-078E-BE64C254AE8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81350" y="48768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48201" y="12289"/>
                  </a:lnTo>
                  <a:lnTo>
                    <a:pt x="87936" y="471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789">
              <a:extLst>
                <a:ext uri="{FF2B5EF4-FFF2-40B4-BE49-F238E27FC236}">
                  <a16:creationId xmlns:a16="http://schemas.microsoft.com/office/drawing/2014/main" id="{A1B04726-7273-60EE-4F2E-8988204A3E4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81375" y="50006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596">
            <a:extLst>
              <a:ext uri="{FF2B5EF4-FFF2-40B4-BE49-F238E27FC236}">
                <a16:creationId xmlns:a16="http://schemas.microsoft.com/office/drawing/2014/main" id="{6EAF23C1-B342-596E-3CE2-BFF214CAB312}"/>
              </a:ext>
            </a:extLst>
          </p:cNvPr>
          <p:cNvGrpSpPr/>
          <p:nvPr/>
        </p:nvGrpSpPr>
        <p:grpSpPr>
          <a:xfrm>
            <a:off x="3688206" y="4791243"/>
            <a:ext cx="283720" cy="437983"/>
            <a:chOff x="3688206" y="4791243"/>
            <a:chExt cx="283720" cy="437983"/>
          </a:xfrm>
        </p:grpSpPr>
        <p:sp>
          <p:nvSpPr>
            <p:cNvPr id="496" name="SMARTInkShape-2790">
              <a:extLst>
                <a:ext uri="{FF2B5EF4-FFF2-40B4-BE49-F238E27FC236}">
                  <a16:creationId xmlns:a16="http://schemas.microsoft.com/office/drawing/2014/main" id="{FC2BCCE9-6260-61DE-9D7E-1BED55E16D9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10000" y="5030791"/>
              <a:ext cx="161926" cy="36510"/>
            </a:xfrm>
            <a:custGeom>
              <a:avLst/>
              <a:gdLst/>
              <a:ahLst/>
              <a:cxnLst/>
              <a:rect l="0" t="0" r="0" b="0"/>
              <a:pathLst>
                <a:path w="161926" h="36510">
                  <a:moveTo>
                    <a:pt x="0" y="36509"/>
                  </a:moveTo>
                  <a:lnTo>
                    <a:pt x="0" y="36509"/>
                  </a:lnTo>
                  <a:lnTo>
                    <a:pt x="5057" y="36509"/>
                  </a:lnTo>
                  <a:lnTo>
                    <a:pt x="24910" y="27847"/>
                  </a:lnTo>
                  <a:lnTo>
                    <a:pt x="49361" y="14775"/>
                  </a:lnTo>
                  <a:lnTo>
                    <a:pt x="80423" y="6463"/>
                  </a:lnTo>
                  <a:lnTo>
                    <a:pt x="85366" y="3778"/>
                  </a:lnTo>
                  <a:lnTo>
                    <a:pt x="107491" y="0"/>
                  </a:lnTo>
                  <a:lnTo>
                    <a:pt x="161925" y="7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791">
              <a:extLst>
                <a:ext uri="{FF2B5EF4-FFF2-40B4-BE49-F238E27FC236}">
                  <a16:creationId xmlns:a16="http://schemas.microsoft.com/office/drawing/2014/main" id="{D9AF11BC-C668-C60E-5E7D-2B4FCA445B4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19525" y="4791243"/>
              <a:ext cx="110264" cy="437983"/>
            </a:xfrm>
            <a:custGeom>
              <a:avLst/>
              <a:gdLst/>
              <a:ahLst/>
              <a:cxnLst/>
              <a:rect l="0" t="0" r="0" b="0"/>
              <a:pathLst>
                <a:path w="110264" h="437983">
                  <a:moveTo>
                    <a:pt x="104775" y="56982"/>
                  </a:moveTo>
                  <a:lnTo>
                    <a:pt x="104775" y="56982"/>
                  </a:lnTo>
                  <a:lnTo>
                    <a:pt x="104775" y="51925"/>
                  </a:lnTo>
                  <a:lnTo>
                    <a:pt x="110263" y="34188"/>
                  </a:lnTo>
                  <a:lnTo>
                    <a:pt x="105051" y="6284"/>
                  </a:lnTo>
                  <a:lnTo>
                    <a:pt x="103900" y="4133"/>
                  </a:lnTo>
                  <a:lnTo>
                    <a:pt x="102075" y="2700"/>
                  </a:lnTo>
                  <a:lnTo>
                    <a:pt x="96598" y="398"/>
                  </a:lnTo>
                  <a:lnTo>
                    <a:pt x="90593" y="0"/>
                  </a:lnTo>
                  <a:lnTo>
                    <a:pt x="85067" y="2729"/>
                  </a:lnTo>
                  <a:lnTo>
                    <a:pt x="82111" y="4938"/>
                  </a:lnTo>
                  <a:lnTo>
                    <a:pt x="58405" y="40541"/>
                  </a:lnTo>
                  <a:lnTo>
                    <a:pt x="42150" y="83093"/>
                  </a:lnTo>
                  <a:lnTo>
                    <a:pt x="28747" y="128814"/>
                  </a:lnTo>
                  <a:lnTo>
                    <a:pt x="19101" y="175632"/>
                  </a:lnTo>
                  <a:lnTo>
                    <a:pt x="12723" y="211316"/>
                  </a:lnTo>
                  <a:lnTo>
                    <a:pt x="6360" y="248341"/>
                  </a:lnTo>
                  <a:lnTo>
                    <a:pt x="1884" y="284661"/>
                  </a:lnTo>
                  <a:lnTo>
                    <a:pt x="558" y="323997"/>
                  </a:lnTo>
                  <a:lnTo>
                    <a:pt x="165" y="364109"/>
                  </a:lnTo>
                  <a:lnTo>
                    <a:pt x="49" y="402806"/>
                  </a:lnTo>
                  <a:lnTo>
                    <a:pt x="0" y="437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792">
              <a:extLst>
                <a:ext uri="{FF2B5EF4-FFF2-40B4-BE49-F238E27FC236}">
                  <a16:creationId xmlns:a16="http://schemas.microsoft.com/office/drawing/2014/main" id="{394D8614-9266-B62C-B452-4175BBD105D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688206" y="4924425"/>
              <a:ext cx="83302" cy="149698"/>
            </a:xfrm>
            <a:custGeom>
              <a:avLst/>
              <a:gdLst/>
              <a:ahLst/>
              <a:cxnLst/>
              <a:rect l="0" t="0" r="0" b="0"/>
              <a:pathLst>
                <a:path w="83302" h="149698">
                  <a:moveTo>
                    <a:pt x="74169" y="76200"/>
                  </a:moveTo>
                  <a:lnTo>
                    <a:pt x="74169" y="76200"/>
                  </a:lnTo>
                  <a:lnTo>
                    <a:pt x="79226" y="81256"/>
                  </a:lnTo>
                  <a:lnTo>
                    <a:pt x="80715" y="81688"/>
                  </a:lnTo>
                  <a:lnTo>
                    <a:pt x="81708" y="80916"/>
                  </a:lnTo>
                  <a:lnTo>
                    <a:pt x="83301" y="77132"/>
                  </a:lnTo>
                  <a:lnTo>
                    <a:pt x="77071" y="68779"/>
                  </a:lnTo>
                  <a:lnTo>
                    <a:pt x="75029" y="60008"/>
                  </a:lnTo>
                  <a:lnTo>
                    <a:pt x="74283" y="44408"/>
                  </a:lnTo>
                  <a:lnTo>
                    <a:pt x="71397" y="38081"/>
                  </a:lnTo>
                  <a:lnTo>
                    <a:pt x="60921" y="25396"/>
                  </a:lnTo>
                  <a:lnTo>
                    <a:pt x="52053" y="21870"/>
                  </a:lnTo>
                  <a:lnTo>
                    <a:pt x="46725" y="20930"/>
                  </a:lnTo>
                  <a:lnTo>
                    <a:pt x="41057" y="22419"/>
                  </a:lnTo>
                  <a:lnTo>
                    <a:pt x="29113" y="29720"/>
                  </a:lnTo>
                  <a:lnTo>
                    <a:pt x="15546" y="45731"/>
                  </a:lnTo>
                  <a:lnTo>
                    <a:pt x="4823" y="68936"/>
                  </a:lnTo>
                  <a:lnTo>
                    <a:pt x="0" y="100976"/>
                  </a:lnTo>
                  <a:lnTo>
                    <a:pt x="3627" y="127169"/>
                  </a:lnTo>
                  <a:lnTo>
                    <a:pt x="11420" y="138717"/>
                  </a:lnTo>
                  <a:lnTo>
                    <a:pt x="16461" y="143278"/>
                  </a:lnTo>
                  <a:lnTo>
                    <a:pt x="27707" y="148346"/>
                  </a:lnTo>
                  <a:lnTo>
                    <a:pt x="33669" y="149697"/>
                  </a:lnTo>
                  <a:lnTo>
                    <a:pt x="45939" y="148377"/>
                  </a:lnTo>
                  <a:lnTo>
                    <a:pt x="52173" y="146543"/>
                  </a:lnTo>
                  <a:lnTo>
                    <a:pt x="61924" y="138861"/>
                  </a:lnTo>
                  <a:lnTo>
                    <a:pt x="66006" y="133849"/>
                  </a:lnTo>
                  <a:lnTo>
                    <a:pt x="71750" y="101512"/>
                  </a:lnTo>
                  <a:lnTo>
                    <a:pt x="73692" y="59446"/>
                  </a:lnTo>
                  <a:lnTo>
                    <a:pt x="72969" y="36545"/>
                  </a:lnTo>
                  <a:lnTo>
                    <a:pt x="69050" y="22945"/>
                  </a:lnTo>
                  <a:lnTo>
                    <a:pt x="66523" y="18472"/>
                  </a:lnTo>
                  <a:lnTo>
                    <a:pt x="58968" y="11118"/>
                  </a:lnTo>
                  <a:lnTo>
                    <a:pt x="551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597">
            <a:extLst>
              <a:ext uri="{FF2B5EF4-FFF2-40B4-BE49-F238E27FC236}">
                <a16:creationId xmlns:a16="http://schemas.microsoft.com/office/drawing/2014/main" id="{BAD9C67E-6F76-1B5C-D19B-270453B6058B}"/>
              </a:ext>
            </a:extLst>
          </p:cNvPr>
          <p:cNvGrpSpPr/>
          <p:nvPr/>
        </p:nvGrpSpPr>
        <p:grpSpPr>
          <a:xfrm>
            <a:off x="4210050" y="4810125"/>
            <a:ext cx="333376" cy="350323"/>
            <a:chOff x="4210050" y="4810125"/>
            <a:chExt cx="333376" cy="350323"/>
          </a:xfrm>
        </p:grpSpPr>
        <p:sp>
          <p:nvSpPr>
            <p:cNvPr id="500" name="SMARTInkShape-2793">
              <a:extLst>
                <a:ext uri="{FF2B5EF4-FFF2-40B4-BE49-F238E27FC236}">
                  <a16:creationId xmlns:a16="http://schemas.microsoft.com/office/drawing/2014/main" id="{FBC65463-2A56-F689-B8D0-5FB00C370E7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10050" y="4810125"/>
              <a:ext cx="257176" cy="8478"/>
            </a:xfrm>
            <a:custGeom>
              <a:avLst/>
              <a:gdLst/>
              <a:ahLst/>
              <a:cxnLst/>
              <a:rect l="0" t="0" r="0" b="0"/>
              <a:pathLst>
                <a:path w="257176" h="8478">
                  <a:moveTo>
                    <a:pt x="0" y="0"/>
                  </a:moveTo>
                  <a:lnTo>
                    <a:pt x="0" y="0"/>
                  </a:lnTo>
                  <a:lnTo>
                    <a:pt x="45760" y="0"/>
                  </a:lnTo>
                  <a:lnTo>
                    <a:pt x="92182" y="0"/>
                  </a:lnTo>
                  <a:lnTo>
                    <a:pt x="138725" y="0"/>
                  </a:lnTo>
                  <a:lnTo>
                    <a:pt x="176861" y="1058"/>
                  </a:lnTo>
                  <a:lnTo>
                    <a:pt x="199511" y="5488"/>
                  </a:lnTo>
                  <a:lnTo>
                    <a:pt x="214924" y="3155"/>
                  </a:lnTo>
                  <a:lnTo>
                    <a:pt x="239708" y="8477"/>
                  </a:lnTo>
                  <a:lnTo>
                    <a:pt x="242356" y="7768"/>
                  </a:lnTo>
                  <a:lnTo>
                    <a:pt x="244120" y="6237"/>
                  </a:lnTo>
                  <a:lnTo>
                    <a:pt x="245297" y="4158"/>
                  </a:lnTo>
                  <a:lnTo>
                    <a:pt x="247140" y="277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794">
              <a:extLst>
                <a:ext uri="{FF2B5EF4-FFF2-40B4-BE49-F238E27FC236}">
                  <a16:creationId xmlns:a16="http://schemas.microsoft.com/office/drawing/2014/main" id="{83B8CEB9-EBB2-45EF-84BB-3B5709C756E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295775" y="4924951"/>
              <a:ext cx="247651" cy="235497"/>
            </a:xfrm>
            <a:custGeom>
              <a:avLst/>
              <a:gdLst/>
              <a:ahLst/>
              <a:cxnLst/>
              <a:rect l="0" t="0" r="0" b="0"/>
              <a:pathLst>
                <a:path w="247651" h="235497">
                  <a:moveTo>
                    <a:pt x="0" y="56624"/>
                  </a:moveTo>
                  <a:lnTo>
                    <a:pt x="0" y="56624"/>
                  </a:lnTo>
                  <a:lnTo>
                    <a:pt x="7605" y="47962"/>
                  </a:lnTo>
                  <a:lnTo>
                    <a:pt x="17305" y="33830"/>
                  </a:lnTo>
                  <a:lnTo>
                    <a:pt x="32056" y="23530"/>
                  </a:lnTo>
                  <a:lnTo>
                    <a:pt x="79671" y="3466"/>
                  </a:lnTo>
                  <a:lnTo>
                    <a:pt x="106107" y="0"/>
                  </a:lnTo>
                  <a:lnTo>
                    <a:pt x="108838" y="1941"/>
                  </a:lnTo>
                  <a:lnTo>
                    <a:pt x="111873" y="9743"/>
                  </a:lnTo>
                  <a:lnTo>
                    <a:pt x="113979" y="48451"/>
                  </a:lnTo>
                  <a:lnTo>
                    <a:pt x="109181" y="90523"/>
                  </a:lnTo>
                  <a:lnTo>
                    <a:pt x="94994" y="137078"/>
                  </a:lnTo>
                  <a:lnTo>
                    <a:pt x="86670" y="159056"/>
                  </a:lnTo>
                  <a:lnTo>
                    <a:pt x="51552" y="203659"/>
                  </a:lnTo>
                  <a:lnTo>
                    <a:pt x="26688" y="226950"/>
                  </a:lnTo>
                  <a:lnTo>
                    <a:pt x="12915" y="235496"/>
                  </a:lnTo>
                  <a:lnTo>
                    <a:pt x="11785" y="235138"/>
                  </a:lnTo>
                  <a:lnTo>
                    <a:pt x="11031" y="233842"/>
                  </a:lnTo>
                  <a:lnTo>
                    <a:pt x="9823" y="229213"/>
                  </a:lnTo>
                  <a:lnTo>
                    <a:pt x="16130" y="220696"/>
                  </a:lnTo>
                  <a:lnTo>
                    <a:pt x="19243" y="211894"/>
                  </a:lnTo>
                  <a:lnTo>
                    <a:pt x="62762" y="165366"/>
                  </a:lnTo>
                  <a:lnTo>
                    <a:pt x="106104" y="129514"/>
                  </a:lnTo>
                  <a:lnTo>
                    <a:pt x="153214" y="84269"/>
                  </a:lnTo>
                  <a:lnTo>
                    <a:pt x="176604" y="59930"/>
                  </a:lnTo>
                  <a:lnTo>
                    <a:pt x="179032" y="53508"/>
                  </a:lnTo>
                  <a:lnTo>
                    <a:pt x="180738" y="51370"/>
                  </a:lnTo>
                  <a:lnTo>
                    <a:pt x="189006" y="47662"/>
                  </a:lnTo>
                  <a:lnTo>
                    <a:pt x="188445" y="47474"/>
                  </a:lnTo>
                  <a:lnTo>
                    <a:pt x="185001" y="47266"/>
                  </a:lnTo>
                  <a:lnTo>
                    <a:pt x="179942" y="49995"/>
                  </a:lnTo>
                  <a:lnTo>
                    <a:pt x="147931" y="81274"/>
                  </a:lnTo>
                  <a:lnTo>
                    <a:pt x="112238" y="127598"/>
                  </a:lnTo>
                  <a:lnTo>
                    <a:pt x="93549" y="162249"/>
                  </a:lnTo>
                  <a:lnTo>
                    <a:pt x="86756" y="188413"/>
                  </a:lnTo>
                  <a:lnTo>
                    <a:pt x="85928" y="202365"/>
                  </a:lnTo>
                  <a:lnTo>
                    <a:pt x="88638" y="208886"/>
                  </a:lnTo>
                  <a:lnTo>
                    <a:pt x="99000" y="221697"/>
                  </a:lnTo>
                  <a:lnTo>
                    <a:pt x="113497" y="225239"/>
                  </a:lnTo>
                  <a:lnTo>
                    <a:pt x="160761" y="226643"/>
                  </a:lnTo>
                  <a:lnTo>
                    <a:pt x="206392" y="219825"/>
                  </a:lnTo>
                  <a:lnTo>
                    <a:pt x="231817" y="217743"/>
                  </a:lnTo>
                  <a:lnTo>
                    <a:pt x="247650" y="209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598">
            <a:extLst>
              <a:ext uri="{FF2B5EF4-FFF2-40B4-BE49-F238E27FC236}">
                <a16:creationId xmlns:a16="http://schemas.microsoft.com/office/drawing/2014/main" id="{7F8FF799-F838-A353-3297-8B30B5B52AE9}"/>
              </a:ext>
            </a:extLst>
          </p:cNvPr>
          <p:cNvGrpSpPr/>
          <p:nvPr/>
        </p:nvGrpSpPr>
        <p:grpSpPr>
          <a:xfrm>
            <a:off x="5257810" y="4876800"/>
            <a:ext cx="245214" cy="246983"/>
            <a:chOff x="5257810" y="4876800"/>
            <a:chExt cx="245214" cy="246983"/>
          </a:xfrm>
        </p:grpSpPr>
        <p:sp>
          <p:nvSpPr>
            <p:cNvPr id="503" name="SMARTInkShape-2795">
              <a:extLst>
                <a:ext uri="{FF2B5EF4-FFF2-40B4-BE49-F238E27FC236}">
                  <a16:creationId xmlns:a16="http://schemas.microsoft.com/office/drawing/2014/main" id="{B9883123-46EA-1371-7047-D68A0ECC7B0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81625" y="4933953"/>
              <a:ext cx="121399" cy="171448"/>
            </a:xfrm>
            <a:custGeom>
              <a:avLst/>
              <a:gdLst/>
              <a:ahLst/>
              <a:cxnLst/>
              <a:rect l="0" t="0" r="0" b="0"/>
              <a:pathLst>
                <a:path w="121399" h="171448">
                  <a:moveTo>
                    <a:pt x="85725" y="19047"/>
                  </a:moveTo>
                  <a:lnTo>
                    <a:pt x="85725" y="19047"/>
                  </a:lnTo>
                  <a:lnTo>
                    <a:pt x="85725" y="13991"/>
                  </a:lnTo>
                  <a:lnTo>
                    <a:pt x="86783" y="12502"/>
                  </a:lnTo>
                  <a:lnTo>
                    <a:pt x="88547" y="11508"/>
                  </a:lnTo>
                  <a:lnTo>
                    <a:pt x="93926" y="9914"/>
                  </a:lnTo>
                  <a:lnTo>
                    <a:pt x="104348" y="400"/>
                  </a:lnTo>
                  <a:lnTo>
                    <a:pt x="95363" y="0"/>
                  </a:lnTo>
                  <a:lnTo>
                    <a:pt x="55179" y="10756"/>
                  </a:lnTo>
                  <a:lnTo>
                    <a:pt x="26646" y="34334"/>
                  </a:lnTo>
                  <a:lnTo>
                    <a:pt x="22426" y="41010"/>
                  </a:lnTo>
                  <a:lnTo>
                    <a:pt x="22359" y="44272"/>
                  </a:lnTo>
                  <a:lnTo>
                    <a:pt x="25107" y="50719"/>
                  </a:lnTo>
                  <a:lnTo>
                    <a:pt x="49729" y="69840"/>
                  </a:lnTo>
                  <a:lnTo>
                    <a:pt x="59496" y="73371"/>
                  </a:lnTo>
                  <a:lnTo>
                    <a:pt x="83014" y="80695"/>
                  </a:lnTo>
                  <a:lnTo>
                    <a:pt x="101738" y="89289"/>
                  </a:lnTo>
                  <a:lnTo>
                    <a:pt x="111539" y="98244"/>
                  </a:lnTo>
                  <a:lnTo>
                    <a:pt x="118364" y="108221"/>
                  </a:lnTo>
                  <a:lnTo>
                    <a:pt x="121398" y="116182"/>
                  </a:lnTo>
                  <a:lnTo>
                    <a:pt x="119924" y="126071"/>
                  </a:lnTo>
                  <a:lnTo>
                    <a:pt x="118050" y="131672"/>
                  </a:lnTo>
                  <a:lnTo>
                    <a:pt x="110322" y="140716"/>
                  </a:lnTo>
                  <a:lnTo>
                    <a:pt x="99832" y="147205"/>
                  </a:lnTo>
                  <a:lnTo>
                    <a:pt x="55741" y="158488"/>
                  </a:lnTo>
                  <a:lnTo>
                    <a:pt x="24417" y="164066"/>
                  </a:lnTo>
                  <a:lnTo>
                    <a:pt x="0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796">
              <a:extLst>
                <a:ext uri="{FF2B5EF4-FFF2-40B4-BE49-F238E27FC236}">
                  <a16:creationId xmlns:a16="http://schemas.microsoft.com/office/drawing/2014/main" id="{5E9E3020-1E7E-D81F-26CD-654E9A1471C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267325" y="4876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986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797">
              <a:extLst>
                <a:ext uri="{FF2B5EF4-FFF2-40B4-BE49-F238E27FC236}">
                  <a16:creationId xmlns:a16="http://schemas.microsoft.com/office/drawing/2014/main" id="{47A294E8-FEC0-55B8-6C3D-CEF9967784D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57810" y="4962525"/>
              <a:ext cx="34054" cy="161258"/>
            </a:xfrm>
            <a:custGeom>
              <a:avLst/>
              <a:gdLst/>
              <a:ahLst/>
              <a:cxnLst/>
              <a:rect l="0" t="0" r="0" b="0"/>
              <a:pathLst>
                <a:path w="34054" h="161258">
                  <a:moveTo>
                    <a:pt x="28565" y="0"/>
                  </a:moveTo>
                  <a:lnTo>
                    <a:pt x="28565" y="0"/>
                  </a:lnTo>
                  <a:lnTo>
                    <a:pt x="34053" y="0"/>
                  </a:lnTo>
                  <a:lnTo>
                    <a:pt x="28565" y="0"/>
                  </a:lnTo>
                  <a:lnTo>
                    <a:pt x="23509" y="5056"/>
                  </a:lnTo>
                  <a:lnTo>
                    <a:pt x="21026" y="13183"/>
                  </a:lnTo>
                  <a:lnTo>
                    <a:pt x="16806" y="29659"/>
                  </a:lnTo>
                  <a:lnTo>
                    <a:pt x="12755" y="42816"/>
                  </a:lnTo>
                  <a:lnTo>
                    <a:pt x="9942" y="86346"/>
                  </a:lnTo>
                  <a:lnTo>
                    <a:pt x="897" y="131740"/>
                  </a:lnTo>
                  <a:lnTo>
                    <a:pt x="0" y="161257"/>
                  </a:lnTo>
                  <a:lnTo>
                    <a:pt x="951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599">
            <a:extLst>
              <a:ext uri="{FF2B5EF4-FFF2-40B4-BE49-F238E27FC236}">
                <a16:creationId xmlns:a16="http://schemas.microsoft.com/office/drawing/2014/main" id="{76534E61-E90D-6B32-FC1F-59C1B58679DF}"/>
              </a:ext>
            </a:extLst>
          </p:cNvPr>
          <p:cNvGrpSpPr/>
          <p:nvPr/>
        </p:nvGrpSpPr>
        <p:grpSpPr>
          <a:xfrm>
            <a:off x="5934075" y="4791075"/>
            <a:ext cx="1223865" cy="350227"/>
            <a:chOff x="5934075" y="4791075"/>
            <a:chExt cx="1223865" cy="350227"/>
          </a:xfrm>
        </p:grpSpPr>
        <p:sp>
          <p:nvSpPr>
            <p:cNvPr id="507" name="SMARTInkShape-2798">
              <a:extLst>
                <a:ext uri="{FF2B5EF4-FFF2-40B4-BE49-F238E27FC236}">
                  <a16:creationId xmlns:a16="http://schemas.microsoft.com/office/drawing/2014/main" id="{A2C4E4E6-1DAF-2C8A-D172-0B19AB1A15A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124700" y="4791075"/>
              <a:ext cx="33240" cy="323851"/>
            </a:xfrm>
            <a:custGeom>
              <a:avLst/>
              <a:gdLst/>
              <a:ahLst/>
              <a:cxnLst/>
              <a:rect l="0" t="0" r="0" b="0"/>
              <a:pathLst>
                <a:path w="33240" h="323851">
                  <a:moveTo>
                    <a:pt x="19050" y="0"/>
                  </a:moveTo>
                  <a:lnTo>
                    <a:pt x="19050" y="0"/>
                  </a:lnTo>
                  <a:lnTo>
                    <a:pt x="27250" y="0"/>
                  </a:lnTo>
                  <a:lnTo>
                    <a:pt x="33239" y="5057"/>
                  </a:lnTo>
                  <a:lnTo>
                    <a:pt x="33117" y="18828"/>
                  </a:lnTo>
                  <a:lnTo>
                    <a:pt x="29921" y="56026"/>
                  </a:lnTo>
                  <a:lnTo>
                    <a:pt x="26151" y="98797"/>
                  </a:lnTo>
                  <a:lnTo>
                    <a:pt x="21155" y="140045"/>
                  </a:lnTo>
                  <a:lnTo>
                    <a:pt x="16851" y="184017"/>
                  </a:lnTo>
                  <a:lnTo>
                    <a:pt x="10972" y="222264"/>
                  </a:lnTo>
                  <a:lnTo>
                    <a:pt x="3265" y="265409"/>
                  </a:lnTo>
                  <a:lnTo>
                    <a:pt x="430" y="31210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799">
              <a:extLst>
                <a:ext uri="{FF2B5EF4-FFF2-40B4-BE49-F238E27FC236}">
                  <a16:creationId xmlns:a16="http://schemas.microsoft.com/office/drawing/2014/main" id="{8E15EA99-B170-6C6E-E64B-8FE95D9860E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892168" y="4991138"/>
              <a:ext cx="175383" cy="129686"/>
            </a:xfrm>
            <a:custGeom>
              <a:avLst/>
              <a:gdLst/>
              <a:ahLst/>
              <a:cxnLst/>
              <a:rect l="0" t="0" r="0" b="0"/>
              <a:pathLst>
                <a:path w="175383" h="129686">
                  <a:moveTo>
                    <a:pt x="99182" y="28537"/>
                  </a:moveTo>
                  <a:lnTo>
                    <a:pt x="99182" y="28537"/>
                  </a:lnTo>
                  <a:lnTo>
                    <a:pt x="104238" y="28537"/>
                  </a:lnTo>
                  <a:lnTo>
                    <a:pt x="105727" y="27479"/>
                  </a:lnTo>
                  <a:lnTo>
                    <a:pt x="106720" y="25715"/>
                  </a:lnTo>
                  <a:lnTo>
                    <a:pt x="108673" y="19128"/>
                  </a:lnTo>
                  <a:lnTo>
                    <a:pt x="108707" y="1403"/>
                  </a:lnTo>
                  <a:lnTo>
                    <a:pt x="107649" y="923"/>
                  </a:lnTo>
                  <a:lnTo>
                    <a:pt x="81261" y="0"/>
                  </a:lnTo>
                  <a:lnTo>
                    <a:pt x="72519" y="2801"/>
                  </a:lnTo>
                  <a:lnTo>
                    <a:pt x="40834" y="24873"/>
                  </a:lnTo>
                  <a:lnTo>
                    <a:pt x="12424" y="57296"/>
                  </a:lnTo>
                  <a:lnTo>
                    <a:pt x="7706" y="70952"/>
                  </a:lnTo>
                  <a:lnTo>
                    <a:pt x="0" y="107226"/>
                  </a:lnTo>
                  <a:lnTo>
                    <a:pt x="11267" y="129459"/>
                  </a:lnTo>
                  <a:lnTo>
                    <a:pt x="13055" y="129685"/>
                  </a:lnTo>
                  <a:lnTo>
                    <a:pt x="17865" y="127114"/>
                  </a:lnTo>
                  <a:lnTo>
                    <a:pt x="40208" y="109147"/>
                  </a:lnTo>
                  <a:lnTo>
                    <a:pt x="43992" y="107678"/>
                  </a:lnTo>
                  <a:lnTo>
                    <a:pt x="59429" y="90439"/>
                  </a:lnTo>
                  <a:lnTo>
                    <a:pt x="82319" y="46959"/>
                  </a:lnTo>
                  <a:lnTo>
                    <a:pt x="98890" y="10363"/>
                  </a:lnTo>
                  <a:lnTo>
                    <a:pt x="99179" y="55482"/>
                  </a:lnTo>
                  <a:lnTo>
                    <a:pt x="100239" y="59200"/>
                  </a:lnTo>
                  <a:lnTo>
                    <a:pt x="102003" y="61679"/>
                  </a:lnTo>
                  <a:lnTo>
                    <a:pt x="104238" y="63333"/>
                  </a:lnTo>
                  <a:lnTo>
                    <a:pt x="105727" y="65492"/>
                  </a:lnTo>
                  <a:lnTo>
                    <a:pt x="107382" y="70713"/>
                  </a:lnTo>
                  <a:lnTo>
                    <a:pt x="110999" y="71472"/>
                  </a:lnTo>
                  <a:lnTo>
                    <a:pt x="175382" y="57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800">
              <a:extLst>
                <a:ext uri="{FF2B5EF4-FFF2-40B4-BE49-F238E27FC236}">
                  <a16:creationId xmlns:a16="http://schemas.microsoft.com/office/drawing/2014/main" id="{C040C686-945A-E1B7-42BB-1FAB6F39B6B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72250" y="5010428"/>
              <a:ext cx="304315" cy="130874"/>
            </a:xfrm>
            <a:custGeom>
              <a:avLst/>
              <a:gdLst/>
              <a:ahLst/>
              <a:cxnLst/>
              <a:rect l="0" t="0" r="0" b="0"/>
              <a:pathLst>
                <a:path w="304315" h="130874">
                  <a:moveTo>
                    <a:pt x="0" y="37822"/>
                  </a:moveTo>
                  <a:lnTo>
                    <a:pt x="0" y="37822"/>
                  </a:lnTo>
                  <a:lnTo>
                    <a:pt x="0" y="32766"/>
                  </a:lnTo>
                  <a:lnTo>
                    <a:pt x="8467" y="27461"/>
                  </a:lnTo>
                  <a:lnTo>
                    <a:pt x="15170" y="24565"/>
                  </a:lnTo>
                  <a:lnTo>
                    <a:pt x="25440" y="15702"/>
                  </a:lnTo>
                  <a:lnTo>
                    <a:pt x="33531" y="6824"/>
                  </a:lnTo>
                  <a:lnTo>
                    <a:pt x="40656" y="2880"/>
                  </a:lnTo>
                  <a:lnTo>
                    <a:pt x="63415" y="0"/>
                  </a:lnTo>
                  <a:lnTo>
                    <a:pt x="68048" y="2669"/>
                  </a:lnTo>
                  <a:lnTo>
                    <a:pt x="70765" y="4861"/>
                  </a:lnTo>
                  <a:lnTo>
                    <a:pt x="73785" y="15764"/>
                  </a:lnTo>
                  <a:lnTo>
                    <a:pt x="75723" y="43578"/>
                  </a:lnTo>
                  <a:lnTo>
                    <a:pt x="68598" y="86205"/>
                  </a:lnTo>
                  <a:lnTo>
                    <a:pt x="66708" y="130873"/>
                  </a:lnTo>
                  <a:lnTo>
                    <a:pt x="66685" y="127364"/>
                  </a:lnTo>
                  <a:lnTo>
                    <a:pt x="81886" y="102547"/>
                  </a:lnTo>
                  <a:lnTo>
                    <a:pt x="123972" y="56944"/>
                  </a:lnTo>
                  <a:lnTo>
                    <a:pt x="134474" y="45262"/>
                  </a:lnTo>
                  <a:lnTo>
                    <a:pt x="142502" y="32736"/>
                  </a:lnTo>
                  <a:lnTo>
                    <a:pt x="177584" y="3988"/>
                  </a:lnTo>
                  <a:lnTo>
                    <a:pt x="188590" y="284"/>
                  </a:lnTo>
                  <a:lnTo>
                    <a:pt x="189651" y="5616"/>
                  </a:lnTo>
                  <a:lnTo>
                    <a:pt x="190467" y="50751"/>
                  </a:lnTo>
                  <a:lnTo>
                    <a:pt x="190497" y="94130"/>
                  </a:lnTo>
                  <a:lnTo>
                    <a:pt x="190499" y="104475"/>
                  </a:lnTo>
                  <a:lnTo>
                    <a:pt x="189440" y="107658"/>
                  </a:lnTo>
                  <a:lnTo>
                    <a:pt x="187677" y="109779"/>
                  </a:lnTo>
                  <a:lnTo>
                    <a:pt x="185443" y="111193"/>
                  </a:lnTo>
                  <a:lnTo>
                    <a:pt x="185012" y="112136"/>
                  </a:lnTo>
                  <a:lnTo>
                    <a:pt x="185783" y="112765"/>
                  </a:lnTo>
                  <a:lnTo>
                    <a:pt x="187355" y="113184"/>
                  </a:lnTo>
                  <a:lnTo>
                    <a:pt x="188403" y="112405"/>
                  </a:lnTo>
                  <a:lnTo>
                    <a:pt x="189569" y="108717"/>
                  </a:lnTo>
                  <a:lnTo>
                    <a:pt x="195730" y="103550"/>
                  </a:lnTo>
                  <a:lnTo>
                    <a:pt x="240833" y="63598"/>
                  </a:lnTo>
                  <a:lnTo>
                    <a:pt x="271103" y="25831"/>
                  </a:lnTo>
                  <a:lnTo>
                    <a:pt x="287172" y="13573"/>
                  </a:lnTo>
                  <a:lnTo>
                    <a:pt x="291674" y="6582"/>
                  </a:lnTo>
                  <a:lnTo>
                    <a:pt x="293932" y="5354"/>
                  </a:lnTo>
                  <a:lnTo>
                    <a:pt x="296497" y="5593"/>
                  </a:lnTo>
                  <a:lnTo>
                    <a:pt x="299265" y="6811"/>
                  </a:lnTo>
                  <a:lnTo>
                    <a:pt x="301110" y="8681"/>
                  </a:lnTo>
                  <a:lnTo>
                    <a:pt x="303160" y="13582"/>
                  </a:lnTo>
                  <a:lnTo>
                    <a:pt x="304314" y="27347"/>
                  </a:lnTo>
                  <a:lnTo>
                    <a:pt x="296556" y="71617"/>
                  </a:lnTo>
                  <a:lnTo>
                    <a:pt x="295275" y="104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801">
              <a:extLst>
                <a:ext uri="{FF2B5EF4-FFF2-40B4-BE49-F238E27FC236}">
                  <a16:creationId xmlns:a16="http://schemas.microsoft.com/office/drawing/2014/main" id="{2B7391A9-31D6-4F9A-D579-D8A855183BC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43650" y="4962525"/>
              <a:ext cx="219076" cy="114115"/>
            </a:xfrm>
            <a:custGeom>
              <a:avLst/>
              <a:gdLst/>
              <a:ahLst/>
              <a:cxnLst/>
              <a:rect l="0" t="0" r="0" b="0"/>
              <a:pathLst>
                <a:path w="219076" h="114115">
                  <a:moveTo>
                    <a:pt x="0" y="0"/>
                  </a:moveTo>
                  <a:lnTo>
                    <a:pt x="0" y="0"/>
                  </a:lnTo>
                  <a:lnTo>
                    <a:pt x="41207" y="0"/>
                  </a:lnTo>
                  <a:lnTo>
                    <a:pt x="47595" y="2822"/>
                  </a:lnTo>
                  <a:lnTo>
                    <a:pt x="55020" y="9721"/>
                  </a:lnTo>
                  <a:lnTo>
                    <a:pt x="65376" y="23370"/>
                  </a:lnTo>
                  <a:lnTo>
                    <a:pt x="71389" y="42842"/>
                  </a:lnTo>
                  <a:lnTo>
                    <a:pt x="75566" y="85958"/>
                  </a:lnTo>
                  <a:lnTo>
                    <a:pt x="76117" y="107145"/>
                  </a:lnTo>
                  <a:lnTo>
                    <a:pt x="75086" y="109530"/>
                  </a:lnTo>
                  <a:lnTo>
                    <a:pt x="73341" y="111120"/>
                  </a:lnTo>
                  <a:lnTo>
                    <a:pt x="67065" y="114114"/>
                  </a:lnTo>
                  <a:lnTo>
                    <a:pt x="66709" y="101026"/>
                  </a:lnTo>
                  <a:lnTo>
                    <a:pt x="92625" y="54452"/>
                  </a:lnTo>
                  <a:lnTo>
                    <a:pt x="107995" y="37183"/>
                  </a:lnTo>
                  <a:lnTo>
                    <a:pt x="138562" y="16239"/>
                  </a:lnTo>
                  <a:lnTo>
                    <a:pt x="176605" y="10409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802">
              <a:extLst>
                <a:ext uri="{FF2B5EF4-FFF2-40B4-BE49-F238E27FC236}">
                  <a16:creationId xmlns:a16="http://schemas.microsoft.com/office/drawing/2014/main" id="{E19E5434-81D0-7E3A-E959-3623066315E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192855" y="4924425"/>
              <a:ext cx="102611" cy="139913"/>
            </a:xfrm>
            <a:custGeom>
              <a:avLst/>
              <a:gdLst/>
              <a:ahLst/>
              <a:cxnLst/>
              <a:rect l="0" t="0" r="0" b="0"/>
              <a:pathLst>
                <a:path w="102611" h="139913">
                  <a:moveTo>
                    <a:pt x="55545" y="28575"/>
                  </a:moveTo>
                  <a:lnTo>
                    <a:pt x="55545" y="28575"/>
                  </a:lnTo>
                  <a:lnTo>
                    <a:pt x="60601" y="23519"/>
                  </a:lnTo>
                  <a:lnTo>
                    <a:pt x="63084" y="18214"/>
                  </a:lnTo>
                  <a:lnTo>
                    <a:pt x="65070" y="120"/>
                  </a:lnTo>
                  <a:lnTo>
                    <a:pt x="65070" y="3"/>
                  </a:lnTo>
                  <a:lnTo>
                    <a:pt x="51813" y="0"/>
                  </a:lnTo>
                  <a:lnTo>
                    <a:pt x="45772" y="2822"/>
                  </a:lnTo>
                  <a:lnTo>
                    <a:pt x="33272" y="13257"/>
                  </a:lnTo>
                  <a:lnTo>
                    <a:pt x="15123" y="38602"/>
                  </a:lnTo>
                  <a:lnTo>
                    <a:pt x="2006" y="77138"/>
                  </a:lnTo>
                  <a:lnTo>
                    <a:pt x="0" y="91081"/>
                  </a:lnTo>
                  <a:lnTo>
                    <a:pt x="3928" y="115886"/>
                  </a:lnTo>
                  <a:lnTo>
                    <a:pt x="11790" y="128411"/>
                  </a:lnTo>
                  <a:lnTo>
                    <a:pt x="16850" y="133232"/>
                  </a:lnTo>
                  <a:lnTo>
                    <a:pt x="30940" y="138589"/>
                  </a:lnTo>
                  <a:lnTo>
                    <a:pt x="47784" y="139912"/>
                  </a:lnTo>
                  <a:lnTo>
                    <a:pt x="81646" y="132139"/>
                  </a:lnTo>
                  <a:lnTo>
                    <a:pt x="88819" y="129367"/>
                  </a:lnTo>
                  <a:lnTo>
                    <a:pt x="93604" y="125403"/>
                  </a:lnTo>
                  <a:lnTo>
                    <a:pt x="98919" y="115353"/>
                  </a:lnTo>
                  <a:lnTo>
                    <a:pt x="102610" y="70367"/>
                  </a:lnTo>
                  <a:lnTo>
                    <a:pt x="101863" y="55616"/>
                  </a:lnTo>
                  <a:lnTo>
                    <a:pt x="95491" y="36469"/>
                  </a:lnTo>
                  <a:lnTo>
                    <a:pt x="89879" y="27497"/>
                  </a:lnTo>
                  <a:lnTo>
                    <a:pt x="6507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803">
              <a:extLst>
                <a:ext uri="{FF2B5EF4-FFF2-40B4-BE49-F238E27FC236}">
                  <a16:creationId xmlns:a16="http://schemas.microsoft.com/office/drawing/2014/main" id="{67C4DE55-1F9D-A60D-12D1-EAF1439A46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934075" y="4919221"/>
              <a:ext cx="171451" cy="205230"/>
            </a:xfrm>
            <a:custGeom>
              <a:avLst/>
              <a:gdLst/>
              <a:ahLst/>
              <a:cxnLst/>
              <a:rect l="0" t="0" r="0" b="0"/>
              <a:pathLst>
                <a:path w="171451" h="205230">
                  <a:moveTo>
                    <a:pt x="0" y="24254"/>
                  </a:moveTo>
                  <a:lnTo>
                    <a:pt x="0" y="24254"/>
                  </a:lnTo>
                  <a:lnTo>
                    <a:pt x="23680" y="574"/>
                  </a:lnTo>
                  <a:lnTo>
                    <a:pt x="27429" y="0"/>
                  </a:lnTo>
                  <a:lnTo>
                    <a:pt x="37237" y="2186"/>
                  </a:lnTo>
                  <a:lnTo>
                    <a:pt x="54914" y="13140"/>
                  </a:lnTo>
                  <a:lnTo>
                    <a:pt x="61545" y="19315"/>
                  </a:lnTo>
                  <a:lnTo>
                    <a:pt x="64395" y="27703"/>
                  </a:lnTo>
                  <a:lnTo>
                    <a:pt x="66224" y="60448"/>
                  </a:lnTo>
                  <a:lnTo>
                    <a:pt x="61485" y="85309"/>
                  </a:lnTo>
                  <a:lnTo>
                    <a:pt x="42216" y="131002"/>
                  </a:lnTo>
                  <a:lnTo>
                    <a:pt x="39929" y="139784"/>
                  </a:lnTo>
                  <a:lnTo>
                    <a:pt x="38260" y="142549"/>
                  </a:lnTo>
                  <a:lnTo>
                    <a:pt x="36091" y="144392"/>
                  </a:lnTo>
                  <a:lnTo>
                    <a:pt x="30059" y="147350"/>
                  </a:lnTo>
                  <a:lnTo>
                    <a:pt x="29014" y="137750"/>
                  </a:lnTo>
                  <a:lnTo>
                    <a:pt x="34415" y="127261"/>
                  </a:lnTo>
                  <a:lnTo>
                    <a:pt x="59649" y="87951"/>
                  </a:lnTo>
                  <a:lnTo>
                    <a:pt x="77987" y="62354"/>
                  </a:lnTo>
                  <a:lnTo>
                    <a:pt x="105428" y="43722"/>
                  </a:lnTo>
                  <a:lnTo>
                    <a:pt x="140110" y="27113"/>
                  </a:lnTo>
                  <a:lnTo>
                    <a:pt x="144207" y="26160"/>
                  </a:lnTo>
                  <a:lnTo>
                    <a:pt x="147996" y="26583"/>
                  </a:lnTo>
                  <a:lnTo>
                    <a:pt x="155028" y="29874"/>
                  </a:lnTo>
                  <a:lnTo>
                    <a:pt x="158860" y="46155"/>
                  </a:lnTo>
                  <a:lnTo>
                    <a:pt x="161319" y="89610"/>
                  </a:lnTo>
                  <a:lnTo>
                    <a:pt x="162864" y="129827"/>
                  </a:lnTo>
                  <a:lnTo>
                    <a:pt x="167377" y="160897"/>
                  </a:lnTo>
                  <a:lnTo>
                    <a:pt x="166618" y="166150"/>
                  </a:lnTo>
                  <a:lnTo>
                    <a:pt x="165054" y="169651"/>
                  </a:lnTo>
                  <a:lnTo>
                    <a:pt x="165069" y="173044"/>
                  </a:lnTo>
                  <a:lnTo>
                    <a:pt x="170751" y="192490"/>
                  </a:lnTo>
                  <a:lnTo>
                    <a:pt x="171450" y="205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600">
            <a:extLst>
              <a:ext uri="{FF2B5EF4-FFF2-40B4-BE49-F238E27FC236}">
                <a16:creationId xmlns:a16="http://schemas.microsoft.com/office/drawing/2014/main" id="{CEB0CE37-CC92-51AA-D53D-3462C705AC0E}"/>
              </a:ext>
            </a:extLst>
          </p:cNvPr>
          <p:cNvGrpSpPr/>
          <p:nvPr/>
        </p:nvGrpSpPr>
        <p:grpSpPr>
          <a:xfrm>
            <a:off x="7496175" y="4857750"/>
            <a:ext cx="676276" cy="285751"/>
            <a:chOff x="7496175" y="4857750"/>
            <a:chExt cx="676276" cy="285751"/>
          </a:xfrm>
        </p:grpSpPr>
        <p:sp>
          <p:nvSpPr>
            <p:cNvPr id="514" name="SMARTInkShape-2804">
              <a:extLst>
                <a:ext uri="{FF2B5EF4-FFF2-40B4-BE49-F238E27FC236}">
                  <a16:creationId xmlns:a16="http://schemas.microsoft.com/office/drawing/2014/main" id="{5A2270C3-9C5F-72DD-C05F-71ADBD678F3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039100" y="4890362"/>
              <a:ext cx="133351" cy="253139"/>
            </a:xfrm>
            <a:custGeom>
              <a:avLst/>
              <a:gdLst/>
              <a:ahLst/>
              <a:cxnLst/>
              <a:rect l="0" t="0" r="0" b="0"/>
              <a:pathLst>
                <a:path w="133351" h="2531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2"/>
                  </a:lnTo>
                  <a:lnTo>
                    <a:pt x="13257" y="2344"/>
                  </a:lnTo>
                  <a:lnTo>
                    <a:pt x="16475" y="12557"/>
                  </a:lnTo>
                  <a:lnTo>
                    <a:pt x="18542" y="50041"/>
                  </a:lnTo>
                  <a:lnTo>
                    <a:pt x="18950" y="91665"/>
                  </a:lnTo>
                  <a:lnTo>
                    <a:pt x="19021" y="127213"/>
                  </a:lnTo>
                  <a:lnTo>
                    <a:pt x="16221" y="174328"/>
                  </a:lnTo>
                  <a:lnTo>
                    <a:pt x="9916" y="220090"/>
                  </a:lnTo>
                  <a:lnTo>
                    <a:pt x="10844" y="220523"/>
                  </a:lnTo>
                  <a:lnTo>
                    <a:pt x="14698" y="218182"/>
                  </a:lnTo>
                  <a:lnTo>
                    <a:pt x="27911" y="193904"/>
                  </a:lnTo>
                  <a:lnTo>
                    <a:pt x="68343" y="148427"/>
                  </a:lnTo>
                  <a:lnTo>
                    <a:pt x="86219" y="132154"/>
                  </a:lnTo>
                  <a:lnTo>
                    <a:pt x="96528" y="126341"/>
                  </a:lnTo>
                  <a:lnTo>
                    <a:pt x="99277" y="126273"/>
                  </a:lnTo>
                  <a:lnTo>
                    <a:pt x="101109" y="127287"/>
                  </a:lnTo>
                  <a:lnTo>
                    <a:pt x="102332" y="129020"/>
                  </a:lnTo>
                  <a:lnTo>
                    <a:pt x="112171" y="173971"/>
                  </a:lnTo>
                  <a:lnTo>
                    <a:pt x="116935" y="217600"/>
                  </a:lnTo>
                  <a:lnTo>
                    <a:pt x="124606" y="238728"/>
                  </a:lnTo>
                  <a:lnTo>
                    <a:pt x="13335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805">
              <a:extLst>
                <a:ext uri="{FF2B5EF4-FFF2-40B4-BE49-F238E27FC236}">
                  <a16:creationId xmlns:a16="http://schemas.microsoft.com/office/drawing/2014/main" id="{3B7EB956-0F53-BAFF-A9CF-A239283A1E1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86700" y="50006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1"/>
                  </a:lnTo>
                  <a:lnTo>
                    <a:pt x="18314" y="15318"/>
                  </a:lnTo>
                  <a:lnTo>
                    <a:pt x="62391" y="49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806">
              <a:extLst>
                <a:ext uri="{FF2B5EF4-FFF2-40B4-BE49-F238E27FC236}">
                  <a16:creationId xmlns:a16="http://schemas.microsoft.com/office/drawing/2014/main" id="{2E5BA053-2D02-2517-7067-3F0DC1C3FDD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05788" y="4857750"/>
              <a:ext cx="123788" cy="266682"/>
            </a:xfrm>
            <a:custGeom>
              <a:avLst/>
              <a:gdLst/>
              <a:ahLst/>
              <a:cxnLst/>
              <a:rect l="0" t="0" r="0" b="0"/>
              <a:pathLst>
                <a:path w="123788" h="266682">
                  <a:moveTo>
                    <a:pt x="28537" y="0"/>
                  </a:moveTo>
                  <a:lnTo>
                    <a:pt x="28537" y="0"/>
                  </a:lnTo>
                  <a:lnTo>
                    <a:pt x="28537" y="41685"/>
                  </a:lnTo>
                  <a:lnTo>
                    <a:pt x="23481" y="79496"/>
                  </a:lnTo>
                  <a:lnTo>
                    <a:pt x="15280" y="117511"/>
                  </a:lnTo>
                  <a:lnTo>
                    <a:pt x="11204" y="155586"/>
                  </a:lnTo>
                  <a:lnTo>
                    <a:pt x="2174" y="198354"/>
                  </a:lnTo>
                  <a:lnTo>
                    <a:pt x="91" y="244377"/>
                  </a:lnTo>
                  <a:lnTo>
                    <a:pt x="0" y="258440"/>
                  </a:lnTo>
                  <a:lnTo>
                    <a:pt x="1046" y="261193"/>
                  </a:lnTo>
                  <a:lnTo>
                    <a:pt x="2801" y="263029"/>
                  </a:lnTo>
                  <a:lnTo>
                    <a:pt x="5031" y="264252"/>
                  </a:lnTo>
                  <a:lnTo>
                    <a:pt x="50660" y="266681"/>
                  </a:lnTo>
                  <a:lnTo>
                    <a:pt x="123787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807">
              <a:extLst>
                <a:ext uri="{FF2B5EF4-FFF2-40B4-BE49-F238E27FC236}">
                  <a16:creationId xmlns:a16="http://schemas.microsoft.com/office/drawing/2014/main" id="{221195CE-24BF-9806-8C77-1ACAE1C2992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91958" y="4917941"/>
              <a:ext cx="18543" cy="25535"/>
            </a:xfrm>
            <a:custGeom>
              <a:avLst/>
              <a:gdLst/>
              <a:ahLst/>
              <a:cxnLst/>
              <a:rect l="0" t="0" r="0" b="0"/>
              <a:pathLst>
                <a:path w="18543" h="25535">
                  <a:moveTo>
                    <a:pt x="18542" y="25534"/>
                  </a:moveTo>
                  <a:lnTo>
                    <a:pt x="18542" y="25534"/>
                  </a:lnTo>
                  <a:lnTo>
                    <a:pt x="13486" y="25534"/>
                  </a:lnTo>
                  <a:lnTo>
                    <a:pt x="8181" y="22712"/>
                  </a:lnTo>
                  <a:lnTo>
                    <a:pt x="5285" y="20478"/>
                  </a:lnTo>
                  <a:lnTo>
                    <a:pt x="2067" y="12351"/>
                  </a:lnTo>
                  <a:lnTo>
                    <a:pt x="0" y="0"/>
                  </a:lnTo>
                  <a:lnTo>
                    <a:pt x="890" y="44"/>
                  </a:lnTo>
                  <a:lnTo>
                    <a:pt x="9017" y="6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808">
              <a:extLst>
                <a:ext uri="{FF2B5EF4-FFF2-40B4-BE49-F238E27FC236}">
                  <a16:creationId xmlns:a16="http://schemas.microsoft.com/office/drawing/2014/main" id="{ABF78750-7C6E-9548-6190-A730E01168A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782075" y="5029592"/>
              <a:ext cx="104626" cy="85227"/>
            </a:xfrm>
            <a:custGeom>
              <a:avLst/>
              <a:gdLst/>
              <a:ahLst/>
              <a:cxnLst/>
              <a:rect l="0" t="0" r="0" b="0"/>
              <a:pathLst>
                <a:path w="104626" h="85227">
                  <a:moveTo>
                    <a:pt x="9375" y="9133"/>
                  </a:moveTo>
                  <a:lnTo>
                    <a:pt x="9375" y="9133"/>
                  </a:lnTo>
                  <a:lnTo>
                    <a:pt x="9375" y="4077"/>
                  </a:lnTo>
                  <a:lnTo>
                    <a:pt x="10433" y="2588"/>
                  </a:lnTo>
                  <a:lnTo>
                    <a:pt x="12197" y="1594"/>
                  </a:lnTo>
                  <a:lnTo>
                    <a:pt x="17575" y="0"/>
                  </a:lnTo>
                  <a:lnTo>
                    <a:pt x="18017" y="928"/>
                  </a:lnTo>
                  <a:lnTo>
                    <a:pt x="18866" y="30210"/>
                  </a:lnTo>
                  <a:lnTo>
                    <a:pt x="13833" y="50656"/>
                  </a:lnTo>
                  <a:lnTo>
                    <a:pt x="8534" y="59338"/>
                  </a:lnTo>
                  <a:lnTo>
                    <a:pt x="5640" y="61653"/>
                  </a:lnTo>
                  <a:lnTo>
                    <a:pt x="2423" y="67047"/>
                  </a:lnTo>
                  <a:lnTo>
                    <a:pt x="0" y="83496"/>
                  </a:lnTo>
                  <a:lnTo>
                    <a:pt x="1009" y="84109"/>
                  </a:lnTo>
                  <a:lnTo>
                    <a:pt x="17164" y="85226"/>
                  </a:lnTo>
                  <a:lnTo>
                    <a:pt x="52113" y="84265"/>
                  </a:lnTo>
                  <a:lnTo>
                    <a:pt x="104625" y="66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809">
              <a:extLst>
                <a:ext uri="{FF2B5EF4-FFF2-40B4-BE49-F238E27FC236}">
                  <a16:creationId xmlns:a16="http://schemas.microsoft.com/office/drawing/2014/main" id="{42BDE24D-C567-32DE-66E6-48414C16838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496175" y="4963044"/>
              <a:ext cx="200026" cy="156064"/>
            </a:xfrm>
            <a:custGeom>
              <a:avLst/>
              <a:gdLst/>
              <a:ahLst/>
              <a:cxnLst/>
              <a:rect l="0" t="0" r="0" b="0"/>
              <a:pathLst>
                <a:path w="200026" h="156064">
                  <a:moveTo>
                    <a:pt x="0" y="37581"/>
                  </a:moveTo>
                  <a:lnTo>
                    <a:pt x="0" y="37581"/>
                  </a:lnTo>
                  <a:lnTo>
                    <a:pt x="0" y="32525"/>
                  </a:lnTo>
                  <a:lnTo>
                    <a:pt x="1058" y="31036"/>
                  </a:lnTo>
                  <a:lnTo>
                    <a:pt x="2822" y="30042"/>
                  </a:lnTo>
                  <a:lnTo>
                    <a:pt x="8200" y="28448"/>
                  </a:lnTo>
                  <a:lnTo>
                    <a:pt x="8937" y="25408"/>
                  </a:lnTo>
                  <a:lnTo>
                    <a:pt x="9409" y="19889"/>
                  </a:lnTo>
                  <a:lnTo>
                    <a:pt x="16049" y="11195"/>
                  </a:lnTo>
                  <a:lnTo>
                    <a:pt x="18933" y="0"/>
                  </a:lnTo>
                  <a:lnTo>
                    <a:pt x="5782" y="44356"/>
                  </a:lnTo>
                  <a:lnTo>
                    <a:pt x="1142" y="85721"/>
                  </a:lnTo>
                  <a:lnTo>
                    <a:pt x="3047" y="127915"/>
                  </a:lnTo>
                  <a:lnTo>
                    <a:pt x="7704" y="141230"/>
                  </a:lnTo>
                  <a:lnTo>
                    <a:pt x="10428" y="144779"/>
                  </a:lnTo>
                  <a:lnTo>
                    <a:pt x="16277" y="148726"/>
                  </a:lnTo>
                  <a:lnTo>
                    <a:pt x="26577" y="150946"/>
                  </a:lnTo>
                  <a:lnTo>
                    <a:pt x="36860" y="151466"/>
                  </a:lnTo>
                  <a:lnTo>
                    <a:pt x="41507" y="149487"/>
                  </a:lnTo>
                  <a:lnTo>
                    <a:pt x="49492" y="141644"/>
                  </a:lnTo>
                  <a:lnTo>
                    <a:pt x="69736" y="98889"/>
                  </a:lnTo>
                  <a:lnTo>
                    <a:pt x="78171" y="76646"/>
                  </a:lnTo>
                  <a:lnTo>
                    <a:pt x="80689" y="73150"/>
                  </a:lnTo>
                  <a:lnTo>
                    <a:pt x="83426" y="71877"/>
                  </a:lnTo>
                  <a:lnTo>
                    <a:pt x="86309" y="72086"/>
                  </a:lnTo>
                  <a:lnTo>
                    <a:pt x="89290" y="73285"/>
                  </a:lnTo>
                  <a:lnTo>
                    <a:pt x="91277" y="76200"/>
                  </a:lnTo>
                  <a:lnTo>
                    <a:pt x="105379" y="118900"/>
                  </a:lnTo>
                  <a:lnTo>
                    <a:pt x="110335" y="127698"/>
                  </a:lnTo>
                  <a:lnTo>
                    <a:pt x="114183" y="138601"/>
                  </a:lnTo>
                  <a:lnTo>
                    <a:pt x="127402" y="154980"/>
                  </a:lnTo>
                  <a:lnTo>
                    <a:pt x="130443" y="156063"/>
                  </a:lnTo>
                  <a:lnTo>
                    <a:pt x="133529" y="155728"/>
                  </a:lnTo>
                  <a:lnTo>
                    <a:pt x="139779" y="152532"/>
                  </a:lnTo>
                  <a:lnTo>
                    <a:pt x="150306" y="142666"/>
                  </a:lnTo>
                  <a:lnTo>
                    <a:pt x="176919" y="101526"/>
                  </a:lnTo>
                  <a:lnTo>
                    <a:pt x="200025" y="66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601">
            <a:extLst>
              <a:ext uri="{FF2B5EF4-FFF2-40B4-BE49-F238E27FC236}">
                <a16:creationId xmlns:a16="http://schemas.microsoft.com/office/drawing/2014/main" id="{6E6693BB-572D-F2A1-36E4-7D4FA323E6A4}"/>
              </a:ext>
            </a:extLst>
          </p:cNvPr>
          <p:cNvGrpSpPr/>
          <p:nvPr/>
        </p:nvGrpSpPr>
        <p:grpSpPr>
          <a:xfrm>
            <a:off x="8648700" y="5000625"/>
            <a:ext cx="1181101" cy="161926"/>
            <a:chOff x="8648700" y="5000625"/>
            <a:chExt cx="1181101" cy="161926"/>
          </a:xfrm>
        </p:grpSpPr>
        <p:sp>
          <p:nvSpPr>
            <p:cNvPr id="521" name="SMARTInkShape-2810">
              <a:extLst>
                <a:ext uri="{FF2B5EF4-FFF2-40B4-BE49-F238E27FC236}">
                  <a16:creationId xmlns:a16="http://schemas.microsoft.com/office/drawing/2014/main" id="{682D2601-DE85-CF6D-9E15-4C99A487E5C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25025" y="5039608"/>
              <a:ext cx="104776" cy="18168"/>
            </a:xfrm>
            <a:custGeom>
              <a:avLst/>
              <a:gdLst/>
              <a:ahLst/>
              <a:cxnLst/>
              <a:rect l="0" t="0" r="0" b="0"/>
              <a:pathLst>
                <a:path w="104776" h="18168">
                  <a:moveTo>
                    <a:pt x="0" y="8642"/>
                  </a:moveTo>
                  <a:lnTo>
                    <a:pt x="0" y="8642"/>
                  </a:lnTo>
                  <a:lnTo>
                    <a:pt x="0" y="3586"/>
                  </a:lnTo>
                  <a:lnTo>
                    <a:pt x="1058" y="2097"/>
                  </a:lnTo>
                  <a:lnTo>
                    <a:pt x="2822" y="1103"/>
                  </a:lnTo>
                  <a:lnTo>
                    <a:pt x="9721" y="0"/>
                  </a:lnTo>
                  <a:lnTo>
                    <a:pt x="56945" y="253"/>
                  </a:lnTo>
                  <a:lnTo>
                    <a:pt x="77314" y="6744"/>
                  </a:lnTo>
                  <a:lnTo>
                    <a:pt x="104775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811">
              <a:extLst>
                <a:ext uri="{FF2B5EF4-FFF2-40B4-BE49-F238E27FC236}">
                  <a16:creationId xmlns:a16="http://schemas.microsoft.com/office/drawing/2014/main" id="{A657C271-21AA-3565-8A2F-3AE5AA63937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715500" y="50006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39725" y="1324"/>
                  </a:lnTo>
                  <a:lnTo>
                    <a:pt x="86182" y="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812">
              <a:extLst>
                <a:ext uri="{FF2B5EF4-FFF2-40B4-BE49-F238E27FC236}">
                  <a16:creationId xmlns:a16="http://schemas.microsoft.com/office/drawing/2014/main" id="{4593F754-8474-B748-EBBF-8330AA1D44E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235384" y="5010300"/>
              <a:ext cx="280092" cy="123676"/>
            </a:xfrm>
            <a:custGeom>
              <a:avLst/>
              <a:gdLst/>
              <a:ahLst/>
              <a:cxnLst/>
              <a:rect l="0" t="0" r="0" b="0"/>
              <a:pathLst>
                <a:path w="280092" h="123676">
                  <a:moveTo>
                    <a:pt x="99116" y="18900"/>
                  </a:moveTo>
                  <a:lnTo>
                    <a:pt x="99116" y="18900"/>
                  </a:lnTo>
                  <a:lnTo>
                    <a:pt x="108526" y="18900"/>
                  </a:lnTo>
                  <a:lnTo>
                    <a:pt x="108607" y="13844"/>
                  </a:lnTo>
                  <a:lnTo>
                    <a:pt x="105804" y="8539"/>
                  </a:lnTo>
                  <a:lnTo>
                    <a:pt x="100438" y="1566"/>
                  </a:lnTo>
                  <a:lnTo>
                    <a:pt x="96881" y="613"/>
                  </a:lnTo>
                  <a:lnTo>
                    <a:pt x="80919" y="0"/>
                  </a:lnTo>
                  <a:lnTo>
                    <a:pt x="63503" y="4952"/>
                  </a:lnTo>
                  <a:lnTo>
                    <a:pt x="32350" y="29515"/>
                  </a:lnTo>
                  <a:lnTo>
                    <a:pt x="16187" y="47799"/>
                  </a:lnTo>
                  <a:lnTo>
                    <a:pt x="1243" y="72939"/>
                  </a:lnTo>
                  <a:lnTo>
                    <a:pt x="0" y="79267"/>
                  </a:lnTo>
                  <a:lnTo>
                    <a:pt x="1442" y="91945"/>
                  </a:lnTo>
                  <a:lnTo>
                    <a:pt x="8433" y="101811"/>
                  </a:lnTo>
                  <a:lnTo>
                    <a:pt x="17537" y="108667"/>
                  </a:lnTo>
                  <a:lnTo>
                    <a:pt x="25112" y="111713"/>
                  </a:lnTo>
                  <a:lnTo>
                    <a:pt x="28614" y="111467"/>
                  </a:lnTo>
                  <a:lnTo>
                    <a:pt x="35325" y="108372"/>
                  </a:lnTo>
                  <a:lnTo>
                    <a:pt x="59697" y="91696"/>
                  </a:lnTo>
                  <a:lnTo>
                    <a:pt x="63311" y="87539"/>
                  </a:lnTo>
                  <a:lnTo>
                    <a:pt x="77510" y="61044"/>
                  </a:lnTo>
                  <a:lnTo>
                    <a:pt x="107153" y="29918"/>
                  </a:lnTo>
                  <a:lnTo>
                    <a:pt x="103144" y="33924"/>
                  </a:lnTo>
                  <a:lnTo>
                    <a:pt x="100906" y="38982"/>
                  </a:lnTo>
                  <a:lnTo>
                    <a:pt x="99119" y="85179"/>
                  </a:lnTo>
                  <a:lnTo>
                    <a:pt x="109230" y="80401"/>
                  </a:lnTo>
                  <a:lnTo>
                    <a:pt x="112210" y="77892"/>
                  </a:lnTo>
                  <a:lnTo>
                    <a:pt x="153980" y="30715"/>
                  </a:lnTo>
                  <a:lnTo>
                    <a:pt x="162879" y="22871"/>
                  </a:lnTo>
                  <a:lnTo>
                    <a:pt x="175368" y="16863"/>
                  </a:lnTo>
                  <a:lnTo>
                    <a:pt x="178526" y="14367"/>
                  </a:lnTo>
                  <a:lnTo>
                    <a:pt x="180630" y="13761"/>
                  </a:lnTo>
                  <a:lnTo>
                    <a:pt x="182034" y="14415"/>
                  </a:lnTo>
                  <a:lnTo>
                    <a:pt x="192134" y="28867"/>
                  </a:lnTo>
                  <a:lnTo>
                    <a:pt x="192878" y="31895"/>
                  </a:lnTo>
                  <a:lnTo>
                    <a:pt x="192316" y="34972"/>
                  </a:lnTo>
                  <a:lnTo>
                    <a:pt x="187525" y="45416"/>
                  </a:lnTo>
                  <a:lnTo>
                    <a:pt x="184998" y="90543"/>
                  </a:lnTo>
                  <a:lnTo>
                    <a:pt x="184946" y="95238"/>
                  </a:lnTo>
                  <a:lnTo>
                    <a:pt x="183853" y="98366"/>
                  </a:lnTo>
                  <a:lnTo>
                    <a:pt x="182065" y="100453"/>
                  </a:lnTo>
                  <a:lnTo>
                    <a:pt x="179815" y="101843"/>
                  </a:lnTo>
                  <a:lnTo>
                    <a:pt x="178315" y="103829"/>
                  </a:lnTo>
                  <a:lnTo>
                    <a:pt x="176649" y="108857"/>
                  </a:lnTo>
                  <a:lnTo>
                    <a:pt x="177263" y="109563"/>
                  </a:lnTo>
                  <a:lnTo>
                    <a:pt x="178731" y="108975"/>
                  </a:lnTo>
                  <a:lnTo>
                    <a:pt x="188691" y="100428"/>
                  </a:lnTo>
                  <a:lnTo>
                    <a:pt x="220382" y="55795"/>
                  </a:lnTo>
                  <a:lnTo>
                    <a:pt x="261195" y="9240"/>
                  </a:lnTo>
                  <a:lnTo>
                    <a:pt x="268714" y="1705"/>
                  </a:lnTo>
                  <a:lnTo>
                    <a:pt x="270390" y="2144"/>
                  </a:lnTo>
                  <a:lnTo>
                    <a:pt x="275072" y="5456"/>
                  </a:lnTo>
                  <a:lnTo>
                    <a:pt x="277861" y="13277"/>
                  </a:lnTo>
                  <a:lnTo>
                    <a:pt x="279895" y="55357"/>
                  </a:lnTo>
                  <a:lnTo>
                    <a:pt x="279008" y="94021"/>
                  </a:lnTo>
                  <a:lnTo>
                    <a:pt x="274596" y="108774"/>
                  </a:lnTo>
                  <a:lnTo>
                    <a:pt x="280091" y="12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813">
              <a:extLst>
                <a:ext uri="{FF2B5EF4-FFF2-40B4-BE49-F238E27FC236}">
                  <a16:creationId xmlns:a16="http://schemas.microsoft.com/office/drawing/2014/main" id="{22EC5EF1-480B-E894-0A17-C2CA49AB69B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29700" y="5016461"/>
              <a:ext cx="142876" cy="129683"/>
            </a:xfrm>
            <a:custGeom>
              <a:avLst/>
              <a:gdLst/>
              <a:ahLst/>
              <a:cxnLst/>
              <a:rect l="0" t="0" r="0" b="0"/>
              <a:pathLst>
                <a:path w="142876" h="129683">
                  <a:moveTo>
                    <a:pt x="0" y="41314"/>
                  </a:moveTo>
                  <a:lnTo>
                    <a:pt x="0" y="41314"/>
                  </a:lnTo>
                  <a:lnTo>
                    <a:pt x="41418" y="41314"/>
                  </a:lnTo>
                  <a:lnTo>
                    <a:pt x="85104" y="40256"/>
                  </a:lnTo>
                  <a:lnTo>
                    <a:pt x="130306" y="29555"/>
                  </a:lnTo>
                  <a:lnTo>
                    <a:pt x="134495" y="27125"/>
                  </a:lnTo>
                  <a:lnTo>
                    <a:pt x="137290" y="24446"/>
                  </a:lnTo>
                  <a:lnTo>
                    <a:pt x="140392" y="18648"/>
                  </a:lnTo>
                  <a:lnTo>
                    <a:pt x="140161" y="15621"/>
                  </a:lnTo>
                  <a:lnTo>
                    <a:pt x="137082" y="9433"/>
                  </a:lnTo>
                  <a:lnTo>
                    <a:pt x="124343" y="0"/>
                  </a:lnTo>
                  <a:lnTo>
                    <a:pt x="118879" y="13"/>
                  </a:lnTo>
                  <a:lnTo>
                    <a:pt x="83610" y="20758"/>
                  </a:lnTo>
                  <a:lnTo>
                    <a:pt x="36590" y="62392"/>
                  </a:lnTo>
                  <a:lnTo>
                    <a:pt x="19190" y="89540"/>
                  </a:lnTo>
                  <a:lnTo>
                    <a:pt x="12389" y="112635"/>
                  </a:lnTo>
                  <a:lnTo>
                    <a:pt x="13620" y="123460"/>
                  </a:lnTo>
                  <a:lnTo>
                    <a:pt x="15429" y="127828"/>
                  </a:lnTo>
                  <a:lnTo>
                    <a:pt x="19812" y="129682"/>
                  </a:lnTo>
                  <a:lnTo>
                    <a:pt x="58505" y="127596"/>
                  </a:lnTo>
                  <a:lnTo>
                    <a:pt x="96577" y="118486"/>
                  </a:lnTo>
                  <a:lnTo>
                    <a:pt x="142875" y="98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814">
              <a:extLst>
                <a:ext uri="{FF2B5EF4-FFF2-40B4-BE49-F238E27FC236}">
                  <a16:creationId xmlns:a16="http://schemas.microsoft.com/office/drawing/2014/main" id="{D22FD6CC-FD09-BEBF-8FFA-C7E995BDEED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48700" y="5002152"/>
              <a:ext cx="284972" cy="160399"/>
            </a:xfrm>
            <a:custGeom>
              <a:avLst/>
              <a:gdLst/>
              <a:ahLst/>
              <a:cxnLst/>
              <a:rect l="0" t="0" r="0" b="0"/>
              <a:pathLst>
                <a:path w="284972" h="160399">
                  <a:moveTo>
                    <a:pt x="0" y="36573"/>
                  </a:moveTo>
                  <a:lnTo>
                    <a:pt x="0" y="36573"/>
                  </a:lnTo>
                  <a:lnTo>
                    <a:pt x="13257" y="23316"/>
                  </a:lnTo>
                  <a:lnTo>
                    <a:pt x="38602" y="12121"/>
                  </a:lnTo>
                  <a:lnTo>
                    <a:pt x="48201" y="9830"/>
                  </a:lnTo>
                  <a:lnTo>
                    <a:pt x="52242" y="10278"/>
                  </a:lnTo>
                  <a:lnTo>
                    <a:pt x="59554" y="13598"/>
                  </a:lnTo>
                  <a:lnTo>
                    <a:pt x="63510" y="27067"/>
                  </a:lnTo>
                  <a:lnTo>
                    <a:pt x="65199" y="74676"/>
                  </a:lnTo>
                  <a:lnTo>
                    <a:pt x="53362" y="122298"/>
                  </a:lnTo>
                  <a:lnTo>
                    <a:pt x="47700" y="145188"/>
                  </a:lnTo>
                  <a:lnTo>
                    <a:pt x="39573" y="158186"/>
                  </a:lnTo>
                  <a:lnTo>
                    <a:pt x="39082" y="157865"/>
                  </a:lnTo>
                  <a:lnTo>
                    <a:pt x="38536" y="154686"/>
                  </a:lnTo>
                  <a:lnTo>
                    <a:pt x="51396" y="116492"/>
                  </a:lnTo>
                  <a:lnTo>
                    <a:pt x="73060" y="73648"/>
                  </a:lnTo>
                  <a:lnTo>
                    <a:pt x="85732" y="61182"/>
                  </a:lnTo>
                  <a:lnTo>
                    <a:pt x="98427" y="44022"/>
                  </a:lnTo>
                  <a:lnTo>
                    <a:pt x="129294" y="21820"/>
                  </a:lnTo>
                  <a:lnTo>
                    <a:pt x="136134" y="19433"/>
                  </a:lnTo>
                  <a:lnTo>
                    <a:pt x="138380" y="19856"/>
                  </a:lnTo>
                  <a:lnTo>
                    <a:pt x="139879" y="21194"/>
                  </a:lnTo>
                  <a:lnTo>
                    <a:pt x="141544" y="25504"/>
                  </a:lnTo>
                  <a:lnTo>
                    <a:pt x="151024" y="70795"/>
                  </a:lnTo>
                  <a:lnTo>
                    <a:pt x="152376" y="117243"/>
                  </a:lnTo>
                  <a:lnTo>
                    <a:pt x="152390" y="115465"/>
                  </a:lnTo>
                  <a:lnTo>
                    <a:pt x="157453" y="108514"/>
                  </a:lnTo>
                  <a:lnTo>
                    <a:pt x="200347" y="64858"/>
                  </a:lnTo>
                  <a:lnTo>
                    <a:pt x="227792" y="34562"/>
                  </a:lnTo>
                  <a:lnTo>
                    <a:pt x="235648" y="24038"/>
                  </a:lnTo>
                  <a:lnTo>
                    <a:pt x="253922" y="10319"/>
                  </a:lnTo>
                  <a:lnTo>
                    <a:pt x="255007" y="8487"/>
                  </a:lnTo>
                  <a:lnTo>
                    <a:pt x="256211" y="3628"/>
                  </a:lnTo>
                  <a:lnTo>
                    <a:pt x="257590" y="1910"/>
                  </a:lnTo>
                  <a:lnTo>
                    <a:pt x="261946" y="0"/>
                  </a:lnTo>
                  <a:lnTo>
                    <a:pt x="263529" y="549"/>
                  </a:lnTo>
                  <a:lnTo>
                    <a:pt x="264588" y="1975"/>
                  </a:lnTo>
                  <a:lnTo>
                    <a:pt x="279833" y="42362"/>
                  </a:lnTo>
                  <a:lnTo>
                    <a:pt x="284971" y="87781"/>
                  </a:lnTo>
                  <a:lnTo>
                    <a:pt x="282697" y="117714"/>
                  </a:lnTo>
                  <a:lnTo>
                    <a:pt x="276225" y="160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7" name="SMARTInkShape-2815">
            <a:extLst>
              <a:ext uri="{FF2B5EF4-FFF2-40B4-BE49-F238E27FC236}">
                <a16:creationId xmlns:a16="http://schemas.microsoft.com/office/drawing/2014/main" id="{C62CE357-7EDD-1A3A-311E-9784FD4C2D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63150" y="4895861"/>
            <a:ext cx="552451" cy="285740"/>
          </a:xfrm>
          <a:custGeom>
            <a:avLst/>
            <a:gdLst/>
            <a:ahLst/>
            <a:cxnLst/>
            <a:rect l="0" t="0" r="0" b="0"/>
            <a:pathLst>
              <a:path w="552451" h="285740">
                <a:moveTo>
                  <a:pt x="0" y="285739"/>
                </a:moveTo>
                <a:lnTo>
                  <a:pt x="0" y="285739"/>
                </a:lnTo>
                <a:lnTo>
                  <a:pt x="0" y="280683"/>
                </a:lnTo>
                <a:lnTo>
                  <a:pt x="1058" y="279194"/>
                </a:lnTo>
                <a:lnTo>
                  <a:pt x="2824" y="278200"/>
                </a:lnTo>
                <a:lnTo>
                  <a:pt x="5057" y="277538"/>
                </a:lnTo>
                <a:lnTo>
                  <a:pt x="13257" y="271550"/>
                </a:lnTo>
                <a:lnTo>
                  <a:pt x="16476" y="266027"/>
                </a:lnTo>
                <a:lnTo>
                  <a:pt x="17335" y="263073"/>
                </a:lnTo>
                <a:lnTo>
                  <a:pt x="23931" y="256968"/>
                </a:lnTo>
                <a:lnTo>
                  <a:pt x="32862" y="249668"/>
                </a:lnTo>
                <a:lnTo>
                  <a:pt x="71050" y="205370"/>
                </a:lnTo>
                <a:lnTo>
                  <a:pt x="114371" y="161856"/>
                </a:lnTo>
                <a:lnTo>
                  <a:pt x="158754" y="122517"/>
                </a:lnTo>
                <a:lnTo>
                  <a:pt x="196741" y="78600"/>
                </a:lnTo>
                <a:lnTo>
                  <a:pt x="225776" y="38268"/>
                </a:lnTo>
                <a:lnTo>
                  <a:pt x="228043" y="25425"/>
                </a:lnTo>
                <a:lnTo>
                  <a:pt x="228600" y="0"/>
                </a:lnTo>
                <a:lnTo>
                  <a:pt x="223543" y="5049"/>
                </a:lnTo>
                <a:lnTo>
                  <a:pt x="221062" y="10352"/>
                </a:lnTo>
                <a:lnTo>
                  <a:pt x="220398" y="13247"/>
                </a:lnTo>
                <a:lnTo>
                  <a:pt x="211710" y="28637"/>
                </a:lnTo>
                <a:lnTo>
                  <a:pt x="210991" y="31787"/>
                </a:lnTo>
                <a:lnTo>
                  <a:pt x="194446" y="61571"/>
                </a:lnTo>
                <a:lnTo>
                  <a:pt x="187910" y="104837"/>
                </a:lnTo>
                <a:lnTo>
                  <a:pt x="184056" y="118555"/>
                </a:lnTo>
                <a:lnTo>
                  <a:pt x="182947" y="144128"/>
                </a:lnTo>
                <a:lnTo>
                  <a:pt x="191814" y="187033"/>
                </a:lnTo>
                <a:lnTo>
                  <a:pt x="204413" y="208162"/>
                </a:lnTo>
                <a:lnTo>
                  <a:pt x="211853" y="214218"/>
                </a:lnTo>
                <a:lnTo>
                  <a:pt x="232104" y="217628"/>
                </a:lnTo>
                <a:lnTo>
                  <a:pt x="253157" y="213582"/>
                </a:lnTo>
                <a:lnTo>
                  <a:pt x="266325" y="202868"/>
                </a:lnTo>
                <a:lnTo>
                  <a:pt x="298400" y="155548"/>
                </a:lnTo>
                <a:lnTo>
                  <a:pt x="323841" y="116598"/>
                </a:lnTo>
                <a:lnTo>
                  <a:pt x="344192" y="69002"/>
                </a:lnTo>
                <a:lnTo>
                  <a:pt x="361704" y="32530"/>
                </a:lnTo>
                <a:lnTo>
                  <a:pt x="369544" y="21704"/>
                </a:lnTo>
                <a:lnTo>
                  <a:pt x="349628" y="65838"/>
                </a:lnTo>
                <a:lnTo>
                  <a:pt x="344229" y="104601"/>
                </a:lnTo>
                <a:lnTo>
                  <a:pt x="348220" y="147888"/>
                </a:lnTo>
                <a:lnTo>
                  <a:pt x="356236" y="169518"/>
                </a:lnTo>
                <a:lnTo>
                  <a:pt x="374706" y="193216"/>
                </a:lnTo>
                <a:lnTo>
                  <a:pt x="381025" y="196992"/>
                </a:lnTo>
                <a:lnTo>
                  <a:pt x="396878" y="200674"/>
                </a:lnTo>
                <a:lnTo>
                  <a:pt x="409575" y="207474"/>
                </a:lnTo>
                <a:lnTo>
                  <a:pt x="456729" y="210516"/>
                </a:lnTo>
                <a:lnTo>
                  <a:pt x="495207" y="217062"/>
                </a:lnTo>
                <a:lnTo>
                  <a:pt x="552450" y="2285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0" name="SMARTInkShape-Group603">
            <a:extLst>
              <a:ext uri="{FF2B5EF4-FFF2-40B4-BE49-F238E27FC236}">
                <a16:creationId xmlns:a16="http://schemas.microsoft.com/office/drawing/2014/main" id="{2597BEE1-A375-05A8-3B2B-AAC41BC2A681}"/>
              </a:ext>
            </a:extLst>
          </p:cNvPr>
          <p:cNvGrpSpPr/>
          <p:nvPr/>
        </p:nvGrpSpPr>
        <p:grpSpPr>
          <a:xfrm>
            <a:off x="10821295" y="4848225"/>
            <a:ext cx="599181" cy="397940"/>
            <a:chOff x="10821295" y="4848225"/>
            <a:chExt cx="599181" cy="397940"/>
          </a:xfrm>
        </p:grpSpPr>
        <p:sp>
          <p:nvSpPr>
            <p:cNvPr id="528" name="SMARTInkShape-2816">
              <a:extLst>
                <a:ext uri="{FF2B5EF4-FFF2-40B4-BE49-F238E27FC236}">
                  <a16:creationId xmlns:a16="http://schemas.microsoft.com/office/drawing/2014/main" id="{2EF9A887-FB7D-85CD-635D-1E194558015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213434" y="4848225"/>
              <a:ext cx="207042" cy="374175"/>
            </a:xfrm>
            <a:custGeom>
              <a:avLst/>
              <a:gdLst/>
              <a:ahLst/>
              <a:cxnLst/>
              <a:rect l="0" t="0" r="0" b="0"/>
              <a:pathLst>
                <a:path w="207042" h="374175">
                  <a:moveTo>
                    <a:pt x="54641" y="285750"/>
                  </a:moveTo>
                  <a:lnTo>
                    <a:pt x="54641" y="285750"/>
                  </a:lnTo>
                  <a:lnTo>
                    <a:pt x="59698" y="285750"/>
                  </a:lnTo>
                  <a:lnTo>
                    <a:pt x="90517" y="276617"/>
                  </a:lnTo>
                  <a:lnTo>
                    <a:pt x="100747" y="268058"/>
                  </a:lnTo>
                  <a:lnTo>
                    <a:pt x="101592" y="264482"/>
                  </a:lnTo>
                  <a:lnTo>
                    <a:pt x="101816" y="262046"/>
                  </a:lnTo>
                  <a:lnTo>
                    <a:pt x="99244" y="256518"/>
                  </a:lnTo>
                  <a:lnTo>
                    <a:pt x="97076" y="253562"/>
                  </a:lnTo>
                  <a:lnTo>
                    <a:pt x="89023" y="250277"/>
                  </a:lnTo>
                  <a:lnTo>
                    <a:pt x="83913" y="249402"/>
                  </a:lnTo>
                  <a:lnTo>
                    <a:pt x="75412" y="251251"/>
                  </a:lnTo>
                  <a:lnTo>
                    <a:pt x="68106" y="254541"/>
                  </a:lnTo>
                  <a:lnTo>
                    <a:pt x="55925" y="258511"/>
                  </a:lnTo>
                  <a:lnTo>
                    <a:pt x="34207" y="273211"/>
                  </a:lnTo>
                  <a:lnTo>
                    <a:pt x="5958" y="310126"/>
                  </a:lnTo>
                  <a:lnTo>
                    <a:pt x="0" y="334953"/>
                  </a:lnTo>
                  <a:lnTo>
                    <a:pt x="1428" y="350304"/>
                  </a:lnTo>
                  <a:lnTo>
                    <a:pt x="3291" y="357361"/>
                  </a:lnTo>
                  <a:lnTo>
                    <a:pt x="11004" y="368024"/>
                  </a:lnTo>
                  <a:lnTo>
                    <a:pt x="16024" y="372351"/>
                  </a:lnTo>
                  <a:lnTo>
                    <a:pt x="22548" y="374174"/>
                  </a:lnTo>
                  <a:lnTo>
                    <a:pt x="38261" y="373381"/>
                  </a:lnTo>
                  <a:lnTo>
                    <a:pt x="59902" y="366983"/>
                  </a:lnTo>
                  <a:lnTo>
                    <a:pt x="73207" y="355720"/>
                  </a:lnTo>
                  <a:lnTo>
                    <a:pt x="98995" y="317563"/>
                  </a:lnTo>
                  <a:lnTo>
                    <a:pt x="116867" y="276865"/>
                  </a:lnTo>
                  <a:lnTo>
                    <a:pt x="133412" y="235429"/>
                  </a:lnTo>
                  <a:lnTo>
                    <a:pt x="147830" y="199227"/>
                  </a:lnTo>
                  <a:lnTo>
                    <a:pt x="162185" y="154124"/>
                  </a:lnTo>
                  <a:lnTo>
                    <a:pt x="178413" y="107824"/>
                  </a:lnTo>
                  <a:lnTo>
                    <a:pt x="193275" y="61393"/>
                  </a:lnTo>
                  <a:lnTo>
                    <a:pt x="197318" y="44414"/>
                  </a:lnTo>
                  <a:lnTo>
                    <a:pt x="204806" y="29195"/>
                  </a:lnTo>
                  <a:lnTo>
                    <a:pt x="2070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817">
              <a:extLst>
                <a:ext uri="{FF2B5EF4-FFF2-40B4-BE49-F238E27FC236}">
                  <a16:creationId xmlns:a16="http://schemas.microsoft.com/office/drawing/2014/main" id="{0807BE46-DA65-BDA5-6245-F55B9573356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821295" y="4995430"/>
              <a:ext cx="339953" cy="250735"/>
            </a:xfrm>
            <a:custGeom>
              <a:avLst/>
              <a:gdLst/>
              <a:ahLst/>
              <a:cxnLst/>
              <a:rect l="0" t="0" r="0" b="0"/>
              <a:pathLst>
                <a:path w="339953" h="250735">
                  <a:moveTo>
                    <a:pt x="113405" y="43295"/>
                  </a:moveTo>
                  <a:lnTo>
                    <a:pt x="113405" y="43295"/>
                  </a:lnTo>
                  <a:lnTo>
                    <a:pt x="113405" y="38239"/>
                  </a:lnTo>
                  <a:lnTo>
                    <a:pt x="114463" y="36750"/>
                  </a:lnTo>
                  <a:lnTo>
                    <a:pt x="116229" y="35756"/>
                  </a:lnTo>
                  <a:lnTo>
                    <a:pt x="126662" y="34162"/>
                  </a:lnTo>
                  <a:lnTo>
                    <a:pt x="128592" y="32974"/>
                  </a:lnTo>
                  <a:lnTo>
                    <a:pt x="129881" y="31122"/>
                  </a:lnTo>
                  <a:lnTo>
                    <a:pt x="132369" y="26243"/>
                  </a:lnTo>
                  <a:lnTo>
                    <a:pt x="140506" y="16447"/>
                  </a:lnTo>
                  <a:lnTo>
                    <a:pt x="141543" y="10176"/>
                  </a:lnTo>
                  <a:lnTo>
                    <a:pt x="140630" y="8515"/>
                  </a:lnTo>
                  <a:lnTo>
                    <a:pt x="138964" y="7408"/>
                  </a:lnTo>
                  <a:lnTo>
                    <a:pt x="136793" y="6670"/>
                  </a:lnTo>
                  <a:lnTo>
                    <a:pt x="135348" y="5121"/>
                  </a:lnTo>
                  <a:lnTo>
                    <a:pt x="133739" y="576"/>
                  </a:lnTo>
                  <a:lnTo>
                    <a:pt x="130138" y="0"/>
                  </a:lnTo>
                  <a:lnTo>
                    <a:pt x="108838" y="5302"/>
                  </a:lnTo>
                  <a:lnTo>
                    <a:pt x="77244" y="20867"/>
                  </a:lnTo>
                  <a:lnTo>
                    <a:pt x="37589" y="56856"/>
                  </a:lnTo>
                  <a:lnTo>
                    <a:pt x="14389" y="89294"/>
                  </a:lnTo>
                  <a:lnTo>
                    <a:pt x="3634" y="116191"/>
                  </a:lnTo>
                  <a:lnTo>
                    <a:pt x="0" y="149299"/>
                  </a:lnTo>
                  <a:lnTo>
                    <a:pt x="4426" y="171953"/>
                  </a:lnTo>
                  <a:lnTo>
                    <a:pt x="17498" y="192069"/>
                  </a:lnTo>
                  <a:lnTo>
                    <a:pt x="25978" y="199377"/>
                  </a:lnTo>
                  <a:lnTo>
                    <a:pt x="33273" y="202623"/>
                  </a:lnTo>
                  <a:lnTo>
                    <a:pt x="40043" y="204065"/>
                  </a:lnTo>
                  <a:lnTo>
                    <a:pt x="54862" y="199821"/>
                  </a:lnTo>
                  <a:lnTo>
                    <a:pt x="67601" y="191861"/>
                  </a:lnTo>
                  <a:lnTo>
                    <a:pt x="81388" y="172086"/>
                  </a:lnTo>
                  <a:lnTo>
                    <a:pt x="97495" y="146595"/>
                  </a:lnTo>
                  <a:lnTo>
                    <a:pt x="103864" y="142123"/>
                  </a:lnTo>
                  <a:lnTo>
                    <a:pt x="111520" y="139252"/>
                  </a:lnTo>
                  <a:lnTo>
                    <a:pt x="112148" y="140075"/>
                  </a:lnTo>
                  <a:lnTo>
                    <a:pt x="112846" y="143811"/>
                  </a:lnTo>
                  <a:lnTo>
                    <a:pt x="110335" y="148999"/>
                  </a:lnTo>
                  <a:lnTo>
                    <a:pt x="108184" y="151865"/>
                  </a:lnTo>
                  <a:lnTo>
                    <a:pt x="105154" y="166010"/>
                  </a:lnTo>
                  <a:lnTo>
                    <a:pt x="101226" y="211045"/>
                  </a:lnTo>
                  <a:lnTo>
                    <a:pt x="94957" y="242159"/>
                  </a:lnTo>
                  <a:lnTo>
                    <a:pt x="94756" y="245721"/>
                  </a:lnTo>
                  <a:lnTo>
                    <a:pt x="95682" y="248095"/>
                  </a:lnTo>
                  <a:lnTo>
                    <a:pt x="97356" y="249679"/>
                  </a:lnTo>
                  <a:lnTo>
                    <a:pt x="99531" y="250734"/>
                  </a:lnTo>
                  <a:lnTo>
                    <a:pt x="100980" y="250380"/>
                  </a:lnTo>
                  <a:lnTo>
                    <a:pt x="101948" y="249085"/>
                  </a:lnTo>
                  <a:lnTo>
                    <a:pt x="102592" y="247163"/>
                  </a:lnTo>
                  <a:lnTo>
                    <a:pt x="126238" y="199572"/>
                  </a:lnTo>
                  <a:lnTo>
                    <a:pt x="144819" y="159674"/>
                  </a:lnTo>
                  <a:lnTo>
                    <a:pt x="156227" y="141985"/>
                  </a:lnTo>
                  <a:lnTo>
                    <a:pt x="157828" y="137662"/>
                  </a:lnTo>
                  <a:lnTo>
                    <a:pt x="165251" y="130039"/>
                  </a:lnTo>
                  <a:lnTo>
                    <a:pt x="174548" y="124182"/>
                  </a:lnTo>
                  <a:lnTo>
                    <a:pt x="182207" y="121577"/>
                  </a:lnTo>
                  <a:lnTo>
                    <a:pt x="184674" y="119825"/>
                  </a:lnTo>
                  <a:lnTo>
                    <a:pt x="186316" y="117599"/>
                  </a:lnTo>
                  <a:lnTo>
                    <a:pt x="187413" y="115056"/>
                  </a:lnTo>
                  <a:lnTo>
                    <a:pt x="189203" y="114418"/>
                  </a:lnTo>
                  <a:lnTo>
                    <a:pt x="191453" y="115052"/>
                  </a:lnTo>
                  <a:lnTo>
                    <a:pt x="194012" y="116533"/>
                  </a:lnTo>
                  <a:lnTo>
                    <a:pt x="195717" y="119638"/>
                  </a:lnTo>
                  <a:lnTo>
                    <a:pt x="198119" y="136235"/>
                  </a:lnTo>
                  <a:lnTo>
                    <a:pt x="199041" y="180144"/>
                  </a:lnTo>
                  <a:lnTo>
                    <a:pt x="199090" y="188078"/>
                  </a:lnTo>
                  <a:lnTo>
                    <a:pt x="201935" y="195132"/>
                  </a:lnTo>
                  <a:lnTo>
                    <a:pt x="204175" y="198494"/>
                  </a:lnTo>
                  <a:lnTo>
                    <a:pt x="205668" y="199678"/>
                  </a:lnTo>
                  <a:lnTo>
                    <a:pt x="206664" y="199408"/>
                  </a:lnTo>
                  <a:lnTo>
                    <a:pt x="207327" y="198171"/>
                  </a:lnTo>
                  <a:lnTo>
                    <a:pt x="208829" y="197346"/>
                  </a:lnTo>
                  <a:lnTo>
                    <a:pt x="215997" y="195126"/>
                  </a:lnTo>
                  <a:lnTo>
                    <a:pt x="221796" y="190856"/>
                  </a:lnTo>
                  <a:lnTo>
                    <a:pt x="261355" y="143538"/>
                  </a:lnTo>
                  <a:lnTo>
                    <a:pt x="290325" y="119188"/>
                  </a:lnTo>
                  <a:lnTo>
                    <a:pt x="315373" y="105245"/>
                  </a:lnTo>
                  <a:lnTo>
                    <a:pt x="324173" y="102577"/>
                  </a:lnTo>
                  <a:lnTo>
                    <a:pt x="328000" y="103984"/>
                  </a:lnTo>
                  <a:lnTo>
                    <a:pt x="335075" y="111190"/>
                  </a:lnTo>
                  <a:lnTo>
                    <a:pt x="339952" y="137260"/>
                  </a:lnTo>
                  <a:lnTo>
                    <a:pt x="333623" y="182324"/>
                  </a:lnTo>
                  <a:lnTo>
                    <a:pt x="330166" y="192575"/>
                  </a:lnTo>
                  <a:lnTo>
                    <a:pt x="324379" y="202722"/>
                  </a:lnTo>
                  <a:lnTo>
                    <a:pt x="322846" y="203555"/>
                  </a:lnTo>
                  <a:lnTo>
                    <a:pt x="313430" y="205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604">
            <a:extLst>
              <a:ext uri="{FF2B5EF4-FFF2-40B4-BE49-F238E27FC236}">
                <a16:creationId xmlns:a16="http://schemas.microsoft.com/office/drawing/2014/main" id="{CE46969D-4C86-D839-BD0F-8AE434C4EBB2}"/>
              </a:ext>
            </a:extLst>
          </p:cNvPr>
          <p:cNvGrpSpPr/>
          <p:nvPr/>
        </p:nvGrpSpPr>
        <p:grpSpPr>
          <a:xfrm>
            <a:off x="1752600" y="5502110"/>
            <a:ext cx="695326" cy="308141"/>
            <a:chOff x="1752600" y="5502110"/>
            <a:chExt cx="695326" cy="308141"/>
          </a:xfrm>
        </p:grpSpPr>
        <p:sp>
          <p:nvSpPr>
            <p:cNvPr id="531" name="SMARTInkShape-2818">
              <a:extLst>
                <a:ext uri="{FF2B5EF4-FFF2-40B4-BE49-F238E27FC236}">
                  <a16:creationId xmlns:a16="http://schemas.microsoft.com/office/drawing/2014/main" id="{4499C7D6-1F40-484C-4D68-4F445A7524F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38400" y="5743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819">
              <a:extLst>
                <a:ext uri="{FF2B5EF4-FFF2-40B4-BE49-F238E27FC236}">
                  <a16:creationId xmlns:a16="http://schemas.microsoft.com/office/drawing/2014/main" id="{AD2F31A2-0FAE-859E-D7FB-9211BA0C541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83305" y="5505450"/>
              <a:ext cx="129017" cy="283592"/>
            </a:xfrm>
            <a:custGeom>
              <a:avLst/>
              <a:gdLst/>
              <a:ahLst/>
              <a:cxnLst/>
              <a:rect l="0" t="0" r="0" b="0"/>
              <a:pathLst>
                <a:path w="129017" h="283592">
                  <a:moveTo>
                    <a:pt x="112220" y="209550"/>
                  </a:moveTo>
                  <a:lnTo>
                    <a:pt x="112220" y="209550"/>
                  </a:lnTo>
                  <a:lnTo>
                    <a:pt x="117276" y="204494"/>
                  </a:lnTo>
                  <a:lnTo>
                    <a:pt x="119759" y="199189"/>
                  </a:lnTo>
                  <a:lnTo>
                    <a:pt x="120421" y="196293"/>
                  </a:lnTo>
                  <a:lnTo>
                    <a:pt x="119804" y="193303"/>
                  </a:lnTo>
                  <a:lnTo>
                    <a:pt x="114032" y="180902"/>
                  </a:lnTo>
                  <a:lnTo>
                    <a:pt x="113428" y="177752"/>
                  </a:lnTo>
                  <a:lnTo>
                    <a:pt x="107522" y="168260"/>
                  </a:lnTo>
                  <a:lnTo>
                    <a:pt x="99196" y="164740"/>
                  </a:lnTo>
                  <a:lnTo>
                    <a:pt x="76604" y="162481"/>
                  </a:lnTo>
                  <a:lnTo>
                    <a:pt x="52984" y="167145"/>
                  </a:lnTo>
                  <a:lnTo>
                    <a:pt x="30933" y="180288"/>
                  </a:lnTo>
                  <a:lnTo>
                    <a:pt x="12124" y="197146"/>
                  </a:lnTo>
                  <a:lnTo>
                    <a:pt x="4938" y="207918"/>
                  </a:lnTo>
                  <a:lnTo>
                    <a:pt x="0" y="225882"/>
                  </a:lnTo>
                  <a:lnTo>
                    <a:pt x="3593" y="249667"/>
                  </a:lnTo>
                  <a:lnTo>
                    <a:pt x="11377" y="261952"/>
                  </a:lnTo>
                  <a:lnTo>
                    <a:pt x="33622" y="278462"/>
                  </a:lnTo>
                  <a:lnTo>
                    <a:pt x="47069" y="283591"/>
                  </a:lnTo>
                  <a:lnTo>
                    <a:pt x="50794" y="283252"/>
                  </a:lnTo>
                  <a:lnTo>
                    <a:pt x="90510" y="263304"/>
                  </a:lnTo>
                  <a:lnTo>
                    <a:pt x="100102" y="251434"/>
                  </a:lnTo>
                  <a:lnTo>
                    <a:pt x="114883" y="212884"/>
                  </a:lnTo>
                  <a:lnTo>
                    <a:pt x="119712" y="171850"/>
                  </a:lnTo>
                  <a:lnTo>
                    <a:pt x="123663" y="138819"/>
                  </a:lnTo>
                  <a:lnTo>
                    <a:pt x="129016" y="92990"/>
                  </a:lnTo>
                  <a:lnTo>
                    <a:pt x="127780" y="56481"/>
                  </a:lnTo>
                  <a:lnTo>
                    <a:pt x="122540" y="10888"/>
                  </a:lnTo>
                  <a:lnTo>
                    <a:pt x="1217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820">
              <a:extLst>
                <a:ext uri="{FF2B5EF4-FFF2-40B4-BE49-F238E27FC236}">
                  <a16:creationId xmlns:a16="http://schemas.microsoft.com/office/drawing/2014/main" id="{C0CCC459-626B-A0B3-3FBD-F56750981B5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62150" y="5662862"/>
              <a:ext cx="133351" cy="33089"/>
            </a:xfrm>
            <a:custGeom>
              <a:avLst/>
              <a:gdLst/>
              <a:ahLst/>
              <a:cxnLst/>
              <a:rect l="0" t="0" r="0" b="0"/>
              <a:pathLst>
                <a:path w="133351" h="33089">
                  <a:moveTo>
                    <a:pt x="0" y="33088"/>
                  </a:moveTo>
                  <a:lnTo>
                    <a:pt x="0" y="33088"/>
                  </a:lnTo>
                  <a:lnTo>
                    <a:pt x="0" y="28032"/>
                  </a:lnTo>
                  <a:lnTo>
                    <a:pt x="2822" y="22727"/>
                  </a:lnTo>
                  <a:lnTo>
                    <a:pt x="5056" y="19831"/>
                  </a:lnTo>
                  <a:lnTo>
                    <a:pt x="23370" y="10698"/>
                  </a:lnTo>
                  <a:lnTo>
                    <a:pt x="69138" y="2505"/>
                  </a:lnTo>
                  <a:lnTo>
                    <a:pt x="74667" y="0"/>
                  </a:lnTo>
                  <a:lnTo>
                    <a:pt x="133350" y="4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821">
              <a:extLst>
                <a:ext uri="{FF2B5EF4-FFF2-40B4-BE49-F238E27FC236}">
                  <a16:creationId xmlns:a16="http://schemas.microsoft.com/office/drawing/2014/main" id="{A62E3371-E70F-ED43-2368-13C33526913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981235" y="5502110"/>
              <a:ext cx="114266" cy="288213"/>
            </a:xfrm>
            <a:custGeom>
              <a:avLst/>
              <a:gdLst/>
              <a:ahLst/>
              <a:cxnLst/>
              <a:rect l="0" t="0" r="0" b="0"/>
              <a:pathLst>
                <a:path w="114266" h="288213">
                  <a:moveTo>
                    <a:pt x="9490" y="22390"/>
                  </a:moveTo>
                  <a:lnTo>
                    <a:pt x="9490" y="22390"/>
                  </a:lnTo>
                  <a:lnTo>
                    <a:pt x="9490" y="17334"/>
                  </a:lnTo>
                  <a:lnTo>
                    <a:pt x="12312" y="12029"/>
                  </a:lnTo>
                  <a:lnTo>
                    <a:pt x="16036" y="6143"/>
                  </a:lnTo>
                  <a:lnTo>
                    <a:pt x="17691" y="0"/>
                  </a:lnTo>
                  <a:lnTo>
                    <a:pt x="18132" y="55"/>
                  </a:lnTo>
                  <a:lnTo>
                    <a:pt x="18937" y="42938"/>
                  </a:lnTo>
                  <a:lnTo>
                    <a:pt x="17934" y="82924"/>
                  </a:lnTo>
                  <a:lnTo>
                    <a:pt x="11471" y="123130"/>
                  </a:lnTo>
                  <a:lnTo>
                    <a:pt x="8693" y="165989"/>
                  </a:lnTo>
                  <a:lnTo>
                    <a:pt x="1323" y="207929"/>
                  </a:lnTo>
                  <a:lnTo>
                    <a:pt x="144" y="251591"/>
                  </a:lnTo>
                  <a:lnTo>
                    <a:pt x="0" y="279096"/>
                  </a:lnTo>
                  <a:lnTo>
                    <a:pt x="1047" y="282427"/>
                  </a:lnTo>
                  <a:lnTo>
                    <a:pt x="2803" y="284648"/>
                  </a:lnTo>
                  <a:lnTo>
                    <a:pt x="7576" y="287116"/>
                  </a:lnTo>
                  <a:lnTo>
                    <a:pt x="13226" y="288212"/>
                  </a:lnTo>
                  <a:lnTo>
                    <a:pt x="58774" y="272792"/>
                  </a:lnTo>
                  <a:lnTo>
                    <a:pt x="95626" y="261326"/>
                  </a:lnTo>
                  <a:lnTo>
                    <a:pt x="114265" y="260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822">
              <a:extLst>
                <a:ext uri="{FF2B5EF4-FFF2-40B4-BE49-F238E27FC236}">
                  <a16:creationId xmlns:a16="http://schemas.microsoft.com/office/drawing/2014/main" id="{E76A2316-1E3A-86DF-8F08-3D7E7C9797E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752600" y="5621075"/>
              <a:ext cx="161810" cy="189176"/>
            </a:xfrm>
            <a:custGeom>
              <a:avLst/>
              <a:gdLst/>
              <a:ahLst/>
              <a:cxnLst/>
              <a:rect l="0" t="0" r="0" b="0"/>
              <a:pathLst>
                <a:path w="161810" h="189176">
                  <a:moveTo>
                    <a:pt x="152400" y="17725"/>
                  </a:moveTo>
                  <a:lnTo>
                    <a:pt x="152400" y="17725"/>
                  </a:lnTo>
                  <a:lnTo>
                    <a:pt x="152400" y="9524"/>
                  </a:lnTo>
                  <a:lnTo>
                    <a:pt x="153458" y="9083"/>
                  </a:lnTo>
                  <a:lnTo>
                    <a:pt x="161809" y="8210"/>
                  </a:lnTo>
                  <a:lnTo>
                    <a:pt x="151778" y="3147"/>
                  </a:lnTo>
                  <a:lnTo>
                    <a:pt x="130343" y="0"/>
                  </a:lnTo>
                  <a:lnTo>
                    <a:pt x="101202" y="6541"/>
                  </a:lnTo>
                  <a:lnTo>
                    <a:pt x="71614" y="18025"/>
                  </a:lnTo>
                  <a:lnTo>
                    <a:pt x="36538" y="48168"/>
                  </a:lnTo>
                  <a:lnTo>
                    <a:pt x="32114" y="58067"/>
                  </a:lnTo>
                  <a:lnTo>
                    <a:pt x="30934" y="63668"/>
                  </a:lnTo>
                  <a:lnTo>
                    <a:pt x="32265" y="68463"/>
                  </a:lnTo>
                  <a:lnTo>
                    <a:pt x="39387" y="76611"/>
                  </a:lnTo>
                  <a:lnTo>
                    <a:pt x="86674" y="96974"/>
                  </a:lnTo>
                  <a:lnTo>
                    <a:pt x="109862" y="104287"/>
                  </a:lnTo>
                  <a:lnTo>
                    <a:pt x="144101" y="128226"/>
                  </a:lnTo>
                  <a:lnTo>
                    <a:pt x="148712" y="134923"/>
                  </a:lnTo>
                  <a:lnTo>
                    <a:pt x="147825" y="138191"/>
                  </a:lnTo>
                  <a:lnTo>
                    <a:pt x="141194" y="144643"/>
                  </a:lnTo>
                  <a:lnTo>
                    <a:pt x="110838" y="160589"/>
                  </a:lnTo>
                  <a:lnTo>
                    <a:pt x="68336" y="175416"/>
                  </a:lnTo>
                  <a:lnTo>
                    <a:pt x="27828" y="185824"/>
                  </a:lnTo>
                  <a:lnTo>
                    <a:pt x="0" y="189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605">
            <a:extLst>
              <a:ext uri="{FF2B5EF4-FFF2-40B4-BE49-F238E27FC236}">
                <a16:creationId xmlns:a16="http://schemas.microsoft.com/office/drawing/2014/main" id="{1CFF3CFF-68A4-F6F8-1DFC-F99C52A46F23}"/>
              </a:ext>
            </a:extLst>
          </p:cNvPr>
          <p:cNvGrpSpPr/>
          <p:nvPr/>
        </p:nvGrpSpPr>
        <p:grpSpPr>
          <a:xfrm>
            <a:off x="2858624" y="5445700"/>
            <a:ext cx="637052" cy="365102"/>
            <a:chOff x="2858624" y="5445700"/>
            <a:chExt cx="637052" cy="365102"/>
          </a:xfrm>
        </p:grpSpPr>
        <p:sp>
          <p:nvSpPr>
            <p:cNvPr id="537" name="SMARTInkShape-2823">
              <a:extLst>
                <a:ext uri="{FF2B5EF4-FFF2-40B4-BE49-F238E27FC236}">
                  <a16:creationId xmlns:a16="http://schemas.microsoft.com/office/drawing/2014/main" id="{76500CB0-6801-AAB0-CC19-2F6CB14CA3B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457575" y="5743575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824">
              <a:extLst>
                <a:ext uri="{FF2B5EF4-FFF2-40B4-BE49-F238E27FC236}">
                  <a16:creationId xmlns:a16="http://schemas.microsoft.com/office/drawing/2014/main" id="{75F72ABD-FDF1-622B-A73F-93920C4372E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38500" y="5581650"/>
              <a:ext cx="161926" cy="190370"/>
            </a:xfrm>
            <a:custGeom>
              <a:avLst/>
              <a:gdLst/>
              <a:ahLst/>
              <a:cxnLst/>
              <a:rect l="0" t="0" r="0" b="0"/>
              <a:pathLst>
                <a:path w="161926" h="190370">
                  <a:moveTo>
                    <a:pt x="0" y="66675"/>
                  </a:moveTo>
                  <a:lnTo>
                    <a:pt x="0" y="66675"/>
                  </a:lnTo>
                  <a:lnTo>
                    <a:pt x="0" y="58474"/>
                  </a:lnTo>
                  <a:lnTo>
                    <a:pt x="1058" y="58033"/>
                  </a:lnTo>
                  <a:lnTo>
                    <a:pt x="5056" y="57542"/>
                  </a:lnTo>
                  <a:lnTo>
                    <a:pt x="6546" y="56354"/>
                  </a:lnTo>
                  <a:lnTo>
                    <a:pt x="8201" y="52210"/>
                  </a:lnTo>
                  <a:lnTo>
                    <a:pt x="9701" y="50681"/>
                  </a:lnTo>
                  <a:lnTo>
                    <a:pt x="19012" y="47635"/>
                  </a:lnTo>
                  <a:lnTo>
                    <a:pt x="24096" y="52685"/>
                  </a:lnTo>
                  <a:lnTo>
                    <a:pt x="26584" y="57988"/>
                  </a:lnTo>
                  <a:lnTo>
                    <a:pt x="28560" y="102795"/>
                  </a:lnTo>
                  <a:lnTo>
                    <a:pt x="28575" y="145623"/>
                  </a:lnTo>
                  <a:lnTo>
                    <a:pt x="31397" y="152210"/>
                  </a:lnTo>
                  <a:lnTo>
                    <a:pt x="35121" y="158665"/>
                  </a:lnTo>
                  <a:lnTo>
                    <a:pt x="38276" y="168250"/>
                  </a:lnTo>
                  <a:lnTo>
                    <a:pt x="55699" y="189011"/>
                  </a:lnTo>
                  <a:lnTo>
                    <a:pt x="61777" y="190059"/>
                  </a:lnTo>
                  <a:lnTo>
                    <a:pt x="70280" y="190369"/>
                  </a:lnTo>
                  <a:lnTo>
                    <a:pt x="72253" y="189354"/>
                  </a:lnTo>
                  <a:lnTo>
                    <a:pt x="73569" y="187620"/>
                  </a:lnTo>
                  <a:lnTo>
                    <a:pt x="74446" y="185405"/>
                  </a:lnTo>
                  <a:lnTo>
                    <a:pt x="76089" y="183928"/>
                  </a:lnTo>
                  <a:lnTo>
                    <a:pt x="86330" y="178735"/>
                  </a:lnTo>
                  <a:lnTo>
                    <a:pt x="89303" y="176307"/>
                  </a:lnTo>
                  <a:lnTo>
                    <a:pt x="92607" y="170786"/>
                  </a:lnTo>
                  <a:lnTo>
                    <a:pt x="95134" y="164805"/>
                  </a:lnTo>
                  <a:lnTo>
                    <a:pt x="108353" y="144130"/>
                  </a:lnTo>
                  <a:lnTo>
                    <a:pt x="121556" y="101488"/>
                  </a:lnTo>
                  <a:lnTo>
                    <a:pt x="140106" y="57143"/>
                  </a:lnTo>
                  <a:lnTo>
                    <a:pt x="145454" y="26588"/>
                  </a:lnTo>
                  <a:lnTo>
                    <a:pt x="152544" y="1071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825">
              <a:extLst>
                <a:ext uri="{FF2B5EF4-FFF2-40B4-BE49-F238E27FC236}">
                  <a16:creationId xmlns:a16="http://schemas.microsoft.com/office/drawing/2014/main" id="{8026A50C-2095-27AF-5AD1-A16B00F4EA0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29949" y="5625057"/>
              <a:ext cx="151402" cy="165929"/>
            </a:xfrm>
            <a:custGeom>
              <a:avLst/>
              <a:gdLst/>
              <a:ahLst/>
              <a:cxnLst/>
              <a:rect l="0" t="0" r="0" b="0"/>
              <a:pathLst>
                <a:path w="151402" h="165929">
                  <a:moveTo>
                    <a:pt x="37101" y="70893"/>
                  </a:moveTo>
                  <a:lnTo>
                    <a:pt x="37101" y="70893"/>
                  </a:lnTo>
                  <a:lnTo>
                    <a:pt x="64728" y="69835"/>
                  </a:lnTo>
                  <a:lnTo>
                    <a:pt x="109315" y="53560"/>
                  </a:lnTo>
                  <a:lnTo>
                    <a:pt x="122233" y="42239"/>
                  </a:lnTo>
                  <a:lnTo>
                    <a:pt x="127854" y="34168"/>
                  </a:lnTo>
                  <a:lnTo>
                    <a:pt x="131019" y="23676"/>
                  </a:lnTo>
                  <a:lnTo>
                    <a:pt x="131463" y="20365"/>
                  </a:lnTo>
                  <a:lnTo>
                    <a:pt x="129134" y="13864"/>
                  </a:lnTo>
                  <a:lnTo>
                    <a:pt x="119016" y="1067"/>
                  </a:lnTo>
                  <a:lnTo>
                    <a:pt x="113936" y="0"/>
                  </a:lnTo>
                  <a:lnTo>
                    <a:pt x="99825" y="1638"/>
                  </a:lnTo>
                  <a:lnTo>
                    <a:pt x="85792" y="8716"/>
                  </a:lnTo>
                  <a:lnTo>
                    <a:pt x="46720" y="37996"/>
                  </a:lnTo>
                  <a:lnTo>
                    <a:pt x="30426" y="62910"/>
                  </a:lnTo>
                  <a:lnTo>
                    <a:pt x="6589" y="107079"/>
                  </a:lnTo>
                  <a:lnTo>
                    <a:pt x="1249" y="123478"/>
                  </a:lnTo>
                  <a:lnTo>
                    <a:pt x="0" y="135186"/>
                  </a:lnTo>
                  <a:lnTo>
                    <a:pt x="4353" y="153677"/>
                  </a:lnTo>
                  <a:lnTo>
                    <a:pt x="7861" y="157833"/>
                  </a:lnTo>
                  <a:lnTo>
                    <a:pt x="17402" y="162450"/>
                  </a:lnTo>
                  <a:lnTo>
                    <a:pt x="61570" y="165928"/>
                  </a:lnTo>
                  <a:lnTo>
                    <a:pt x="77983" y="165021"/>
                  </a:lnTo>
                  <a:lnTo>
                    <a:pt x="96368" y="158592"/>
                  </a:lnTo>
                  <a:lnTo>
                    <a:pt x="118675" y="155820"/>
                  </a:lnTo>
                  <a:lnTo>
                    <a:pt x="132159" y="149130"/>
                  </a:lnTo>
                  <a:lnTo>
                    <a:pt x="135398" y="148451"/>
                  </a:lnTo>
                  <a:lnTo>
                    <a:pt x="151401" y="137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826">
              <a:extLst>
                <a:ext uri="{FF2B5EF4-FFF2-40B4-BE49-F238E27FC236}">
                  <a16:creationId xmlns:a16="http://schemas.microsoft.com/office/drawing/2014/main" id="{B0E9B458-8783-4E44-4052-8BBD0AD098E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58624" y="5445700"/>
              <a:ext cx="141752" cy="365102"/>
            </a:xfrm>
            <a:custGeom>
              <a:avLst/>
              <a:gdLst/>
              <a:ahLst/>
              <a:cxnLst/>
              <a:rect l="0" t="0" r="0" b="0"/>
              <a:pathLst>
                <a:path w="141752" h="365102">
                  <a:moveTo>
                    <a:pt x="122701" y="259775"/>
                  </a:moveTo>
                  <a:lnTo>
                    <a:pt x="122701" y="259775"/>
                  </a:lnTo>
                  <a:lnTo>
                    <a:pt x="127757" y="254719"/>
                  </a:lnTo>
                  <a:lnTo>
                    <a:pt x="130240" y="249414"/>
                  </a:lnTo>
                  <a:lnTo>
                    <a:pt x="131834" y="237385"/>
                  </a:lnTo>
                  <a:lnTo>
                    <a:pt x="129229" y="231127"/>
                  </a:lnTo>
                  <a:lnTo>
                    <a:pt x="109826" y="208970"/>
                  </a:lnTo>
                  <a:lnTo>
                    <a:pt x="100751" y="205445"/>
                  </a:lnTo>
                  <a:lnTo>
                    <a:pt x="64973" y="197509"/>
                  </a:lnTo>
                  <a:lnTo>
                    <a:pt x="50830" y="199645"/>
                  </a:lnTo>
                  <a:lnTo>
                    <a:pt x="37489" y="209768"/>
                  </a:lnTo>
                  <a:lnTo>
                    <a:pt x="11677" y="242137"/>
                  </a:lnTo>
                  <a:lnTo>
                    <a:pt x="4566" y="257580"/>
                  </a:lnTo>
                  <a:lnTo>
                    <a:pt x="0" y="289798"/>
                  </a:lnTo>
                  <a:lnTo>
                    <a:pt x="6702" y="325678"/>
                  </a:lnTo>
                  <a:lnTo>
                    <a:pt x="12232" y="340570"/>
                  </a:lnTo>
                  <a:lnTo>
                    <a:pt x="31408" y="360856"/>
                  </a:lnTo>
                  <a:lnTo>
                    <a:pt x="38556" y="364204"/>
                  </a:lnTo>
                  <a:lnTo>
                    <a:pt x="52142" y="365101"/>
                  </a:lnTo>
                  <a:lnTo>
                    <a:pt x="65236" y="359150"/>
                  </a:lnTo>
                  <a:lnTo>
                    <a:pt x="78111" y="348392"/>
                  </a:lnTo>
                  <a:lnTo>
                    <a:pt x="96201" y="324485"/>
                  </a:lnTo>
                  <a:lnTo>
                    <a:pt x="104926" y="306527"/>
                  </a:lnTo>
                  <a:lnTo>
                    <a:pt x="110732" y="268453"/>
                  </a:lnTo>
                  <a:lnTo>
                    <a:pt x="117508" y="228715"/>
                  </a:lnTo>
                  <a:lnTo>
                    <a:pt x="121162" y="190131"/>
                  </a:lnTo>
                  <a:lnTo>
                    <a:pt x="122245" y="151885"/>
                  </a:lnTo>
                  <a:lnTo>
                    <a:pt x="127622" y="113742"/>
                  </a:lnTo>
                  <a:lnTo>
                    <a:pt x="131317" y="69475"/>
                  </a:lnTo>
                  <a:lnTo>
                    <a:pt x="132046" y="26707"/>
                  </a:lnTo>
                  <a:lnTo>
                    <a:pt x="132191" y="2304"/>
                  </a:lnTo>
                  <a:lnTo>
                    <a:pt x="133261" y="287"/>
                  </a:lnTo>
                  <a:lnTo>
                    <a:pt x="135032" y="0"/>
                  </a:lnTo>
                  <a:lnTo>
                    <a:pt x="137272" y="866"/>
                  </a:lnTo>
                  <a:lnTo>
                    <a:pt x="138765" y="2502"/>
                  </a:lnTo>
                  <a:lnTo>
                    <a:pt x="141751" y="12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606">
            <a:extLst>
              <a:ext uri="{FF2B5EF4-FFF2-40B4-BE49-F238E27FC236}">
                <a16:creationId xmlns:a16="http://schemas.microsoft.com/office/drawing/2014/main" id="{06CA9A00-837C-19F7-CC7D-F2D91BC7C048}"/>
              </a:ext>
            </a:extLst>
          </p:cNvPr>
          <p:cNvGrpSpPr/>
          <p:nvPr/>
        </p:nvGrpSpPr>
        <p:grpSpPr>
          <a:xfrm>
            <a:off x="3933825" y="5657850"/>
            <a:ext cx="123826" cy="85726"/>
            <a:chOff x="3933825" y="5657850"/>
            <a:chExt cx="123826" cy="85726"/>
          </a:xfrm>
        </p:grpSpPr>
        <p:sp>
          <p:nvSpPr>
            <p:cNvPr id="542" name="SMARTInkShape-2827">
              <a:extLst>
                <a:ext uri="{FF2B5EF4-FFF2-40B4-BE49-F238E27FC236}">
                  <a16:creationId xmlns:a16="http://schemas.microsoft.com/office/drawing/2014/main" id="{EEAC5E97-3073-C8D4-6A6D-CA1085998E1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33825" y="56578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4535" y="0"/>
                  </a:lnTo>
                  <a:lnTo>
                    <a:pt x="79376" y="0"/>
                  </a:lnTo>
                  <a:lnTo>
                    <a:pt x="85725" y="2822"/>
                  </a:lnTo>
                  <a:lnTo>
                    <a:pt x="92075" y="6545"/>
                  </a:lnTo>
                  <a:lnTo>
                    <a:pt x="104775" y="8937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828">
              <a:extLst>
                <a:ext uri="{FF2B5EF4-FFF2-40B4-BE49-F238E27FC236}">
                  <a16:creationId xmlns:a16="http://schemas.microsoft.com/office/drawing/2014/main" id="{F293F757-1B1C-DC9E-603F-12CAF3F8DFF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33825" y="57340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7333" y="1324"/>
                  </a:lnTo>
                  <a:lnTo>
                    <a:pt x="23598" y="392"/>
                  </a:lnTo>
                  <a:lnTo>
                    <a:pt x="69339" y="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607">
            <a:extLst>
              <a:ext uri="{FF2B5EF4-FFF2-40B4-BE49-F238E27FC236}">
                <a16:creationId xmlns:a16="http://schemas.microsoft.com/office/drawing/2014/main" id="{0DF66A40-FCCB-AC7E-5CBC-746533048690}"/>
              </a:ext>
            </a:extLst>
          </p:cNvPr>
          <p:cNvGrpSpPr/>
          <p:nvPr/>
        </p:nvGrpSpPr>
        <p:grpSpPr>
          <a:xfrm>
            <a:off x="4392954" y="5544021"/>
            <a:ext cx="750547" cy="542455"/>
            <a:chOff x="4392954" y="5544021"/>
            <a:chExt cx="750547" cy="542455"/>
          </a:xfrm>
        </p:grpSpPr>
        <p:sp>
          <p:nvSpPr>
            <p:cNvPr id="545" name="SMARTInkShape-2829">
              <a:extLst>
                <a:ext uri="{FF2B5EF4-FFF2-40B4-BE49-F238E27FC236}">
                  <a16:creationId xmlns:a16="http://schemas.microsoft.com/office/drawing/2014/main" id="{33C11A22-7AF1-82D6-23FF-6D8518500C5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92954" y="5544021"/>
              <a:ext cx="264772" cy="227441"/>
            </a:xfrm>
            <a:custGeom>
              <a:avLst/>
              <a:gdLst/>
              <a:ahLst/>
              <a:cxnLst/>
              <a:rect l="0" t="0" r="0" b="0"/>
              <a:pathLst>
                <a:path w="264772" h="227441">
                  <a:moveTo>
                    <a:pt x="17121" y="94779"/>
                  </a:moveTo>
                  <a:lnTo>
                    <a:pt x="17121" y="94779"/>
                  </a:lnTo>
                  <a:lnTo>
                    <a:pt x="22178" y="94779"/>
                  </a:lnTo>
                  <a:lnTo>
                    <a:pt x="27482" y="91957"/>
                  </a:lnTo>
                  <a:lnTo>
                    <a:pt x="34454" y="86578"/>
                  </a:lnTo>
                  <a:lnTo>
                    <a:pt x="80615" y="85277"/>
                  </a:lnTo>
                  <a:lnTo>
                    <a:pt x="104557" y="85257"/>
                  </a:lnTo>
                  <a:lnTo>
                    <a:pt x="111720" y="88077"/>
                  </a:lnTo>
                  <a:lnTo>
                    <a:pt x="115112" y="90311"/>
                  </a:lnTo>
                  <a:lnTo>
                    <a:pt x="118881" y="101260"/>
                  </a:lnTo>
                  <a:lnTo>
                    <a:pt x="119497" y="116709"/>
                  </a:lnTo>
                  <a:lnTo>
                    <a:pt x="108462" y="156777"/>
                  </a:lnTo>
                  <a:lnTo>
                    <a:pt x="79548" y="201481"/>
                  </a:lnTo>
                  <a:lnTo>
                    <a:pt x="63487" y="216353"/>
                  </a:lnTo>
                  <a:lnTo>
                    <a:pt x="51487" y="222894"/>
                  </a:lnTo>
                  <a:lnTo>
                    <a:pt x="25279" y="227440"/>
                  </a:lnTo>
                  <a:lnTo>
                    <a:pt x="17924" y="225002"/>
                  </a:lnTo>
                  <a:lnTo>
                    <a:pt x="14481" y="222868"/>
                  </a:lnTo>
                  <a:lnTo>
                    <a:pt x="4580" y="204698"/>
                  </a:lnTo>
                  <a:lnTo>
                    <a:pt x="0" y="184262"/>
                  </a:lnTo>
                  <a:lnTo>
                    <a:pt x="6056" y="150790"/>
                  </a:lnTo>
                  <a:lnTo>
                    <a:pt x="17444" y="119248"/>
                  </a:lnTo>
                  <a:lnTo>
                    <a:pt x="46561" y="74532"/>
                  </a:lnTo>
                  <a:lnTo>
                    <a:pt x="59838" y="57205"/>
                  </a:lnTo>
                  <a:lnTo>
                    <a:pt x="84106" y="37667"/>
                  </a:lnTo>
                  <a:lnTo>
                    <a:pt x="111805" y="24348"/>
                  </a:lnTo>
                  <a:lnTo>
                    <a:pt x="118344" y="19250"/>
                  </a:lnTo>
                  <a:lnTo>
                    <a:pt x="136898" y="13586"/>
                  </a:lnTo>
                  <a:lnTo>
                    <a:pt x="178246" y="4893"/>
                  </a:lnTo>
                  <a:lnTo>
                    <a:pt x="220955" y="0"/>
                  </a:lnTo>
                  <a:lnTo>
                    <a:pt x="226953" y="2561"/>
                  </a:lnTo>
                  <a:lnTo>
                    <a:pt x="249129" y="14746"/>
                  </a:lnTo>
                  <a:lnTo>
                    <a:pt x="264771" y="18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830">
              <a:extLst>
                <a:ext uri="{FF2B5EF4-FFF2-40B4-BE49-F238E27FC236}">
                  <a16:creationId xmlns:a16="http://schemas.microsoft.com/office/drawing/2014/main" id="{A22D023F-B13C-F647-4D3D-EC2781532B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43425" y="5657850"/>
              <a:ext cx="293952" cy="419101"/>
            </a:xfrm>
            <a:custGeom>
              <a:avLst/>
              <a:gdLst/>
              <a:ahLst/>
              <a:cxnLst/>
              <a:rect l="0" t="0" r="0" b="0"/>
              <a:pathLst>
                <a:path w="293952" h="419101">
                  <a:moveTo>
                    <a:pt x="285750" y="0"/>
                  </a:moveTo>
                  <a:lnTo>
                    <a:pt x="285750" y="0"/>
                  </a:lnTo>
                  <a:lnTo>
                    <a:pt x="290807" y="0"/>
                  </a:lnTo>
                  <a:lnTo>
                    <a:pt x="292296" y="1058"/>
                  </a:lnTo>
                  <a:lnTo>
                    <a:pt x="293289" y="2822"/>
                  </a:lnTo>
                  <a:lnTo>
                    <a:pt x="293951" y="5056"/>
                  </a:lnTo>
                  <a:lnTo>
                    <a:pt x="289826" y="18314"/>
                  </a:lnTo>
                  <a:lnTo>
                    <a:pt x="258026" y="58308"/>
                  </a:lnTo>
                  <a:lnTo>
                    <a:pt x="231943" y="100535"/>
                  </a:lnTo>
                  <a:lnTo>
                    <a:pt x="206408" y="143095"/>
                  </a:lnTo>
                  <a:lnTo>
                    <a:pt x="180982" y="188348"/>
                  </a:lnTo>
                  <a:lnTo>
                    <a:pt x="150519" y="228174"/>
                  </a:lnTo>
                  <a:lnTo>
                    <a:pt x="127020" y="266616"/>
                  </a:lnTo>
                  <a:lnTo>
                    <a:pt x="96822" y="304783"/>
                  </a:lnTo>
                  <a:lnTo>
                    <a:pt x="62649" y="346935"/>
                  </a:lnTo>
                  <a:lnTo>
                    <a:pt x="23576" y="394061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831">
              <a:extLst>
                <a:ext uri="{FF2B5EF4-FFF2-40B4-BE49-F238E27FC236}">
                  <a16:creationId xmlns:a16="http://schemas.microsoft.com/office/drawing/2014/main" id="{7225E8D8-65D8-D477-B286-F114B398934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86300" y="5810437"/>
              <a:ext cx="457201" cy="246316"/>
            </a:xfrm>
            <a:custGeom>
              <a:avLst/>
              <a:gdLst/>
              <a:ahLst/>
              <a:cxnLst/>
              <a:rect l="0" t="0" r="0" b="0"/>
              <a:pathLst>
                <a:path w="457201" h="246316">
                  <a:moveTo>
                    <a:pt x="0" y="190313"/>
                  </a:moveTo>
                  <a:lnTo>
                    <a:pt x="0" y="190313"/>
                  </a:lnTo>
                  <a:lnTo>
                    <a:pt x="5057" y="190313"/>
                  </a:lnTo>
                  <a:lnTo>
                    <a:pt x="50769" y="162079"/>
                  </a:lnTo>
                  <a:lnTo>
                    <a:pt x="93025" y="147734"/>
                  </a:lnTo>
                  <a:lnTo>
                    <a:pt x="130936" y="133687"/>
                  </a:lnTo>
                  <a:lnTo>
                    <a:pt x="135099" y="136218"/>
                  </a:lnTo>
                  <a:lnTo>
                    <a:pt x="140477" y="141930"/>
                  </a:lnTo>
                  <a:lnTo>
                    <a:pt x="146395" y="151523"/>
                  </a:lnTo>
                  <a:lnTo>
                    <a:pt x="150621" y="168824"/>
                  </a:lnTo>
                  <a:lnTo>
                    <a:pt x="150990" y="200179"/>
                  </a:lnTo>
                  <a:lnTo>
                    <a:pt x="146808" y="221223"/>
                  </a:lnTo>
                  <a:lnTo>
                    <a:pt x="151455" y="243589"/>
                  </a:lnTo>
                  <a:lnTo>
                    <a:pt x="152828" y="244881"/>
                  </a:lnTo>
                  <a:lnTo>
                    <a:pt x="157176" y="246315"/>
                  </a:lnTo>
                  <a:lnTo>
                    <a:pt x="159818" y="245639"/>
                  </a:lnTo>
                  <a:lnTo>
                    <a:pt x="165574" y="242067"/>
                  </a:lnTo>
                  <a:lnTo>
                    <a:pt x="167533" y="238574"/>
                  </a:lnTo>
                  <a:lnTo>
                    <a:pt x="178760" y="191964"/>
                  </a:lnTo>
                  <a:lnTo>
                    <a:pt x="188288" y="144631"/>
                  </a:lnTo>
                  <a:lnTo>
                    <a:pt x="197393" y="104971"/>
                  </a:lnTo>
                  <a:lnTo>
                    <a:pt x="204562" y="61507"/>
                  </a:lnTo>
                  <a:lnTo>
                    <a:pt x="210316" y="14404"/>
                  </a:lnTo>
                  <a:lnTo>
                    <a:pt x="217712" y="1943"/>
                  </a:lnTo>
                  <a:lnTo>
                    <a:pt x="221291" y="760"/>
                  </a:lnTo>
                  <a:lnTo>
                    <a:pt x="237269" y="0"/>
                  </a:lnTo>
                  <a:lnTo>
                    <a:pt x="283017" y="8757"/>
                  </a:lnTo>
                  <a:lnTo>
                    <a:pt x="326013" y="9324"/>
                  </a:lnTo>
                  <a:lnTo>
                    <a:pt x="372500" y="6515"/>
                  </a:lnTo>
                  <a:lnTo>
                    <a:pt x="399664" y="1137"/>
                  </a:lnTo>
                  <a:lnTo>
                    <a:pt x="457200" y="9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832">
              <a:extLst>
                <a:ext uri="{FF2B5EF4-FFF2-40B4-BE49-F238E27FC236}">
                  <a16:creationId xmlns:a16="http://schemas.microsoft.com/office/drawing/2014/main" id="{A55D85F0-1607-4444-F96D-C7B15AE95D8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933950" y="5953164"/>
              <a:ext cx="161926" cy="133312"/>
            </a:xfrm>
            <a:custGeom>
              <a:avLst/>
              <a:gdLst/>
              <a:ahLst/>
              <a:cxnLst/>
              <a:rect l="0" t="0" r="0" b="0"/>
              <a:pathLst>
                <a:path w="161926" h="133312">
                  <a:moveTo>
                    <a:pt x="0" y="9486"/>
                  </a:moveTo>
                  <a:lnTo>
                    <a:pt x="0" y="9486"/>
                  </a:lnTo>
                  <a:lnTo>
                    <a:pt x="41207" y="9486"/>
                  </a:lnTo>
                  <a:lnTo>
                    <a:pt x="43347" y="10544"/>
                  </a:lnTo>
                  <a:lnTo>
                    <a:pt x="44773" y="12308"/>
                  </a:lnTo>
                  <a:lnTo>
                    <a:pt x="46357" y="17090"/>
                  </a:lnTo>
                  <a:lnTo>
                    <a:pt x="47592" y="60691"/>
                  </a:lnTo>
                  <a:lnTo>
                    <a:pt x="44796" y="88588"/>
                  </a:lnTo>
                  <a:lnTo>
                    <a:pt x="37303" y="128447"/>
                  </a:lnTo>
                  <a:lnTo>
                    <a:pt x="35452" y="130069"/>
                  </a:lnTo>
                  <a:lnTo>
                    <a:pt x="29933" y="132671"/>
                  </a:lnTo>
                  <a:lnTo>
                    <a:pt x="29482" y="131826"/>
                  </a:lnTo>
                  <a:lnTo>
                    <a:pt x="28978" y="128065"/>
                  </a:lnTo>
                  <a:lnTo>
                    <a:pt x="31576" y="122866"/>
                  </a:lnTo>
                  <a:lnTo>
                    <a:pt x="59177" y="80049"/>
                  </a:lnTo>
                  <a:lnTo>
                    <a:pt x="88503" y="37501"/>
                  </a:lnTo>
                  <a:lnTo>
                    <a:pt x="110237" y="14900"/>
                  </a:lnTo>
                  <a:lnTo>
                    <a:pt x="133298" y="2264"/>
                  </a:lnTo>
                  <a:lnTo>
                    <a:pt x="154386" y="21"/>
                  </a:lnTo>
                  <a:lnTo>
                    <a:pt x="156898" y="0"/>
                  </a:lnTo>
                  <a:lnTo>
                    <a:pt x="158573" y="3162"/>
                  </a:lnTo>
                  <a:lnTo>
                    <a:pt x="160436" y="15142"/>
                  </a:lnTo>
                  <a:lnTo>
                    <a:pt x="153593" y="62076"/>
                  </a:lnTo>
                  <a:lnTo>
                    <a:pt x="152470" y="106772"/>
                  </a:lnTo>
                  <a:lnTo>
                    <a:pt x="152403" y="128116"/>
                  </a:lnTo>
                  <a:lnTo>
                    <a:pt x="153460" y="129849"/>
                  </a:lnTo>
                  <a:lnTo>
                    <a:pt x="161925" y="13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0" name="SMARTInkShape-2833">
            <a:extLst>
              <a:ext uri="{FF2B5EF4-FFF2-40B4-BE49-F238E27FC236}">
                <a16:creationId xmlns:a16="http://schemas.microsoft.com/office/drawing/2014/main" id="{46926C0A-36DF-58EA-771E-CCFDE217FF2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91175" y="5867434"/>
            <a:ext cx="37706" cy="47144"/>
          </a:xfrm>
          <a:custGeom>
            <a:avLst/>
            <a:gdLst/>
            <a:ahLst/>
            <a:cxnLst/>
            <a:rect l="0" t="0" r="0" b="0"/>
            <a:pathLst>
              <a:path w="37706" h="47144">
                <a:moveTo>
                  <a:pt x="19050" y="9491"/>
                </a:moveTo>
                <a:lnTo>
                  <a:pt x="19050" y="9491"/>
                </a:lnTo>
                <a:lnTo>
                  <a:pt x="19050" y="4435"/>
                </a:lnTo>
                <a:lnTo>
                  <a:pt x="20108" y="2946"/>
                </a:lnTo>
                <a:lnTo>
                  <a:pt x="21872" y="1952"/>
                </a:lnTo>
                <a:lnTo>
                  <a:pt x="28459" y="0"/>
                </a:lnTo>
                <a:lnTo>
                  <a:pt x="36766" y="8170"/>
                </a:lnTo>
                <a:lnTo>
                  <a:pt x="37705" y="19213"/>
                </a:lnTo>
                <a:lnTo>
                  <a:pt x="35103" y="27218"/>
                </a:lnTo>
                <a:lnTo>
                  <a:pt x="20487" y="46079"/>
                </a:lnTo>
                <a:lnTo>
                  <a:pt x="16866" y="46919"/>
                </a:lnTo>
                <a:lnTo>
                  <a:pt x="14419" y="47143"/>
                </a:lnTo>
                <a:lnTo>
                  <a:pt x="12788" y="46234"/>
                </a:lnTo>
                <a:lnTo>
                  <a:pt x="11700" y="44569"/>
                </a:lnTo>
                <a:lnTo>
                  <a:pt x="10169" y="37171"/>
                </a:lnTo>
                <a:lnTo>
                  <a:pt x="9652" y="30245"/>
                </a:lnTo>
                <a:lnTo>
                  <a:pt x="16096" y="21273"/>
                </a:lnTo>
                <a:lnTo>
                  <a:pt x="19016" y="9645"/>
                </a:lnTo>
                <a:lnTo>
                  <a:pt x="19050" y="23684"/>
                </a:lnTo>
                <a:lnTo>
                  <a:pt x="17991" y="25303"/>
                </a:lnTo>
                <a:lnTo>
                  <a:pt x="16228" y="26383"/>
                </a:lnTo>
                <a:lnTo>
                  <a:pt x="8689" y="27901"/>
                </a:lnTo>
                <a:lnTo>
                  <a:pt x="0" y="2854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SMARTInkShape-2834">
            <a:extLst>
              <a:ext uri="{FF2B5EF4-FFF2-40B4-BE49-F238E27FC236}">
                <a16:creationId xmlns:a16="http://schemas.microsoft.com/office/drawing/2014/main" id="{DAD14DF1-4C4F-B5A1-2AF3-4A18179A3E1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05439" y="3791427"/>
            <a:ext cx="790562" cy="94774"/>
          </a:xfrm>
          <a:custGeom>
            <a:avLst/>
            <a:gdLst/>
            <a:ahLst/>
            <a:cxnLst/>
            <a:rect l="0" t="0" r="0" b="0"/>
            <a:pathLst>
              <a:path w="790562" h="94774">
                <a:moveTo>
                  <a:pt x="19036" y="94773"/>
                </a:moveTo>
                <a:lnTo>
                  <a:pt x="19036" y="94773"/>
                </a:lnTo>
                <a:lnTo>
                  <a:pt x="19036" y="86572"/>
                </a:lnTo>
                <a:lnTo>
                  <a:pt x="17978" y="86131"/>
                </a:lnTo>
                <a:lnTo>
                  <a:pt x="0" y="85248"/>
                </a:lnTo>
                <a:lnTo>
                  <a:pt x="44816" y="71991"/>
                </a:lnTo>
                <a:lnTo>
                  <a:pt x="91705" y="66284"/>
                </a:lnTo>
                <a:lnTo>
                  <a:pt x="125940" y="59991"/>
                </a:lnTo>
                <a:lnTo>
                  <a:pt x="171714" y="56598"/>
                </a:lnTo>
                <a:lnTo>
                  <a:pt x="207854" y="50418"/>
                </a:lnTo>
                <a:lnTo>
                  <a:pt x="248079" y="47059"/>
                </a:lnTo>
                <a:lnTo>
                  <a:pt x="285228" y="42522"/>
                </a:lnTo>
                <a:lnTo>
                  <a:pt x="332622" y="39074"/>
                </a:lnTo>
                <a:lnTo>
                  <a:pt x="373476" y="38053"/>
                </a:lnTo>
                <a:lnTo>
                  <a:pt x="407336" y="32693"/>
                </a:lnTo>
                <a:lnTo>
                  <a:pt x="438910" y="30141"/>
                </a:lnTo>
                <a:lnTo>
                  <a:pt x="476581" y="29006"/>
                </a:lnTo>
                <a:lnTo>
                  <a:pt x="514489" y="28501"/>
                </a:lnTo>
                <a:lnTo>
                  <a:pt x="549682" y="25455"/>
                </a:lnTo>
                <a:lnTo>
                  <a:pt x="590778" y="20612"/>
                </a:lnTo>
                <a:lnTo>
                  <a:pt x="633741" y="18976"/>
                </a:lnTo>
                <a:lnTo>
                  <a:pt x="670483" y="18692"/>
                </a:lnTo>
                <a:lnTo>
                  <a:pt x="708180" y="13552"/>
                </a:lnTo>
                <a:lnTo>
                  <a:pt x="736048" y="10382"/>
                </a:lnTo>
                <a:lnTo>
                  <a:pt x="747989" y="12463"/>
                </a:lnTo>
                <a:lnTo>
                  <a:pt x="752655" y="14499"/>
                </a:lnTo>
                <a:lnTo>
                  <a:pt x="763482" y="13940"/>
                </a:lnTo>
                <a:lnTo>
                  <a:pt x="769334" y="12310"/>
                </a:lnTo>
                <a:lnTo>
                  <a:pt x="773235" y="10164"/>
                </a:lnTo>
                <a:lnTo>
                  <a:pt x="775835" y="7676"/>
                </a:lnTo>
                <a:lnTo>
                  <a:pt x="780731" y="0"/>
                </a:lnTo>
                <a:lnTo>
                  <a:pt x="790561" y="90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SMARTInkShape-2835">
            <a:extLst>
              <a:ext uri="{FF2B5EF4-FFF2-40B4-BE49-F238E27FC236}">
                <a16:creationId xmlns:a16="http://schemas.microsoft.com/office/drawing/2014/main" id="{9B7D9CB5-8918-740A-A091-94998120613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91341" y="5172075"/>
            <a:ext cx="1152339" cy="72164"/>
          </a:xfrm>
          <a:custGeom>
            <a:avLst/>
            <a:gdLst/>
            <a:ahLst/>
            <a:cxnLst/>
            <a:rect l="0" t="0" r="0" b="0"/>
            <a:pathLst>
              <a:path w="1152339" h="72164">
                <a:moveTo>
                  <a:pt x="9409" y="66675"/>
                </a:moveTo>
                <a:lnTo>
                  <a:pt x="9409" y="66675"/>
                </a:lnTo>
                <a:lnTo>
                  <a:pt x="0" y="66675"/>
                </a:lnTo>
                <a:lnTo>
                  <a:pt x="45022" y="66675"/>
                </a:lnTo>
                <a:lnTo>
                  <a:pt x="91624" y="66675"/>
                </a:lnTo>
                <a:lnTo>
                  <a:pt x="128901" y="66675"/>
                </a:lnTo>
                <a:lnTo>
                  <a:pt x="173301" y="69497"/>
                </a:lnTo>
                <a:lnTo>
                  <a:pt x="195491" y="72163"/>
                </a:lnTo>
                <a:lnTo>
                  <a:pt x="232629" y="68072"/>
                </a:lnTo>
                <a:lnTo>
                  <a:pt x="270635" y="67089"/>
                </a:lnTo>
                <a:lnTo>
                  <a:pt x="315409" y="63976"/>
                </a:lnTo>
                <a:lnTo>
                  <a:pt x="356546" y="59172"/>
                </a:lnTo>
                <a:lnTo>
                  <a:pt x="394487" y="54927"/>
                </a:lnTo>
                <a:lnTo>
                  <a:pt x="439242" y="49788"/>
                </a:lnTo>
                <a:lnTo>
                  <a:pt x="483194" y="45443"/>
                </a:lnTo>
                <a:lnTo>
                  <a:pt x="523029" y="40275"/>
                </a:lnTo>
                <a:lnTo>
                  <a:pt x="555998" y="35922"/>
                </a:lnTo>
                <a:lnTo>
                  <a:pt x="591157" y="30026"/>
                </a:lnTo>
                <a:lnTo>
                  <a:pt x="634165" y="28862"/>
                </a:lnTo>
                <a:lnTo>
                  <a:pt x="668059" y="25809"/>
                </a:lnTo>
                <a:lnTo>
                  <a:pt x="705016" y="20385"/>
                </a:lnTo>
                <a:lnTo>
                  <a:pt x="743505" y="19445"/>
                </a:lnTo>
                <a:lnTo>
                  <a:pt x="783222" y="19128"/>
                </a:lnTo>
                <a:lnTo>
                  <a:pt x="826816" y="19067"/>
                </a:lnTo>
                <a:lnTo>
                  <a:pt x="856618" y="16233"/>
                </a:lnTo>
                <a:lnTo>
                  <a:pt x="898145" y="10408"/>
                </a:lnTo>
                <a:lnTo>
                  <a:pt x="943242" y="9641"/>
                </a:lnTo>
                <a:lnTo>
                  <a:pt x="985465" y="3001"/>
                </a:lnTo>
                <a:lnTo>
                  <a:pt x="1031659" y="78"/>
                </a:lnTo>
                <a:lnTo>
                  <a:pt x="1074867" y="5"/>
                </a:lnTo>
                <a:lnTo>
                  <a:pt x="1119671" y="0"/>
                </a:lnTo>
                <a:lnTo>
                  <a:pt x="1152338" y="0"/>
                </a:lnTo>
                <a:lnTo>
                  <a:pt x="114288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6" name="SMARTInkShape-Group611">
            <a:extLst>
              <a:ext uri="{FF2B5EF4-FFF2-40B4-BE49-F238E27FC236}">
                <a16:creationId xmlns:a16="http://schemas.microsoft.com/office/drawing/2014/main" id="{64859F5B-9625-557D-E808-174D261BC07A}"/>
              </a:ext>
            </a:extLst>
          </p:cNvPr>
          <p:cNvGrpSpPr/>
          <p:nvPr/>
        </p:nvGrpSpPr>
        <p:grpSpPr>
          <a:xfrm>
            <a:off x="7048500" y="5648325"/>
            <a:ext cx="628208" cy="361950"/>
            <a:chOff x="7048500" y="5648325"/>
            <a:chExt cx="628208" cy="361950"/>
          </a:xfrm>
        </p:grpSpPr>
        <p:sp>
          <p:nvSpPr>
            <p:cNvPr id="553" name="SMARTInkShape-2836">
              <a:extLst>
                <a:ext uri="{FF2B5EF4-FFF2-40B4-BE49-F238E27FC236}">
                  <a16:creationId xmlns:a16="http://schemas.microsoft.com/office/drawing/2014/main" id="{611CD38B-A67A-9E79-6E78-141D2A9BA42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48500" y="5648325"/>
              <a:ext cx="409576" cy="266691"/>
            </a:xfrm>
            <a:custGeom>
              <a:avLst/>
              <a:gdLst/>
              <a:ahLst/>
              <a:cxnLst/>
              <a:rect l="0" t="0" r="0" b="0"/>
              <a:pathLst>
                <a:path w="409576" h="266691">
                  <a:moveTo>
                    <a:pt x="0" y="257175"/>
                  </a:moveTo>
                  <a:lnTo>
                    <a:pt x="0" y="257175"/>
                  </a:lnTo>
                  <a:lnTo>
                    <a:pt x="0" y="266690"/>
                  </a:lnTo>
                  <a:lnTo>
                    <a:pt x="0" y="261640"/>
                  </a:lnTo>
                  <a:lnTo>
                    <a:pt x="15209" y="242848"/>
                  </a:lnTo>
                  <a:lnTo>
                    <a:pt x="57297" y="197106"/>
                  </a:lnTo>
                  <a:lnTo>
                    <a:pt x="76243" y="176230"/>
                  </a:lnTo>
                  <a:lnTo>
                    <a:pt x="120652" y="136247"/>
                  </a:lnTo>
                  <a:lnTo>
                    <a:pt x="156458" y="94154"/>
                  </a:lnTo>
                  <a:lnTo>
                    <a:pt x="193152" y="49558"/>
                  </a:lnTo>
                  <a:lnTo>
                    <a:pt x="209607" y="13846"/>
                  </a:lnTo>
                  <a:lnTo>
                    <a:pt x="211704" y="12407"/>
                  </a:lnTo>
                  <a:lnTo>
                    <a:pt x="214161" y="11446"/>
                  </a:lnTo>
                  <a:lnTo>
                    <a:pt x="215799" y="9747"/>
                  </a:lnTo>
                  <a:lnTo>
                    <a:pt x="219073" y="8"/>
                  </a:lnTo>
                  <a:lnTo>
                    <a:pt x="219075" y="0"/>
                  </a:lnTo>
                  <a:lnTo>
                    <a:pt x="212530" y="15210"/>
                  </a:lnTo>
                  <a:lnTo>
                    <a:pt x="202207" y="58624"/>
                  </a:lnTo>
                  <a:lnTo>
                    <a:pt x="191667" y="101338"/>
                  </a:lnTo>
                  <a:lnTo>
                    <a:pt x="185597" y="143677"/>
                  </a:lnTo>
                  <a:lnTo>
                    <a:pt x="185851" y="159459"/>
                  </a:lnTo>
                  <a:lnTo>
                    <a:pt x="192005" y="198838"/>
                  </a:lnTo>
                  <a:lnTo>
                    <a:pt x="200340" y="209375"/>
                  </a:lnTo>
                  <a:lnTo>
                    <a:pt x="208280" y="214764"/>
                  </a:lnTo>
                  <a:lnTo>
                    <a:pt x="211878" y="216200"/>
                  </a:lnTo>
                  <a:lnTo>
                    <a:pt x="224343" y="212153"/>
                  </a:lnTo>
                  <a:lnTo>
                    <a:pt x="266326" y="187906"/>
                  </a:lnTo>
                  <a:lnTo>
                    <a:pt x="292026" y="159531"/>
                  </a:lnTo>
                  <a:lnTo>
                    <a:pt x="316302" y="113985"/>
                  </a:lnTo>
                  <a:lnTo>
                    <a:pt x="337672" y="68750"/>
                  </a:lnTo>
                  <a:lnTo>
                    <a:pt x="351406" y="23327"/>
                  </a:lnTo>
                  <a:lnTo>
                    <a:pt x="352413" y="9703"/>
                  </a:lnTo>
                  <a:lnTo>
                    <a:pt x="339167" y="49313"/>
                  </a:lnTo>
                  <a:lnTo>
                    <a:pt x="335090" y="86813"/>
                  </a:lnTo>
                  <a:lnTo>
                    <a:pt x="333714" y="130625"/>
                  </a:lnTo>
                  <a:lnTo>
                    <a:pt x="333419" y="172555"/>
                  </a:lnTo>
                  <a:lnTo>
                    <a:pt x="334463" y="178536"/>
                  </a:lnTo>
                  <a:lnTo>
                    <a:pt x="336217" y="182525"/>
                  </a:lnTo>
                  <a:lnTo>
                    <a:pt x="339930" y="188014"/>
                  </a:lnTo>
                  <a:lnTo>
                    <a:pt x="342509" y="198234"/>
                  </a:lnTo>
                  <a:lnTo>
                    <a:pt x="343698" y="198831"/>
                  </a:lnTo>
                  <a:lnTo>
                    <a:pt x="365563" y="200011"/>
                  </a:lnTo>
                  <a:lnTo>
                    <a:pt x="371670" y="197197"/>
                  </a:lnTo>
                  <a:lnTo>
                    <a:pt x="379157" y="191823"/>
                  </a:lnTo>
                  <a:lnTo>
                    <a:pt x="388241" y="190762"/>
                  </a:lnTo>
                  <a:lnTo>
                    <a:pt x="394096" y="190616"/>
                  </a:lnTo>
                  <a:lnTo>
                    <a:pt x="396080" y="191635"/>
                  </a:lnTo>
                  <a:lnTo>
                    <a:pt x="397404" y="193374"/>
                  </a:lnTo>
                  <a:lnTo>
                    <a:pt x="398287" y="195590"/>
                  </a:lnTo>
                  <a:lnTo>
                    <a:pt x="399933" y="196010"/>
                  </a:lnTo>
                  <a:lnTo>
                    <a:pt x="4095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837">
              <a:extLst>
                <a:ext uri="{FF2B5EF4-FFF2-40B4-BE49-F238E27FC236}">
                  <a16:creationId xmlns:a16="http://schemas.microsoft.com/office/drawing/2014/main" id="{9DDACC75-2E9F-D0AE-328D-8BA293ADF0F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524750" y="5895975"/>
              <a:ext cx="151958" cy="114300"/>
            </a:xfrm>
            <a:custGeom>
              <a:avLst/>
              <a:gdLst/>
              <a:ahLst/>
              <a:cxnLst/>
              <a:rect l="0" t="0" r="0" b="0"/>
              <a:pathLst>
                <a:path w="151958" h="114300">
                  <a:moveTo>
                    <a:pt x="0" y="19050"/>
                  </a:moveTo>
                  <a:lnTo>
                    <a:pt x="0" y="19050"/>
                  </a:lnTo>
                  <a:lnTo>
                    <a:pt x="17691" y="19050"/>
                  </a:lnTo>
                  <a:lnTo>
                    <a:pt x="18144" y="17992"/>
                  </a:lnTo>
                  <a:lnTo>
                    <a:pt x="18648" y="13994"/>
                  </a:lnTo>
                  <a:lnTo>
                    <a:pt x="19840" y="12505"/>
                  </a:lnTo>
                  <a:lnTo>
                    <a:pt x="27216" y="9918"/>
                  </a:lnTo>
                  <a:lnTo>
                    <a:pt x="33229" y="9641"/>
                  </a:lnTo>
                  <a:lnTo>
                    <a:pt x="38757" y="6754"/>
                  </a:lnTo>
                  <a:lnTo>
                    <a:pt x="47106" y="395"/>
                  </a:lnTo>
                  <a:lnTo>
                    <a:pt x="75656" y="0"/>
                  </a:lnTo>
                  <a:lnTo>
                    <a:pt x="76186" y="27446"/>
                  </a:lnTo>
                  <a:lnTo>
                    <a:pt x="70549" y="39010"/>
                  </a:lnTo>
                  <a:lnTo>
                    <a:pt x="52368" y="68911"/>
                  </a:lnTo>
                  <a:lnTo>
                    <a:pt x="46914" y="82389"/>
                  </a:lnTo>
                  <a:lnTo>
                    <a:pt x="31408" y="101408"/>
                  </a:lnTo>
                  <a:lnTo>
                    <a:pt x="27012" y="103279"/>
                  </a:lnTo>
                  <a:lnTo>
                    <a:pt x="24358" y="103778"/>
                  </a:lnTo>
                  <a:lnTo>
                    <a:pt x="22589" y="105168"/>
                  </a:lnTo>
                  <a:lnTo>
                    <a:pt x="19516" y="112888"/>
                  </a:lnTo>
                  <a:lnTo>
                    <a:pt x="64769" y="70692"/>
                  </a:lnTo>
                  <a:lnTo>
                    <a:pt x="100723" y="49029"/>
                  </a:lnTo>
                  <a:lnTo>
                    <a:pt x="147358" y="5037"/>
                  </a:lnTo>
                  <a:lnTo>
                    <a:pt x="151957" y="442"/>
                  </a:lnTo>
                  <a:lnTo>
                    <a:pt x="147213" y="131"/>
                  </a:lnTo>
                  <a:lnTo>
                    <a:pt x="145767" y="1146"/>
                  </a:lnTo>
                  <a:lnTo>
                    <a:pt x="144803" y="2880"/>
                  </a:lnTo>
                  <a:lnTo>
                    <a:pt x="144161" y="5095"/>
                  </a:lnTo>
                  <a:lnTo>
                    <a:pt x="132683" y="19303"/>
                  </a:lnTo>
                  <a:lnTo>
                    <a:pt x="92456" y="64993"/>
                  </a:lnTo>
                  <a:lnTo>
                    <a:pt x="87719" y="82992"/>
                  </a:lnTo>
                  <a:lnTo>
                    <a:pt x="85900" y="107432"/>
                  </a:lnTo>
                  <a:lnTo>
                    <a:pt x="86900" y="109722"/>
                  </a:lnTo>
                  <a:lnTo>
                    <a:pt x="88625" y="111247"/>
                  </a:lnTo>
                  <a:lnTo>
                    <a:pt x="94862" y="114121"/>
                  </a:lnTo>
                  <a:lnTo>
                    <a:pt x="132103" y="114299"/>
                  </a:lnTo>
                  <a:lnTo>
                    <a:pt x="135693" y="113241"/>
                  </a:lnTo>
                  <a:lnTo>
                    <a:pt x="1428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838">
              <a:extLst>
                <a:ext uri="{FF2B5EF4-FFF2-40B4-BE49-F238E27FC236}">
                  <a16:creationId xmlns:a16="http://schemas.microsoft.com/office/drawing/2014/main" id="{A3BB587E-6218-12D7-2E76-540E5A1F992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77125" y="5829695"/>
              <a:ext cx="171451" cy="18649"/>
            </a:xfrm>
            <a:custGeom>
              <a:avLst/>
              <a:gdLst/>
              <a:ahLst/>
              <a:cxnLst/>
              <a:rect l="0" t="0" r="0" b="0"/>
              <a:pathLst>
                <a:path w="171451" h="18649">
                  <a:moveTo>
                    <a:pt x="0" y="9130"/>
                  </a:moveTo>
                  <a:lnTo>
                    <a:pt x="0" y="9130"/>
                  </a:lnTo>
                  <a:lnTo>
                    <a:pt x="0" y="18262"/>
                  </a:lnTo>
                  <a:lnTo>
                    <a:pt x="42815" y="18648"/>
                  </a:lnTo>
                  <a:lnTo>
                    <a:pt x="87001" y="17596"/>
                  </a:lnTo>
                  <a:lnTo>
                    <a:pt x="110679" y="10013"/>
                  </a:lnTo>
                  <a:lnTo>
                    <a:pt x="136682" y="8149"/>
                  </a:lnTo>
                  <a:lnTo>
                    <a:pt x="151939" y="494"/>
                  </a:lnTo>
                  <a:lnTo>
                    <a:pt x="156780" y="0"/>
                  </a:lnTo>
                  <a:lnTo>
                    <a:pt x="158496" y="927"/>
                  </a:lnTo>
                  <a:lnTo>
                    <a:pt x="159639" y="2602"/>
                  </a:lnTo>
                  <a:lnTo>
                    <a:pt x="161473" y="7840"/>
                  </a:lnTo>
                  <a:lnTo>
                    <a:pt x="164547" y="8558"/>
                  </a:lnTo>
                  <a:lnTo>
                    <a:pt x="171450" y="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612">
            <a:extLst>
              <a:ext uri="{FF2B5EF4-FFF2-40B4-BE49-F238E27FC236}">
                <a16:creationId xmlns:a16="http://schemas.microsoft.com/office/drawing/2014/main" id="{CD62DE89-E38B-DAD8-FB41-FB5B34FBC5E5}"/>
              </a:ext>
            </a:extLst>
          </p:cNvPr>
          <p:cNvGrpSpPr/>
          <p:nvPr/>
        </p:nvGrpSpPr>
        <p:grpSpPr>
          <a:xfrm>
            <a:off x="7962900" y="5734050"/>
            <a:ext cx="123826" cy="95132"/>
            <a:chOff x="7962900" y="5734050"/>
            <a:chExt cx="123826" cy="95132"/>
          </a:xfrm>
        </p:grpSpPr>
        <p:sp>
          <p:nvSpPr>
            <p:cNvPr id="557" name="SMARTInkShape-2839">
              <a:extLst>
                <a:ext uri="{FF2B5EF4-FFF2-40B4-BE49-F238E27FC236}">
                  <a16:creationId xmlns:a16="http://schemas.microsoft.com/office/drawing/2014/main" id="{FA2D7489-061E-36F8-816A-AD34B911050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81950" y="5734050"/>
              <a:ext cx="104776" cy="9492"/>
            </a:xfrm>
            <a:custGeom>
              <a:avLst/>
              <a:gdLst/>
              <a:ahLst/>
              <a:cxnLst/>
              <a:rect l="0" t="0" r="0" b="0"/>
              <a:pathLst>
                <a:path w="104776" h="949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4781" y="9491"/>
                  </a:lnTo>
                  <a:lnTo>
                    <a:pt x="87635" y="132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840">
              <a:extLst>
                <a:ext uri="{FF2B5EF4-FFF2-40B4-BE49-F238E27FC236}">
                  <a16:creationId xmlns:a16="http://schemas.microsoft.com/office/drawing/2014/main" id="{D064C023-13FC-820C-D571-372EBB36E31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62900" y="5810250"/>
              <a:ext cx="114301" cy="18932"/>
            </a:xfrm>
            <a:custGeom>
              <a:avLst/>
              <a:gdLst/>
              <a:ahLst/>
              <a:cxnLst/>
              <a:rect l="0" t="0" r="0" b="0"/>
              <a:pathLst>
                <a:path w="114301" h="1893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20723" y="8937"/>
                  </a:lnTo>
                  <a:lnTo>
                    <a:pt x="32493" y="10321"/>
                  </a:lnTo>
                  <a:lnTo>
                    <a:pt x="68655" y="17692"/>
                  </a:lnTo>
                  <a:lnTo>
                    <a:pt x="97483" y="18931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0" name="SMARTInkShape-2841">
            <a:extLst>
              <a:ext uri="{FF2B5EF4-FFF2-40B4-BE49-F238E27FC236}">
                <a16:creationId xmlns:a16="http://schemas.microsoft.com/office/drawing/2014/main" id="{C5C2B5A5-9890-5FF2-BE70-2678678370B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486809" y="5712221"/>
            <a:ext cx="409542" cy="259921"/>
          </a:xfrm>
          <a:custGeom>
            <a:avLst/>
            <a:gdLst/>
            <a:ahLst/>
            <a:cxnLst/>
            <a:rect l="0" t="0" r="0" b="0"/>
            <a:pathLst>
              <a:path w="409542" h="259921">
                <a:moveTo>
                  <a:pt x="9491" y="250429"/>
                </a:moveTo>
                <a:lnTo>
                  <a:pt x="9491" y="250429"/>
                </a:lnTo>
                <a:lnTo>
                  <a:pt x="0" y="259920"/>
                </a:lnTo>
                <a:lnTo>
                  <a:pt x="20693" y="221327"/>
                </a:lnTo>
                <a:lnTo>
                  <a:pt x="44747" y="183650"/>
                </a:lnTo>
                <a:lnTo>
                  <a:pt x="69882" y="141203"/>
                </a:lnTo>
                <a:lnTo>
                  <a:pt x="107921" y="96523"/>
                </a:lnTo>
                <a:lnTo>
                  <a:pt x="144724" y="50207"/>
                </a:lnTo>
                <a:lnTo>
                  <a:pt x="178778" y="14510"/>
                </a:lnTo>
                <a:lnTo>
                  <a:pt x="179979" y="10462"/>
                </a:lnTo>
                <a:lnTo>
                  <a:pt x="180514" y="7252"/>
                </a:lnTo>
                <a:lnTo>
                  <a:pt x="180936" y="30540"/>
                </a:lnTo>
                <a:lnTo>
                  <a:pt x="170580" y="68708"/>
                </a:lnTo>
                <a:lnTo>
                  <a:pt x="158551" y="115050"/>
                </a:lnTo>
                <a:lnTo>
                  <a:pt x="157937" y="132405"/>
                </a:lnTo>
                <a:lnTo>
                  <a:pt x="168974" y="179421"/>
                </a:lnTo>
                <a:lnTo>
                  <a:pt x="174917" y="191707"/>
                </a:lnTo>
                <a:lnTo>
                  <a:pt x="179041" y="195406"/>
                </a:lnTo>
                <a:lnTo>
                  <a:pt x="189269" y="199516"/>
                </a:lnTo>
                <a:lnTo>
                  <a:pt x="193901" y="199553"/>
                </a:lnTo>
                <a:lnTo>
                  <a:pt x="212307" y="194315"/>
                </a:lnTo>
                <a:lnTo>
                  <a:pt x="227159" y="183473"/>
                </a:lnTo>
                <a:lnTo>
                  <a:pt x="260502" y="138413"/>
                </a:lnTo>
                <a:lnTo>
                  <a:pt x="287242" y="91935"/>
                </a:lnTo>
                <a:lnTo>
                  <a:pt x="303813" y="51081"/>
                </a:lnTo>
                <a:lnTo>
                  <a:pt x="312222" y="17494"/>
                </a:lnTo>
                <a:lnTo>
                  <a:pt x="313882" y="198"/>
                </a:lnTo>
                <a:lnTo>
                  <a:pt x="314018" y="0"/>
                </a:lnTo>
                <a:lnTo>
                  <a:pt x="314109" y="926"/>
                </a:lnTo>
                <a:lnTo>
                  <a:pt x="301018" y="42389"/>
                </a:lnTo>
                <a:lnTo>
                  <a:pt x="290894" y="84765"/>
                </a:lnTo>
                <a:lnTo>
                  <a:pt x="291247" y="118535"/>
                </a:lnTo>
                <a:lnTo>
                  <a:pt x="289233" y="135718"/>
                </a:lnTo>
                <a:lnTo>
                  <a:pt x="294048" y="157291"/>
                </a:lnTo>
                <a:lnTo>
                  <a:pt x="305157" y="180722"/>
                </a:lnTo>
                <a:lnTo>
                  <a:pt x="311290" y="187698"/>
                </a:lnTo>
                <a:lnTo>
                  <a:pt x="317544" y="190799"/>
                </a:lnTo>
                <a:lnTo>
                  <a:pt x="326672" y="189354"/>
                </a:lnTo>
                <a:lnTo>
                  <a:pt x="368433" y="175880"/>
                </a:lnTo>
                <a:lnTo>
                  <a:pt x="409541" y="1742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4" name="SMARTInkShape-Group614">
            <a:extLst>
              <a:ext uri="{FF2B5EF4-FFF2-40B4-BE49-F238E27FC236}">
                <a16:creationId xmlns:a16="http://schemas.microsoft.com/office/drawing/2014/main" id="{24CE92E6-F358-9197-2F97-6D6E04CE8BEA}"/>
              </a:ext>
            </a:extLst>
          </p:cNvPr>
          <p:cNvGrpSpPr/>
          <p:nvPr/>
        </p:nvGrpSpPr>
        <p:grpSpPr>
          <a:xfrm>
            <a:off x="7002397" y="6229354"/>
            <a:ext cx="341379" cy="371302"/>
            <a:chOff x="7002397" y="6229354"/>
            <a:chExt cx="341379" cy="371302"/>
          </a:xfrm>
        </p:grpSpPr>
        <p:sp>
          <p:nvSpPr>
            <p:cNvPr id="561" name="SMARTInkShape-2842">
              <a:extLst>
                <a:ext uri="{FF2B5EF4-FFF2-40B4-BE49-F238E27FC236}">
                  <a16:creationId xmlns:a16="http://schemas.microsoft.com/office/drawing/2014/main" id="{256884DE-969B-81B1-46C5-3F7EADF90F9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02397" y="6229354"/>
              <a:ext cx="227079" cy="198060"/>
            </a:xfrm>
            <a:custGeom>
              <a:avLst/>
              <a:gdLst/>
              <a:ahLst/>
              <a:cxnLst/>
              <a:rect l="0" t="0" r="0" b="0"/>
              <a:pathLst>
                <a:path w="227079" h="198060">
                  <a:moveTo>
                    <a:pt x="46103" y="57146"/>
                  </a:moveTo>
                  <a:lnTo>
                    <a:pt x="46103" y="57146"/>
                  </a:lnTo>
                  <a:lnTo>
                    <a:pt x="55235" y="48014"/>
                  </a:lnTo>
                  <a:lnTo>
                    <a:pt x="60568" y="47737"/>
                  </a:lnTo>
                  <a:lnTo>
                    <a:pt x="65937" y="44850"/>
                  </a:lnTo>
                  <a:lnTo>
                    <a:pt x="71851" y="41097"/>
                  </a:lnTo>
                  <a:lnTo>
                    <a:pt x="84272" y="38689"/>
                  </a:lnTo>
                  <a:lnTo>
                    <a:pt x="101376" y="38130"/>
                  </a:lnTo>
                  <a:lnTo>
                    <a:pt x="116346" y="51357"/>
                  </a:lnTo>
                  <a:lnTo>
                    <a:pt x="119655" y="60218"/>
                  </a:lnTo>
                  <a:lnTo>
                    <a:pt x="121780" y="78097"/>
                  </a:lnTo>
                  <a:lnTo>
                    <a:pt x="110525" y="125416"/>
                  </a:lnTo>
                  <a:lnTo>
                    <a:pt x="95547" y="161269"/>
                  </a:lnTo>
                  <a:lnTo>
                    <a:pt x="68126" y="186706"/>
                  </a:lnTo>
                  <a:lnTo>
                    <a:pt x="49421" y="198059"/>
                  </a:lnTo>
                  <a:lnTo>
                    <a:pt x="47257" y="197654"/>
                  </a:lnTo>
                  <a:lnTo>
                    <a:pt x="15599" y="177580"/>
                  </a:lnTo>
                  <a:lnTo>
                    <a:pt x="11379" y="168527"/>
                  </a:lnTo>
                  <a:lnTo>
                    <a:pt x="0" y="126825"/>
                  </a:lnTo>
                  <a:lnTo>
                    <a:pt x="1976" y="117042"/>
                  </a:lnTo>
                  <a:lnTo>
                    <a:pt x="5325" y="108108"/>
                  </a:lnTo>
                  <a:lnTo>
                    <a:pt x="8267" y="92236"/>
                  </a:lnTo>
                  <a:lnTo>
                    <a:pt x="21156" y="68405"/>
                  </a:lnTo>
                  <a:lnTo>
                    <a:pt x="27254" y="62150"/>
                  </a:lnTo>
                  <a:lnTo>
                    <a:pt x="49500" y="49142"/>
                  </a:lnTo>
                  <a:lnTo>
                    <a:pt x="62162" y="35607"/>
                  </a:lnTo>
                  <a:lnTo>
                    <a:pt x="103744" y="21584"/>
                  </a:lnTo>
                  <a:lnTo>
                    <a:pt x="128475" y="9395"/>
                  </a:lnTo>
                  <a:lnTo>
                    <a:pt x="132768" y="6262"/>
                  </a:lnTo>
                  <a:lnTo>
                    <a:pt x="173201" y="822"/>
                  </a:lnTo>
                  <a:lnTo>
                    <a:pt x="212495" y="0"/>
                  </a:lnTo>
                  <a:lnTo>
                    <a:pt x="214181" y="1058"/>
                  </a:lnTo>
                  <a:lnTo>
                    <a:pt x="215305" y="2819"/>
                  </a:lnTo>
                  <a:lnTo>
                    <a:pt x="217422" y="9129"/>
                  </a:lnTo>
                  <a:lnTo>
                    <a:pt x="227078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843">
              <a:extLst>
                <a:ext uri="{FF2B5EF4-FFF2-40B4-BE49-F238E27FC236}">
                  <a16:creationId xmlns:a16="http://schemas.microsoft.com/office/drawing/2014/main" id="{F205C514-6317-EE8B-123A-40606A56354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19950" y="6497384"/>
              <a:ext cx="123826" cy="103272"/>
            </a:xfrm>
            <a:custGeom>
              <a:avLst/>
              <a:gdLst/>
              <a:ahLst/>
              <a:cxnLst/>
              <a:rect l="0" t="0" r="0" b="0"/>
              <a:pathLst>
                <a:path w="123826" h="103272">
                  <a:moveTo>
                    <a:pt x="0" y="27241"/>
                  </a:moveTo>
                  <a:lnTo>
                    <a:pt x="0" y="27241"/>
                  </a:lnTo>
                  <a:lnTo>
                    <a:pt x="0" y="17832"/>
                  </a:lnTo>
                  <a:lnTo>
                    <a:pt x="8200" y="9525"/>
                  </a:lnTo>
                  <a:lnTo>
                    <a:pt x="14189" y="8586"/>
                  </a:lnTo>
                  <a:lnTo>
                    <a:pt x="22666" y="8308"/>
                  </a:lnTo>
                  <a:lnTo>
                    <a:pt x="28771" y="5421"/>
                  </a:lnTo>
                  <a:lnTo>
                    <a:pt x="35013" y="1669"/>
                  </a:lnTo>
                  <a:lnTo>
                    <a:pt x="41314" y="0"/>
                  </a:lnTo>
                  <a:lnTo>
                    <a:pt x="44476" y="614"/>
                  </a:lnTo>
                  <a:lnTo>
                    <a:pt x="55272" y="6984"/>
                  </a:lnTo>
                  <a:lnTo>
                    <a:pt x="56985" y="29544"/>
                  </a:lnTo>
                  <a:lnTo>
                    <a:pt x="57101" y="39683"/>
                  </a:lnTo>
                  <a:lnTo>
                    <a:pt x="52079" y="54446"/>
                  </a:lnTo>
                  <a:lnTo>
                    <a:pt x="43960" y="63321"/>
                  </a:lnTo>
                  <a:lnTo>
                    <a:pt x="34354" y="71851"/>
                  </a:lnTo>
                  <a:lnTo>
                    <a:pt x="22997" y="86438"/>
                  </a:lnTo>
                  <a:lnTo>
                    <a:pt x="11508" y="92931"/>
                  </a:lnTo>
                  <a:lnTo>
                    <a:pt x="4428" y="93721"/>
                  </a:lnTo>
                  <a:lnTo>
                    <a:pt x="6555" y="93829"/>
                  </a:lnTo>
                  <a:lnTo>
                    <a:pt x="11026" y="88233"/>
                  </a:lnTo>
                  <a:lnTo>
                    <a:pt x="13701" y="83778"/>
                  </a:lnTo>
                  <a:lnTo>
                    <a:pt x="27578" y="72451"/>
                  </a:lnTo>
                  <a:lnTo>
                    <a:pt x="68748" y="52707"/>
                  </a:lnTo>
                  <a:lnTo>
                    <a:pt x="102548" y="33596"/>
                  </a:lnTo>
                  <a:lnTo>
                    <a:pt x="109077" y="27243"/>
                  </a:lnTo>
                  <a:lnTo>
                    <a:pt x="123782" y="8240"/>
                  </a:lnTo>
                  <a:lnTo>
                    <a:pt x="118756" y="8206"/>
                  </a:lnTo>
                  <a:lnTo>
                    <a:pt x="105508" y="13252"/>
                  </a:lnTo>
                  <a:lnTo>
                    <a:pt x="93232" y="21449"/>
                  </a:lnTo>
                  <a:lnTo>
                    <a:pt x="89062" y="27489"/>
                  </a:lnTo>
                  <a:lnTo>
                    <a:pt x="87949" y="30581"/>
                  </a:lnTo>
                  <a:lnTo>
                    <a:pt x="73072" y="50753"/>
                  </a:lnTo>
                  <a:lnTo>
                    <a:pt x="67939" y="72298"/>
                  </a:lnTo>
                  <a:lnTo>
                    <a:pt x="66749" y="96941"/>
                  </a:lnTo>
                  <a:lnTo>
                    <a:pt x="68842" y="99107"/>
                  </a:lnTo>
                  <a:lnTo>
                    <a:pt x="76810" y="101515"/>
                  </a:lnTo>
                  <a:lnTo>
                    <a:pt x="103256" y="103271"/>
                  </a:lnTo>
                  <a:lnTo>
                    <a:pt x="112214" y="100544"/>
                  </a:lnTo>
                  <a:lnTo>
                    <a:pt x="123825" y="93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844">
              <a:extLst>
                <a:ext uri="{FF2B5EF4-FFF2-40B4-BE49-F238E27FC236}">
                  <a16:creationId xmlns:a16="http://schemas.microsoft.com/office/drawing/2014/main" id="{DA9B690C-B127-82FE-981F-8C8CF69F73E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91375" y="64198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39039" y="1058"/>
                  </a:lnTo>
                  <a:lnTo>
                    <a:pt x="85594" y="8937"/>
                  </a:lnTo>
                  <a:lnTo>
                    <a:pt x="113575" y="9515"/>
                  </a:lnTo>
                  <a:lnTo>
                    <a:pt x="114085" y="14578"/>
                  </a:lnTo>
                  <a:lnTo>
                    <a:pt x="115215" y="16069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615">
            <a:extLst>
              <a:ext uri="{FF2B5EF4-FFF2-40B4-BE49-F238E27FC236}">
                <a16:creationId xmlns:a16="http://schemas.microsoft.com/office/drawing/2014/main" id="{BDC97BD4-FB0F-6E8A-E47E-A20CC91E7BBD}"/>
              </a:ext>
            </a:extLst>
          </p:cNvPr>
          <p:cNvGrpSpPr/>
          <p:nvPr/>
        </p:nvGrpSpPr>
        <p:grpSpPr>
          <a:xfrm>
            <a:off x="7753350" y="6362700"/>
            <a:ext cx="142876" cy="76201"/>
            <a:chOff x="7753350" y="6362700"/>
            <a:chExt cx="142876" cy="76201"/>
          </a:xfrm>
        </p:grpSpPr>
        <p:sp>
          <p:nvSpPr>
            <p:cNvPr id="565" name="SMARTInkShape-2845">
              <a:extLst>
                <a:ext uri="{FF2B5EF4-FFF2-40B4-BE49-F238E27FC236}">
                  <a16:creationId xmlns:a16="http://schemas.microsoft.com/office/drawing/2014/main" id="{3A9F535E-73B6-3A98-FC20-31A871A00CE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62875" y="63627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52064" y="950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846">
              <a:extLst>
                <a:ext uri="{FF2B5EF4-FFF2-40B4-BE49-F238E27FC236}">
                  <a16:creationId xmlns:a16="http://schemas.microsoft.com/office/drawing/2014/main" id="{8F508588-AFF9-D687-8951-47C3653EC9B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53350" y="64293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4737" y="0"/>
                  </a:lnTo>
                  <a:lnTo>
                    <a:pt x="59042" y="1058"/>
                  </a:lnTo>
                  <a:lnTo>
                    <a:pt x="106018" y="913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616">
            <a:extLst>
              <a:ext uri="{FF2B5EF4-FFF2-40B4-BE49-F238E27FC236}">
                <a16:creationId xmlns:a16="http://schemas.microsoft.com/office/drawing/2014/main" id="{92461C98-60AA-B86D-292C-2C9242EDAA2E}"/>
              </a:ext>
            </a:extLst>
          </p:cNvPr>
          <p:cNvGrpSpPr/>
          <p:nvPr/>
        </p:nvGrpSpPr>
        <p:grpSpPr>
          <a:xfrm>
            <a:off x="8382201" y="6191250"/>
            <a:ext cx="618925" cy="419101"/>
            <a:chOff x="8382201" y="6191250"/>
            <a:chExt cx="618925" cy="419101"/>
          </a:xfrm>
        </p:grpSpPr>
        <p:sp>
          <p:nvSpPr>
            <p:cNvPr id="568" name="SMARTInkShape-2847">
              <a:extLst>
                <a:ext uri="{FF2B5EF4-FFF2-40B4-BE49-F238E27FC236}">
                  <a16:creationId xmlns:a16="http://schemas.microsoft.com/office/drawing/2014/main" id="{911125A8-D35F-15F5-2EF3-D863896B67D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82201" y="6219825"/>
              <a:ext cx="276025" cy="226153"/>
            </a:xfrm>
            <a:custGeom>
              <a:avLst/>
              <a:gdLst/>
              <a:ahLst/>
              <a:cxnLst/>
              <a:rect l="0" t="0" r="0" b="0"/>
              <a:pathLst>
                <a:path w="276025" h="226153">
                  <a:moveTo>
                    <a:pt x="28374" y="85725"/>
                  </a:moveTo>
                  <a:lnTo>
                    <a:pt x="28374" y="85725"/>
                  </a:lnTo>
                  <a:lnTo>
                    <a:pt x="28374" y="77524"/>
                  </a:lnTo>
                  <a:lnTo>
                    <a:pt x="29432" y="77083"/>
                  </a:lnTo>
                  <a:lnTo>
                    <a:pt x="33430" y="76593"/>
                  </a:lnTo>
                  <a:lnTo>
                    <a:pt x="38735" y="73552"/>
                  </a:lnTo>
                  <a:lnTo>
                    <a:pt x="44620" y="69731"/>
                  </a:lnTo>
                  <a:lnTo>
                    <a:pt x="54943" y="67582"/>
                  </a:lnTo>
                  <a:lnTo>
                    <a:pt x="88311" y="66710"/>
                  </a:lnTo>
                  <a:lnTo>
                    <a:pt x="94876" y="69513"/>
                  </a:lnTo>
                  <a:lnTo>
                    <a:pt x="107714" y="79936"/>
                  </a:lnTo>
                  <a:lnTo>
                    <a:pt x="111261" y="85974"/>
                  </a:lnTo>
                  <a:lnTo>
                    <a:pt x="113258" y="98146"/>
                  </a:lnTo>
                  <a:lnTo>
                    <a:pt x="112667" y="109238"/>
                  </a:lnTo>
                  <a:lnTo>
                    <a:pt x="98877" y="152709"/>
                  </a:lnTo>
                  <a:lnTo>
                    <a:pt x="94067" y="173775"/>
                  </a:lnTo>
                  <a:lnTo>
                    <a:pt x="85440" y="186947"/>
                  </a:lnTo>
                  <a:lnTo>
                    <a:pt x="43020" y="223090"/>
                  </a:lnTo>
                  <a:lnTo>
                    <a:pt x="35588" y="226152"/>
                  </a:lnTo>
                  <a:lnTo>
                    <a:pt x="25936" y="224690"/>
                  </a:lnTo>
                  <a:lnTo>
                    <a:pt x="20399" y="222819"/>
                  </a:lnTo>
                  <a:lnTo>
                    <a:pt x="11424" y="215094"/>
                  </a:lnTo>
                  <a:lnTo>
                    <a:pt x="4965" y="204606"/>
                  </a:lnTo>
                  <a:lnTo>
                    <a:pt x="1330" y="184683"/>
                  </a:lnTo>
                  <a:lnTo>
                    <a:pt x="0" y="139104"/>
                  </a:lnTo>
                  <a:lnTo>
                    <a:pt x="10187" y="94754"/>
                  </a:lnTo>
                  <a:lnTo>
                    <a:pt x="17115" y="78096"/>
                  </a:lnTo>
                  <a:lnTo>
                    <a:pt x="55279" y="31514"/>
                  </a:lnTo>
                  <a:lnTo>
                    <a:pt x="78327" y="17687"/>
                  </a:lnTo>
                  <a:lnTo>
                    <a:pt x="114559" y="4592"/>
                  </a:lnTo>
                  <a:lnTo>
                    <a:pt x="155112" y="907"/>
                  </a:lnTo>
                  <a:lnTo>
                    <a:pt x="198518" y="179"/>
                  </a:lnTo>
                  <a:lnTo>
                    <a:pt x="243602" y="15"/>
                  </a:lnTo>
                  <a:lnTo>
                    <a:pt x="274635" y="0"/>
                  </a:lnTo>
                  <a:lnTo>
                    <a:pt x="275098" y="1058"/>
                  </a:lnTo>
                  <a:lnTo>
                    <a:pt x="27602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848">
              <a:extLst>
                <a:ext uri="{FF2B5EF4-FFF2-40B4-BE49-F238E27FC236}">
                  <a16:creationId xmlns:a16="http://schemas.microsoft.com/office/drawing/2014/main" id="{8106B3D2-34B8-6A00-F59E-BEC5FE0CCEE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77275" y="6191250"/>
              <a:ext cx="323851" cy="419101"/>
            </a:xfrm>
            <a:custGeom>
              <a:avLst/>
              <a:gdLst/>
              <a:ahLst/>
              <a:cxnLst/>
              <a:rect l="0" t="0" r="0" b="0"/>
              <a:pathLst>
                <a:path w="323851" h="419101">
                  <a:moveTo>
                    <a:pt x="323850" y="0"/>
                  </a:moveTo>
                  <a:lnTo>
                    <a:pt x="323850" y="0"/>
                  </a:lnTo>
                  <a:lnTo>
                    <a:pt x="323850" y="5056"/>
                  </a:lnTo>
                  <a:lnTo>
                    <a:pt x="315187" y="24910"/>
                  </a:lnTo>
                  <a:lnTo>
                    <a:pt x="288640" y="69111"/>
                  </a:lnTo>
                  <a:lnTo>
                    <a:pt x="268839" y="97927"/>
                  </a:lnTo>
                  <a:lnTo>
                    <a:pt x="243502" y="144287"/>
                  </a:lnTo>
                  <a:lnTo>
                    <a:pt x="218883" y="188584"/>
                  </a:lnTo>
                  <a:lnTo>
                    <a:pt x="186242" y="231327"/>
                  </a:lnTo>
                  <a:lnTo>
                    <a:pt x="147370" y="276586"/>
                  </a:lnTo>
                  <a:lnTo>
                    <a:pt x="108065" y="320149"/>
                  </a:lnTo>
                  <a:lnTo>
                    <a:pt x="64803" y="363786"/>
                  </a:lnTo>
                  <a:lnTo>
                    <a:pt x="28997" y="40856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617">
            <a:extLst>
              <a:ext uri="{FF2B5EF4-FFF2-40B4-BE49-F238E27FC236}">
                <a16:creationId xmlns:a16="http://schemas.microsoft.com/office/drawing/2014/main" id="{482BEB7B-154F-0932-B579-EB3F6DF67517}"/>
              </a:ext>
            </a:extLst>
          </p:cNvPr>
          <p:cNvGrpSpPr/>
          <p:nvPr/>
        </p:nvGrpSpPr>
        <p:grpSpPr>
          <a:xfrm>
            <a:off x="9039225" y="6325002"/>
            <a:ext cx="476251" cy="304399"/>
            <a:chOff x="9039225" y="6325002"/>
            <a:chExt cx="476251" cy="304399"/>
          </a:xfrm>
        </p:grpSpPr>
        <p:sp>
          <p:nvSpPr>
            <p:cNvPr id="571" name="SMARTInkShape-2849">
              <a:extLst>
                <a:ext uri="{FF2B5EF4-FFF2-40B4-BE49-F238E27FC236}">
                  <a16:creationId xmlns:a16="http://schemas.microsoft.com/office/drawing/2014/main" id="{96E2E0E7-4194-8BAD-C51A-44AD2214A77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39225" y="6325002"/>
              <a:ext cx="476251" cy="294746"/>
            </a:xfrm>
            <a:custGeom>
              <a:avLst/>
              <a:gdLst/>
              <a:ahLst/>
              <a:cxnLst/>
              <a:rect l="0" t="0" r="0" b="0"/>
              <a:pathLst>
                <a:path w="476251" h="294746">
                  <a:moveTo>
                    <a:pt x="0" y="266298"/>
                  </a:moveTo>
                  <a:lnTo>
                    <a:pt x="0" y="266298"/>
                  </a:lnTo>
                  <a:lnTo>
                    <a:pt x="5057" y="261242"/>
                  </a:lnTo>
                  <a:lnTo>
                    <a:pt x="7540" y="255937"/>
                  </a:lnTo>
                  <a:lnTo>
                    <a:pt x="8201" y="253041"/>
                  </a:lnTo>
                  <a:lnTo>
                    <a:pt x="41014" y="215875"/>
                  </a:lnTo>
                  <a:lnTo>
                    <a:pt x="47508" y="212138"/>
                  </a:lnTo>
                  <a:lnTo>
                    <a:pt x="50722" y="211142"/>
                  </a:lnTo>
                  <a:lnTo>
                    <a:pt x="52865" y="209419"/>
                  </a:lnTo>
                  <a:lnTo>
                    <a:pt x="55244" y="204682"/>
                  </a:lnTo>
                  <a:lnTo>
                    <a:pt x="56939" y="204055"/>
                  </a:lnTo>
                  <a:lnTo>
                    <a:pt x="59126" y="204693"/>
                  </a:lnTo>
                  <a:lnTo>
                    <a:pt x="64378" y="207168"/>
                  </a:lnTo>
                  <a:lnTo>
                    <a:pt x="70241" y="208268"/>
                  </a:lnTo>
                  <a:lnTo>
                    <a:pt x="72227" y="209619"/>
                  </a:lnTo>
                  <a:lnTo>
                    <a:pt x="73552" y="211580"/>
                  </a:lnTo>
                  <a:lnTo>
                    <a:pt x="76080" y="216579"/>
                  </a:lnTo>
                  <a:lnTo>
                    <a:pt x="82397" y="225343"/>
                  </a:lnTo>
                  <a:lnTo>
                    <a:pt x="84739" y="234643"/>
                  </a:lnTo>
                  <a:lnTo>
                    <a:pt x="85287" y="240941"/>
                  </a:lnTo>
                  <a:lnTo>
                    <a:pt x="86491" y="243043"/>
                  </a:lnTo>
                  <a:lnTo>
                    <a:pt x="88352" y="244444"/>
                  </a:lnTo>
                  <a:lnTo>
                    <a:pt x="90652" y="245379"/>
                  </a:lnTo>
                  <a:lnTo>
                    <a:pt x="92184" y="247060"/>
                  </a:lnTo>
                  <a:lnTo>
                    <a:pt x="93888" y="251751"/>
                  </a:lnTo>
                  <a:lnTo>
                    <a:pt x="96040" y="263386"/>
                  </a:lnTo>
                  <a:lnTo>
                    <a:pt x="106993" y="277824"/>
                  </a:lnTo>
                  <a:lnTo>
                    <a:pt x="123396" y="294441"/>
                  </a:lnTo>
                  <a:lnTo>
                    <a:pt x="128754" y="294745"/>
                  </a:lnTo>
                  <a:lnTo>
                    <a:pt x="130287" y="292671"/>
                  </a:lnTo>
                  <a:lnTo>
                    <a:pt x="141431" y="246945"/>
                  </a:lnTo>
                  <a:lnTo>
                    <a:pt x="143649" y="203640"/>
                  </a:lnTo>
                  <a:lnTo>
                    <a:pt x="150357" y="162317"/>
                  </a:lnTo>
                  <a:lnTo>
                    <a:pt x="151997" y="118523"/>
                  </a:lnTo>
                  <a:lnTo>
                    <a:pt x="153380" y="84316"/>
                  </a:lnTo>
                  <a:lnTo>
                    <a:pt x="161847" y="46663"/>
                  </a:lnTo>
                  <a:lnTo>
                    <a:pt x="161891" y="42387"/>
                  </a:lnTo>
                  <a:lnTo>
                    <a:pt x="164019" y="40825"/>
                  </a:lnTo>
                  <a:lnTo>
                    <a:pt x="206704" y="29619"/>
                  </a:lnTo>
                  <a:lnTo>
                    <a:pt x="251472" y="23243"/>
                  </a:lnTo>
                  <a:lnTo>
                    <a:pt x="289719" y="19555"/>
                  </a:lnTo>
                  <a:lnTo>
                    <a:pt x="329024" y="17859"/>
                  </a:lnTo>
                  <a:lnTo>
                    <a:pt x="367950" y="12182"/>
                  </a:lnTo>
                  <a:lnTo>
                    <a:pt x="413386" y="9728"/>
                  </a:lnTo>
                  <a:lnTo>
                    <a:pt x="429261" y="8334"/>
                  </a:lnTo>
                  <a:lnTo>
                    <a:pt x="472387" y="0"/>
                  </a:lnTo>
                  <a:lnTo>
                    <a:pt x="473676" y="925"/>
                  </a:lnTo>
                  <a:lnTo>
                    <a:pt x="476250" y="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850">
              <a:extLst>
                <a:ext uri="{FF2B5EF4-FFF2-40B4-BE49-F238E27FC236}">
                  <a16:creationId xmlns:a16="http://schemas.microsoft.com/office/drawing/2014/main" id="{BD4339CF-B4A3-D995-EC1A-8C86CC5A3E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267825" y="6477169"/>
              <a:ext cx="171451" cy="152232"/>
            </a:xfrm>
            <a:custGeom>
              <a:avLst/>
              <a:gdLst/>
              <a:ahLst/>
              <a:cxnLst/>
              <a:rect l="0" t="0" r="0" b="0"/>
              <a:pathLst>
                <a:path w="171451" h="152232">
                  <a:moveTo>
                    <a:pt x="0" y="37931"/>
                  </a:moveTo>
                  <a:lnTo>
                    <a:pt x="0" y="37931"/>
                  </a:lnTo>
                  <a:lnTo>
                    <a:pt x="5057" y="37931"/>
                  </a:lnTo>
                  <a:lnTo>
                    <a:pt x="6546" y="36873"/>
                  </a:lnTo>
                  <a:lnTo>
                    <a:pt x="7540" y="35109"/>
                  </a:lnTo>
                  <a:lnTo>
                    <a:pt x="8201" y="32875"/>
                  </a:lnTo>
                  <a:lnTo>
                    <a:pt x="9701" y="31386"/>
                  </a:lnTo>
                  <a:lnTo>
                    <a:pt x="17611" y="28799"/>
                  </a:lnTo>
                  <a:lnTo>
                    <a:pt x="23679" y="28522"/>
                  </a:lnTo>
                  <a:lnTo>
                    <a:pt x="29222" y="25635"/>
                  </a:lnTo>
                  <a:lnTo>
                    <a:pt x="35213" y="21882"/>
                  </a:lnTo>
                  <a:lnTo>
                    <a:pt x="47683" y="19474"/>
                  </a:lnTo>
                  <a:lnTo>
                    <a:pt x="50838" y="19276"/>
                  </a:lnTo>
                  <a:lnTo>
                    <a:pt x="57168" y="21878"/>
                  </a:lnTo>
                  <a:lnTo>
                    <a:pt x="60337" y="24054"/>
                  </a:lnTo>
                  <a:lnTo>
                    <a:pt x="62449" y="27621"/>
                  </a:lnTo>
                  <a:lnTo>
                    <a:pt x="65422" y="42755"/>
                  </a:lnTo>
                  <a:lnTo>
                    <a:pt x="65246" y="61702"/>
                  </a:lnTo>
                  <a:lnTo>
                    <a:pt x="58000" y="106942"/>
                  </a:lnTo>
                  <a:lnTo>
                    <a:pt x="56344" y="125524"/>
                  </a:lnTo>
                  <a:lnTo>
                    <a:pt x="48982" y="140234"/>
                  </a:lnTo>
                  <a:lnTo>
                    <a:pt x="48530" y="140000"/>
                  </a:lnTo>
                  <a:lnTo>
                    <a:pt x="48027" y="136916"/>
                  </a:lnTo>
                  <a:lnTo>
                    <a:pt x="63895" y="94360"/>
                  </a:lnTo>
                  <a:lnTo>
                    <a:pt x="74201" y="73584"/>
                  </a:lnTo>
                  <a:lnTo>
                    <a:pt x="115763" y="27141"/>
                  </a:lnTo>
                  <a:lnTo>
                    <a:pt x="150083" y="1762"/>
                  </a:lnTo>
                  <a:lnTo>
                    <a:pt x="154192" y="690"/>
                  </a:lnTo>
                  <a:lnTo>
                    <a:pt x="160397" y="0"/>
                  </a:lnTo>
                  <a:lnTo>
                    <a:pt x="160907" y="1003"/>
                  </a:lnTo>
                  <a:lnTo>
                    <a:pt x="164546" y="13038"/>
                  </a:lnTo>
                  <a:lnTo>
                    <a:pt x="168381" y="23692"/>
                  </a:lnTo>
                  <a:lnTo>
                    <a:pt x="171270" y="66601"/>
                  </a:lnTo>
                  <a:lnTo>
                    <a:pt x="171434" y="112154"/>
                  </a:lnTo>
                  <a:lnTo>
                    <a:pt x="171450" y="15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373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236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Dcss10</vt:lpstr>
      <vt:lpstr>Office Theme</vt:lpstr>
      <vt:lpstr>Section 9.3</vt:lpstr>
      <vt:lpstr>The Distribution of the Sample Mean and the Central Limit Theorem</vt:lpstr>
      <vt:lpstr>The Distribution of the Sample Mean and the Central Limit Theorem (cont.)</vt:lpstr>
      <vt:lpstr>Unbiased vs. Biased Estimators</vt:lpstr>
      <vt:lpstr>Unbiased Estimators</vt:lpstr>
      <vt:lpstr>Average Value of</vt:lpstr>
      <vt:lpstr>Variability of</vt:lpstr>
      <vt:lpstr>Variability of    (cont.)</vt:lpstr>
      <vt:lpstr>The Central Limit Theorem</vt:lpstr>
      <vt:lpstr>The Central Limit Theorem (cont.)</vt:lpstr>
      <vt:lpstr>The Central Limit Theorem (cont.)</vt:lpstr>
      <vt:lpstr>The Central Limit Theorem (cont.)</vt:lpstr>
      <vt:lpstr>Using the z-transformation to Apply the Central Limit Theorem</vt:lpstr>
      <vt:lpstr>PowerPoint Presentation</vt:lpstr>
      <vt:lpstr>Example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Roy, Jayjit</dc:creator>
  <cp:lastModifiedBy>Roy, Jayjit</cp:lastModifiedBy>
  <cp:revision>4</cp:revision>
  <dcterms:created xsi:type="dcterms:W3CDTF">2024-09-09T02:21:38Z</dcterms:created>
  <dcterms:modified xsi:type="dcterms:W3CDTF">2024-09-11T14:16:49Z</dcterms:modified>
</cp:coreProperties>
</file>