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9" r:id="rId3"/>
    <p:sldId id="300" r:id="rId4"/>
    <p:sldId id="301" r:id="rId5"/>
    <p:sldId id="30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6676F-70EA-BDDD-38AC-00C84ACB9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00753-FB21-D535-A668-B07970E6B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80F9F-281F-0197-6820-406CF3D04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FB2E9-6245-21E7-6CB5-541CF2755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46307-C8C0-0299-AC90-6758FC926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6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6576E-BEF5-10FE-76F0-78436CB3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0A218B-D7AE-61F8-99F5-D59ED94A2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A7BC0-F72A-FBFD-C509-A94286DE5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F271A-B335-CB80-7075-1EBF2C2CF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2E1DB-6D96-D8E0-E8CE-738E425B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5EBDB-DDED-034C-AF99-96A3B20D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BA8400-6201-6161-6F17-1A6EFD13C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0A99B-D0B5-7CBB-396B-4D92AF28B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0C920-03B5-1AA6-8519-9F02FBD95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EFE6D-3833-AA97-B455-9F2C90C22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8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955A5-BE0E-ABB1-46D2-E7B5BDB02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A5198-5A4E-596F-E6AE-F4A5779DF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A5306-CCD4-AAF9-7359-F9D67C3F9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58243-866C-7115-36C9-8C45D9DF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30A9B-C67C-5B2E-1051-E30BC9DC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1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60CD3-CF74-6C48-119C-82BDE043A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B4031-A27D-E23B-D8AA-867B0C4D9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31D31-33EB-1479-E0F5-63410C13F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B7389-CC13-8ED2-2ED9-81EC1875B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95359-38BE-0A87-CB1C-E80A49FAD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0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68D5C-D25A-34B5-A231-89DDFF2C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80743-1B85-4BA0-AE46-5259D5C278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CE33E-9EB9-8F7D-AF85-ADBB7CE69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661FB-C47B-26E7-319C-CC8AF094C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CAC2A-16C7-B817-0AC4-00B6F9B94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5E032-8ED0-C6D7-3130-1C261ADD3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9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CE6E5-99DB-D3EC-0BA8-7586FF6D4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1DB3C-A345-DA8D-5192-E2E1C4465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58FAF-C14D-D1DF-6244-11DA9F53F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EA6D8F-360A-5276-6471-FB2AE1781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B52B98-FAD3-9970-B490-9515EEFB46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1AE561-7BB5-F15C-6A60-61F4F2134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FA0F8A-578B-9899-336B-8DC7815A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46E8F-1997-79C3-829F-B9821DF0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266C5-DCE0-9BB5-EA95-58F77FA5F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0E5FD-E4A0-E1E5-B0EE-84B72492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F58226-DC64-9A0A-EC7F-6E3523A5B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8861A3-3B41-FBE8-A5B5-5E44ADDB2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2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06C60-753F-523D-3FC5-11BA67E6A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1F6A70-BB1E-E8AE-F6EA-E0AB509DB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0433D-85ED-0E85-EA0A-35DE36FF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5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5264-C561-6709-8837-88EF3775D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55605-B210-1053-03A2-5F58D4750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5E619-A864-2AF3-D4D9-C757992B4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00D562-6E59-5155-C26A-4CFE3693F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F77B9-6B07-1721-46DC-C59626B67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A396E-853C-DB9F-53EE-5EF9453D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8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64851-6D05-4E2E-570A-38C92B3B0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302D6E-B49F-212C-98B5-FB7EF93FF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21DA5-FB88-84C4-104D-0C59A8F23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E87B7-D9BC-DEED-5B77-FEAA22DA2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3D607-65B8-3C9E-AC52-6F40F6925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00B91-799E-FDC1-37D1-05FD2B85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7C3A3F-C686-927B-5F79-3C6EBC68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10858-7F3D-43D9-12A6-3581E730C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902BC-754B-2C44-EE14-2BA318DE0D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9855D7-F8B7-4B96-B9C4-673AD40E905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74DC8-A17B-DAE7-67DF-685D9391C0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23215-E503-582D-26A4-825C014B9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1E3D77-82B0-438A-9E6D-898347EE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2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82" Type="http://schemas.openxmlformats.org/officeDocument/2006/relationships/slideLayout" Target="../slideLayouts/slideLayout2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72" Type="http://schemas.openxmlformats.org/officeDocument/2006/relationships/tags" Target="../tags/tag172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" Type="http://schemas.openxmlformats.org/officeDocument/2006/relationships/tags" Target="../tags/tag1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tags" Target="../tags/tag298.xml"/><Relationship Id="rId299" Type="http://schemas.openxmlformats.org/officeDocument/2006/relationships/tags" Target="../tags/tag480.xml"/><Relationship Id="rId21" Type="http://schemas.openxmlformats.org/officeDocument/2006/relationships/tags" Target="../tags/tag202.xml"/><Relationship Id="rId63" Type="http://schemas.openxmlformats.org/officeDocument/2006/relationships/tags" Target="../tags/tag244.xml"/><Relationship Id="rId159" Type="http://schemas.openxmlformats.org/officeDocument/2006/relationships/tags" Target="../tags/tag340.xml"/><Relationship Id="rId170" Type="http://schemas.openxmlformats.org/officeDocument/2006/relationships/tags" Target="../tags/tag351.xml"/><Relationship Id="rId226" Type="http://schemas.openxmlformats.org/officeDocument/2006/relationships/tags" Target="../tags/tag407.xml"/><Relationship Id="rId268" Type="http://schemas.openxmlformats.org/officeDocument/2006/relationships/tags" Target="../tags/tag449.xml"/><Relationship Id="rId32" Type="http://schemas.openxmlformats.org/officeDocument/2006/relationships/tags" Target="../tags/tag213.xml"/><Relationship Id="rId74" Type="http://schemas.openxmlformats.org/officeDocument/2006/relationships/tags" Target="../tags/tag255.xml"/><Relationship Id="rId128" Type="http://schemas.openxmlformats.org/officeDocument/2006/relationships/tags" Target="../tags/tag309.xml"/><Relationship Id="rId5" Type="http://schemas.openxmlformats.org/officeDocument/2006/relationships/tags" Target="../tags/tag186.xml"/><Relationship Id="rId181" Type="http://schemas.openxmlformats.org/officeDocument/2006/relationships/tags" Target="../tags/tag362.xml"/><Relationship Id="rId237" Type="http://schemas.openxmlformats.org/officeDocument/2006/relationships/tags" Target="../tags/tag418.xml"/><Relationship Id="rId279" Type="http://schemas.openxmlformats.org/officeDocument/2006/relationships/tags" Target="../tags/tag460.xml"/><Relationship Id="rId43" Type="http://schemas.openxmlformats.org/officeDocument/2006/relationships/tags" Target="../tags/tag224.xml"/><Relationship Id="rId139" Type="http://schemas.openxmlformats.org/officeDocument/2006/relationships/tags" Target="../tags/tag320.xml"/><Relationship Id="rId290" Type="http://schemas.openxmlformats.org/officeDocument/2006/relationships/tags" Target="../tags/tag471.xml"/><Relationship Id="rId304" Type="http://schemas.openxmlformats.org/officeDocument/2006/relationships/tags" Target="../tags/tag485.xml"/><Relationship Id="rId85" Type="http://schemas.openxmlformats.org/officeDocument/2006/relationships/tags" Target="../tags/tag266.xml"/><Relationship Id="rId150" Type="http://schemas.openxmlformats.org/officeDocument/2006/relationships/tags" Target="../tags/tag331.xml"/><Relationship Id="rId192" Type="http://schemas.openxmlformats.org/officeDocument/2006/relationships/tags" Target="../tags/tag373.xml"/><Relationship Id="rId206" Type="http://schemas.openxmlformats.org/officeDocument/2006/relationships/tags" Target="../tags/tag387.xml"/><Relationship Id="rId248" Type="http://schemas.openxmlformats.org/officeDocument/2006/relationships/tags" Target="../tags/tag429.xml"/><Relationship Id="rId12" Type="http://schemas.openxmlformats.org/officeDocument/2006/relationships/tags" Target="../tags/tag193.xml"/><Relationship Id="rId108" Type="http://schemas.openxmlformats.org/officeDocument/2006/relationships/tags" Target="../tags/tag289.xml"/><Relationship Id="rId315" Type="http://schemas.openxmlformats.org/officeDocument/2006/relationships/tags" Target="../tags/tag496.xml"/><Relationship Id="rId54" Type="http://schemas.openxmlformats.org/officeDocument/2006/relationships/tags" Target="../tags/tag235.xml"/><Relationship Id="rId96" Type="http://schemas.openxmlformats.org/officeDocument/2006/relationships/tags" Target="../tags/tag277.xml"/><Relationship Id="rId161" Type="http://schemas.openxmlformats.org/officeDocument/2006/relationships/tags" Target="../tags/tag342.xml"/><Relationship Id="rId217" Type="http://schemas.openxmlformats.org/officeDocument/2006/relationships/tags" Target="../tags/tag398.xml"/><Relationship Id="rId259" Type="http://schemas.openxmlformats.org/officeDocument/2006/relationships/tags" Target="../tags/tag440.xml"/><Relationship Id="rId23" Type="http://schemas.openxmlformats.org/officeDocument/2006/relationships/tags" Target="../tags/tag204.xml"/><Relationship Id="rId119" Type="http://schemas.openxmlformats.org/officeDocument/2006/relationships/tags" Target="../tags/tag300.xml"/><Relationship Id="rId270" Type="http://schemas.openxmlformats.org/officeDocument/2006/relationships/tags" Target="../tags/tag451.xml"/><Relationship Id="rId65" Type="http://schemas.openxmlformats.org/officeDocument/2006/relationships/tags" Target="../tags/tag246.xml"/><Relationship Id="rId130" Type="http://schemas.openxmlformats.org/officeDocument/2006/relationships/tags" Target="../tags/tag311.xml"/><Relationship Id="rId172" Type="http://schemas.openxmlformats.org/officeDocument/2006/relationships/tags" Target="../tags/tag353.xml"/><Relationship Id="rId228" Type="http://schemas.openxmlformats.org/officeDocument/2006/relationships/tags" Target="../tags/tag409.xml"/><Relationship Id="rId281" Type="http://schemas.openxmlformats.org/officeDocument/2006/relationships/tags" Target="../tags/tag462.xml"/><Relationship Id="rId34" Type="http://schemas.openxmlformats.org/officeDocument/2006/relationships/tags" Target="../tags/tag215.xml"/><Relationship Id="rId55" Type="http://schemas.openxmlformats.org/officeDocument/2006/relationships/tags" Target="../tags/tag236.xml"/><Relationship Id="rId76" Type="http://schemas.openxmlformats.org/officeDocument/2006/relationships/tags" Target="../tags/tag257.xml"/><Relationship Id="rId97" Type="http://schemas.openxmlformats.org/officeDocument/2006/relationships/tags" Target="../tags/tag278.xml"/><Relationship Id="rId120" Type="http://schemas.openxmlformats.org/officeDocument/2006/relationships/tags" Target="../tags/tag301.xml"/><Relationship Id="rId141" Type="http://schemas.openxmlformats.org/officeDocument/2006/relationships/tags" Target="../tags/tag322.xml"/><Relationship Id="rId7" Type="http://schemas.openxmlformats.org/officeDocument/2006/relationships/tags" Target="../tags/tag188.xml"/><Relationship Id="rId162" Type="http://schemas.openxmlformats.org/officeDocument/2006/relationships/tags" Target="../tags/tag343.xml"/><Relationship Id="rId183" Type="http://schemas.openxmlformats.org/officeDocument/2006/relationships/tags" Target="../tags/tag364.xml"/><Relationship Id="rId218" Type="http://schemas.openxmlformats.org/officeDocument/2006/relationships/tags" Target="../tags/tag399.xml"/><Relationship Id="rId239" Type="http://schemas.openxmlformats.org/officeDocument/2006/relationships/tags" Target="../tags/tag420.xml"/><Relationship Id="rId250" Type="http://schemas.openxmlformats.org/officeDocument/2006/relationships/tags" Target="../tags/tag431.xml"/><Relationship Id="rId271" Type="http://schemas.openxmlformats.org/officeDocument/2006/relationships/tags" Target="../tags/tag452.xml"/><Relationship Id="rId292" Type="http://schemas.openxmlformats.org/officeDocument/2006/relationships/tags" Target="../tags/tag473.xml"/><Relationship Id="rId306" Type="http://schemas.openxmlformats.org/officeDocument/2006/relationships/tags" Target="../tags/tag487.xml"/><Relationship Id="rId24" Type="http://schemas.openxmlformats.org/officeDocument/2006/relationships/tags" Target="../tags/tag205.xml"/><Relationship Id="rId45" Type="http://schemas.openxmlformats.org/officeDocument/2006/relationships/tags" Target="../tags/tag226.xml"/><Relationship Id="rId66" Type="http://schemas.openxmlformats.org/officeDocument/2006/relationships/tags" Target="../tags/tag247.xml"/><Relationship Id="rId87" Type="http://schemas.openxmlformats.org/officeDocument/2006/relationships/tags" Target="../tags/tag268.xml"/><Relationship Id="rId110" Type="http://schemas.openxmlformats.org/officeDocument/2006/relationships/tags" Target="../tags/tag291.xml"/><Relationship Id="rId131" Type="http://schemas.openxmlformats.org/officeDocument/2006/relationships/tags" Target="../tags/tag312.xml"/><Relationship Id="rId152" Type="http://schemas.openxmlformats.org/officeDocument/2006/relationships/tags" Target="../tags/tag333.xml"/><Relationship Id="rId173" Type="http://schemas.openxmlformats.org/officeDocument/2006/relationships/tags" Target="../tags/tag354.xml"/><Relationship Id="rId194" Type="http://schemas.openxmlformats.org/officeDocument/2006/relationships/tags" Target="../tags/tag375.xml"/><Relationship Id="rId208" Type="http://schemas.openxmlformats.org/officeDocument/2006/relationships/tags" Target="../tags/tag389.xml"/><Relationship Id="rId229" Type="http://schemas.openxmlformats.org/officeDocument/2006/relationships/tags" Target="../tags/tag410.xml"/><Relationship Id="rId240" Type="http://schemas.openxmlformats.org/officeDocument/2006/relationships/tags" Target="../tags/tag421.xml"/><Relationship Id="rId261" Type="http://schemas.openxmlformats.org/officeDocument/2006/relationships/tags" Target="../tags/tag442.xml"/><Relationship Id="rId14" Type="http://schemas.openxmlformats.org/officeDocument/2006/relationships/tags" Target="../tags/tag195.xml"/><Relationship Id="rId35" Type="http://schemas.openxmlformats.org/officeDocument/2006/relationships/tags" Target="../tags/tag216.xml"/><Relationship Id="rId56" Type="http://schemas.openxmlformats.org/officeDocument/2006/relationships/tags" Target="../tags/tag237.xml"/><Relationship Id="rId77" Type="http://schemas.openxmlformats.org/officeDocument/2006/relationships/tags" Target="../tags/tag258.xml"/><Relationship Id="rId100" Type="http://schemas.openxmlformats.org/officeDocument/2006/relationships/tags" Target="../tags/tag281.xml"/><Relationship Id="rId282" Type="http://schemas.openxmlformats.org/officeDocument/2006/relationships/tags" Target="../tags/tag463.xml"/><Relationship Id="rId317" Type="http://schemas.openxmlformats.org/officeDocument/2006/relationships/tags" Target="../tags/tag498.xml"/><Relationship Id="rId8" Type="http://schemas.openxmlformats.org/officeDocument/2006/relationships/tags" Target="../tags/tag189.xml"/><Relationship Id="rId98" Type="http://schemas.openxmlformats.org/officeDocument/2006/relationships/tags" Target="../tags/tag279.xml"/><Relationship Id="rId121" Type="http://schemas.openxmlformats.org/officeDocument/2006/relationships/tags" Target="../tags/tag302.xml"/><Relationship Id="rId142" Type="http://schemas.openxmlformats.org/officeDocument/2006/relationships/tags" Target="../tags/tag323.xml"/><Relationship Id="rId163" Type="http://schemas.openxmlformats.org/officeDocument/2006/relationships/tags" Target="../tags/tag344.xml"/><Relationship Id="rId184" Type="http://schemas.openxmlformats.org/officeDocument/2006/relationships/tags" Target="../tags/tag365.xml"/><Relationship Id="rId219" Type="http://schemas.openxmlformats.org/officeDocument/2006/relationships/tags" Target="../tags/tag400.xml"/><Relationship Id="rId230" Type="http://schemas.openxmlformats.org/officeDocument/2006/relationships/tags" Target="../tags/tag411.xml"/><Relationship Id="rId251" Type="http://schemas.openxmlformats.org/officeDocument/2006/relationships/tags" Target="../tags/tag432.xml"/><Relationship Id="rId25" Type="http://schemas.openxmlformats.org/officeDocument/2006/relationships/tags" Target="../tags/tag206.xml"/><Relationship Id="rId46" Type="http://schemas.openxmlformats.org/officeDocument/2006/relationships/tags" Target="../tags/tag227.xml"/><Relationship Id="rId67" Type="http://schemas.openxmlformats.org/officeDocument/2006/relationships/tags" Target="../tags/tag248.xml"/><Relationship Id="rId272" Type="http://schemas.openxmlformats.org/officeDocument/2006/relationships/tags" Target="../tags/tag453.xml"/><Relationship Id="rId293" Type="http://schemas.openxmlformats.org/officeDocument/2006/relationships/tags" Target="../tags/tag474.xml"/><Relationship Id="rId307" Type="http://schemas.openxmlformats.org/officeDocument/2006/relationships/tags" Target="../tags/tag488.xml"/><Relationship Id="rId88" Type="http://schemas.openxmlformats.org/officeDocument/2006/relationships/tags" Target="../tags/tag269.xml"/><Relationship Id="rId111" Type="http://schemas.openxmlformats.org/officeDocument/2006/relationships/tags" Target="../tags/tag292.xml"/><Relationship Id="rId132" Type="http://schemas.openxmlformats.org/officeDocument/2006/relationships/tags" Target="../tags/tag313.xml"/><Relationship Id="rId153" Type="http://schemas.openxmlformats.org/officeDocument/2006/relationships/tags" Target="../tags/tag334.xml"/><Relationship Id="rId174" Type="http://schemas.openxmlformats.org/officeDocument/2006/relationships/tags" Target="../tags/tag355.xml"/><Relationship Id="rId195" Type="http://schemas.openxmlformats.org/officeDocument/2006/relationships/tags" Target="../tags/tag376.xml"/><Relationship Id="rId209" Type="http://schemas.openxmlformats.org/officeDocument/2006/relationships/tags" Target="../tags/tag390.xml"/><Relationship Id="rId220" Type="http://schemas.openxmlformats.org/officeDocument/2006/relationships/tags" Target="../tags/tag401.xml"/><Relationship Id="rId241" Type="http://schemas.openxmlformats.org/officeDocument/2006/relationships/tags" Target="../tags/tag422.xml"/><Relationship Id="rId15" Type="http://schemas.openxmlformats.org/officeDocument/2006/relationships/tags" Target="../tags/tag196.xml"/><Relationship Id="rId36" Type="http://schemas.openxmlformats.org/officeDocument/2006/relationships/tags" Target="../tags/tag217.xml"/><Relationship Id="rId57" Type="http://schemas.openxmlformats.org/officeDocument/2006/relationships/tags" Target="../tags/tag238.xml"/><Relationship Id="rId262" Type="http://schemas.openxmlformats.org/officeDocument/2006/relationships/tags" Target="../tags/tag443.xml"/><Relationship Id="rId283" Type="http://schemas.openxmlformats.org/officeDocument/2006/relationships/tags" Target="../tags/tag464.xml"/><Relationship Id="rId318" Type="http://schemas.openxmlformats.org/officeDocument/2006/relationships/tags" Target="../tags/tag499.xml"/><Relationship Id="rId78" Type="http://schemas.openxmlformats.org/officeDocument/2006/relationships/tags" Target="../tags/tag259.xml"/><Relationship Id="rId99" Type="http://schemas.openxmlformats.org/officeDocument/2006/relationships/tags" Target="../tags/tag280.xml"/><Relationship Id="rId101" Type="http://schemas.openxmlformats.org/officeDocument/2006/relationships/tags" Target="../tags/tag282.xml"/><Relationship Id="rId122" Type="http://schemas.openxmlformats.org/officeDocument/2006/relationships/tags" Target="../tags/tag303.xml"/><Relationship Id="rId143" Type="http://schemas.openxmlformats.org/officeDocument/2006/relationships/tags" Target="../tags/tag324.xml"/><Relationship Id="rId164" Type="http://schemas.openxmlformats.org/officeDocument/2006/relationships/tags" Target="../tags/tag345.xml"/><Relationship Id="rId185" Type="http://schemas.openxmlformats.org/officeDocument/2006/relationships/tags" Target="../tags/tag366.xml"/><Relationship Id="rId9" Type="http://schemas.openxmlformats.org/officeDocument/2006/relationships/tags" Target="../tags/tag190.xml"/><Relationship Id="rId210" Type="http://schemas.openxmlformats.org/officeDocument/2006/relationships/tags" Target="../tags/tag391.xml"/><Relationship Id="rId26" Type="http://schemas.openxmlformats.org/officeDocument/2006/relationships/tags" Target="../tags/tag207.xml"/><Relationship Id="rId231" Type="http://schemas.openxmlformats.org/officeDocument/2006/relationships/tags" Target="../tags/tag412.xml"/><Relationship Id="rId252" Type="http://schemas.openxmlformats.org/officeDocument/2006/relationships/tags" Target="../tags/tag433.xml"/><Relationship Id="rId273" Type="http://schemas.openxmlformats.org/officeDocument/2006/relationships/tags" Target="../tags/tag454.xml"/><Relationship Id="rId294" Type="http://schemas.openxmlformats.org/officeDocument/2006/relationships/tags" Target="../tags/tag475.xml"/><Relationship Id="rId308" Type="http://schemas.openxmlformats.org/officeDocument/2006/relationships/tags" Target="../tags/tag489.xml"/><Relationship Id="rId47" Type="http://schemas.openxmlformats.org/officeDocument/2006/relationships/tags" Target="../tags/tag228.xml"/><Relationship Id="rId68" Type="http://schemas.openxmlformats.org/officeDocument/2006/relationships/tags" Target="../tags/tag249.xml"/><Relationship Id="rId89" Type="http://schemas.openxmlformats.org/officeDocument/2006/relationships/tags" Target="../tags/tag270.xml"/><Relationship Id="rId112" Type="http://schemas.openxmlformats.org/officeDocument/2006/relationships/tags" Target="../tags/tag293.xml"/><Relationship Id="rId133" Type="http://schemas.openxmlformats.org/officeDocument/2006/relationships/tags" Target="../tags/tag314.xml"/><Relationship Id="rId154" Type="http://schemas.openxmlformats.org/officeDocument/2006/relationships/tags" Target="../tags/tag335.xml"/><Relationship Id="rId175" Type="http://schemas.openxmlformats.org/officeDocument/2006/relationships/tags" Target="../tags/tag356.xml"/><Relationship Id="rId196" Type="http://schemas.openxmlformats.org/officeDocument/2006/relationships/tags" Target="../tags/tag377.xml"/><Relationship Id="rId200" Type="http://schemas.openxmlformats.org/officeDocument/2006/relationships/tags" Target="../tags/tag381.xml"/><Relationship Id="rId16" Type="http://schemas.openxmlformats.org/officeDocument/2006/relationships/tags" Target="../tags/tag197.xml"/><Relationship Id="rId221" Type="http://schemas.openxmlformats.org/officeDocument/2006/relationships/tags" Target="../tags/tag402.xml"/><Relationship Id="rId242" Type="http://schemas.openxmlformats.org/officeDocument/2006/relationships/tags" Target="../tags/tag423.xml"/><Relationship Id="rId263" Type="http://schemas.openxmlformats.org/officeDocument/2006/relationships/tags" Target="../tags/tag444.xml"/><Relationship Id="rId284" Type="http://schemas.openxmlformats.org/officeDocument/2006/relationships/tags" Target="../tags/tag465.xml"/><Relationship Id="rId319" Type="http://schemas.openxmlformats.org/officeDocument/2006/relationships/tags" Target="../tags/tag500.xml"/><Relationship Id="rId37" Type="http://schemas.openxmlformats.org/officeDocument/2006/relationships/tags" Target="../tags/tag218.xml"/><Relationship Id="rId58" Type="http://schemas.openxmlformats.org/officeDocument/2006/relationships/tags" Target="../tags/tag239.xml"/><Relationship Id="rId79" Type="http://schemas.openxmlformats.org/officeDocument/2006/relationships/tags" Target="../tags/tag260.xml"/><Relationship Id="rId102" Type="http://schemas.openxmlformats.org/officeDocument/2006/relationships/tags" Target="../tags/tag283.xml"/><Relationship Id="rId123" Type="http://schemas.openxmlformats.org/officeDocument/2006/relationships/tags" Target="../tags/tag304.xml"/><Relationship Id="rId144" Type="http://schemas.openxmlformats.org/officeDocument/2006/relationships/tags" Target="../tags/tag325.xml"/><Relationship Id="rId90" Type="http://schemas.openxmlformats.org/officeDocument/2006/relationships/tags" Target="../tags/tag271.xml"/><Relationship Id="rId165" Type="http://schemas.openxmlformats.org/officeDocument/2006/relationships/tags" Target="../tags/tag346.xml"/><Relationship Id="rId186" Type="http://schemas.openxmlformats.org/officeDocument/2006/relationships/tags" Target="../tags/tag367.xml"/><Relationship Id="rId211" Type="http://schemas.openxmlformats.org/officeDocument/2006/relationships/tags" Target="../tags/tag392.xml"/><Relationship Id="rId232" Type="http://schemas.openxmlformats.org/officeDocument/2006/relationships/tags" Target="../tags/tag413.xml"/><Relationship Id="rId253" Type="http://schemas.openxmlformats.org/officeDocument/2006/relationships/tags" Target="../tags/tag434.xml"/><Relationship Id="rId274" Type="http://schemas.openxmlformats.org/officeDocument/2006/relationships/tags" Target="../tags/tag455.xml"/><Relationship Id="rId295" Type="http://schemas.openxmlformats.org/officeDocument/2006/relationships/tags" Target="../tags/tag476.xml"/><Relationship Id="rId309" Type="http://schemas.openxmlformats.org/officeDocument/2006/relationships/tags" Target="../tags/tag490.xml"/><Relationship Id="rId27" Type="http://schemas.openxmlformats.org/officeDocument/2006/relationships/tags" Target="../tags/tag208.xml"/><Relationship Id="rId48" Type="http://schemas.openxmlformats.org/officeDocument/2006/relationships/tags" Target="../tags/tag229.xml"/><Relationship Id="rId69" Type="http://schemas.openxmlformats.org/officeDocument/2006/relationships/tags" Target="../tags/tag250.xml"/><Relationship Id="rId113" Type="http://schemas.openxmlformats.org/officeDocument/2006/relationships/tags" Target="../tags/tag294.xml"/><Relationship Id="rId134" Type="http://schemas.openxmlformats.org/officeDocument/2006/relationships/tags" Target="../tags/tag315.xml"/><Relationship Id="rId320" Type="http://schemas.openxmlformats.org/officeDocument/2006/relationships/tags" Target="../tags/tag501.xml"/><Relationship Id="rId80" Type="http://schemas.openxmlformats.org/officeDocument/2006/relationships/tags" Target="../tags/tag261.xml"/><Relationship Id="rId155" Type="http://schemas.openxmlformats.org/officeDocument/2006/relationships/tags" Target="../tags/tag336.xml"/><Relationship Id="rId176" Type="http://schemas.openxmlformats.org/officeDocument/2006/relationships/tags" Target="../tags/tag357.xml"/><Relationship Id="rId197" Type="http://schemas.openxmlformats.org/officeDocument/2006/relationships/tags" Target="../tags/tag378.xml"/><Relationship Id="rId201" Type="http://schemas.openxmlformats.org/officeDocument/2006/relationships/tags" Target="../tags/tag382.xml"/><Relationship Id="rId222" Type="http://schemas.openxmlformats.org/officeDocument/2006/relationships/tags" Target="../tags/tag403.xml"/><Relationship Id="rId243" Type="http://schemas.openxmlformats.org/officeDocument/2006/relationships/tags" Target="../tags/tag424.xml"/><Relationship Id="rId264" Type="http://schemas.openxmlformats.org/officeDocument/2006/relationships/tags" Target="../tags/tag445.xml"/><Relationship Id="rId285" Type="http://schemas.openxmlformats.org/officeDocument/2006/relationships/tags" Target="../tags/tag466.xml"/><Relationship Id="rId17" Type="http://schemas.openxmlformats.org/officeDocument/2006/relationships/tags" Target="../tags/tag198.xml"/><Relationship Id="rId38" Type="http://schemas.openxmlformats.org/officeDocument/2006/relationships/tags" Target="../tags/tag219.xml"/><Relationship Id="rId59" Type="http://schemas.openxmlformats.org/officeDocument/2006/relationships/tags" Target="../tags/tag240.xml"/><Relationship Id="rId103" Type="http://schemas.openxmlformats.org/officeDocument/2006/relationships/tags" Target="../tags/tag284.xml"/><Relationship Id="rId124" Type="http://schemas.openxmlformats.org/officeDocument/2006/relationships/tags" Target="../tags/tag305.xml"/><Relationship Id="rId310" Type="http://schemas.openxmlformats.org/officeDocument/2006/relationships/tags" Target="../tags/tag491.xml"/><Relationship Id="rId70" Type="http://schemas.openxmlformats.org/officeDocument/2006/relationships/tags" Target="../tags/tag251.xml"/><Relationship Id="rId91" Type="http://schemas.openxmlformats.org/officeDocument/2006/relationships/tags" Target="../tags/tag272.xml"/><Relationship Id="rId145" Type="http://schemas.openxmlformats.org/officeDocument/2006/relationships/tags" Target="../tags/tag326.xml"/><Relationship Id="rId166" Type="http://schemas.openxmlformats.org/officeDocument/2006/relationships/tags" Target="../tags/tag347.xml"/><Relationship Id="rId187" Type="http://schemas.openxmlformats.org/officeDocument/2006/relationships/tags" Target="../tags/tag368.xml"/><Relationship Id="rId1" Type="http://schemas.openxmlformats.org/officeDocument/2006/relationships/tags" Target="../tags/tag182.xml"/><Relationship Id="rId212" Type="http://schemas.openxmlformats.org/officeDocument/2006/relationships/tags" Target="../tags/tag393.xml"/><Relationship Id="rId233" Type="http://schemas.openxmlformats.org/officeDocument/2006/relationships/tags" Target="../tags/tag414.xml"/><Relationship Id="rId254" Type="http://schemas.openxmlformats.org/officeDocument/2006/relationships/tags" Target="../tags/tag435.xml"/><Relationship Id="rId28" Type="http://schemas.openxmlformats.org/officeDocument/2006/relationships/tags" Target="../tags/tag209.xml"/><Relationship Id="rId49" Type="http://schemas.openxmlformats.org/officeDocument/2006/relationships/tags" Target="../tags/tag230.xml"/><Relationship Id="rId114" Type="http://schemas.openxmlformats.org/officeDocument/2006/relationships/tags" Target="../tags/tag295.xml"/><Relationship Id="rId275" Type="http://schemas.openxmlformats.org/officeDocument/2006/relationships/tags" Target="../tags/tag456.xml"/><Relationship Id="rId296" Type="http://schemas.openxmlformats.org/officeDocument/2006/relationships/tags" Target="../tags/tag477.xml"/><Relationship Id="rId300" Type="http://schemas.openxmlformats.org/officeDocument/2006/relationships/tags" Target="../tags/tag481.xml"/><Relationship Id="rId60" Type="http://schemas.openxmlformats.org/officeDocument/2006/relationships/tags" Target="../tags/tag241.xml"/><Relationship Id="rId81" Type="http://schemas.openxmlformats.org/officeDocument/2006/relationships/tags" Target="../tags/tag262.xml"/><Relationship Id="rId135" Type="http://schemas.openxmlformats.org/officeDocument/2006/relationships/tags" Target="../tags/tag316.xml"/><Relationship Id="rId156" Type="http://schemas.openxmlformats.org/officeDocument/2006/relationships/tags" Target="../tags/tag337.xml"/><Relationship Id="rId177" Type="http://schemas.openxmlformats.org/officeDocument/2006/relationships/tags" Target="../tags/tag358.xml"/><Relationship Id="rId198" Type="http://schemas.openxmlformats.org/officeDocument/2006/relationships/tags" Target="../tags/tag379.xml"/><Relationship Id="rId321" Type="http://schemas.openxmlformats.org/officeDocument/2006/relationships/tags" Target="../tags/tag502.xml"/><Relationship Id="rId202" Type="http://schemas.openxmlformats.org/officeDocument/2006/relationships/tags" Target="../tags/tag383.xml"/><Relationship Id="rId223" Type="http://schemas.openxmlformats.org/officeDocument/2006/relationships/tags" Target="../tags/tag404.xml"/><Relationship Id="rId244" Type="http://schemas.openxmlformats.org/officeDocument/2006/relationships/tags" Target="../tags/tag425.xml"/><Relationship Id="rId18" Type="http://schemas.openxmlformats.org/officeDocument/2006/relationships/tags" Target="../tags/tag199.xml"/><Relationship Id="rId39" Type="http://schemas.openxmlformats.org/officeDocument/2006/relationships/tags" Target="../tags/tag220.xml"/><Relationship Id="rId265" Type="http://schemas.openxmlformats.org/officeDocument/2006/relationships/tags" Target="../tags/tag446.xml"/><Relationship Id="rId286" Type="http://schemas.openxmlformats.org/officeDocument/2006/relationships/tags" Target="../tags/tag467.xml"/><Relationship Id="rId50" Type="http://schemas.openxmlformats.org/officeDocument/2006/relationships/tags" Target="../tags/tag231.xml"/><Relationship Id="rId104" Type="http://schemas.openxmlformats.org/officeDocument/2006/relationships/tags" Target="../tags/tag285.xml"/><Relationship Id="rId125" Type="http://schemas.openxmlformats.org/officeDocument/2006/relationships/tags" Target="../tags/tag306.xml"/><Relationship Id="rId146" Type="http://schemas.openxmlformats.org/officeDocument/2006/relationships/tags" Target="../tags/tag327.xml"/><Relationship Id="rId167" Type="http://schemas.openxmlformats.org/officeDocument/2006/relationships/tags" Target="../tags/tag348.xml"/><Relationship Id="rId188" Type="http://schemas.openxmlformats.org/officeDocument/2006/relationships/tags" Target="../tags/tag369.xml"/><Relationship Id="rId311" Type="http://schemas.openxmlformats.org/officeDocument/2006/relationships/tags" Target="../tags/tag492.xml"/><Relationship Id="rId71" Type="http://schemas.openxmlformats.org/officeDocument/2006/relationships/tags" Target="../tags/tag252.xml"/><Relationship Id="rId92" Type="http://schemas.openxmlformats.org/officeDocument/2006/relationships/tags" Target="../tags/tag273.xml"/><Relationship Id="rId213" Type="http://schemas.openxmlformats.org/officeDocument/2006/relationships/tags" Target="../tags/tag394.xml"/><Relationship Id="rId234" Type="http://schemas.openxmlformats.org/officeDocument/2006/relationships/tags" Target="../tags/tag415.xml"/><Relationship Id="rId2" Type="http://schemas.openxmlformats.org/officeDocument/2006/relationships/tags" Target="../tags/tag183.xml"/><Relationship Id="rId29" Type="http://schemas.openxmlformats.org/officeDocument/2006/relationships/tags" Target="../tags/tag210.xml"/><Relationship Id="rId255" Type="http://schemas.openxmlformats.org/officeDocument/2006/relationships/tags" Target="../tags/tag436.xml"/><Relationship Id="rId276" Type="http://schemas.openxmlformats.org/officeDocument/2006/relationships/tags" Target="../tags/tag457.xml"/><Relationship Id="rId297" Type="http://schemas.openxmlformats.org/officeDocument/2006/relationships/tags" Target="../tags/tag478.xml"/><Relationship Id="rId40" Type="http://schemas.openxmlformats.org/officeDocument/2006/relationships/tags" Target="../tags/tag221.xml"/><Relationship Id="rId115" Type="http://schemas.openxmlformats.org/officeDocument/2006/relationships/tags" Target="../tags/tag296.xml"/><Relationship Id="rId136" Type="http://schemas.openxmlformats.org/officeDocument/2006/relationships/tags" Target="../tags/tag317.xml"/><Relationship Id="rId157" Type="http://schemas.openxmlformats.org/officeDocument/2006/relationships/tags" Target="../tags/tag338.xml"/><Relationship Id="rId178" Type="http://schemas.openxmlformats.org/officeDocument/2006/relationships/tags" Target="../tags/tag359.xml"/><Relationship Id="rId301" Type="http://schemas.openxmlformats.org/officeDocument/2006/relationships/tags" Target="../tags/tag482.xml"/><Relationship Id="rId322" Type="http://schemas.openxmlformats.org/officeDocument/2006/relationships/tags" Target="../tags/tag503.xml"/><Relationship Id="rId61" Type="http://schemas.openxmlformats.org/officeDocument/2006/relationships/tags" Target="../tags/tag242.xml"/><Relationship Id="rId82" Type="http://schemas.openxmlformats.org/officeDocument/2006/relationships/tags" Target="../tags/tag263.xml"/><Relationship Id="rId199" Type="http://schemas.openxmlformats.org/officeDocument/2006/relationships/tags" Target="../tags/tag380.xml"/><Relationship Id="rId203" Type="http://schemas.openxmlformats.org/officeDocument/2006/relationships/tags" Target="../tags/tag384.xml"/><Relationship Id="rId19" Type="http://schemas.openxmlformats.org/officeDocument/2006/relationships/tags" Target="../tags/tag200.xml"/><Relationship Id="rId224" Type="http://schemas.openxmlformats.org/officeDocument/2006/relationships/tags" Target="../tags/tag405.xml"/><Relationship Id="rId245" Type="http://schemas.openxmlformats.org/officeDocument/2006/relationships/tags" Target="../tags/tag426.xml"/><Relationship Id="rId266" Type="http://schemas.openxmlformats.org/officeDocument/2006/relationships/tags" Target="../tags/tag447.xml"/><Relationship Id="rId287" Type="http://schemas.openxmlformats.org/officeDocument/2006/relationships/tags" Target="../tags/tag468.xml"/><Relationship Id="rId30" Type="http://schemas.openxmlformats.org/officeDocument/2006/relationships/tags" Target="../tags/tag211.xml"/><Relationship Id="rId105" Type="http://schemas.openxmlformats.org/officeDocument/2006/relationships/tags" Target="../tags/tag286.xml"/><Relationship Id="rId126" Type="http://schemas.openxmlformats.org/officeDocument/2006/relationships/tags" Target="../tags/tag307.xml"/><Relationship Id="rId147" Type="http://schemas.openxmlformats.org/officeDocument/2006/relationships/tags" Target="../tags/tag328.xml"/><Relationship Id="rId168" Type="http://schemas.openxmlformats.org/officeDocument/2006/relationships/tags" Target="../tags/tag349.xml"/><Relationship Id="rId312" Type="http://schemas.openxmlformats.org/officeDocument/2006/relationships/tags" Target="../tags/tag493.xml"/><Relationship Id="rId51" Type="http://schemas.openxmlformats.org/officeDocument/2006/relationships/tags" Target="../tags/tag232.xml"/><Relationship Id="rId72" Type="http://schemas.openxmlformats.org/officeDocument/2006/relationships/tags" Target="../tags/tag253.xml"/><Relationship Id="rId93" Type="http://schemas.openxmlformats.org/officeDocument/2006/relationships/tags" Target="../tags/tag274.xml"/><Relationship Id="rId189" Type="http://schemas.openxmlformats.org/officeDocument/2006/relationships/tags" Target="../tags/tag370.xml"/><Relationship Id="rId3" Type="http://schemas.openxmlformats.org/officeDocument/2006/relationships/tags" Target="../tags/tag184.xml"/><Relationship Id="rId214" Type="http://schemas.openxmlformats.org/officeDocument/2006/relationships/tags" Target="../tags/tag395.xml"/><Relationship Id="rId235" Type="http://schemas.openxmlformats.org/officeDocument/2006/relationships/tags" Target="../tags/tag416.xml"/><Relationship Id="rId256" Type="http://schemas.openxmlformats.org/officeDocument/2006/relationships/tags" Target="../tags/tag437.xml"/><Relationship Id="rId277" Type="http://schemas.openxmlformats.org/officeDocument/2006/relationships/tags" Target="../tags/tag458.xml"/><Relationship Id="rId298" Type="http://schemas.openxmlformats.org/officeDocument/2006/relationships/tags" Target="../tags/tag479.xml"/><Relationship Id="rId116" Type="http://schemas.openxmlformats.org/officeDocument/2006/relationships/tags" Target="../tags/tag297.xml"/><Relationship Id="rId137" Type="http://schemas.openxmlformats.org/officeDocument/2006/relationships/tags" Target="../tags/tag318.xml"/><Relationship Id="rId158" Type="http://schemas.openxmlformats.org/officeDocument/2006/relationships/tags" Target="../tags/tag339.xml"/><Relationship Id="rId302" Type="http://schemas.openxmlformats.org/officeDocument/2006/relationships/tags" Target="../tags/tag483.xml"/><Relationship Id="rId323" Type="http://schemas.openxmlformats.org/officeDocument/2006/relationships/slideLayout" Target="../slideLayouts/slideLayout2.xml"/><Relationship Id="rId20" Type="http://schemas.openxmlformats.org/officeDocument/2006/relationships/tags" Target="../tags/tag201.xml"/><Relationship Id="rId41" Type="http://schemas.openxmlformats.org/officeDocument/2006/relationships/tags" Target="../tags/tag222.xml"/><Relationship Id="rId62" Type="http://schemas.openxmlformats.org/officeDocument/2006/relationships/tags" Target="../tags/tag243.xml"/><Relationship Id="rId83" Type="http://schemas.openxmlformats.org/officeDocument/2006/relationships/tags" Target="../tags/tag264.xml"/><Relationship Id="rId179" Type="http://schemas.openxmlformats.org/officeDocument/2006/relationships/tags" Target="../tags/tag360.xml"/><Relationship Id="rId190" Type="http://schemas.openxmlformats.org/officeDocument/2006/relationships/tags" Target="../tags/tag371.xml"/><Relationship Id="rId204" Type="http://schemas.openxmlformats.org/officeDocument/2006/relationships/tags" Target="../tags/tag385.xml"/><Relationship Id="rId225" Type="http://schemas.openxmlformats.org/officeDocument/2006/relationships/tags" Target="../tags/tag406.xml"/><Relationship Id="rId246" Type="http://schemas.openxmlformats.org/officeDocument/2006/relationships/tags" Target="../tags/tag427.xml"/><Relationship Id="rId267" Type="http://schemas.openxmlformats.org/officeDocument/2006/relationships/tags" Target="../tags/tag448.xml"/><Relationship Id="rId288" Type="http://schemas.openxmlformats.org/officeDocument/2006/relationships/tags" Target="../tags/tag469.xml"/><Relationship Id="rId106" Type="http://schemas.openxmlformats.org/officeDocument/2006/relationships/tags" Target="../tags/tag287.xml"/><Relationship Id="rId127" Type="http://schemas.openxmlformats.org/officeDocument/2006/relationships/tags" Target="../tags/tag308.xml"/><Relationship Id="rId313" Type="http://schemas.openxmlformats.org/officeDocument/2006/relationships/tags" Target="../tags/tag494.xml"/><Relationship Id="rId10" Type="http://schemas.openxmlformats.org/officeDocument/2006/relationships/tags" Target="../tags/tag191.xml"/><Relationship Id="rId31" Type="http://schemas.openxmlformats.org/officeDocument/2006/relationships/tags" Target="../tags/tag212.xml"/><Relationship Id="rId52" Type="http://schemas.openxmlformats.org/officeDocument/2006/relationships/tags" Target="../tags/tag233.xml"/><Relationship Id="rId73" Type="http://schemas.openxmlformats.org/officeDocument/2006/relationships/tags" Target="../tags/tag254.xml"/><Relationship Id="rId94" Type="http://schemas.openxmlformats.org/officeDocument/2006/relationships/tags" Target="../tags/tag275.xml"/><Relationship Id="rId148" Type="http://schemas.openxmlformats.org/officeDocument/2006/relationships/tags" Target="../tags/tag329.xml"/><Relationship Id="rId169" Type="http://schemas.openxmlformats.org/officeDocument/2006/relationships/tags" Target="../tags/tag350.xml"/><Relationship Id="rId4" Type="http://schemas.openxmlformats.org/officeDocument/2006/relationships/tags" Target="../tags/tag185.xml"/><Relationship Id="rId180" Type="http://schemas.openxmlformats.org/officeDocument/2006/relationships/tags" Target="../tags/tag361.xml"/><Relationship Id="rId215" Type="http://schemas.openxmlformats.org/officeDocument/2006/relationships/tags" Target="../tags/tag396.xml"/><Relationship Id="rId236" Type="http://schemas.openxmlformats.org/officeDocument/2006/relationships/tags" Target="../tags/tag417.xml"/><Relationship Id="rId257" Type="http://schemas.openxmlformats.org/officeDocument/2006/relationships/tags" Target="../tags/tag438.xml"/><Relationship Id="rId278" Type="http://schemas.openxmlformats.org/officeDocument/2006/relationships/tags" Target="../tags/tag459.xml"/><Relationship Id="rId303" Type="http://schemas.openxmlformats.org/officeDocument/2006/relationships/tags" Target="../tags/tag484.xml"/><Relationship Id="rId42" Type="http://schemas.openxmlformats.org/officeDocument/2006/relationships/tags" Target="../tags/tag223.xml"/><Relationship Id="rId84" Type="http://schemas.openxmlformats.org/officeDocument/2006/relationships/tags" Target="../tags/tag265.xml"/><Relationship Id="rId138" Type="http://schemas.openxmlformats.org/officeDocument/2006/relationships/tags" Target="../tags/tag319.xml"/><Relationship Id="rId191" Type="http://schemas.openxmlformats.org/officeDocument/2006/relationships/tags" Target="../tags/tag372.xml"/><Relationship Id="rId205" Type="http://schemas.openxmlformats.org/officeDocument/2006/relationships/tags" Target="../tags/tag386.xml"/><Relationship Id="rId247" Type="http://schemas.openxmlformats.org/officeDocument/2006/relationships/tags" Target="../tags/tag428.xml"/><Relationship Id="rId107" Type="http://schemas.openxmlformats.org/officeDocument/2006/relationships/tags" Target="../tags/tag288.xml"/><Relationship Id="rId289" Type="http://schemas.openxmlformats.org/officeDocument/2006/relationships/tags" Target="../tags/tag470.xml"/><Relationship Id="rId11" Type="http://schemas.openxmlformats.org/officeDocument/2006/relationships/tags" Target="../tags/tag192.xml"/><Relationship Id="rId53" Type="http://schemas.openxmlformats.org/officeDocument/2006/relationships/tags" Target="../tags/tag234.xml"/><Relationship Id="rId149" Type="http://schemas.openxmlformats.org/officeDocument/2006/relationships/tags" Target="../tags/tag330.xml"/><Relationship Id="rId314" Type="http://schemas.openxmlformats.org/officeDocument/2006/relationships/tags" Target="../tags/tag495.xml"/><Relationship Id="rId95" Type="http://schemas.openxmlformats.org/officeDocument/2006/relationships/tags" Target="../tags/tag276.xml"/><Relationship Id="rId160" Type="http://schemas.openxmlformats.org/officeDocument/2006/relationships/tags" Target="../tags/tag341.xml"/><Relationship Id="rId216" Type="http://schemas.openxmlformats.org/officeDocument/2006/relationships/tags" Target="../tags/tag397.xml"/><Relationship Id="rId258" Type="http://schemas.openxmlformats.org/officeDocument/2006/relationships/tags" Target="../tags/tag439.xml"/><Relationship Id="rId22" Type="http://schemas.openxmlformats.org/officeDocument/2006/relationships/tags" Target="../tags/tag203.xml"/><Relationship Id="rId64" Type="http://schemas.openxmlformats.org/officeDocument/2006/relationships/tags" Target="../tags/tag245.xml"/><Relationship Id="rId118" Type="http://schemas.openxmlformats.org/officeDocument/2006/relationships/tags" Target="../tags/tag299.xml"/><Relationship Id="rId171" Type="http://schemas.openxmlformats.org/officeDocument/2006/relationships/tags" Target="../tags/tag352.xml"/><Relationship Id="rId227" Type="http://schemas.openxmlformats.org/officeDocument/2006/relationships/tags" Target="../tags/tag408.xml"/><Relationship Id="rId269" Type="http://schemas.openxmlformats.org/officeDocument/2006/relationships/tags" Target="../tags/tag450.xml"/><Relationship Id="rId33" Type="http://schemas.openxmlformats.org/officeDocument/2006/relationships/tags" Target="../tags/tag214.xml"/><Relationship Id="rId129" Type="http://schemas.openxmlformats.org/officeDocument/2006/relationships/tags" Target="../tags/tag310.xml"/><Relationship Id="rId280" Type="http://schemas.openxmlformats.org/officeDocument/2006/relationships/tags" Target="../tags/tag461.xml"/><Relationship Id="rId75" Type="http://schemas.openxmlformats.org/officeDocument/2006/relationships/tags" Target="../tags/tag256.xml"/><Relationship Id="rId140" Type="http://schemas.openxmlformats.org/officeDocument/2006/relationships/tags" Target="../tags/tag321.xml"/><Relationship Id="rId182" Type="http://schemas.openxmlformats.org/officeDocument/2006/relationships/tags" Target="../tags/tag363.xml"/><Relationship Id="rId6" Type="http://schemas.openxmlformats.org/officeDocument/2006/relationships/tags" Target="../tags/tag187.xml"/><Relationship Id="rId238" Type="http://schemas.openxmlformats.org/officeDocument/2006/relationships/tags" Target="../tags/tag419.xml"/><Relationship Id="rId291" Type="http://schemas.openxmlformats.org/officeDocument/2006/relationships/tags" Target="../tags/tag472.xml"/><Relationship Id="rId305" Type="http://schemas.openxmlformats.org/officeDocument/2006/relationships/tags" Target="../tags/tag486.xml"/><Relationship Id="rId44" Type="http://schemas.openxmlformats.org/officeDocument/2006/relationships/tags" Target="../tags/tag225.xml"/><Relationship Id="rId86" Type="http://schemas.openxmlformats.org/officeDocument/2006/relationships/tags" Target="../tags/tag267.xml"/><Relationship Id="rId151" Type="http://schemas.openxmlformats.org/officeDocument/2006/relationships/tags" Target="../tags/tag332.xml"/><Relationship Id="rId193" Type="http://schemas.openxmlformats.org/officeDocument/2006/relationships/tags" Target="../tags/tag374.xml"/><Relationship Id="rId207" Type="http://schemas.openxmlformats.org/officeDocument/2006/relationships/tags" Target="../tags/tag388.xml"/><Relationship Id="rId249" Type="http://schemas.openxmlformats.org/officeDocument/2006/relationships/tags" Target="../tags/tag430.xml"/><Relationship Id="rId13" Type="http://schemas.openxmlformats.org/officeDocument/2006/relationships/tags" Target="../tags/tag194.xml"/><Relationship Id="rId109" Type="http://schemas.openxmlformats.org/officeDocument/2006/relationships/tags" Target="../tags/tag290.xml"/><Relationship Id="rId260" Type="http://schemas.openxmlformats.org/officeDocument/2006/relationships/tags" Target="../tags/tag441.xml"/><Relationship Id="rId316" Type="http://schemas.openxmlformats.org/officeDocument/2006/relationships/tags" Target="../tags/tag4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9.1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Random Samples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Samples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dirty="0"/>
              <a:t>Samples representing a population</a:t>
            </a:r>
          </a:p>
          <a:p>
            <a:pPr marL="457200" indent="-457200"/>
            <a:r>
              <a:rPr lang="en-US" dirty="0"/>
              <a:t>1936 United States presidential election</a:t>
            </a:r>
          </a:p>
          <a:p>
            <a:pPr marL="1200150" lvl="1" indent="-457200"/>
            <a:r>
              <a:rPr lang="en-US" dirty="0"/>
              <a:t>Poll from </a:t>
            </a:r>
            <a:r>
              <a:rPr lang="en-US" i="1" dirty="0"/>
              <a:t>automobile registrations</a:t>
            </a:r>
            <a:r>
              <a:rPr lang="en-US" dirty="0"/>
              <a:t> and </a:t>
            </a:r>
            <a:r>
              <a:rPr lang="en-US" i="1" dirty="0"/>
              <a:t>telephones books</a:t>
            </a:r>
            <a:endParaRPr lang="en-US" dirty="0"/>
          </a:p>
          <a:p>
            <a:pPr marL="1200150" lvl="1" indent="-457200"/>
            <a:r>
              <a:rPr lang="en-US" dirty="0"/>
              <a:t>Indicated Landon – 57% and Roosevelt – 43%</a:t>
            </a:r>
          </a:p>
          <a:p>
            <a:pPr marL="1200150" lvl="1" indent="-457200"/>
            <a:r>
              <a:rPr lang="en-US" dirty="0"/>
              <a:t>Actual election: Roosevelt – 62% and Landon – 38% for Landon.</a:t>
            </a:r>
          </a:p>
        </p:txBody>
      </p:sp>
    </p:spTree>
    <p:extLst>
      <p:ext uri="{BB962C8B-B14F-4D97-AF65-F5344CB8AC3E}">
        <p14:creationId xmlns:p14="http://schemas.microsoft.com/office/powerpoint/2010/main" val="298612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Samples (cont.)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14AC0CC5-CE81-490F-A9D8-AADD9FA3C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102" y="1371600"/>
            <a:ext cx="5520899" cy="4114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B01C3D0-88DB-41B7-9D95-DC17082D77E5}"/>
              </a:ext>
            </a:extLst>
          </p:cNvPr>
          <p:cNvSpPr txBox="1"/>
          <p:nvPr/>
        </p:nvSpPr>
        <p:spPr>
          <a:xfrm>
            <a:off x="1981200" y="5498068"/>
            <a:ext cx="571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https://en.wikipedia.org/wiki/Survivorship_bias</a:t>
            </a:r>
          </a:p>
        </p:txBody>
      </p:sp>
    </p:spTree>
    <p:extLst>
      <p:ext uri="{BB962C8B-B14F-4D97-AF65-F5344CB8AC3E}">
        <p14:creationId xmlns:p14="http://schemas.microsoft.com/office/powerpoint/2010/main" val="401370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Samples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dirty="0"/>
              <a:t>Voluntary sampling</a:t>
            </a:r>
          </a:p>
          <a:p>
            <a:pPr marL="1200150" lvl="1" indent="-457200"/>
            <a:r>
              <a:rPr lang="en-US" dirty="0"/>
              <a:t>Biased or selected sample</a:t>
            </a:r>
          </a:p>
          <a:p>
            <a:pPr marL="1200150" lvl="1" indent="-457200"/>
            <a:r>
              <a:rPr lang="en-US" dirty="0"/>
              <a:t>Selection bias</a:t>
            </a:r>
          </a:p>
        </p:txBody>
      </p:sp>
      <p:grpSp>
        <p:nvGrpSpPr>
          <p:cNvPr id="6" name="SMARTInkShape-Group1">
            <a:extLst>
              <a:ext uri="{FF2B5EF4-FFF2-40B4-BE49-F238E27FC236}">
                <a16:creationId xmlns:a16="http://schemas.microsoft.com/office/drawing/2014/main" id="{B8B08F22-D29D-0C14-196E-AC6C57F71CEA}"/>
              </a:ext>
            </a:extLst>
          </p:cNvPr>
          <p:cNvGrpSpPr/>
          <p:nvPr/>
        </p:nvGrpSpPr>
        <p:grpSpPr>
          <a:xfrm>
            <a:off x="4543425" y="1971675"/>
            <a:ext cx="47623" cy="180847"/>
            <a:chOff x="4543425" y="1971675"/>
            <a:chExt cx="47623" cy="180847"/>
          </a:xfrm>
        </p:grpSpPr>
        <p:sp>
          <p:nvSpPr>
            <p:cNvPr id="4" name="SMARTInkShape-1">
              <a:extLst>
                <a:ext uri="{FF2B5EF4-FFF2-40B4-BE49-F238E27FC236}">
                  <a16:creationId xmlns:a16="http://schemas.microsoft.com/office/drawing/2014/main" id="{4A091FD1-528A-85C3-6628-17224F879EA4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4543425" y="1971675"/>
              <a:ext cx="37984" cy="37708"/>
            </a:xfrm>
            <a:custGeom>
              <a:avLst/>
              <a:gdLst/>
              <a:ahLst/>
              <a:cxnLst/>
              <a:rect l="0" t="0" r="0" b="0"/>
              <a:pathLst>
                <a:path w="37984" h="37708">
                  <a:moveTo>
                    <a:pt x="0" y="9525"/>
                  </a:moveTo>
                  <a:lnTo>
                    <a:pt x="0" y="9525"/>
                  </a:lnTo>
                  <a:lnTo>
                    <a:pt x="9491" y="9525"/>
                  </a:lnTo>
                  <a:lnTo>
                    <a:pt x="9525" y="34"/>
                  </a:lnTo>
                  <a:lnTo>
                    <a:pt x="28172" y="0"/>
                  </a:lnTo>
                  <a:lnTo>
                    <a:pt x="28456" y="5056"/>
                  </a:lnTo>
                  <a:lnTo>
                    <a:pt x="29554" y="6546"/>
                  </a:lnTo>
                  <a:lnTo>
                    <a:pt x="36766" y="9133"/>
                  </a:lnTo>
                  <a:lnTo>
                    <a:pt x="37507" y="12173"/>
                  </a:lnTo>
                  <a:lnTo>
                    <a:pt x="37983" y="17692"/>
                  </a:lnTo>
                  <a:lnTo>
                    <a:pt x="19443" y="37707"/>
                  </a:lnTo>
                  <a:lnTo>
                    <a:pt x="19167" y="32927"/>
                  </a:lnTo>
                  <a:lnTo>
                    <a:pt x="18069" y="31476"/>
                  </a:lnTo>
                  <a:lnTo>
                    <a:pt x="10859" y="28957"/>
                  </a:lnTo>
                  <a:lnTo>
                    <a:pt x="10118" y="25923"/>
                  </a:lnTo>
                  <a:lnTo>
                    <a:pt x="9525" y="120"/>
                  </a:lnTo>
                  <a:lnTo>
                    <a:pt x="22782" y="10"/>
                  </a:lnTo>
                  <a:lnTo>
                    <a:pt x="24713" y="1065"/>
                  </a:lnTo>
                  <a:lnTo>
                    <a:pt x="26000" y="2827"/>
                  </a:lnTo>
                  <a:lnTo>
                    <a:pt x="27431" y="7606"/>
                  </a:lnTo>
                  <a:lnTo>
                    <a:pt x="285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2">
              <a:extLst>
                <a:ext uri="{FF2B5EF4-FFF2-40B4-BE49-F238E27FC236}">
                  <a16:creationId xmlns:a16="http://schemas.microsoft.com/office/drawing/2014/main" id="{CC070CA4-2E3B-DB30-38E5-20B047F7F719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4572000" y="2124078"/>
              <a:ext cx="19048" cy="28444"/>
            </a:xfrm>
            <a:custGeom>
              <a:avLst/>
              <a:gdLst/>
              <a:ahLst/>
              <a:cxnLst/>
              <a:rect l="0" t="0" r="0" b="0"/>
              <a:pathLst>
                <a:path w="19048" h="28444">
                  <a:moveTo>
                    <a:pt x="0" y="19047"/>
                  </a:moveTo>
                  <a:lnTo>
                    <a:pt x="0" y="19047"/>
                  </a:lnTo>
                  <a:lnTo>
                    <a:pt x="0" y="1355"/>
                  </a:lnTo>
                  <a:lnTo>
                    <a:pt x="1058" y="903"/>
                  </a:lnTo>
                  <a:lnTo>
                    <a:pt x="18900" y="0"/>
                  </a:lnTo>
                  <a:lnTo>
                    <a:pt x="19047" y="17331"/>
                  </a:lnTo>
                  <a:lnTo>
                    <a:pt x="10849" y="27097"/>
                  </a:lnTo>
                  <a:lnTo>
                    <a:pt x="7291" y="27917"/>
                  </a:lnTo>
                  <a:lnTo>
                    <a:pt x="1440" y="28443"/>
                  </a:lnTo>
                  <a:lnTo>
                    <a:pt x="960" y="27427"/>
                  </a:lnTo>
                  <a:lnTo>
                    <a:pt x="127" y="15303"/>
                  </a:lnTo>
                  <a:lnTo>
                    <a:pt x="1143" y="13376"/>
                  </a:lnTo>
                  <a:lnTo>
                    <a:pt x="2879" y="12091"/>
                  </a:lnTo>
                  <a:lnTo>
                    <a:pt x="8212" y="10030"/>
                  </a:lnTo>
                  <a:lnTo>
                    <a:pt x="8942" y="6925"/>
                  </a:lnTo>
                  <a:lnTo>
                    <a:pt x="9410" y="1366"/>
                  </a:lnTo>
                  <a:lnTo>
                    <a:pt x="9491" y="5459"/>
                  </a:lnTo>
                  <a:lnTo>
                    <a:pt x="10561" y="6813"/>
                  </a:lnTo>
                  <a:lnTo>
                    <a:pt x="14572" y="8318"/>
                  </a:lnTo>
                  <a:lnTo>
                    <a:pt x="16064" y="9778"/>
                  </a:lnTo>
                  <a:lnTo>
                    <a:pt x="17723" y="14222"/>
                  </a:lnTo>
                  <a:lnTo>
                    <a:pt x="17107" y="15830"/>
                  </a:lnTo>
                  <a:lnTo>
                    <a:pt x="15638" y="16902"/>
                  </a:lnTo>
                  <a:lnTo>
                    <a:pt x="13600" y="17617"/>
                  </a:lnTo>
                  <a:lnTo>
                    <a:pt x="12242" y="19152"/>
                  </a:lnTo>
                  <a:lnTo>
                    <a:pt x="10733" y="23680"/>
                  </a:lnTo>
                  <a:lnTo>
                    <a:pt x="9272" y="25311"/>
                  </a:lnTo>
                  <a:lnTo>
                    <a:pt x="1431" y="28142"/>
                  </a:lnTo>
                  <a:lnTo>
                    <a:pt x="954" y="27227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SMARTInkShape-3">
            <a:extLst>
              <a:ext uri="{FF2B5EF4-FFF2-40B4-BE49-F238E27FC236}">
                <a16:creationId xmlns:a16="http://schemas.microsoft.com/office/drawing/2014/main" id="{324F7B29-C6BB-ADAB-A77B-7F878047F89A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714992" y="1457363"/>
            <a:ext cx="580776" cy="457047"/>
          </a:xfrm>
          <a:custGeom>
            <a:avLst/>
            <a:gdLst/>
            <a:ahLst/>
            <a:cxnLst/>
            <a:rect l="0" t="0" r="0" b="0"/>
            <a:pathLst>
              <a:path w="580776" h="457047">
                <a:moveTo>
                  <a:pt x="9408" y="447637"/>
                </a:moveTo>
                <a:lnTo>
                  <a:pt x="9408" y="447637"/>
                </a:lnTo>
                <a:lnTo>
                  <a:pt x="0" y="457046"/>
                </a:lnTo>
                <a:lnTo>
                  <a:pt x="45872" y="411173"/>
                </a:lnTo>
                <a:lnTo>
                  <a:pt x="86647" y="380759"/>
                </a:lnTo>
                <a:lnTo>
                  <a:pt x="133370" y="342639"/>
                </a:lnTo>
                <a:lnTo>
                  <a:pt x="174181" y="312048"/>
                </a:lnTo>
                <a:lnTo>
                  <a:pt x="210278" y="287871"/>
                </a:lnTo>
                <a:lnTo>
                  <a:pt x="247783" y="264479"/>
                </a:lnTo>
                <a:lnTo>
                  <a:pt x="288529" y="237440"/>
                </a:lnTo>
                <a:lnTo>
                  <a:pt x="331294" y="212142"/>
                </a:lnTo>
                <a:lnTo>
                  <a:pt x="378614" y="184632"/>
                </a:lnTo>
                <a:lnTo>
                  <a:pt x="418535" y="159873"/>
                </a:lnTo>
                <a:lnTo>
                  <a:pt x="461492" y="135177"/>
                </a:lnTo>
                <a:lnTo>
                  <a:pt x="502466" y="104564"/>
                </a:lnTo>
                <a:lnTo>
                  <a:pt x="520272" y="91280"/>
                </a:lnTo>
                <a:lnTo>
                  <a:pt x="524609" y="89416"/>
                </a:lnTo>
                <a:lnTo>
                  <a:pt x="532251" y="81700"/>
                </a:lnTo>
                <a:lnTo>
                  <a:pt x="561571" y="47897"/>
                </a:lnTo>
                <a:lnTo>
                  <a:pt x="570034" y="47614"/>
                </a:lnTo>
                <a:lnTo>
                  <a:pt x="570484" y="46547"/>
                </a:lnTo>
                <a:lnTo>
                  <a:pt x="571264" y="39388"/>
                </a:lnTo>
                <a:lnTo>
                  <a:pt x="570246" y="38946"/>
                </a:lnTo>
                <a:lnTo>
                  <a:pt x="566291" y="38455"/>
                </a:lnTo>
                <a:lnTo>
                  <a:pt x="564814" y="37266"/>
                </a:lnTo>
                <a:lnTo>
                  <a:pt x="562247" y="29896"/>
                </a:lnTo>
                <a:lnTo>
                  <a:pt x="559209" y="29141"/>
                </a:lnTo>
                <a:lnTo>
                  <a:pt x="544575" y="27558"/>
                </a:lnTo>
                <a:lnTo>
                  <a:pt x="521861" y="20347"/>
                </a:lnTo>
                <a:lnTo>
                  <a:pt x="475339" y="19028"/>
                </a:lnTo>
                <a:lnTo>
                  <a:pt x="472429" y="19022"/>
                </a:lnTo>
                <a:lnTo>
                  <a:pt x="466374" y="21839"/>
                </a:lnTo>
                <a:lnTo>
                  <a:pt x="463276" y="24071"/>
                </a:lnTo>
                <a:lnTo>
                  <a:pt x="438313" y="28503"/>
                </a:lnTo>
                <a:lnTo>
                  <a:pt x="443172" y="28527"/>
                </a:lnTo>
                <a:lnTo>
                  <a:pt x="448431" y="25710"/>
                </a:lnTo>
                <a:lnTo>
                  <a:pt x="451316" y="23478"/>
                </a:lnTo>
                <a:lnTo>
                  <a:pt x="497881" y="12727"/>
                </a:lnTo>
                <a:lnTo>
                  <a:pt x="541904" y="3225"/>
                </a:lnTo>
                <a:lnTo>
                  <a:pt x="575798" y="0"/>
                </a:lnTo>
                <a:lnTo>
                  <a:pt x="577502" y="1046"/>
                </a:lnTo>
                <a:lnTo>
                  <a:pt x="578637" y="2801"/>
                </a:lnTo>
                <a:lnTo>
                  <a:pt x="580235" y="10328"/>
                </a:lnTo>
                <a:lnTo>
                  <a:pt x="580775" y="22353"/>
                </a:lnTo>
                <a:lnTo>
                  <a:pt x="570141" y="69311"/>
                </a:lnTo>
                <a:lnTo>
                  <a:pt x="545513" y="114414"/>
                </a:lnTo>
                <a:lnTo>
                  <a:pt x="531144" y="135591"/>
                </a:lnTo>
                <a:lnTo>
                  <a:pt x="518919" y="166904"/>
                </a:lnTo>
                <a:lnTo>
                  <a:pt x="523758" y="18093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SMARTInkShape-Group3">
            <a:extLst>
              <a:ext uri="{FF2B5EF4-FFF2-40B4-BE49-F238E27FC236}">
                <a16:creationId xmlns:a16="http://schemas.microsoft.com/office/drawing/2014/main" id="{11CFC525-ABC8-15E0-B6B1-379326A8779F}"/>
              </a:ext>
            </a:extLst>
          </p:cNvPr>
          <p:cNvGrpSpPr/>
          <p:nvPr/>
        </p:nvGrpSpPr>
        <p:grpSpPr>
          <a:xfrm>
            <a:off x="5567245" y="1287315"/>
            <a:ext cx="443031" cy="274786"/>
            <a:chOff x="5567245" y="1287315"/>
            <a:chExt cx="443031" cy="274786"/>
          </a:xfrm>
        </p:grpSpPr>
        <p:sp>
          <p:nvSpPr>
            <p:cNvPr id="8" name="SMARTInkShape-4">
              <a:extLst>
                <a:ext uri="{FF2B5EF4-FFF2-40B4-BE49-F238E27FC236}">
                  <a16:creationId xmlns:a16="http://schemas.microsoft.com/office/drawing/2014/main" id="{F8E8761C-F5B1-EA7F-E6D1-F184A30DA462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5567245" y="1391802"/>
              <a:ext cx="103716" cy="150411"/>
            </a:xfrm>
            <a:custGeom>
              <a:avLst/>
              <a:gdLst/>
              <a:ahLst/>
              <a:cxnLst/>
              <a:rect l="0" t="0" r="0" b="0"/>
              <a:pathLst>
                <a:path w="103716" h="150411">
                  <a:moveTo>
                    <a:pt x="52505" y="36948"/>
                  </a:moveTo>
                  <a:lnTo>
                    <a:pt x="52505" y="36948"/>
                  </a:lnTo>
                  <a:lnTo>
                    <a:pt x="44304" y="28747"/>
                  </a:lnTo>
                  <a:lnTo>
                    <a:pt x="43372" y="22759"/>
                  </a:lnTo>
                  <a:lnTo>
                    <a:pt x="42184" y="21138"/>
                  </a:lnTo>
                  <a:lnTo>
                    <a:pt x="38040" y="19338"/>
                  </a:lnTo>
                  <a:lnTo>
                    <a:pt x="36511" y="19916"/>
                  </a:lnTo>
                  <a:lnTo>
                    <a:pt x="35492" y="21360"/>
                  </a:lnTo>
                  <a:lnTo>
                    <a:pt x="34813" y="23381"/>
                  </a:lnTo>
                  <a:lnTo>
                    <a:pt x="9494" y="56924"/>
                  </a:lnTo>
                  <a:lnTo>
                    <a:pt x="0" y="87870"/>
                  </a:lnTo>
                  <a:lnTo>
                    <a:pt x="4029" y="124571"/>
                  </a:lnTo>
                  <a:lnTo>
                    <a:pt x="6429" y="131346"/>
                  </a:lnTo>
                  <a:lnTo>
                    <a:pt x="14740" y="141697"/>
                  </a:lnTo>
                  <a:lnTo>
                    <a:pt x="25491" y="147003"/>
                  </a:lnTo>
                  <a:lnTo>
                    <a:pt x="54695" y="150410"/>
                  </a:lnTo>
                  <a:lnTo>
                    <a:pt x="69706" y="145231"/>
                  </a:lnTo>
                  <a:lnTo>
                    <a:pt x="82374" y="135874"/>
                  </a:lnTo>
                  <a:lnTo>
                    <a:pt x="95457" y="117647"/>
                  </a:lnTo>
                  <a:lnTo>
                    <a:pt x="102640" y="101389"/>
                  </a:lnTo>
                  <a:lnTo>
                    <a:pt x="103715" y="86403"/>
                  </a:lnTo>
                  <a:lnTo>
                    <a:pt x="98485" y="46518"/>
                  </a:lnTo>
                  <a:lnTo>
                    <a:pt x="85062" y="25202"/>
                  </a:lnTo>
                  <a:lnTo>
                    <a:pt x="73677" y="11972"/>
                  </a:lnTo>
                  <a:lnTo>
                    <a:pt x="58739" y="4681"/>
                  </a:lnTo>
                  <a:lnTo>
                    <a:pt x="28337" y="0"/>
                  </a:lnTo>
                  <a:lnTo>
                    <a:pt x="4880" y="83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5">
              <a:extLst>
                <a:ext uri="{FF2B5EF4-FFF2-40B4-BE49-F238E27FC236}">
                  <a16:creationId xmlns:a16="http://schemas.microsoft.com/office/drawing/2014/main" id="{9D5FCC28-6118-9428-E19D-C6534E407A47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5705475" y="1287315"/>
              <a:ext cx="98159" cy="253507"/>
            </a:xfrm>
            <a:custGeom>
              <a:avLst/>
              <a:gdLst/>
              <a:ahLst/>
              <a:cxnLst/>
              <a:rect l="0" t="0" r="0" b="0"/>
              <a:pathLst>
                <a:path w="98159" h="253507">
                  <a:moveTo>
                    <a:pt x="19050" y="17610"/>
                  </a:moveTo>
                  <a:lnTo>
                    <a:pt x="19050" y="17610"/>
                  </a:lnTo>
                  <a:lnTo>
                    <a:pt x="19050" y="9409"/>
                  </a:lnTo>
                  <a:lnTo>
                    <a:pt x="27251" y="0"/>
                  </a:lnTo>
                  <a:lnTo>
                    <a:pt x="27692" y="578"/>
                  </a:lnTo>
                  <a:lnTo>
                    <a:pt x="28575" y="40579"/>
                  </a:lnTo>
                  <a:lnTo>
                    <a:pt x="22030" y="84197"/>
                  </a:lnTo>
                  <a:lnTo>
                    <a:pt x="18874" y="126357"/>
                  </a:lnTo>
                  <a:lnTo>
                    <a:pt x="12765" y="165072"/>
                  </a:lnTo>
                  <a:lnTo>
                    <a:pt x="11543" y="197122"/>
                  </a:lnTo>
                  <a:lnTo>
                    <a:pt x="17414" y="224610"/>
                  </a:lnTo>
                  <a:lnTo>
                    <a:pt x="26896" y="248213"/>
                  </a:lnTo>
                  <a:lnTo>
                    <a:pt x="29572" y="250720"/>
                  </a:lnTo>
                  <a:lnTo>
                    <a:pt x="38191" y="253506"/>
                  </a:lnTo>
                  <a:lnTo>
                    <a:pt x="59999" y="250018"/>
                  </a:lnTo>
                  <a:lnTo>
                    <a:pt x="74645" y="239436"/>
                  </a:lnTo>
                  <a:lnTo>
                    <a:pt x="87150" y="224149"/>
                  </a:lnTo>
                  <a:lnTo>
                    <a:pt x="96236" y="206772"/>
                  </a:lnTo>
                  <a:lnTo>
                    <a:pt x="98158" y="191287"/>
                  </a:lnTo>
                  <a:lnTo>
                    <a:pt x="97189" y="184195"/>
                  </a:lnTo>
                  <a:lnTo>
                    <a:pt x="90467" y="170670"/>
                  </a:lnTo>
                  <a:lnTo>
                    <a:pt x="85711" y="164100"/>
                  </a:lnTo>
                  <a:lnTo>
                    <a:pt x="71960" y="153978"/>
                  </a:lnTo>
                  <a:lnTo>
                    <a:pt x="49191" y="145151"/>
                  </a:lnTo>
                  <a:lnTo>
                    <a:pt x="0" y="1414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6">
              <a:extLst>
                <a:ext uri="{FF2B5EF4-FFF2-40B4-BE49-F238E27FC236}">
                  <a16:creationId xmlns:a16="http://schemas.microsoft.com/office/drawing/2014/main" id="{DE84DFB3-636C-60A5-C4AD-58852340A483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5826212" y="1391077"/>
              <a:ext cx="112718" cy="161499"/>
            </a:xfrm>
            <a:custGeom>
              <a:avLst/>
              <a:gdLst/>
              <a:ahLst/>
              <a:cxnLst/>
              <a:rect l="0" t="0" r="0" b="0"/>
              <a:pathLst>
                <a:path w="112718" h="161499">
                  <a:moveTo>
                    <a:pt x="107863" y="18623"/>
                  </a:moveTo>
                  <a:lnTo>
                    <a:pt x="107863" y="18623"/>
                  </a:lnTo>
                  <a:lnTo>
                    <a:pt x="107863" y="4434"/>
                  </a:lnTo>
                  <a:lnTo>
                    <a:pt x="106805" y="2813"/>
                  </a:lnTo>
                  <a:lnTo>
                    <a:pt x="105041" y="1733"/>
                  </a:lnTo>
                  <a:lnTo>
                    <a:pt x="97502" y="213"/>
                  </a:lnTo>
                  <a:lnTo>
                    <a:pt x="94606" y="0"/>
                  </a:lnTo>
                  <a:lnTo>
                    <a:pt x="88565" y="2585"/>
                  </a:lnTo>
                  <a:lnTo>
                    <a:pt x="73569" y="9990"/>
                  </a:lnTo>
                  <a:lnTo>
                    <a:pt x="54663" y="18888"/>
                  </a:lnTo>
                  <a:lnTo>
                    <a:pt x="10279" y="53734"/>
                  </a:lnTo>
                  <a:lnTo>
                    <a:pt x="1697" y="64567"/>
                  </a:lnTo>
                  <a:lnTo>
                    <a:pt x="45" y="69361"/>
                  </a:lnTo>
                  <a:lnTo>
                    <a:pt x="0" y="73615"/>
                  </a:lnTo>
                  <a:lnTo>
                    <a:pt x="1029" y="77509"/>
                  </a:lnTo>
                  <a:lnTo>
                    <a:pt x="2774" y="80105"/>
                  </a:lnTo>
                  <a:lnTo>
                    <a:pt x="4995" y="81836"/>
                  </a:lnTo>
                  <a:lnTo>
                    <a:pt x="10286" y="83759"/>
                  </a:lnTo>
                  <a:lnTo>
                    <a:pt x="55319" y="93900"/>
                  </a:lnTo>
                  <a:lnTo>
                    <a:pt x="82395" y="94787"/>
                  </a:lnTo>
                  <a:lnTo>
                    <a:pt x="91605" y="100451"/>
                  </a:lnTo>
                  <a:lnTo>
                    <a:pt x="100637" y="108966"/>
                  </a:lnTo>
                  <a:lnTo>
                    <a:pt x="111968" y="126345"/>
                  </a:lnTo>
                  <a:lnTo>
                    <a:pt x="112717" y="129596"/>
                  </a:lnTo>
                  <a:lnTo>
                    <a:pt x="112157" y="132822"/>
                  </a:lnTo>
                  <a:lnTo>
                    <a:pt x="110725" y="136031"/>
                  </a:lnTo>
                  <a:lnTo>
                    <a:pt x="103491" y="142418"/>
                  </a:lnTo>
                  <a:lnTo>
                    <a:pt x="93220" y="147726"/>
                  </a:lnTo>
                  <a:lnTo>
                    <a:pt x="53043" y="156470"/>
                  </a:lnTo>
                  <a:lnTo>
                    <a:pt x="3088" y="1614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7">
              <a:extLst>
                <a:ext uri="{FF2B5EF4-FFF2-40B4-BE49-F238E27FC236}">
                  <a16:creationId xmlns:a16="http://schemas.microsoft.com/office/drawing/2014/main" id="{1B3EE600-3792-9175-12D0-220C9921F829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6010275" y="15525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SMARTInkShape-Group4">
            <a:extLst>
              <a:ext uri="{FF2B5EF4-FFF2-40B4-BE49-F238E27FC236}">
                <a16:creationId xmlns:a16="http://schemas.microsoft.com/office/drawing/2014/main" id="{4B44DB2D-4F9C-FFD2-5F7C-284B5EF4F7CD}"/>
              </a:ext>
            </a:extLst>
          </p:cNvPr>
          <p:cNvGrpSpPr/>
          <p:nvPr/>
        </p:nvGrpSpPr>
        <p:grpSpPr>
          <a:xfrm>
            <a:off x="6362700" y="1163374"/>
            <a:ext cx="3981451" cy="511911"/>
            <a:chOff x="6362700" y="1163374"/>
            <a:chExt cx="3981451" cy="511911"/>
          </a:xfrm>
        </p:grpSpPr>
        <p:sp>
          <p:nvSpPr>
            <p:cNvPr id="13" name="SMARTInkShape-8">
              <a:extLst>
                <a:ext uri="{FF2B5EF4-FFF2-40B4-BE49-F238E27FC236}">
                  <a16:creationId xmlns:a16="http://schemas.microsoft.com/office/drawing/2014/main" id="{887967AD-A8A3-32FD-0689-A9BB51E93EF0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6362700" y="1419225"/>
              <a:ext cx="114301" cy="128548"/>
            </a:xfrm>
            <a:custGeom>
              <a:avLst/>
              <a:gdLst/>
              <a:ahLst/>
              <a:cxnLst/>
              <a:rect l="0" t="0" r="0" b="0"/>
              <a:pathLst>
                <a:path w="114301" h="128548">
                  <a:moveTo>
                    <a:pt x="0" y="28575"/>
                  </a:moveTo>
                  <a:lnTo>
                    <a:pt x="0" y="28575"/>
                  </a:lnTo>
                  <a:lnTo>
                    <a:pt x="5056" y="23518"/>
                  </a:lnTo>
                  <a:lnTo>
                    <a:pt x="7539" y="18214"/>
                  </a:lnTo>
                  <a:lnTo>
                    <a:pt x="9132" y="11241"/>
                  </a:lnTo>
                  <a:lnTo>
                    <a:pt x="18648" y="437"/>
                  </a:lnTo>
                  <a:lnTo>
                    <a:pt x="21867" y="22539"/>
                  </a:lnTo>
                  <a:lnTo>
                    <a:pt x="25594" y="33301"/>
                  </a:lnTo>
                  <a:lnTo>
                    <a:pt x="29371" y="76532"/>
                  </a:lnTo>
                  <a:lnTo>
                    <a:pt x="33515" y="90812"/>
                  </a:lnTo>
                  <a:lnTo>
                    <a:pt x="54099" y="119951"/>
                  </a:lnTo>
                  <a:lnTo>
                    <a:pt x="61302" y="127734"/>
                  </a:lnTo>
                  <a:lnTo>
                    <a:pt x="63093" y="128547"/>
                  </a:lnTo>
                  <a:lnTo>
                    <a:pt x="64286" y="128032"/>
                  </a:lnTo>
                  <a:lnTo>
                    <a:pt x="73964" y="100508"/>
                  </a:lnTo>
                  <a:lnTo>
                    <a:pt x="83088" y="58502"/>
                  </a:lnTo>
                  <a:lnTo>
                    <a:pt x="87766" y="31798"/>
                  </a:lnTo>
                  <a:lnTo>
                    <a:pt x="95855" y="13302"/>
                  </a:lnTo>
                  <a:lnTo>
                    <a:pt x="101869" y="5912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9">
              <a:extLst>
                <a:ext uri="{FF2B5EF4-FFF2-40B4-BE49-F238E27FC236}">
                  <a16:creationId xmlns:a16="http://schemas.microsoft.com/office/drawing/2014/main" id="{800CC658-B67F-0329-9F6E-A4A07EEDE70A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6565053" y="1392138"/>
              <a:ext cx="63825" cy="129160"/>
            </a:xfrm>
            <a:custGeom>
              <a:avLst/>
              <a:gdLst/>
              <a:ahLst/>
              <a:cxnLst/>
              <a:rect l="0" t="0" r="0" b="0"/>
              <a:pathLst>
                <a:path w="63825" h="129160">
                  <a:moveTo>
                    <a:pt x="54822" y="46137"/>
                  </a:moveTo>
                  <a:lnTo>
                    <a:pt x="54822" y="46137"/>
                  </a:lnTo>
                  <a:lnTo>
                    <a:pt x="59878" y="41080"/>
                  </a:lnTo>
                  <a:lnTo>
                    <a:pt x="60309" y="38533"/>
                  </a:lnTo>
                  <a:lnTo>
                    <a:pt x="59539" y="35776"/>
                  </a:lnTo>
                  <a:lnTo>
                    <a:pt x="56919" y="29890"/>
                  </a:lnTo>
                  <a:lnTo>
                    <a:pt x="55097" y="14338"/>
                  </a:lnTo>
                  <a:lnTo>
                    <a:pt x="53948" y="12238"/>
                  </a:lnTo>
                  <a:lnTo>
                    <a:pt x="52122" y="10837"/>
                  </a:lnTo>
                  <a:lnTo>
                    <a:pt x="49847" y="9904"/>
                  </a:lnTo>
                  <a:lnTo>
                    <a:pt x="48330" y="8223"/>
                  </a:lnTo>
                  <a:lnTo>
                    <a:pt x="46645" y="3534"/>
                  </a:lnTo>
                  <a:lnTo>
                    <a:pt x="44079" y="1860"/>
                  </a:lnTo>
                  <a:lnTo>
                    <a:pt x="35583" y="0"/>
                  </a:lnTo>
                  <a:lnTo>
                    <a:pt x="31413" y="1621"/>
                  </a:lnTo>
                  <a:lnTo>
                    <a:pt x="23956" y="9066"/>
                  </a:lnTo>
                  <a:lnTo>
                    <a:pt x="7313" y="39988"/>
                  </a:lnTo>
                  <a:lnTo>
                    <a:pt x="1956" y="58221"/>
                  </a:lnTo>
                  <a:lnTo>
                    <a:pt x="0" y="90169"/>
                  </a:lnTo>
                  <a:lnTo>
                    <a:pt x="5653" y="112923"/>
                  </a:lnTo>
                  <a:lnTo>
                    <a:pt x="11097" y="122739"/>
                  </a:lnTo>
                  <a:lnTo>
                    <a:pt x="16147" y="125780"/>
                  </a:lnTo>
                  <a:lnTo>
                    <a:pt x="30224" y="129159"/>
                  </a:lnTo>
                  <a:lnTo>
                    <a:pt x="37366" y="127943"/>
                  </a:lnTo>
                  <a:lnTo>
                    <a:pt x="50944" y="120948"/>
                  </a:lnTo>
                  <a:lnTo>
                    <a:pt x="55412" y="115061"/>
                  </a:lnTo>
                  <a:lnTo>
                    <a:pt x="60376" y="100053"/>
                  </a:lnTo>
                  <a:lnTo>
                    <a:pt x="63824" y="53342"/>
                  </a:lnTo>
                  <a:lnTo>
                    <a:pt x="63056" y="41931"/>
                  </a:lnTo>
                  <a:lnTo>
                    <a:pt x="56116" y="16133"/>
                  </a:lnTo>
                  <a:lnTo>
                    <a:pt x="54626" y="13434"/>
                  </a:lnTo>
                  <a:lnTo>
                    <a:pt x="45297" y="80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10">
              <a:extLst>
                <a:ext uri="{FF2B5EF4-FFF2-40B4-BE49-F238E27FC236}">
                  <a16:creationId xmlns:a16="http://schemas.microsoft.com/office/drawing/2014/main" id="{0A1BA5CC-F35D-81C0-7147-EBF96BC4DE96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6650475" y="1266941"/>
              <a:ext cx="26551" cy="276110"/>
            </a:xfrm>
            <a:custGeom>
              <a:avLst/>
              <a:gdLst/>
              <a:ahLst/>
              <a:cxnLst/>
              <a:rect l="0" t="0" r="0" b="0"/>
              <a:pathLst>
                <a:path w="26551" h="276110">
                  <a:moveTo>
                    <a:pt x="26550" y="9409"/>
                  </a:moveTo>
                  <a:lnTo>
                    <a:pt x="26550" y="9409"/>
                  </a:lnTo>
                  <a:lnTo>
                    <a:pt x="26550" y="0"/>
                  </a:lnTo>
                  <a:lnTo>
                    <a:pt x="26550" y="45648"/>
                  </a:lnTo>
                  <a:lnTo>
                    <a:pt x="20005" y="87358"/>
                  </a:lnTo>
                  <a:lnTo>
                    <a:pt x="16849" y="127167"/>
                  </a:lnTo>
                  <a:lnTo>
                    <a:pt x="9660" y="167313"/>
                  </a:lnTo>
                  <a:lnTo>
                    <a:pt x="2870" y="206053"/>
                  </a:lnTo>
                  <a:lnTo>
                    <a:pt x="0" y="251295"/>
                  </a:lnTo>
                  <a:lnTo>
                    <a:pt x="7500" y="2761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11">
              <a:extLst>
                <a:ext uri="{FF2B5EF4-FFF2-40B4-BE49-F238E27FC236}">
                  <a16:creationId xmlns:a16="http://schemas.microsoft.com/office/drawing/2014/main" id="{6BB41333-262C-CD99-A80E-9F25F7D59A3C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6755428" y="1390766"/>
              <a:ext cx="93048" cy="146021"/>
            </a:xfrm>
            <a:custGeom>
              <a:avLst/>
              <a:gdLst/>
              <a:ahLst/>
              <a:cxnLst/>
              <a:rect l="0" t="0" r="0" b="0"/>
              <a:pathLst>
                <a:path w="93048" h="146021">
                  <a:moveTo>
                    <a:pt x="16847" y="9409"/>
                  </a:moveTo>
                  <a:lnTo>
                    <a:pt x="16847" y="9409"/>
                  </a:lnTo>
                  <a:lnTo>
                    <a:pt x="16847" y="0"/>
                  </a:lnTo>
                  <a:lnTo>
                    <a:pt x="372" y="47421"/>
                  </a:lnTo>
                  <a:lnTo>
                    <a:pt x="0" y="61228"/>
                  </a:lnTo>
                  <a:lnTo>
                    <a:pt x="5562" y="98785"/>
                  </a:lnTo>
                  <a:lnTo>
                    <a:pt x="7598" y="118981"/>
                  </a:lnTo>
                  <a:lnTo>
                    <a:pt x="12031" y="131486"/>
                  </a:lnTo>
                  <a:lnTo>
                    <a:pt x="20351" y="140571"/>
                  </a:lnTo>
                  <a:lnTo>
                    <a:pt x="25533" y="144475"/>
                  </a:lnTo>
                  <a:lnTo>
                    <a:pt x="31104" y="146020"/>
                  </a:lnTo>
                  <a:lnTo>
                    <a:pt x="42939" y="144914"/>
                  </a:lnTo>
                  <a:lnTo>
                    <a:pt x="61502" y="133285"/>
                  </a:lnTo>
                  <a:lnTo>
                    <a:pt x="68444" y="119498"/>
                  </a:lnTo>
                  <a:lnTo>
                    <a:pt x="79811" y="77646"/>
                  </a:lnTo>
                  <a:lnTo>
                    <a:pt x="93047" y="284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12">
              <a:extLst>
                <a:ext uri="{FF2B5EF4-FFF2-40B4-BE49-F238E27FC236}">
                  <a16:creationId xmlns:a16="http://schemas.microsoft.com/office/drawing/2014/main" id="{648131B0-EAB7-3BFF-ACC3-69409FC3E70F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6877050" y="1391193"/>
              <a:ext cx="152401" cy="142333"/>
            </a:xfrm>
            <a:custGeom>
              <a:avLst/>
              <a:gdLst/>
              <a:ahLst/>
              <a:cxnLst/>
              <a:rect l="0" t="0" r="0" b="0"/>
              <a:pathLst>
                <a:path w="152401" h="142333">
                  <a:moveTo>
                    <a:pt x="0" y="28032"/>
                  </a:moveTo>
                  <a:lnTo>
                    <a:pt x="0" y="28032"/>
                  </a:lnTo>
                  <a:lnTo>
                    <a:pt x="0" y="22975"/>
                  </a:lnTo>
                  <a:lnTo>
                    <a:pt x="2822" y="17671"/>
                  </a:lnTo>
                  <a:lnTo>
                    <a:pt x="13257" y="5642"/>
                  </a:lnTo>
                  <a:lnTo>
                    <a:pt x="19297" y="2206"/>
                  </a:lnTo>
                  <a:lnTo>
                    <a:pt x="26742" y="0"/>
                  </a:lnTo>
                  <a:lnTo>
                    <a:pt x="33088" y="9731"/>
                  </a:lnTo>
                  <a:lnTo>
                    <a:pt x="37440" y="45613"/>
                  </a:lnTo>
                  <a:lnTo>
                    <a:pt x="38042" y="87875"/>
                  </a:lnTo>
                  <a:lnTo>
                    <a:pt x="38097" y="128644"/>
                  </a:lnTo>
                  <a:lnTo>
                    <a:pt x="39157" y="130032"/>
                  </a:lnTo>
                  <a:lnTo>
                    <a:pt x="43156" y="131574"/>
                  </a:lnTo>
                  <a:lnTo>
                    <a:pt x="45704" y="130926"/>
                  </a:lnTo>
                  <a:lnTo>
                    <a:pt x="54346" y="124959"/>
                  </a:lnTo>
                  <a:lnTo>
                    <a:pt x="69899" y="110385"/>
                  </a:lnTo>
                  <a:lnTo>
                    <a:pt x="73399" y="104144"/>
                  </a:lnTo>
                  <a:lnTo>
                    <a:pt x="74333" y="100999"/>
                  </a:lnTo>
                  <a:lnTo>
                    <a:pt x="81014" y="94681"/>
                  </a:lnTo>
                  <a:lnTo>
                    <a:pt x="114178" y="68954"/>
                  </a:lnTo>
                  <a:lnTo>
                    <a:pt x="126976" y="66689"/>
                  </a:lnTo>
                  <a:lnTo>
                    <a:pt x="136518" y="66297"/>
                  </a:lnTo>
                  <a:lnTo>
                    <a:pt x="138637" y="67301"/>
                  </a:lnTo>
                  <a:lnTo>
                    <a:pt x="140050" y="69028"/>
                  </a:lnTo>
                  <a:lnTo>
                    <a:pt x="140991" y="71238"/>
                  </a:lnTo>
                  <a:lnTo>
                    <a:pt x="142826" y="115266"/>
                  </a:lnTo>
                  <a:lnTo>
                    <a:pt x="152400" y="1423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13">
              <a:extLst>
                <a:ext uri="{FF2B5EF4-FFF2-40B4-BE49-F238E27FC236}">
                  <a16:creationId xmlns:a16="http://schemas.microsoft.com/office/drawing/2014/main" id="{172760BF-120C-7B8E-FA96-9288B4F0F90F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7126188" y="1257416"/>
              <a:ext cx="131863" cy="256223"/>
            </a:xfrm>
            <a:custGeom>
              <a:avLst/>
              <a:gdLst/>
              <a:ahLst/>
              <a:cxnLst/>
              <a:rect l="0" t="0" r="0" b="0"/>
              <a:pathLst>
                <a:path w="131863" h="256223">
                  <a:moveTo>
                    <a:pt x="36612" y="9409"/>
                  </a:moveTo>
                  <a:lnTo>
                    <a:pt x="36612" y="9409"/>
                  </a:lnTo>
                  <a:lnTo>
                    <a:pt x="46021" y="0"/>
                  </a:lnTo>
                  <a:lnTo>
                    <a:pt x="43299" y="41344"/>
                  </a:lnTo>
                  <a:lnTo>
                    <a:pt x="35771" y="79902"/>
                  </a:lnTo>
                  <a:lnTo>
                    <a:pt x="26838" y="124840"/>
                  </a:lnTo>
                  <a:lnTo>
                    <a:pt x="17488" y="168847"/>
                  </a:lnTo>
                  <a:lnTo>
                    <a:pt x="8224" y="213810"/>
                  </a:lnTo>
                  <a:lnTo>
                    <a:pt x="0" y="247522"/>
                  </a:lnTo>
                  <a:lnTo>
                    <a:pt x="562" y="250701"/>
                  </a:lnTo>
                  <a:lnTo>
                    <a:pt x="1996" y="252820"/>
                  </a:lnTo>
                  <a:lnTo>
                    <a:pt x="4009" y="254233"/>
                  </a:lnTo>
                  <a:lnTo>
                    <a:pt x="9069" y="255803"/>
                  </a:lnTo>
                  <a:lnTo>
                    <a:pt x="11900" y="256222"/>
                  </a:lnTo>
                  <a:lnTo>
                    <a:pt x="50722" y="249410"/>
                  </a:lnTo>
                  <a:lnTo>
                    <a:pt x="79951" y="245268"/>
                  </a:lnTo>
                  <a:lnTo>
                    <a:pt x="114365" y="231361"/>
                  </a:lnTo>
                  <a:lnTo>
                    <a:pt x="131862" y="2189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14">
              <a:extLst>
                <a:ext uri="{FF2B5EF4-FFF2-40B4-BE49-F238E27FC236}">
                  <a16:creationId xmlns:a16="http://schemas.microsoft.com/office/drawing/2014/main" id="{4D1EF1EC-C814-4BE9-1E26-08F7933E1FC8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7143750" y="1371600"/>
              <a:ext cx="95251" cy="38101"/>
            </a:xfrm>
            <a:custGeom>
              <a:avLst/>
              <a:gdLst/>
              <a:ahLst/>
              <a:cxnLst/>
              <a:rect l="0" t="0" r="0" b="0"/>
              <a:pathLst>
                <a:path w="95251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8100"/>
                  </a:lnTo>
                  <a:lnTo>
                    <a:pt x="47946" y="9866"/>
                  </a:lnTo>
                  <a:lnTo>
                    <a:pt x="61526" y="4385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15">
              <a:extLst>
                <a:ext uri="{FF2B5EF4-FFF2-40B4-BE49-F238E27FC236}">
                  <a16:creationId xmlns:a16="http://schemas.microsoft.com/office/drawing/2014/main" id="{6BB0D9FB-0B1B-94BC-A5A8-D1CCA504B0E6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7261299" y="1362756"/>
              <a:ext cx="168202" cy="142195"/>
            </a:xfrm>
            <a:custGeom>
              <a:avLst/>
              <a:gdLst/>
              <a:ahLst/>
              <a:cxnLst/>
              <a:rect l="0" t="0" r="0" b="0"/>
              <a:pathLst>
                <a:path w="168202" h="142195">
                  <a:moveTo>
                    <a:pt x="44376" y="27894"/>
                  </a:moveTo>
                  <a:lnTo>
                    <a:pt x="44376" y="27894"/>
                  </a:lnTo>
                  <a:lnTo>
                    <a:pt x="44376" y="41151"/>
                  </a:lnTo>
                  <a:lnTo>
                    <a:pt x="46493" y="44141"/>
                  </a:lnTo>
                  <a:lnTo>
                    <a:pt x="69265" y="61793"/>
                  </a:lnTo>
                  <a:lnTo>
                    <a:pt x="75899" y="64127"/>
                  </a:lnTo>
                  <a:lnTo>
                    <a:pt x="103357" y="65830"/>
                  </a:lnTo>
                  <a:lnTo>
                    <a:pt x="110453" y="63099"/>
                  </a:lnTo>
                  <a:lnTo>
                    <a:pt x="113828" y="60889"/>
                  </a:lnTo>
                  <a:lnTo>
                    <a:pt x="116078" y="57299"/>
                  </a:lnTo>
                  <a:lnTo>
                    <a:pt x="119243" y="42134"/>
                  </a:lnTo>
                  <a:lnTo>
                    <a:pt x="120524" y="11219"/>
                  </a:lnTo>
                  <a:lnTo>
                    <a:pt x="115504" y="4491"/>
                  </a:lnTo>
                  <a:lnTo>
                    <a:pt x="110208" y="1618"/>
                  </a:lnTo>
                  <a:lnTo>
                    <a:pt x="92809" y="0"/>
                  </a:lnTo>
                  <a:lnTo>
                    <a:pt x="75427" y="680"/>
                  </a:lnTo>
                  <a:lnTo>
                    <a:pt x="46832" y="12616"/>
                  </a:lnTo>
                  <a:lnTo>
                    <a:pt x="22646" y="31121"/>
                  </a:lnTo>
                  <a:lnTo>
                    <a:pt x="7716" y="50723"/>
                  </a:lnTo>
                  <a:lnTo>
                    <a:pt x="1624" y="64851"/>
                  </a:lnTo>
                  <a:lnTo>
                    <a:pt x="0" y="71582"/>
                  </a:lnTo>
                  <a:lnTo>
                    <a:pt x="1017" y="84705"/>
                  </a:lnTo>
                  <a:lnTo>
                    <a:pt x="2770" y="91168"/>
                  </a:lnTo>
                  <a:lnTo>
                    <a:pt x="7114" y="96535"/>
                  </a:lnTo>
                  <a:lnTo>
                    <a:pt x="20406" y="105321"/>
                  </a:lnTo>
                  <a:lnTo>
                    <a:pt x="62415" y="119584"/>
                  </a:lnTo>
                  <a:lnTo>
                    <a:pt x="98992" y="129380"/>
                  </a:lnTo>
                  <a:lnTo>
                    <a:pt x="168201" y="1421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16">
              <a:extLst>
                <a:ext uri="{FF2B5EF4-FFF2-40B4-BE49-F238E27FC236}">
                  <a16:creationId xmlns:a16="http://schemas.microsoft.com/office/drawing/2014/main" id="{12184ABB-9D03-6A0E-14B3-8CA59DCECAF8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7454860" y="1373516"/>
              <a:ext cx="250866" cy="140960"/>
            </a:xfrm>
            <a:custGeom>
              <a:avLst/>
              <a:gdLst/>
              <a:ahLst/>
              <a:cxnLst/>
              <a:rect l="0" t="0" r="0" b="0"/>
              <a:pathLst>
                <a:path w="250866" h="140960">
                  <a:moveTo>
                    <a:pt x="41315" y="83809"/>
                  </a:moveTo>
                  <a:lnTo>
                    <a:pt x="41315" y="83809"/>
                  </a:lnTo>
                  <a:lnTo>
                    <a:pt x="49977" y="76205"/>
                  </a:lnTo>
                  <a:lnTo>
                    <a:pt x="93141" y="47793"/>
                  </a:lnTo>
                  <a:lnTo>
                    <a:pt x="118944" y="24804"/>
                  </a:lnTo>
                  <a:lnTo>
                    <a:pt x="123442" y="17720"/>
                  </a:lnTo>
                  <a:lnTo>
                    <a:pt x="124641" y="14350"/>
                  </a:lnTo>
                  <a:lnTo>
                    <a:pt x="124382" y="11045"/>
                  </a:lnTo>
                  <a:lnTo>
                    <a:pt x="121273" y="4550"/>
                  </a:lnTo>
                  <a:lnTo>
                    <a:pt x="117903" y="2394"/>
                  </a:lnTo>
                  <a:lnTo>
                    <a:pt x="108515" y="0"/>
                  </a:lnTo>
                  <a:lnTo>
                    <a:pt x="94465" y="4580"/>
                  </a:lnTo>
                  <a:lnTo>
                    <a:pt x="51325" y="29215"/>
                  </a:lnTo>
                  <a:lnTo>
                    <a:pt x="20322" y="60267"/>
                  </a:lnTo>
                  <a:lnTo>
                    <a:pt x="1538" y="94328"/>
                  </a:lnTo>
                  <a:lnTo>
                    <a:pt x="0" y="110004"/>
                  </a:lnTo>
                  <a:lnTo>
                    <a:pt x="1072" y="117147"/>
                  </a:lnTo>
                  <a:lnTo>
                    <a:pt x="3903" y="122968"/>
                  </a:lnTo>
                  <a:lnTo>
                    <a:pt x="12693" y="132257"/>
                  </a:lnTo>
                  <a:lnTo>
                    <a:pt x="20117" y="134099"/>
                  </a:lnTo>
                  <a:lnTo>
                    <a:pt x="62449" y="132274"/>
                  </a:lnTo>
                  <a:lnTo>
                    <a:pt x="101464" y="131600"/>
                  </a:lnTo>
                  <a:lnTo>
                    <a:pt x="143099" y="131483"/>
                  </a:lnTo>
                  <a:lnTo>
                    <a:pt x="190184" y="132502"/>
                  </a:lnTo>
                  <a:lnTo>
                    <a:pt x="250865" y="1409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17">
              <a:extLst>
                <a:ext uri="{FF2B5EF4-FFF2-40B4-BE49-F238E27FC236}">
                  <a16:creationId xmlns:a16="http://schemas.microsoft.com/office/drawing/2014/main" id="{555833EE-3E0E-984C-11B0-DF9B8A32E381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7696200" y="1371600"/>
              <a:ext cx="171451" cy="123097"/>
            </a:xfrm>
            <a:custGeom>
              <a:avLst/>
              <a:gdLst/>
              <a:ahLst/>
              <a:cxnLst/>
              <a:rect l="0" t="0" r="0" b="0"/>
              <a:pathLst>
                <a:path w="171451" h="123097">
                  <a:moveTo>
                    <a:pt x="0" y="47625"/>
                  </a:moveTo>
                  <a:lnTo>
                    <a:pt x="0" y="47625"/>
                  </a:lnTo>
                  <a:lnTo>
                    <a:pt x="5056" y="42568"/>
                  </a:lnTo>
                  <a:lnTo>
                    <a:pt x="7538" y="37264"/>
                  </a:lnTo>
                  <a:lnTo>
                    <a:pt x="8200" y="34368"/>
                  </a:lnTo>
                  <a:lnTo>
                    <a:pt x="14581" y="28327"/>
                  </a:lnTo>
                  <a:lnTo>
                    <a:pt x="35924" y="15826"/>
                  </a:lnTo>
                  <a:lnTo>
                    <a:pt x="54271" y="11392"/>
                  </a:lnTo>
                  <a:lnTo>
                    <a:pt x="63984" y="13177"/>
                  </a:lnTo>
                  <a:lnTo>
                    <a:pt x="72888" y="18557"/>
                  </a:lnTo>
                  <a:lnTo>
                    <a:pt x="87684" y="32427"/>
                  </a:lnTo>
                  <a:lnTo>
                    <a:pt x="91887" y="40165"/>
                  </a:lnTo>
                  <a:lnTo>
                    <a:pt x="94254" y="60584"/>
                  </a:lnTo>
                  <a:lnTo>
                    <a:pt x="89898" y="81686"/>
                  </a:lnTo>
                  <a:lnTo>
                    <a:pt x="76848" y="101344"/>
                  </a:lnTo>
                  <a:lnTo>
                    <a:pt x="54519" y="115518"/>
                  </a:lnTo>
                  <a:lnTo>
                    <a:pt x="23140" y="123096"/>
                  </a:lnTo>
                  <a:lnTo>
                    <a:pt x="21776" y="122281"/>
                  </a:lnTo>
                  <a:lnTo>
                    <a:pt x="20868" y="120679"/>
                  </a:lnTo>
                  <a:lnTo>
                    <a:pt x="19410" y="110504"/>
                  </a:lnTo>
                  <a:lnTo>
                    <a:pt x="20179" y="84152"/>
                  </a:lnTo>
                  <a:lnTo>
                    <a:pt x="24137" y="70562"/>
                  </a:lnTo>
                  <a:lnTo>
                    <a:pt x="37374" y="51011"/>
                  </a:lnTo>
                  <a:lnTo>
                    <a:pt x="66297" y="27558"/>
                  </a:lnTo>
                  <a:lnTo>
                    <a:pt x="106693" y="12193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18">
              <a:extLst>
                <a:ext uri="{FF2B5EF4-FFF2-40B4-BE49-F238E27FC236}">
                  <a16:creationId xmlns:a16="http://schemas.microsoft.com/office/drawing/2014/main" id="{AA07C156-7876-383F-A177-F5E54FD0C97C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7896351" y="1373040"/>
              <a:ext cx="18532" cy="122386"/>
            </a:xfrm>
            <a:custGeom>
              <a:avLst/>
              <a:gdLst/>
              <a:ahLst/>
              <a:cxnLst/>
              <a:rect l="0" t="0" r="0" b="0"/>
              <a:pathLst>
                <a:path w="18532" h="122386">
                  <a:moveTo>
                    <a:pt x="9399" y="17610"/>
                  </a:moveTo>
                  <a:lnTo>
                    <a:pt x="9399" y="17610"/>
                  </a:lnTo>
                  <a:lnTo>
                    <a:pt x="9399" y="3421"/>
                  </a:lnTo>
                  <a:lnTo>
                    <a:pt x="10457" y="1800"/>
                  </a:lnTo>
                  <a:lnTo>
                    <a:pt x="12221" y="720"/>
                  </a:lnTo>
                  <a:lnTo>
                    <a:pt x="14455" y="0"/>
                  </a:lnTo>
                  <a:lnTo>
                    <a:pt x="15944" y="578"/>
                  </a:lnTo>
                  <a:lnTo>
                    <a:pt x="16937" y="2022"/>
                  </a:lnTo>
                  <a:lnTo>
                    <a:pt x="18041" y="7507"/>
                  </a:lnTo>
                  <a:lnTo>
                    <a:pt x="18531" y="17000"/>
                  </a:lnTo>
                  <a:lnTo>
                    <a:pt x="9201" y="59035"/>
                  </a:lnTo>
                  <a:lnTo>
                    <a:pt x="832" y="89394"/>
                  </a:lnTo>
                  <a:lnTo>
                    <a:pt x="0" y="106347"/>
                  </a:lnTo>
                  <a:lnTo>
                    <a:pt x="2752" y="112787"/>
                  </a:lnTo>
                  <a:lnTo>
                    <a:pt x="9399" y="1223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19">
              <a:extLst>
                <a:ext uri="{FF2B5EF4-FFF2-40B4-BE49-F238E27FC236}">
                  <a16:creationId xmlns:a16="http://schemas.microsoft.com/office/drawing/2014/main" id="{D80DB581-9612-1EF7-B77D-2D03BEC4CC42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7943850" y="12668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8"/>
                  </a:lnTo>
                  <a:lnTo>
                    <a:pt x="7538" y="1821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20">
              <a:extLst>
                <a:ext uri="{FF2B5EF4-FFF2-40B4-BE49-F238E27FC236}">
                  <a16:creationId xmlns:a16="http://schemas.microsoft.com/office/drawing/2014/main" id="{582C709E-CDE9-7680-25E8-038564D72DF7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7953375" y="1324422"/>
              <a:ext cx="190501" cy="141672"/>
            </a:xfrm>
            <a:custGeom>
              <a:avLst/>
              <a:gdLst/>
              <a:ahLst/>
              <a:cxnLst/>
              <a:rect l="0" t="0" r="0" b="0"/>
              <a:pathLst>
                <a:path w="190501" h="141672">
                  <a:moveTo>
                    <a:pt x="0" y="94803"/>
                  </a:moveTo>
                  <a:lnTo>
                    <a:pt x="0" y="94803"/>
                  </a:lnTo>
                  <a:lnTo>
                    <a:pt x="13257" y="73345"/>
                  </a:lnTo>
                  <a:lnTo>
                    <a:pt x="40445" y="37306"/>
                  </a:lnTo>
                  <a:lnTo>
                    <a:pt x="51736" y="16218"/>
                  </a:lnTo>
                  <a:lnTo>
                    <a:pt x="57566" y="12251"/>
                  </a:lnTo>
                  <a:lnTo>
                    <a:pt x="60602" y="11194"/>
                  </a:lnTo>
                  <a:lnTo>
                    <a:pt x="62626" y="9430"/>
                  </a:lnTo>
                  <a:lnTo>
                    <a:pt x="64875" y="4648"/>
                  </a:lnTo>
                  <a:lnTo>
                    <a:pt x="66534" y="2950"/>
                  </a:lnTo>
                  <a:lnTo>
                    <a:pt x="74718" y="0"/>
                  </a:lnTo>
                  <a:lnTo>
                    <a:pt x="75212" y="910"/>
                  </a:lnTo>
                  <a:lnTo>
                    <a:pt x="75760" y="4742"/>
                  </a:lnTo>
                  <a:lnTo>
                    <a:pt x="64424" y="47504"/>
                  </a:lnTo>
                  <a:lnTo>
                    <a:pt x="59306" y="66325"/>
                  </a:lnTo>
                  <a:lnTo>
                    <a:pt x="57339" y="111876"/>
                  </a:lnTo>
                  <a:lnTo>
                    <a:pt x="56176" y="124616"/>
                  </a:lnTo>
                  <a:lnTo>
                    <a:pt x="48961" y="139873"/>
                  </a:lnTo>
                  <a:lnTo>
                    <a:pt x="49574" y="140725"/>
                  </a:lnTo>
                  <a:lnTo>
                    <a:pt x="53077" y="141671"/>
                  </a:lnTo>
                  <a:lnTo>
                    <a:pt x="55493" y="139807"/>
                  </a:lnTo>
                  <a:lnTo>
                    <a:pt x="79704" y="102286"/>
                  </a:lnTo>
                  <a:lnTo>
                    <a:pt x="102782" y="59620"/>
                  </a:lnTo>
                  <a:lnTo>
                    <a:pt x="127113" y="34389"/>
                  </a:lnTo>
                  <a:lnTo>
                    <a:pt x="133400" y="30910"/>
                  </a:lnTo>
                  <a:lnTo>
                    <a:pt x="142321" y="28291"/>
                  </a:lnTo>
                  <a:lnTo>
                    <a:pt x="147767" y="28176"/>
                  </a:lnTo>
                  <a:lnTo>
                    <a:pt x="153164" y="33794"/>
                  </a:lnTo>
                  <a:lnTo>
                    <a:pt x="165250" y="49591"/>
                  </a:lnTo>
                  <a:lnTo>
                    <a:pt x="169613" y="74822"/>
                  </a:lnTo>
                  <a:lnTo>
                    <a:pt x="171378" y="122258"/>
                  </a:lnTo>
                  <a:lnTo>
                    <a:pt x="171402" y="125806"/>
                  </a:lnTo>
                  <a:lnTo>
                    <a:pt x="172476" y="128172"/>
                  </a:lnTo>
                  <a:lnTo>
                    <a:pt x="174251" y="129749"/>
                  </a:lnTo>
                  <a:lnTo>
                    <a:pt x="179045" y="131501"/>
                  </a:lnTo>
                  <a:lnTo>
                    <a:pt x="190500" y="1329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21">
              <a:extLst>
                <a:ext uri="{FF2B5EF4-FFF2-40B4-BE49-F238E27FC236}">
                  <a16:creationId xmlns:a16="http://schemas.microsoft.com/office/drawing/2014/main" id="{0F63FE5F-549C-AE83-C6BD-76355EECB021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8154985" y="1306403"/>
              <a:ext cx="179391" cy="331278"/>
            </a:xfrm>
            <a:custGeom>
              <a:avLst/>
              <a:gdLst/>
              <a:ahLst/>
              <a:cxnLst/>
              <a:rect l="0" t="0" r="0" b="0"/>
              <a:pathLst>
                <a:path w="179391" h="331278">
                  <a:moveTo>
                    <a:pt x="93665" y="46147"/>
                  </a:moveTo>
                  <a:lnTo>
                    <a:pt x="93665" y="46147"/>
                  </a:lnTo>
                  <a:lnTo>
                    <a:pt x="93665" y="9799"/>
                  </a:lnTo>
                  <a:lnTo>
                    <a:pt x="85465" y="0"/>
                  </a:lnTo>
                  <a:lnTo>
                    <a:pt x="39394" y="35140"/>
                  </a:lnTo>
                  <a:lnTo>
                    <a:pt x="32503" y="44077"/>
                  </a:lnTo>
                  <a:lnTo>
                    <a:pt x="27324" y="52635"/>
                  </a:lnTo>
                  <a:lnTo>
                    <a:pt x="12396" y="72554"/>
                  </a:lnTo>
                  <a:lnTo>
                    <a:pt x="0" y="105021"/>
                  </a:lnTo>
                  <a:lnTo>
                    <a:pt x="530" y="108680"/>
                  </a:lnTo>
                  <a:lnTo>
                    <a:pt x="3941" y="115567"/>
                  </a:lnTo>
                  <a:lnTo>
                    <a:pt x="7390" y="116769"/>
                  </a:lnTo>
                  <a:lnTo>
                    <a:pt x="16869" y="115282"/>
                  </a:lnTo>
                  <a:lnTo>
                    <a:pt x="58890" y="96719"/>
                  </a:lnTo>
                  <a:lnTo>
                    <a:pt x="75717" y="87355"/>
                  </a:lnTo>
                  <a:lnTo>
                    <a:pt x="93175" y="65754"/>
                  </a:lnTo>
                  <a:lnTo>
                    <a:pt x="93520" y="70418"/>
                  </a:lnTo>
                  <a:lnTo>
                    <a:pt x="90778" y="75632"/>
                  </a:lnTo>
                  <a:lnTo>
                    <a:pt x="88565" y="78503"/>
                  </a:lnTo>
                  <a:lnTo>
                    <a:pt x="88148" y="81476"/>
                  </a:lnTo>
                  <a:lnTo>
                    <a:pt x="90508" y="87602"/>
                  </a:lnTo>
                  <a:lnTo>
                    <a:pt x="89440" y="99496"/>
                  </a:lnTo>
                  <a:lnTo>
                    <a:pt x="80130" y="138059"/>
                  </a:lnTo>
                  <a:lnTo>
                    <a:pt x="72519" y="183866"/>
                  </a:lnTo>
                  <a:lnTo>
                    <a:pt x="65010" y="229422"/>
                  </a:lnTo>
                  <a:lnTo>
                    <a:pt x="57017" y="275050"/>
                  </a:lnTo>
                  <a:lnTo>
                    <a:pt x="50939" y="298355"/>
                  </a:lnTo>
                  <a:lnTo>
                    <a:pt x="36626" y="327187"/>
                  </a:lnTo>
                  <a:lnTo>
                    <a:pt x="34472" y="328757"/>
                  </a:lnTo>
                  <a:lnTo>
                    <a:pt x="29257" y="330502"/>
                  </a:lnTo>
                  <a:lnTo>
                    <a:pt x="23411" y="331277"/>
                  </a:lnTo>
                  <a:lnTo>
                    <a:pt x="20371" y="329367"/>
                  </a:lnTo>
                  <a:lnTo>
                    <a:pt x="14170" y="321600"/>
                  </a:lnTo>
                  <a:lnTo>
                    <a:pt x="9786" y="295215"/>
                  </a:lnTo>
                  <a:lnTo>
                    <a:pt x="13544" y="260586"/>
                  </a:lnTo>
                  <a:lnTo>
                    <a:pt x="26416" y="228570"/>
                  </a:lnTo>
                  <a:lnTo>
                    <a:pt x="43636" y="204033"/>
                  </a:lnTo>
                  <a:lnTo>
                    <a:pt x="77080" y="176778"/>
                  </a:lnTo>
                  <a:lnTo>
                    <a:pt x="120532" y="151012"/>
                  </a:lnTo>
                  <a:lnTo>
                    <a:pt x="166465" y="127847"/>
                  </a:lnTo>
                  <a:lnTo>
                    <a:pt x="179390" y="1223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22">
              <a:extLst>
                <a:ext uri="{FF2B5EF4-FFF2-40B4-BE49-F238E27FC236}">
                  <a16:creationId xmlns:a16="http://schemas.microsoft.com/office/drawing/2014/main" id="{06FA0821-7FB6-461B-9CA3-D42BF41BCC79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8458203" y="1163374"/>
              <a:ext cx="76198" cy="474927"/>
            </a:xfrm>
            <a:custGeom>
              <a:avLst/>
              <a:gdLst/>
              <a:ahLst/>
              <a:cxnLst/>
              <a:rect l="0" t="0" r="0" b="0"/>
              <a:pathLst>
                <a:path w="76198" h="474927">
                  <a:moveTo>
                    <a:pt x="76197" y="8201"/>
                  </a:moveTo>
                  <a:lnTo>
                    <a:pt x="76197" y="8201"/>
                  </a:lnTo>
                  <a:lnTo>
                    <a:pt x="76197" y="0"/>
                  </a:lnTo>
                  <a:lnTo>
                    <a:pt x="76197" y="4125"/>
                  </a:lnTo>
                  <a:lnTo>
                    <a:pt x="59951" y="50156"/>
                  </a:lnTo>
                  <a:lnTo>
                    <a:pt x="44398" y="94434"/>
                  </a:lnTo>
                  <a:lnTo>
                    <a:pt x="31737" y="133185"/>
                  </a:lnTo>
                  <a:lnTo>
                    <a:pt x="19045" y="180507"/>
                  </a:lnTo>
                  <a:lnTo>
                    <a:pt x="11403" y="225563"/>
                  </a:lnTo>
                  <a:lnTo>
                    <a:pt x="3347" y="271584"/>
                  </a:lnTo>
                  <a:lnTo>
                    <a:pt x="658" y="317990"/>
                  </a:lnTo>
                  <a:lnTo>
                    <a:pt x="193" y="362104"/>
                  </a:lnTo>
                  <a:lnTo>
                    <a:pt x="35" y="409249"/>
                  </a:lnTo>
                  <a:lnTo>
                    <a:pt x="0" y="455376"/>
                  </a:lnTo>
                  <a:lnTo>
                    <a:pt x="2821" y="463768"/>
                  </a:lnTo>
                  <a:lnTo>
                    <a:pt x="9522" y="4749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23">
              <a:extLst>
                <a:ext uri="{FF2B5EF4-FFF2-40B4-BE49-F238E27FC236}">
                  <a16:creationId xmlns:a16="http://schemas.microsoft.com/office/drawing/2014/main" id="{DC433049-B9AF-0C11-D77C-FDAB4980BD7B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8648700" y="1362076"/>
              <a:ext cx="180549" cy="141698"/>
            </a:xfrm>
            <a:custGeom>
              <a:avLst/>
              <a:gdLst/>
              <a:ahLst/>
              <a:cxnLst/>
              <a:rect l="0" t="0" r="0" b="0"/>
              <a:pathLst>
                <a:path w="180549" h="141698">
                  <a:moveTo>
                    <a:pt x="161925" y="9524"/>
                  </a:moveTo>
                  <a:lnTo>
                    <a:pt x="161925" y="9524"/>
                  </a:lnTo>
                  <a:lnTo>
                    <a:pt x="170126" y="9524"/>
                  </a:lnTo>
                  <a:lnTo>
                    <a:pt x="180548" y="391"/>
                  </a:lnTo>
                  <a:lnTo>
                    <a:pt x="139684" y="0"/>
                  </a:lnTo>
                  <a:lnTo>
                    <a:pt x="98384" y="10360"/>
                  </a:lnTo>
                  <a:lnTo>
                    <a:pt x="79951" y="19297"/>
                  </a:lnTo>
                  <a:lnTo>
                    <a:pt x="69297" y="26742"/>
                  </a:lnTo>
                  <a:lnTo>
                    <a:pt x="67841" y="30582"/>
                  </a:lnTo>
                  <a:lnTo>
                    <a:pt x="67452" y="33088"/>
                  </a:lnTo>
                  <a:lnTo>
                    <a:pt x="68252" y="34758"/>
                  </a:lnTo>
                  <a:lnTo>
                    <a:pt x="69843" y="35872"/>
                  </a:lnTo>
                  <a:lnTo>
                    <a:pt x="71961" y="36614"/>
                  </a:lnTo>
                  <a:lnTo>
                    <a:pt x="86003" y="45442"/>
                  </a:lnTo>
                  <a:lnTo>
                    <a:pt x="113253" y="49655"/>
                  </a:lnTo>
                  <a:lnTo>
                    <a:pt x="154006" y="73564"/>
                  </a:lnTo>
                  <a:lnTo>
                    <a:pt x="165811" y="88941"/>
                  </a:lnTo>
                  <a:lnTo>
                    <a:pt x="168944" y="97032"/>
                  </a:lnTo>
                  <a:lnTo>
                    <a:pt x="168721" y="100671"/>
                  </a:lnTo>
                  <a:lnTo>
                    <a:pt x="163029" y="117352"/>
                  </a:lnTo>
                  <a:lnTo>
                    <a:pt x="161603" y="119509"/>
                  </a:lnTo>
                  <a:lnTo>
                    <a:pt x="159593" y="120947"/>
                  </a:lnTo>
                  <a:lnTo>
                    <a:pt x="118105" y="136913"/>
                  </a:lnTo>
                  <a:lnTo>
                    <a:pt x="78048" y="141697"/>
                  </a:lnTo>
                  <a:lnTo>
                    <a:pt x="38465" y="139819"/>
                  </a:lnTo>
                  <a:lnTo>
                    <a:pt x="0" y="1238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24">
              <a:extLst>
                <a:ext uri="{FF2B5EF4-FFF2-40B4-BE49-F238E27FC236}">
                  <a16:creationId xmlns:a16="http://schemas.microsoft.com/office/drawing/2014/main" id="{A07F5F92-7EE9-764B-F53B-C377F820600E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8840103" y="1362124"/>
              <a:ext cx="180073" cy="123437"/>
            </a:xfrm>
            <a:custGeom>
              <a:avLst/>
              <a:gdLst/>
              <a:ahLst/>
              <a:cxnLst/>
              <a:rect l="0" t="0" r="0" b="0"/>
              <a:pathLst>
                <a:path w="180073" h="123437">
                  <a:moveTo>
                    <a:pt x="27672" y="85676"/>
                  </a:moveTo>
                  <a:lnTo>
                    <a:pt x="27672" y="85676"/>
                  </a:lnTo>
                  <a:lnTo>
                    <a:pt x="63446" y="69201"/>
                  </a:lnTo>
                  <a:lnTo>
                    <a:pt x="106175" y="53519"/>
                  </a:lnTo>
                  <a:lnTo>
                    <a:pt x="127217" y="41146"/>
                  </a:lnTo>
                  <a:lnTo>
                    <a:pt x="134710" y="34840"/>
                  </a:lnTo>
                  <a:lnTo>
                    <a:pt x="138744" y="28510"/>
                  </a:lnTo>
                  <a:lnTo>
                    <a:pt x="139820" y="25340"/>
                  </a:lnTo>
                  <a:lnTo>
                    <a:pt x="139478" y="22169"/>
                  </a:lnTo>
                  <a:lnTo>
                    <a:pt x="136279" y="15823"/>
                  </a:lnTo>
                  <a:lnTo>
                    <a:pt x="128526" y="6300"/>
                  </a:lnTo>
                  <a:lnTo>
                    <a:pt x="114123" y="2773"/>
                  </a:lnTo>
                  <a:lnTo>
                    <a:pt x="69719" y="61"/>
                  </a:lnTo>
                  <a:lnTo>
                    <a:pt x="62940" y="0"/>
                  </a:lnTo>
                  <a:lnTo>
                    <a:pt x="56400" y="2795"/>
                  </a:lnTo>
                  <a:lnTo>
                    <a:pt x="28360" y="22747"/>
                  </a:lnTo>
                  <a:lnTo>
                    <a:pt x="9379" y="45939"/>
                  </a:lnTo>
                  <a:lnTo>
                    <a:pt x="3667" y="60607"/>
                  </a:lnTo>
                  <a:lnTo>
                    <a:pt x="0" y="90837"/>
                  </a:lnTo>
                  <a:lnTo>
                    <a:pt x="5142" y="104198"/>
                  </a:lnTo>
                  <a:lnTo>
                    <a:pt x="13425" y="115074"/>
                  </a:lnTo>
                  <a:lnTo>
                    <a:pt x="20634" y="119909"/>
                  </a:lnTo>
                  <a:lnTo>
                    <a:pt x="64915" y="123436"/>
                  </a:lnTo>
                  <a:lnTo>
                    <a:pt x="103663" y="122651"/>
                  </a:lnTo>
                  <a:lnTo>
                    <a:pt x="180072" y="1047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25">
              <a:extLst>
                <a:ext uri="{FF2B5EF4-FFF2-40B4-BE49-F238E27FC236}">
                  <a16:creationId xmlns:a16="http://schemas.microsoft.com/office/drawing/2014/main" id="{2EB25584-A5E4-1FA0-37FD-0F337DA784A2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9077325" y="1219200"/>
              <a:ext cx="9411" cy="238126"/>
            </a:xfrm>
            <a:custGeom>
              <a:avLst/>
              <a:gdLst/>
              <a:ahLst/>
              <a:cxnLst/>
              <a:rect l="0" t="0" r="0" b="0"/>
              <a:pathLst>
                <a:path w="9411" h="23812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40" y="2822"/>
                  </a:lnTo>
                  <a:lnTo>
                    <a:pt x="8644" y="9721"/>
                  </a:lnTo>
                  <a:lnTo>
                    <a:pt x="9410" y="53962"/>
                  </a:lnTo>
                  <a:lnTo>
                    <a:pt x="2956" y="95679"/>
                  </a:lnTo>
                  <a:lnTo>
                    <a:pt x="877" y="131243"/>
                  </a:lnTo>
                  <a:lnTo>
                    <a:pt x="260" y="168591"/>
                  </a:lnTo>
                  <a:lnTo>
                    <a:pt x="52" y="213493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26">
              <a:extLst>
                <a:ext uri="{FF2B5EF4-FFF2-40B4-BE49-F238E27FC236}">
                  <a16:creationId xmlns:a16="http://schemas.microsoft.com/office/drawing/2014/main" id="{83C32BEB-A557-128F-FDDC-5DF68B5F39CA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9131963" y="1334422"/>
              <a:ext cx="152176" cy="137651"/>
            </a:xfrm>
            <a:custGeom>
              <a:avLst/>
              <a:gdLst/>
              <a:ahLst/>
              <a:cxnLst/>
              <a:rect l="0" t="0" r="0" b="0"/>
              <a:pathLst>
                <a:path w="152176" h="137651">
                  <a:moveTo>
                    <a:pt x="50137" y="56228"/>
                  </a:moveTo>
                  <a:lnTo>
                    <a:pt x="50137" y="56228"/>
                  </a:lnTo>
                  <a:lnTo>
                    <a:pt x="77143" y="55170"/>
                  </a:lnTo>
                  <a:lnTo>
                    <a:pt x="113944" y="45469"/>
                  </a:lnTo>
                  <a:lnTo>
                    <a:pt x="148755" y="28438"/>
                  </a:lnTo>
                  <a:lnTo>
                    <a:pt x="150807" y="26060"/>
                  </a:lnTo>
                  <a:lnTo>
                    <a:pt x="152175" y="23416"/>
                  </a:lnTo>
                  <a:lnTo>
                    <a:pt x="150971" y="19536"/>
                  </a:lnTo>
                  <a:lnTo>
                    <a:pt x="143989" y="9582"/>
                  </a:lnTo>
                  <a:lnTo>
                    <a:pt x="133829" y="3746"/>
                  </a:lnTo>
                  <a:lnTo>
                    <a:pt x="105003" y="0"/>
                  </a:lnTo>
                  <a:lnTo>
                    <a:pt x="87222" y="5132"/>
                  </a:lnTo>
                  <a:lnTo>
                    <a:pt x="62184" y="19922"/>
                  </a:lnTo>
                  <a:lnTo>
                    <a:pt x="29703" y="48939"/>
                  </a:lnTo>
                  <a:lnTo>
                    <a:pt x="12215" y="75940"/>
                  </a:lnTo>
                  <a:lnTo>
                    <a:pt x="332" y="104049"/>
                  </a:lnTo>
                  <a:lnTo>
                    <a:pt x="0" y="112451"/>
                  </a:lnTo>
                  <a:lnTo>
                    <a:pt x="5275" y="127430"/>
                  </a:lnTo>
                  <a:lnTo>
                    <a:pt x="9646" y="132271"/>
                  </a:lnTo>
                  <a:lnTo>
                    <a:pt x="20147" y="137650"/>
                  </a:lnTo>
                  <a:lnTo>
                    <a:pt x="34691" y="137218"/>
                  </a:lnTo>
                  <a:lnTo>
                    <a:pt x="74955" y="128318"/>
                  </a:lnTo>
                  <a:lnTo>
                    <a:pt x="116812" y="1133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27">
              <a:extLst>
                <a:ext uri="{FF2B5EF4-FFF2-40B4-BE49-F238E27FC236}">
                  <a16:creationId xmlns:a16="http://schemas.microsoft.com/office/drawing/2014/main" id="{76330F9A-912E-559D-2B2A-E0020466CD28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9274199" y="1343025"/>
              <a:ext cx="155552" cy="140914"/>
            </a:xfrm>
            <a:custGeom>
              <a:avLst/>
              <a:gdLst/>
              <a:ahLst/>
              <a:cxnLst/>
              <a:rect l="0" t="0" r="0" b="0"/>
              <a:pathLst>
                <a:path w="155552" h="140914">
                  <a:moveTo>
                    <a:pt x="155551" y="0"/>
                  </a:moveTo>
                  <a:lnTo>
                    <a:pt x="155551" y="0"/>
                  </a:lnTo>
                  <a:lnTo>
                    <a:pt x="150494" y="0"/>
                  </a:lnTo>
                  <a:lnTo>
                    <a:pt x="145190" y="2822"/>
                  </a:lnTo>
                  <a:lnTo>
                    <a:pt x="137189" y="7604"/>
                  </a:lnTo>
                  <a:lnTo>
                    <a:pt x="94646" y="27627"/>
                  </a:lnTo>
                  <a:lnTo>
                    <a:pt x="59559" y="53200"/>
                  </a:lnTo>
                  <a:lnTo>
                    <a:pt x="43038" y="62803"/>
                  </a:lnTo>
                  <a:lnTo>
                    <a:pt x="5613" y="109637"/>
                  </a:lnTo>
                  <a:lnTo>
                    <a:pt x="1617" y="114366"/>
                  </a:lnTo>
                  <a:lnTo>
                    <a:pt x="11" y="118578"/>
                  </a:lnTo>
                  <a:lnTo>
                    <a:pt x="0" y="122443"/>
                  </a:lnTo>
                  <a:lnTo>
                    <a:pt x="2809" y="129561"/>
                  </a:lnTo>
                  <a:lnTo>
                    <a:pt x="7586" y="136252"/>
                  </a:lnTo>
                  <a:lnTo>
                    <a:pt x="16058" y="139931"/>
                  </a:lnTo>
                  <a:lnTo>
                    <a:pt x="21281" y="140913"/>
                  </a:lnTo>
                  <a:lnTo>
                    <a:pt x="65525" y="134502"/>
                  </a:lnTo>
                  <a:lnTo>
                    <a:pt x="111437" y="123140"/>
                  </a:lnTo>
                  <a:lnTo>
                    <a:pt x="155551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8">
              <a:extLst>
                <a:ext uri="{FF2B5EF4-FFF2-40B4-BE49-F238E27FC236}">
                  <a16:creationId xmlns:a16="http://schemas.microsoft.com/office/drawing/2014/main" id="{6B275E0F-4E52-3CB6-46B0-7D6535D5162C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9498196" y="1191949"/>
              <a:ext cx="160155" cy="274616"/>
            </a:xfrm>
            <a:custGeom>
              <a:avLst/>
              <a:gdLst/>
              <a:ahLst/>
              <a:cxnLst/>
              <a:rect l="0" t="0" r="0" b="0"/>
              <a:pathLst>
                <a:path w="160155" h="274616">
                  <a:moveTo>
                    <a:pt x="45854" y="8201"/>
                  </a:moveTo>
                  <a:lnTo>
                    <a:pt x="45854" y="8201"/>
                  </a:lnTo>
                  <a:lnTo>
                    <a:pt x="54055" y="0"/>
                  </a:lnTo>
                  <a:lnTo>
                    <a:pt x="54498" y="617"/>
                  </a:lnTo>
                  <a:lnTo>
                    <a:pt x="55264" y="27219"/>
                  </a:lnTo>
                  <a:lnTo>
                    <a:pt x="48810" y="66403"/>
                  </a:lnTo>
                  <a:lnTo>
                    <a:pt x="40794" y="113811"/>
                  </a:lnTo>
                  <a:lnTo>
                    <a:pt x="28127" y="151323"/>
                  </a:lnTo>
                  <a:lnTo>
                    <a:pt x="19422" y="191812"/>
                  </a:lnTo>
                  <a:lnTo>
                    <a:pt x="4209" y="238356"/>
                  </a:lnTo>
                  <a:lnTo>
                    <a:pt x="0" y="255724"/>
                  </a:lnTo>
                  <a:lnTo>
                    <a:pt x="468" y="260000"/>
                  </a:lnTo>
                  <a:lnTo>
                    <a:pt x="3811" y="267572"/>
                  </a:lnTo>
                  <a:lnTo>
                    <a:pt x="7242" y="270015"/>
                  </a:lnTo>
                  <a:lnTo>
                    <a:pt x="16698" y="272730"/>
                  </a:lnTo>
                  <a:lnTo>
                    <a:pt x="56557" y="274615"/>
                  </a:lnTo>
                  <a:lnTo>
                    <a:pt x="84304" y="271994"/>
                  </a:lnTo>
                  <a:lnTo>
                    <a:pt x="130567" y="257585"/>
                  </a:lnTo>
                  <a:lnTo>
                    <a:pt x="150447" y="242842"/>
                  </a:lnTo>
                  <a:lnTo>
                    <a:pt x="160154" y="2272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29">
              <a:extLst>
                <a:ext uri="{FF2B5EF4-FFF2-40B4-BE49-F238E27FC236}">
                  <a16:creationId xmlns:a16="http://schemas.microsoft.com/office/drawing/2014/main" id="{6EE40517-6953-31D8-C111-78F6124B04BA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9496425" y="1323975"/>
              <a:ext cx="142876" cy="15014"/>
            </a:xfrm>
            <a:custGeom>
              <a:avLst/>
              <a:gdLst/>
              <a:ahLst/>
              <a:cxnLst/>
              <a:rect l="0" t="0" r="0" b="0"/>
              <a:pathLst>
                <a:path w="142876" h="15014">
                  <a:moveTo>
                    <a:pt x="0" y="9525"/>
                  </a:moveTo>
                  <a:lnTo>
                    <a:pt x="0" y="9525"/>
                  </a:lnTo>
                  <a:lnTo>
                    <a:pt x="0" y="14582"/>
                  </a:lnTo>
                  <a:lnTo>
                    <a:pt x="1058" y="15013"/>
                  </a:lnTo>
                  <a:lnTo>
                    <a:pt x="8663" y="11621"/>
                  </a:lnTo>
                  <a:lnTo>
                    <a:pt x="55485" y="2109"/>
                  </a:lnTo>
                  <a:lnTo>
                    <a:pt x="97343" y="278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30">
              <a:extLst>
                <a:ext uri="{FF2B5EF4-FFF2-40B4-BE49-F238E27FC236}">
                  <a16:creationId xmlns:a16="http://schemas.microsoft.com/office/drawing/2014/main" id="{D1AB506A-C824-907C-9D5F-870A5ACE8057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9696450" y="1343025"/>
              <a:ext cx="46302" cy="133351"/>
            </a:xfrm>
            <a:custGeom>
              <a:avLst/>
              <a:gdLst/>
              <a:ahLst/>
              <a:cxnLst/>
              <a:rect l="0" t="0" r="0" b="0"/>
              <a:pathLst>
                <a:path w="46302" h="133351">
                  <a:moveTo>
                    <a:pt x="38100" y="0"/>
                  </a:moveTo>
                  <a:lnTo>
                    <a:pt x="38100" y="0"/>
                  </a:lnTo>
                  <a:lnTo>
                    <a:pt x="43157" y="0"/>
                  </a:lnTo>
                  <a:lnTo>
                    <a:pt x="44646" y="1058"/>
                  </a:lnTo>
                  <a:lnTo>
                    <a:pt x="45640" y="2822"/>
                  </a:lnTo>
                  <a:lnTo>
                    <a:pt x="46301" y="5057"/>
                  </a:lnTo>
                  <a:lnTo>
                    <a:pt x="45685" y="7604"/>
                  </a:lnTo>
                  <a:lnTo>
                    <a:pt x="28275" y="49371"/>
                  </a:lnTo>
                  <a:lnTo>
                    <a:pt x="18961" y="71073"/>
                  </a:lnTo>
                  <a:lnTo>
                    <a:pt x="13719" y="80271"/>
                  </a:lnTo>
                  <a:lnTo>
                    <a:pt x="9709" y="91400"/>
                  </a:lnTo>
                  <a:lnTo>
                    <a:pt x="5021" y="98125"/>
                  </a:lnTo>
                  <a:lnTo>
                    <a:pt x="0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31">
              <a:extLst>
                <a:ext uri="{FF2B5EF4-FFF2-40B4-BE49-F238E27FC236}">
                  <a16:creationId xmlns:a16="http://schemas.microsoft.com/office/drawing/2014/main" id="{367860A3-53EB-0F06-B4AD-400CBFB3FFC3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9725025" y="12477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32">
              <a:extLst>
                <a:ext uri="{FF2B5EF4-FFF2-40B4-BE49-F238E27FC236}">
                  <a16:creationId xmlns:a16="http://schemas.microsoft.com/office/drawing/2014/main" id="{EAFF8553-B2D7-2029-F8A7-315080390C90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9763125" y="1306423"/>
              <a:ext cx="219076" cy="179478"/>
            </a:xfrm>
            <a:custGeom>
              <a:avLst/>
              <a:gdLst/>
              <a:ahLst/>
              <a:cxnLst/>
              <a:rect l="0" t="0" r="0" b="0"/>
              <a:pathLst>
                <a:path w="219076" h="179478">
                  <a:moveTo>
                    <a:pt x="0" y="55652"/>
                  </a:moveTo>
                  <a:lnTo>
                    <a:pt x="0" y="55652"/>
                  </a:lnTo>
                  <a:lnTo>
                    <a:pt x="44221" y="12489"/>
                  </a:lnTo>
                  <a:lnTo>
                    <a:pt x="74201" y="749"/>
                  </a:lnTo>
                  <a:lnTo>
                    <a:pt x="78043" y="0"/>
                  </a:lnTo>
                  <a:lnTo>
                    <a:pt x="81661" y="559"/>
                  </a:lnTo>
                  <a:lnTo>
                    <a:pt x="88505" y="4002"/>
                  </a:lnTo>
                  <a:lnTo>
                    <a:pt x="90754" y="8519"/>
                  </a:lnTo>
                  <a:lnTo>
                    <a:pt x="94658" y="42390"/>
                  </a:lnTo>
                  <a:lnTo>
                    <a:pt x="81940" y="86059"/>
                  </a:lnTo>
                  <a:lnTo>
                    <a:pt x="76703" y="118167"/>
                  </a:lnTo>
                  <a:lnTo>
                    <a:pt x="75478" y="119554"/>
                  </a:lnTo>
                  <a:lnTo>
                    <a:pt x="71293" y="121095"/>
                  </a:lnTo>
                  <a:lnTo>
                    <a:pt x="70812" y="120447"/>
                  </a:lnTo>
                  <a:lnTo>
                    <a:pt x="99870" y="74003"/>
                  </a:lnTo>
                  <a:lnTo>
                    <a:pt x="141080" y="29025"/>
                  </a:lnTo>
                  <a:lnTo>
                    <a:pt x="150190" y="22651"/>
                  </a:lnTo>
                  <a:lnTo>
                    <a:pt x="161271" y="19063"/>
                  </a:lnTo>
                  <a:lnTo>
                    <a:pt x="174497" y="17850"/>
                  </a:lnTo>
                  <a:lnTo>
                    <a:pt x="176656" y="18809"/>
                  </a:lnTo>
                  <a:lnTo>
                    <a:pt x="178095" y="20507"/>
                  </a:lnTo>
                  <a:lnTo>
                    <a:pt x="179694" y="25215"/>
                  </a:lnTo>
                  <a:lnTo>
                    <a:pt x="180942" y="64329"/>
                  </a:lnTo>
                  <a:lnTo>
                    <a:pt x="180969" y="102796"/>
                  </a:lnTo>
                  <a:lnTo>
                    <a:pt x="183796" y="128887"/>
                  </a:lnTo>
                  <a:lnTo>
                    <a:pt x="189636" y="143234"/>
                  </a:lnTo>
                  <a:lnTo>
                    <a:pt x="219075" y="1794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33">
              <a:extLst>
                <a:ext uri="{FF2B5EF4-FFF2-40B4-BE49-F238E27FC236}">
                  <a16:creationId xmlns:a16="http://schemas.microsoft.com/office/drawing/2014/main" id="{3D41A762-B23A-16A6-A7F9-96408E3020C7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10078539" y="1343064"/>
              <a:ext cx="265612" cy="332221"/>
            </a:xfrm>
            <a:custGeom>
              <a:avLst/>
              <a:gdLst/>
              <a:ahLst/>
              <a:cxnLst/>
              <a:rect l="0" t="0" r="0" b="0"/>
              <a:pathLst>
                <a:path w="265612" h="332221">
                  <a:moveTo>
                    <a:pt x="65586" y="47586"/>
                  </a:moveTo>
                  <a:lnTo>
                    <a:pt x="65586" y="47586"/>
                  </a:lnTo>
                  <a:lnTo>
                    <a:pt x="65586" y="33397"/>
                  </a:lnTo>
                  <a:lnTo>
                    <a:pt x="68410" y="27874"/>
                  </a:lnTo>
                  <a:lnTo>
                    <a:pt x="72132" y="21892"/>
                  </a:lnTo>
                  <a:lnTo>
                    <a:pt x="73788" y="15705"/>
                  </a:lnTo>
                  <a:lnTo>
                    <a:pt x="73170" y="13632"/>
                  </a:lnTo>
                  <a:lnTo>
                    <a:pt x="71700" y="12250"/>
                  </a:lnTo>
                  <a:lnTo>
                    <a:pt x="69662" y="11329"/>
                  </a:lnTo>
                  <a:lnTo>
                    <a:pt x="68303" y="9656"/>
                  </a:lnTo>
                  <a:lnTo>
                    <a:pt x="65943" y="1447"/>
                  </a:lnTo>
                  <a:lnTo>
                    <a:pt x="62923" y="621"/>
                  </a:lnTo>
                  <a:lnTo>
                    <a:pt x="46350" y="0"/>
                  </a:lnTo>
                  <a:lnTo>
                    <a:pt x="35519" y="5623"/>
                  </a:lnTo>
                  <a:lnTo>
                    <a:pt x="11316" y="26479"/>
                  </a:lnTo>
                  <a:lnTo>
                    <a:pt x="4425" y="38558"/>
                  </a:lnTo>
                  <a:lnTo>
                    <a:pt x="545" y="60080"/>
                  </a:lnTo>
                  <a:lnTo>
                    <a:pt x="0" y="68616"/>
                  </a:lnTo>
                  <a:lnTo>
                    <a:pt x="1754" y="75364"/>
                  </a:lnTo>
                  <a:lnTo>
                    <a:pt x="9347" y="85685"/>
                  </a:lnTo>
                  <a:lnTo>
                    <a:pt x="25521" y="97445"/>
                  </a:lnTo>
                  <a:lnTo>
                    <a:pt x="48777" y="102576"/>
                  </a:lnTo>
                  <a:lnTo>
                    <a:pt x="63760" y="100954"/>
                  </a:lnTo>
                  <a:lnTo>
                    <a:pt x="76416" y="96705"/>
                  </a:lnTo>
                  <a:lnTo>
                    <a:pt x="90549" y="89421"/>
                  </a:lnTo>
                  <a:lnTo>
                    <a:pt x="105556" y="85734"/>
                  </a:lnTo>
                  <a:lnTo>
                    <a:pt x="108107" y="83602"/>
                  </a:lnTo>
                  <a:lnTo>
                    <a:pt x="112913" y="76596"/>
                  </a:lnTo>
                  <a:lnTo>
                    <a:pt x="113184" y="115971"/>
                  </a:lnTo>
                  <a:lnTo>
                    <a:pt x="114263" y="161362"/>
                  </a:lnTo>
                  <a:lnTo>
                    <a:pt x="119756" y="201712"/>
                  </a:lnTo>
                  <a:lnTo>
                    <a:pt x="122345" y="242991"/>
                  </a:lnTo>
                  <a:lnTo>
                    <a:pt x="122714" y="288802"/>
                  </a:lnTo>
                  <a:lnTo>
                    <a:pt x="121669" y="307911"/>
                  </a:lnTo>
                  <a:lnTo>
                    <a:pt x="117677" y="320625"/>
                  </a:lnTo>
                  <a:lnTo>
                    <a:pt x="115129" y="324862"/>
                  </a:lnTo>
                  <a:lnTo>
                    <a:pt x="109478" y="329570"/>
                  </a:lnTo>
                  <a:lnTo>
                    <a:pt x="95289" y="332220"/>
                  </a:lnTo>
                  <a:lnTo>
                    <a:pt x="77679" y="327949"/>
                  </a:lnTo>
                  <a:lnTo>
                    <a:pt x="73648" y="323395"/>
                  </a:lnTo>
                  <a:lnTo>
                    <a:pt x="69170" y="309868"/>
                  </a:lnTo>
                  <a:lnTo>
                    <a:pt x="66647" y="274289"/>
                  </a:lnTo>
                  <a:lnTo>
                    <a:pt x="76013" y="235290"/>
                  </a:lnTo>
                  <a:lnTo>
                    <a:pt x="97250" y="201980"/>
                  </a:lnTo>
                  <a:lnTo>
                    <a:pt x="125267" y="177488"/>
                  </a:lnTo>
                  <a:lnTo>
                    <a:pt x="165012" y="155791"/>
                  </a:lnTo>
                  <a:lnTo>
                    <a:pt x="209011" y="139694"/>
                  </a:lnTo>
                  <a:lnTo>
                    <a:pt x="265611" y="1333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SMARTInkShape-Group5">
            <a:extLst>
              <a:ext uri="{FF2B5EF4-FFF2-40B4-BE49-F238E27FC236}">
                <a16:creationId xmlns:a16="http://schemas.microsoft.com/office/drawing/2014/main" id="{B22164E3-1DE5-45F1-4927-354AB9C2A1CB}"/>
              </a:ext>
            </a:extLst>
          </p:cNvPr>
          <p:cNvGrpSpPr/>
          <p:nvPr/>
        </p:nvGrpSpPr>
        <p:grpSpPr>
          <a:xfrm>
            <a:off x="10691087" y="1152560"/>
            <a:ext cx="294690" cy="218667"/>
            <a:chOff x="10691087" y="1152560"/>
            <a:chExt cx="294690" cy="218667"/>
          </a:xfrm>
        </p:grpSpPr>
        <p:sp>
          <p:nvSpPr>
            <p:cNvPr id="40" name="SMARTInkShape-34">
              <a:extLst>
                <a:ext uri="{FF2B5EF4-FFF2-40B4-BE49-F238E27FC236}">
                  <a16:creationId xmlns:a16="http://schemas.microsoft.com/office/drawing/2014/main" id="{C624F259-92E7-36B1-1252-9EC939EF6FD6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10696622" y="1152560"/>
              <a:ext cx="123779" cy="218667"/>
            </a:xfrm>
            <a:custGeom>
              <a:avLst/>
              <a:gdLst/>
              <a:ahLst/>
              <a:cxnLst/>
              <a:rect l="0" t="0" r="0" b="0"/>
              <a:pathLst>
                <a:path w="123779" h="218667">
                  <a:moveTo>
                    <a:pt x="38053" y="19015"/>
                  </a:moveTo>
                  <a:lnTo>
                    <a:pt x="38053" y="19015"/>
                  </a:lnTo>
                  <a:lnTo>
                    <a:pt x="43110" y="19015"/>
                  </a:lnTo>
                  <a:lnTo>
                    <a:pt x="44599" y="17957"/>
                  </a:lnTo>
                  <a:lnTo>
                    <a:pt x="45591" y="16193"/>
                  </a:lnTo>
                  <a:lnTo>
                    <a:pt x="47543" y="9606"/>
                  </a:lnTo>
                  <a:lnTo>
                    <a:pt x="47578" y="0"/>
                  </a:lnTo>
                  <a:lnTo>
                    <a:pt x="47578" y="10088"/>
                  </a:lnTo>
                  <a:lnTo>
                    <a:pt x="50402" y="17870"/>
                  </a:lnTo>
                  <a:lnTo>
                    <a:pt x="52635" y="21426"/>
                  </a:lnTo>
                  <a:lnTo>
                    <a:pt x="53066" y="25914"/>
                  </a:lnTo>
                  <a:lnTo>
                    <a:pt x="43454" y="64543"/>
                  </a:lnTo>
                  <a:lnTo>
                    <a:pt x="31226" y="111167"/>
                  </a:lnTo>
                  <a:lnTo>
                    <a:pt x="21279" y="152153"/>
                  </a:lnTo>
                  <a:lnTo>
                    <a:pt x="2723" y="196970"/>
                  </a:lnTo>
                  <a:lnTo>
                    <a:pt x="318" y="213351"/>
                  </a:lnTo>
                  <a:lnTo>
                    <a:pt x="196" y="213131"/>
                  </a:lnTo>
                  <a:lnTo>
                    <a:pt x="0" y="210229"/>
                  </a:lnTo>
                  <a:lnTo>
                    <a:pt x="8158" y="217779"/>
                  </a:lnTo>
                  <a:lnTo>
                    <a:pt x="14144" y="218666"/>
                  </a:lnTo>
                  <a:lnTo>
                    <a:pt x="49116" y="217960"/>
                  </a:lnTo>
                  <a:lnTo>
                    <a:pt x="95108" y="210102"/>
                  </a:lnTo>
                  <a:lnTo>
                    <a:pt x="106802" y="208717"/>
                  </a:lnTo>
                  <a:lnTo>
                    <a:pt x="123778" y="1999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35">
              <a:extLst>
                <a:ext uri="{FF2B5EF4-FFF2-40B4-BE49-F238E27FC236}">
                  <a16:creationId xmlns:a16="http://schemas.microsoft.com/office/drawing/2014/main" id="{71608AAB-1B9E-013D-0D5F-C62C8F57B296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10691087" y="1266825"/>
              <a:ext cx="129314" cy="19051"/>
            </a:xfrm>
            <a:custGeom>
              <a:avLst/>
              <a:gdLst/>
              <a:ahLst/>
              <a:cxnLst/>
              <a:rect l="0" t="0" r="0" b="0"/>
              <a:pathLst>
                <a:path w="129314" h="19051">
                  <a:moveTo>
                    <a:pt x="5488" y="19050"/>
                  </a:moveTo>
                  <a:lnTo>
                    <a:pt x="5488" y="19050"/>
                  </a:lnTo>
                  <a:lnTo>
                    <a:pt x="0" y="19050"/>
                  </a:lnTo>
                  <a:lnTo>
                    <a:pt x="41840" y="13993"/>
                  </a:lnTo>
                  <a:lnTo>
                    <a:pt x="84183" y="1716"/>
                  </a:lnTo>
                  <a:lnTo>
                    <a:pt x="1293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36">
              <a:extLst>
                <a:ext uri="{FF2B5EF4-FFF2-40B4-BE49-F238E27FC236}">
                  <a16:creationId xmlns:a16="http://schemas.microsoft.com/office/drawing/2014/main" id="{4315FDE9-53CA-3F72-D029-55FF8899EEA0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10867150" y="1238250"/>
              <a:ext cx="118627" cy="98309"/>
            </a:xfrm>
            <a:custGeom>
              <a:avLst/>
              <a:gdLst/>
              <a:ahLst/>
              <a:cxnLst/>
              <a:rect l="0" t="0" r="0" b="0"/>
              <a:pathLst>
                <a:path w="118627" h="98309">
                  <a:moveTo>
                    <a:pt x="58025" y="38100"/>
                  </a:moveTo>
                  <a:lnTo>
                    <a:pt x="58025" y="38100"/>
                  </a:lnTo>
                  <a:lnTo>
                    <a:pt x="58025" y="33043"/>
                  </a:lnTo>
                  <a:lnTo>
                    <a:pt x="56967" y="31554"/>
                  </a:lnTo>
                  <a:lnTo>
                    <a:pt x="55201" y="30561"/>
                  </a:lnTo>
                  <a:lnTo>
                    <a:pt x="52968" y="29899"/>
                  </a:lnTo>
                  <a:lnTo>
                    <a:pt x="38729" y="21210"/>
                  </a:lnTo>
                  <a:lnTo>
                    <a:pt x="35636" y="20490"/>
                  </a:lnTo>
                  <a:lnTo>
                    <a:pt x="26554" y="25335"/>
                  </a:lnTo>
                  <a:lnTo>
                    <a:pt x="3479" y="45691"/>
                  </a:lnTo>
                  <a:lnTo>
                    <a:pt x="494" y="51627"/>
                  </a:lnTo>
                  <a:lnTo>
                    <a:pt x="0" y="63868"/>
                  </a:lnTo>
                  <a:lnTo>
                    <a:pt x="6130" y="76364"/>
                  </a:lnTo>
                  <a:lnTo>
                    <a:pt x="15910" y="87914"/>
                  </a:lnTo>
                  <a:lnTo>
                    <a:pt x="27313" y="96576"/>
                  </a:lnTo>
                  <a:lnTo>
                    <a:pt x="45080" y="98308"/>
                  </a:lnTo>
                  <a:lnTo>
                    <a:pt x="85924" y="90798"/>
                  </a:lnTo>
                  <a:lnTo>
                    <a:pt x="99705" y="82335"/>
                  </a:lnTo>
                  <a:lnTo>
                    <a:pt x="117176" y="59655"/>
                  </a:lnTo>
                  <a:lnTo>
                    <a:pt x="118626" y="54587"/>
                  </a:lnTo>
                  <a:lnTo>
                    <a:pt x="118534" y="50150"/>
                  </a:lnTo>
                  <a:lnTo>
                    <a:pt x="110316" y="20491"/>
                  </a:lnTo>
                  <a:lnTo>
                    <a:pt x="102078" y="11577"/>
                  </a:lnTo>
                  <a:lnTo>
                    <a:pt x="91363" y="5145"/>
                  </a:lnTo>
                  <a:lnTo>
                    <a:pt x="48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SMARTInkShape-Group6">
            <a:extLst>
              <a:ext uri="{FF2B5EF4-FFF2-40B4-BE49-F238E27FC236}">
                <a16:creationId xmlns:a16="http://schemas.microsoft.com/office/drawing/2014/main" id="{958F0BED-E606-875E-8473-2FDA1803756B}"/>
              </a:ext>
            </a:extLst>
          </p:cNvPr>
          <p:cNvGrpSpPr/>
          <p:nvPr/>
        </p:nvGrpSpPr>
        <p:grpSpPr>
          <a:xfrm>
            <a:off x="11258550" y="1152641"/>
            <a:ext cx="285751" cy="228485"/>
            <a:chOff x="11258550" y="1152641"/>
            <a:chExt cx="285751" cy="228485"/>
          </a:xfrm>
        </p:grpSpPr>
        <p:sp>
          <p:nvSpPr>
            <p:cNvPr id="44" name="SMARTInkShape-37">
              <a:extLst>
                <a:ext uri="{FF2B5EF4-FFF2-40B4-BE49-F238E27FC236}">
                  <a16:creationId xmlns:a16="http://schemas.microsoft.com/office/drawing/2014/main" id="{EA253BB5-958D-B4FC-18CF-28696297C72D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11258550" y="1152641"/>
              <a:ext cx="104450" cy="173734"/>
            </a:xfrm>
            <a:custGeom>
              <a:avLst/>
              <a:gdLst/>
              <a:ahLst/>
              <a:cxnLst/>
              <a:rect l="0" t="0" r="0" b="0"/>
              <a:pathLst>
                <a:path w="104450" h="173734">
                  <a:moveTo>
                    <a:pt x="47625" y="9409"/>
                  </a:moveTo>
                  <a:lnTo>
                    <a:pt x="47625" y="9409"/>
                  </a:lnTo>
                  <a:lnTo>
                    <a:pt x="47625" y="0"/>
                  </a:lnTo>
                  <a:lnTo>
                    <a:pt x="46567" y="40605"/>
                  </a:lnTo>
                  <a:lnTo>
                    <a:pt x="34368" y="80898"/>
                  </a:lnTo>
                  <a:lnTo>
                    <a:pt x="29338" y="121521"/>
                  </a:lnTo>
                  <a:lnTo>
                    <a:pt x="29973" y="136495"/>
                  </a:lnTo>
                  <a:lnTo>
                    <a:pt x="36279" y="160658"/>
                  </a:lnTo>
                  <a:lnTo>
                    <a:pt x="41877" y="171175"/>
                  </a:lnTo>
                  <a:lnTo>
                    <a:pt x="45910" y="173345"/>
                  </a:lnTo>
                  <a:lnTo>
                    <a:pt x="50714" y="173733"/>
                  </a:lnTo>
                  <a:lnTo>
                    <a:pt x="73635" y="171808"/>
                  </a:lnTo>
                  <a:lnTo>
                    <a:pt x="85996" y="163078"/>
                  </a:lnTo>
                  <a:lnTo>
                    <a:pt x="99212" y="145957"/>
                  </a:lnTo>
                  <a:lnTo>
                    <a:pt x="102302" y="136772"/>
                  </a:lnTo>
                  <a:lnTo>
                    <a:pt x="104449" y="112520"/>
                  </a:lnTo>
                  <a:lnTo>
                    <a:pt x="99622" y="96875"/>
                  </a:lnTo>
                  <a:lnTo>
                    <a:pt x="85904" y="87794"/>
                  </a:lnTo>
                  <a:lnTo>
                    <a:pt x="57203" y="79554"/>
                  </a:lnTo>
                  <a:lnTo>
                    <a:pt x="24117" y="76769"/>
                  </a:lnTo>
                  <a:lnTo>
                    <a:pt x="0" y="856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38">
              <a:extLst>
                <a:ext uri="{FF2B5EF4-FFF2-40B4-BE49-F238E27FC236}">
                  <a16:creationId xmlns:a16="http://schemas.microsoft.com/office/drawing/2014/main" id="{822798B1-A41E-206C-447F-32F1CBB570C5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11392708" y="1257714"/>
              <a:ext cx="151593" cy="123412"/>
            </a:xfrm>
            <a:custGeom>
              <a:avLst/>
              <a:gdLst/>
              <a:ahLst/>
              <a:cxnLst/>
              <a:rect l="0" t="0" r="0" b="0"/>
              <a:pathLst>
                <a:path w="151593" h="123412">
                  <a:moveTo>
                    <a:pt x="18242" y="37686"/>
                  </a:moveTo>
                  <a:lnTo>
                    <a:pt x="18242" y="37686"/>
                  </a:lnTo>
                  <a:lnTo>
                    <a:pt x="18242" y="29485"/>
                  </a:lnTo>
                  <a:lnTo>
                    <a:pt x="19300" y="29044"/>
                  </a:lnTo>
                  <a:lnTo>
                    <a:pt x="37487" y="28196"/>
                  </a:lnTo>
                  <a:lnTo>
                    <a:pt x="45493" y="30999"/>
                  </a:lnTo>
                  <a:lnTo>
                    <a:pt x="49109" y="33228"/>
                  </a:lnTo>
                  <a:lnTo>
                    <a:pt x="53638" y="33656"/>
                  </a:lnTo>
                  <a:lnTo>
                    <a:pt x="69064" y="31318"/>
                  </a:lnTo>
                  <a:lnTo>
                    <a:pt x="97790" y="36638"/>
                  </a:lnTo>
                  <a:lnTo>
                    <a:pt x="109336" y="34398"/>
                  </a:lnTo>
                  <a:lnTo>
                    <a:pt x="121786" y="30009"/>
                  </a:lnTo>
                  <a:lnTo>
                    <a:pt x="125371" y="29393"/>
                  </a:lnTo>
                  <a:lnTo>
                    <a:pt x="127761" y="26866"/>
                  </a:lnTo>
                  <a:lnTo>
                    <a:pt x="131912" y="11867"/>
                  </a:lnTo>
                  <a:lnTo>
                    <a:pt x="131064" y="10948"/>
                  </a:lnTo>
                  <a:lnTo>
                    <a:pt x="124813" y="8597"/>
                  </a:lnTo>
                  <a:lnTo>
                    <a:pt x="116260" y="2726"/>
                  </a:lnTo>
                  <a:lnTo>
                    <a:pt x="110135" y="982"/>
                  </a:lnTo>
                  <a:lnTo>
                    <a:pt x="85569" y="0"/>
                  </a:lnTo>
                  <a:lnTo>
                    <a:pt x="51478" y="9821"/>
                  </a:lnTo>
                  <a:lnTo>
                    <a:pt x="24680" y="26137"/>
                  </a:lnTo>
                  <a:lnTo>
                    <a:pt x="12990" y="41020"/>
                  </a:lnTo>
                  <a:lnTo>
                    <a:pt x="1917" y="66332"/>
                  </a:lnTo>
                  <a:lnTo>
                    <a:pt x="0" y="83098"/>
                  </a:lnTo>
                  <a:lnTo>
                    <a:pt x="5197" y="95263"/>
                  </a:lnTo>
                  <a:lnTo>
                    <a:pt x="14559" y="106668"/>
                  </a:lnTo>
                  <a:lnTo>
                    <a:pt x="25777" y="115264"/>
                  </a:lnTo>
                  <a:lnTo>
                    <a:pt x="54106" y="120997"/>
                  </a:lnTo>
                  <a:lnTo>
                    <a:pt x="98956" y="123093"/>
                  </a:lnTo>
                  <a:lnTo>
                    <a:pt x="151592" y="1234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SMARTInkShape-39">
            <a:extLst>
              <a:ext uri="{FF2B5EF4-FFF2-40B4-BE49-F238E27FC236}">
                <a16:creationId xmlns:a16="http://schemas.microsoft.com/office/drawing/2014/main" id="{6BA47EA6-368C-9738-CA19-7001473BE55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963853" y="1848628"/>
            <a:ext cx="236923" cy="136482"/>
          </a:xfrm>
          <a:custGeom>
            <a:avLst/>
            <a:gdLst/>
            <a:ahLst/>
            <a:cxnLst/>
            <a:rect l="0" t="0" r="0" b="0"/>
            <a:pathLst>
              <a:path w="236923" h="136482">
                <a:moveTo>
                  <a:pt x="151197" y="27797"/>
                </a:moveTo>
                <a:lnTo>
                  <a:pt x="151197" y="27797"/>
                </a:lnTo>
                <a:lnTo>
                  <a:pt x="151197" y="13608"/>
                </a:lnTo>
                <a:lnTo>
                  <a:pt x="148375" y="8085"/>
                </a:lnTo>
                <a:lnTo>
                  <a:pt x="146141" y="5131"/>
                </a:lnTo>
                <a:lnTo>
                  <a:pt x="140836" y="1848"/>
                </a:lnTo>
                <a:lnTo>
                  <a:pt x="129077" y="0"/>
                </a:lnTo>
                <a:lnTo>
                  <a:pt x="106543" y="2275"/>
                </a:lnTo>
                <a:lnTo>
                  <a:pt x="84784" y="9046"/>
                </a:lnTo>
                <a:lnTo>
                  <a:pt x="50851" y="30707"/>
                </a:lnTo>
                <a:lnTo>
                  <a:pt x="12498" y="75805"/>
                </a:lnTo>
                <a:lnTo>
                  <a:pt x="2857" y="93998"/>
                </a:lnTo>
                <a:lnTo>
                  <a:pt x="0" y="111147"/>
                </a:lnTo>
                <a:lnTo>
                  <a:pt x="2154" y="120580"/>
                </a:lnTo>
                <a:lnTo>
                  <a:pt x="12159" y="135260"/>
                </a:lnTo>
                <a:lnTo>
                  <a:pt x="17231" y="136481"/>
                </a:lnTo>
                <a:lnTo>
                  <a:pt x="31331" y="135015"/>
                </a:lnTo>
                <a:lnTo>
                  <a:pt x="42537" y="130835"/>
                </a:lnTo>
                <a:lnTo>
                  <a:pt x="65131" y="113369"/>
                </a:lnTo>
                <a:lnTo>
                  <a:pt x="81302" y="96568"/>
                </a:lnTo>
                <a:lnTo>
                  <a:pt x="119800" y="49721"/>
                </a:lnTo>
                <a:lnTo>
                  <a:pt x="120741" y="48763"/>
                </a:lnTo>
                <a:lnTo>
                  <a:pt x="121368" y="49183"/>
                </a:lnTo>
                <a:lnTo>
                  <a:pt x="122457" y="55216"/>
                </a:lnTo>
                <a:lnTo>
                  <a:pt x="122607" y="69528"/>
                </a:lnTo>
                <a:lnTo>
                  <a:pt x="123670" y="71493"/>
                </a:lnTo>
                <a:lnTo>
                  <a:pt x="125437" y="72803"/>
                </a:lnTo>
                <a:lnTo>
                  <a:pt x="127674" y="73676"/>
                </a:lnTo>
                <a:lnTo>
                  <a:pt x="129165" y="75316"/>
                </a:lnTo>
                <a:lnTo>
                  <a:pt x="130821" y="79961"/>
                </a:lnTo>
                <a:lnTo>
                  <a:pt x="132322" y="81623"/>
                </a:lnTo>
                <a:lnTo>
                  <a:pt x="136810" y="83470"/>
                </a:lnTo>
                <a:lnTo>
                  <a:pt x="179389" y="84861"/>
                </a:lnTo>
                <a:lnTo>
                  <a:pt x="236922" y="8494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SMARTInkShape-Group8">
            <a:extLst>
              <a:ext uri="{FF2B5EF4-FFF2-40B4-BE49-F238E27FC236}">
                <a16:creationId xmlns:a16="http://schemas.microsoft.com/office/drawing/2014/main" id="{FA68E194-627E-33E1-674A-A9A2908C2004}"/>
              </a:ext>
            </a:extLst>
          </p:cNvPr>
          <p:cNvGrpSpPr/>
          <p:nvPr/>
        </p:nvGrpSpPr>
        <p:grpSpPr>
          <a:xfrm>
            <a:off x="6619875" y="1743075"/>
            <a:ext cx="704851" cy="438151"/>
            <a:chOff x="6619875" y="1743075"/>
            <a:chExt cx="704851" cy="438151"/>
          </a:xfrm>
        </p:grpSpPr>
        <p:sp>
          <p:nvSpPr>
            <p:cNvPr id="48" name="SMARTInkShape-40">
              <a:extLst>
                <a:ext uri="{FF2B5EF4-FFF2-40B4-BE49-F238E27FC236}">
                  <a16:creationId xmlns:a16="http://schemas.microsoft.com/office/drawing/2014/main" id="{901EF8F9-FF23-659B-AC0B-E5FAB14D32F8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6620483" y="1876817"/>
              <a:ext cx="27968" cy="304409"/>
            </a:xfrm>
            <a:custGeom>
              <a:avLst/>
              <a:gdLst/>
              <a:ahLst/>
              <a:cxnLst/>
              <a:rect l="0" t="0" r="0" b="0"/>
              <a:pathLst>
                <a:path w="27968" h="304409">
                  <a:moveTo>
                    <a:pt x="27967" y="9133"/>
                  </a:moveTo>
                  <a:lnTo>
                    <a:pt x="27967" y="9133"/>
                  </a:lnTo>
                  <a:lnTo>
                    <a:pt x="27967" y="0"/>
                  </a:lnTo>
                  <a:lnTo>
                    <a:pt x="25145" y="18488"/>
                  </a:lnTo>
                  <a:lnTo>
                    <a:pt x="17606" y="52827"/>
                  </a:lnTo>
                  <a:lnTo>
                    <a:pt x="11492" y="90871"/>
                  </a:lnTo>
                  <a:lnTo>
                    <a:pt x="9681" y="127896"/>
                  </a:lnTo>
                  <a:lnTo>
                    <a:pt x="6321" y="169558"/>
                  </a:lnTo>
                  <a:lnTo>
                    <a:pt x="1445" y="208714"/>
                  </a:lnTo>
                  <a:lnTo>
                    <a:pt x="0" y="247126"/>
                  </a:lnTo>
                  <a:lnTo>
                    <a:pt x="8917" y="3044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41">
              <a:extLst>
                <a:ext uri="{FF2B5EF4-FFF2-40B4-BE49-F238E27FC236}">
                  <a16:creationId xmlns:a16="http://schemas.microsoft.com/office/drawing/2014/main" id="{5F8A91EA-84A2-D7D0-C7ED-76E898D294B0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6619875" y="1889243"/>
              <a:ext cx="129488" cy="105179"/>
            </a:xfrm>
            <a:custGeom>
              <a:avLst/>
              <a:gdLst/>
              <a:ahLst/>
              <a:cxnLst/>
              <a:rect l="0" t="0" r="0" b="0"/>
              <a:pathLst>
                <a:path w="129488" h="105179">
                  <a:moveTo>
                    <a:pt x="19050" y="72907"/>
                  </a:moveTo>
                  <a:lnTo>
                    <a:pt x="19050" y="72907"/>
                  </a:lnTo>
                  <a:lnTo>
                    <a:pt x="19050" y="67851"/>
                  </a:lnTo>
                  <a:lnTo>
                    <a:pt x="34128" y="43248"/>
                  </a:lnTo>
                  <a:lnTo>
                    <a:pt x="37393" y="32209"/>
                  </a:lnTo>
                  <a:lnTo>
                    <a:pt x="46240" y="18985"/>
                  </a:lnTo>
                  <a:lnTo>
                    <a:pt x="56182" y="8020"/>
                  </a:lnTo>
                  <a:lnTo>
                    <a:pt x="70478" y="1735"/>
                  </a:lnTo>
                  <a:lnTo>
                    <a:pt x="86357" y="0"/>
                  </a:lnTo>
                  <a:lnTo>
                    <a:pt x="107197" y="4973"/>
                  </a:lnTo>
                  <a:lnTo>
                    <a:pt x="120315" y="10259"/>
                  </a:lnTo>
                  <a:lnTo>
                    <a:pt x="124660" y="15267"/>
                  </a:lnTo>
                  <a:lnTo>
                    <a:pt x="129487" y="29297"/>
                  </a:lnTo>
                  <a:lnTo>
                    <a:pt x="127149" y="60103"/>
                  </a:lnTo>
                  <a:lnTo>
                    <a:pt x="119658" y="75330"/>
                  </a:lnTo>
                  <a:lnTo>
                    <a:pt x="103540" y="89853"/>
                  </a:lnTo>
                  <a:lnTo>
                    <a:pt x="89409" y="97372"/>
                  </a:lnTo>
                  <a:lnTo>
                    <a:pt x="69018" y="104241"/>
                  </a:lnTo>
                  <a:lnTo>
                    <a:pt x="48666" y="105178"/>
                  </a:lnTo>
                  <a:lnTo>
                    <a:pt x="0" y="1014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42">
              <a:extLst>
                <a:ext uri="{FF2B5EF4-FFF2-40B4-BE49-F238E27FC236}">
                  <a16:creationId xmlns:a16="http://schemas.microsoft.com/office/drawing/2014/main" id="{90989BCE-4F8D-1643-483E-F072D3E6A5F2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6765173" y="1868770"/>
              <a:ext cx="216653" cy="168866"/>
            </a:xfrm>
            <a:custGeom>
              <a:avLst/>
              <a:gdLst/>
              <a:ahLst/>
              <a:cxnLst/>
              <a:rect l="0" t="0" r="0" b="0"/>
              <a:pathLst>
                <a:path w="216653" h="168866">
                  <a:moveTo>
                    <a:pt x="83302" y="55280"/>
                  </a:moveTo>
                  <a:lnTo>
                    <a:pt x="83302" y="55280"/>
                  </a:lnTo>
                  <a:lnTo>
                    <a:pt x="83302" y="50224"/>
                  </a:lnTo>
                  <a:lnTo>
                    <a:pt x="84360" y="48734"/>
                  </a:lnTo>
                  <a:lnTo>
                    <a:pt x="86124" y="47741"/>
                  </a:lnTo>
                  <a:lnTo>
                    <a:pt x="88358" y="47079"/>
                  </a:lnTo>
                  <a:lnTo>
                    <a:pt x="89847" y="45579"/>
                  </a:lnTo>
                  <a:lnTo>
                    <a:pt x="91502" y="41091"/>
                  </a:lnTo>
                  <a:lnTo>
                    <a:pt x="90886" y="39470"/>
                  </a:lnTo>
                  <a:lnTo>
                    <a:pt x="89416" y="38390"/>
                  </a:lnTo>
                  <a:lnTo>
                    <a:pt x="87378" y="37670"/>
                  </a:lnTo>
                  <a:lnTo>
                    <a:pt x="86019" y="36132"/>
                  </a:lnTo>
                  <a:lnTo>
                    <a:pt x="84510" y="31600"/>
                  </a:lnTo>
                  <a:lnTo>
                    <a:pt x="82483" y="20068"/>
                  </a:lnTo>
                  <a:lnTo>
                    <a:pt x="70076" y="4442"/>
                  </a:lnTo>
                  <a:lnTo>
                    <a:pt x="61196" y="935"/>
                  </a:lnTo>
                  <a:lnTo>
                    <a:pt x="55865" y="0"/>
                  </a:lnTo>
                  <a:lnTo>
                    <a:pt x="50193" y="1494"/>
                  </a:lnTo>
                  <a:lnTo>
                    <a:pt x="38248" y="8797"/>
                  </a:lnTo>
                  <a:lnTo>
                    <a:pt x="19623" y="29865"/>
                  </a:lnTo>
                  <a:lnTo>
                    <a:pt x="5756" y="56216"/>
                  </a:lnTo>
                  <a:lnTo>
                    <a:pt x="0" y="84132"/>
                  </a:lnTo>
                  <a:lnTo>
                    <a:pt x="4601" y="126439"/>
                  </a:lnTo>
                  <a:lnTo>
                    <a:pt x="5990" y="139118"/>
                  </a:lnTo>
                  <a:lnTo>
                    <a:pt x="8478" y="143980"/>
                  </a:lnTo>
                  <a:lnTo>
                    <a:pt x="16887" y="152205"/>
                  </a:lnTo>
                  <a:lnTo>
                    <a:pt x="22091" y="153763"/>
                  </a:lnTo>
                  <a:lnTo>
                    <a:pt x="33519" y="152673"/>
                  </a:lnTo>
                  <a:lnTo>
                    <a:pt x="42832" y="145838"/>
                  </a:lnTo>
                  <a:lnTo>
                    <a:pt x="51557" y="136803"/>
                  </a:lnTo>
                  <a:lnTo>
                    <a:pt x="74406" y="116735"/>
                  </a:lnTo>
                  <a:lnTo>
                    <a:pt x="87369" y="97478"/>
                  </a:lnTo>
                  <a:lnTo>
                    <a:pt x="94032" y="85069"/>
                  </a:lnTo>
                  <a:lnTo>
                    <a:pt x="98655" y="78045"/>
                  </a:lnTo>
                  <a:lnTo>
                    <a:pt x="102208" y="65384"/>
                  </a:lnTo>
                  <a:lnTo>
                    <a:pt x="101265" y="81186"/>
                  </a:lnTo>
                  <a:lnTo>
                    <a:pt x="93414" y="123506"/>
                  </a:lnTo>
                  <a:lnTo>
                    <a:pt x="94146" y="135344"/>
                  </a:lnTo>
                  <a:lnTo>
                    <a:pt x="100509" y="152851"/>
                  </a:lnTo>
                  <a:lnTo>
                    <a:pt x="106120" y="161439"/>
                  </a:lnTo>
                  <a:lnTo>
                    <a:pt x="112141" y="165962"/>
                  </a:lnTo>
                  <a:lnTo>
                    <a:pt x="119403" y="167972"/>
                  </a:lnTo>
                  <a:lnTo>
                    <a:pt x="129685" y="168865"/>
                  </a:lnTo>
                  <a:lnTo>
                    <a:pt x="147376" y="164312"/>
                  </a:lnTo>
                  <a:lnTo>
                    <a:pt x="188096" y="138970"/>
                  </a:lnTo>
                  <a:lnTo>
                    <a:pt x="216652" y="1124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43">
              <a:extLst>
                <a:ext uri="{FF2B5EF4-FFF2-40B4-BE49-F238E27FC236}">
                  <a16:creationId xmlns:a16="http://schemas.microsoft.com/office/drawing/2014/main" id="{990E77A7-ABEE-68CC-AC6F-C3AEE3250FA3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6981825" y="1866900"/>
              <a:ext cx="161926" cy="121478"/>
            </a:xfrm>
            <a:custGeom>
              <a:avLst/>
              <a:gdLst/>
              <a:ahLst/>
              <a:cxnLst/>
              <a:rect l="0" t="0" r="0" b="0"/>
              <a:pathLst>
                <a:path w="161926" h="121478">
                  <a:moveTo>
                    <a:pt x="0" y="47625"/>
                  </a:moveTo>
                  <a:lnTo>
                    <a:pt x="0" y="47625"/>
                  </a:lnTo>
                  <a:lnTo>
                    <a:pt x="13257" y="47625"/>
                  </a:lnTo>
                  <a:lnTo>
                    <a:pt x="19297" y="44803"/>
                  </a:lnTo>
                  <a:lnTo>
                    <a:pt x="25510" y="41079"/>
                  </a:lnTo>
                  <a:lnTo>
                    <a:pt x="36016" y="38983"/>
                  </a:lnTo>
                  <a:lnTo>
                    <a:pt x="46346" y="38492"/>
                  </a:lnTo>
                  <a:lnTo>
                    <a:pt x="51005" y="40478"/>
                  </a:lnTo>
                  <a:lnTo>
                    <a:pt x="59005" y="48329"/>
                  </a:lnTo>
                  <a:lnTo>
                    <a:pt x="71706" y="76104"/>
                  </a:lnTo>
                  <a:lnTo>
                    <a:pt x="75608" y="102632"/>
                  </a:lnTo>
                  <a:lnTo>
                    <a:pt x="76024" y="115900"/>
                  </a:lnTo>
                  <a:lnTo>
                    <a:pt x="75024" y="118541"/>
                  </a:lnTo>
                  <a:lnTo>
                    <a:pt x="73299" y="120303"/>
                  </a:lnTo>
                  <a:lnTo>
                    <a:pt x="71092" y="121477"/>
                  </a:lnTo>
                  <a:lnTo>
                    <a:pt x="68561" y="121201"/>
                  </a:lnTo>
                  <a:lnTo>
                    <a:pt x="56895" y="115977"/>
                  </a:lnTo>
                  <a:lnTo>
                    <a:pt x="53805" y="115418"/>
                  </a:lnTo>
                  <a:lnTo>
                    <a:pt x="51745" y="112929"/>
                  </a:lnTo>
                  <a:lnTo>
                    <a:pt x="49457" y="104518"/>
                  </a:lnTo>
                  <a:lnTo>
                    <a:pt x="51261" y="93725"/>
                  </a:lnTo>
                  <a:lnTo>
                    <a:pt x="58227" y="78570"/>
                  </a:lnTo>
                  <a:lnTo>
                    <a:pt x="92695" y="40856"/>
                  </a:lnTo>
                  <a:lnTo>
                    <a:pt x="136561" y="13047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44">
              <a:extLst>
                <a:ext uri="{FF2B5EF4-FFF2-40B4-BE49-F238E27FC236}">
                  <a16:creationId xmlns:a16="http://schemas.microsoft.com/office/drawing/2014/main" id="{BBF7E1DA-CC71-9CB3-BEA3-8C4EC39ACFEE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7162920" y="1743075"/>
              <a:ext cx="123706" cy="265920"/>
            </a:xfrm>
            <a:custGeom>
              <a:avLst/>
              <a:gdLst/>
              <a:ahLst/>
              <a:cxnLst/>
              <a:rect l="0" t="0" r="0" b="0"/>
              <a:pathLst>
                <a:path w="123706" h="265920">
                  <a:moveTo>
                    <a:pt x="18930" y="0"/>
                  </a:moveTo>
                  <a:lnTo>
                    <a:pt x="18930" y="0"/>
                  </a:lnTo>
                  <a:lnTo>
                    <a:pt x="23986" y="5056"/>
                  </a:lnTo>
                  <a:lnTo>
                    <a:pt x="26468" y="13183"/>
                  </a:lnTo>
                  <a:lnTo>
                    <a:pt x="26514" y="24909"/>
                  </a:lnTo>
                  <a:lnTo>
                    <a:pt x="17919" y="63952"/>
                  </a:lnTo>
                  <a:lnTo>
                    <a:pt x="11928" y="106790"/>
                  </a:lnTo>
                  <a:lnTo>
                    <a:pt x="9903" y="153504"/>
                  </a:lnTo>
                  <a:lnTo>
                    <a:pt x="2958" y="197264"/>
                  </a:lnTo>
                  <a:lnTo>
                    <a:pt x="285" y="242230"/>
                  </a:lnTo>
                  <a:lnTo>
                    <a:pt x="0" y="257803"/>
                  </a:lnTo>
                  <a:lnTo>
                    <a:pt x="2076" y="260769"/>
                  </a:lnTo>
                  <a:lnTo>
                    <a:pt x="5578" y="262746"/>
                  </a:lnTo>
                  <a:lnTo>
                    <a:pt x="21348" y="265919"/>
                  </a:lnTo>
                  <a:lnTo>
                    <a:pt x="68137" y="250408"/>
                  </a:lnTo>
                  <a:lnTo>
                    <a:pt x="99323" y="238043"/>
                  </a:lnTo>
                  <a:lnTo>
                    <a:pt x="123705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45">
              <a:extLst>
                <a:ext uri="{FF2B5EF4-FFF2-40B4-BE49-F238E27FC236}">
                  <a16:creationId xmlns:a16="http://schemas.microsoft.com/office/drawing/2014/main" id="{74A380BB-67F4-81C4-6AE3-ACB19203E0B5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7162800" y="1866900"/>
              <a:ext cx="161926" cy="28576"/>
            </a:xfrm>
            <a:custGeom>
              <a:avLst/>
              <a:gdLst/>
              <a:ahLst/>
              <a:cxnLst/>
              <a:rect l="0" t="0" r="0" b="0"/>
              <a:pathLst>
                <a:path w="16192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10361" y="21036"/>
                  </a:lnTo>
                  <a:lnTo>
                    <a:pt x="53257" y="10965"/>
                  </a:lnTo>
                  <a:lnTo>
                    <a:pt x="63533" y="7343"/>
                  </a:lnTo>
                  <a:lnTo>
                    <a:pt x="71629" y="3264"/>
                  </a:lnTo>
                  <a:lnTo>
                    <a:pt x="85312" y="967"/>
                  </a:lnTo>
                  <a:lnTo>
                    <a:pt x="128030" y="128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SMARTInkShape-Group9">
            <a:extLst>
              <a:ext uri="{FF2B5EF4-FFF2-40B4-BE49-F238E27FC236}">
                <a16:creationId xmlns:a16="http://schemas.microsoft.com/office/drawing/2014/main" id="{01698468-0E7A-16B4-1BE3-42F1AD17EC47}"/>
              </a:ext>
            </a:extLst>
          </p:cNvPr>
          <p:cNvGrpSpPr/>
          <p:nvPr/>
        </p:nvGrpSpPr>
        <p:grpSpPr>
          <a:xfrm>
            <a:off x="7697297" y="1718926"/>
            <a:ext cx="246554" cy="433725"/>
            <a:chOff x="7697297" y="1718926"/>
            <a:chExt cx="246554" cy="433725"/>
          </a:xfrm>
        </p:grpSpPr>
        <p:sp>
          <p:nvSpPr>
            <p:cNvPr id="55" name="SMARTInkShape-46">
              <a:extLst>
                <a:ext uri="{FF2B5EF4-FFF2-40B4-BE49-F238E27FC236}">
                  <a16:creationId xmlns:a16="http://schemas.microsoft.com/office/drawing/2014/main" id="{EABD1DB2-4F92-E40C-323E-2BF588BACF62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7697297" y="1847850"/>
              <a:ext cx="75104" cy="113065"/>
            </a:xfrm>
            <a:custGeom>
              <a:avLst/>
              <a:gdLst/>
              <a:ahLst/>
              <a:cxnLst/>
              <a:rect l="0" t="0" r="0" b="0"/>
              <a:pathLst>
                <a:path w="75104" h="113065">
                  <a:moveTo>
                    <a:pt x="75103" y="47625"/>
                  </a:moveTo>
                  <a:lnTo>
                    <a:pt x="75103" y="47625"/>
                  </a:lnTo>
                  <a:lnTo>
                    <a:pt x="75103" y="23645"/>
                  </a:lnTo>
                  <a:lnTo>
                    <a:pt x="72281" y="18270"/>
                  </a:lnTo>
                  <a:lnTo>
                    <a:pt x="60638" y="4620"/>
                  </a:lnTo>
                  <a:lnTo>
                    <a:pt x="56993" y="4138"/>
                  </a:lnTo>
                  <a:lnTo>
                    <a:pt x="41750" y="8517"/>
                  </a:lnTo>
                  <a:lnTo>
                    <a:pt x="29941" y="13663"/>
                  </a:lnTo>
                  <a:lnTo>
                    <a:pt x="11392" y="32623"/>
                  </a:lnTo>
                  <a:lnTo>
                    <a:pt x="4454" y="46602"/>
                  </a:lnTo>
                  <a:lnTo>
                    <a:pt x="0" y="77880"/>
                  </a:lnTo>
                  <a:lnTo>
                    <a:pt x="5035" y="93174"/>
                  </a:lnTo>
                  <a:lnTo>
                    <a:pt x="9340" y="100216"/>
                  </a:lnTo>
                  <a:lnTo>
                    <a:pt x="14328" y="104911"/>
                  </a:lnTo>
                  <a:lnTo>
                    <a:pt x="25515" y="110127"/>
                  </a:lnTo>
                  <a:lnTo>
                    <a:pt x="43712" y="113064"/>
                  </a:lnTo>
                  <a:lnTo>
                    <a:pt x="48884" y="111359"/>
                  </a:lnTo>
                  <a:lnTo>
                    <a:pt x="57453" y="103821"/>
                  </a:lnTo>
                  <a:lnTo>
                    <a:pt x="68227" y="87676"/>
                  </a:lnTo>
                  <a:lnTo>
                    <a:pt x="73745" y="57771"/>
                  </a:lnTo>
                  <a:lnTo>
                    <a:pt x="74924" y="30786"/>
                  </a:lnTo>
                  <a:lnTo>
                    <a:pt x="72202" y="21444"/>
                  </a:lnTo>
                  <a:lnTo>
                    <a:pt x="68521" y="13764"/>
                  </a:lnTo>
                  <a:lnTo>
                    <a:pt x="6557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47">
              <a:extLst>
                <a:ext uri="{FF2B5EF4-FFF2-40B4-BE49-F238E27FC236}">
                  <a16:creationId xmlns:a16="http://schemas.microsoft.com/office/drawing/2014/main" id="{CB1ECCE3-AC31-880F-9A77-6E6EF2C23E5F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7782924" y="1718926"/>
              <a:ext cx="122711" cy="433725"/>
            </a:xfrm>
            <a:custGeom>
              <a:avLst/>
              <a:gdLst/>
              <a:ahLst/>
              <a:cxnLst/>
              <a:rect l="0" t="0" r="0" b="0"/>
              <a:pathLst>
                <a:path w="122711" h="433725">
                  <a:moveTo>
                    <a:pt x="113301" y="90824"/>
                  </a:moveTo>
                  <a:lnTo>
                    <a:pt x="113301" y="90824"/>
                  </a:lnTo>
                  <a:lnTo>
                    <a:pt x="114359" y="81103"/>
                  </a:lnTo>
                  <a:lnTo>
                    <a:pt x="122433" y="45816"/>
                  </a:lnTo>
                  <a:lnTo>
                    <a:pt x="122710" y="33861"/>
                  </a:lnTo>
                  <a:lnTo>
                    <a:pt x="120632" y="29566"/>
                  </a:lnTo>
                  <a:lnTo>
                    <a:pt x="107732" y="15067"/>
                  </a:lnTo>
                  <a:lnTo>
                    <a:pt x="106414" y="11744"/>
                  </a:lnTo>
                  <a:lnTo>
                    <a:pt x="104476" y="9529"/>
                  </a:lnTo>
                  <a:lnTo>
                    <a:pt x="90750" y="626"/>
                  </a:lnTo>
                  <a:lnTo>
                    <a:pt x="87684" y="0"/>
                  </a:lnTo>
                  <a:lnTo>
                    <a:pt x="84581" y="642"/>
                  </a:lnTo>
                  <a:lnTo>
                    <a:pt x="75158" y="6600"/>
                  </a:lnTo>
                  <a:lnTo>
                    <a:pt x="71997" y="9275"/>
                  </a:lnTo>
                  <a:lnTo>
                    <a:pt x="52974" y="48870"/>
                  </a:lnTo>
                  <a:lnTo>
                    <a:pt x="38393" y="83567"/>
                  </a:lnTo>
                  <a:lnTo>
                    <a:pt x="29561" y="115115"/>
                  </a:lnTo>
                  <a:lnTo>
                    <a:pt x="18639" y="160110"/>
                  </a:lnTo>
                  <a:lnTo>
                    <a:pt x="10524" y="203758"/>
                  </a:lnTo>
                  <a:lnTo>
                    <a:pt x="2374" y="246129"/>
                  </a:lnTo>
                  <a:lnTo>
                    <a:pt x="0" y="293474"/>
                  </a:lnTo>
                  <a:lnTo>
                    <a:pt x="355" y="340428"/>
                  </a:lnTo>
                  <a:lnTo>
                    <a:pt x="6693" y="381621"/>
                  </a:lnTo>
                  <a:lnTo>
                    <a:pt x="15274" y="416405"/>
                  </a:lnTo>
                  <a:lnTo>
                    <a:pt x="27576" y="4337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48">
              <a:extLst>
                <a:ext uri="{FF2B5EF4-FFF2-40B4-BE49-F238E27FC236}">
                  <a16:creationId xmlns:a16="http://schemas.microsoft.com/office/drawing/2014/main" id="{3054FB0A-49D4-F427-D867-C6CC47D8C8AD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7791450" y="1924050"/>
              <a:ext cx="152401" cy="19051"/>
            </a:xfrm>
            <a:custGeom>
              <a:avLst/>
              <a:gdLst/>
              <a:ahLst/>
              <a:cxnLst/>
              <a:rect l="0" t="0" r="0" b="0"/>
              <a:pathLst>
                <a:path w="152401" h="19051">
                  <a:moveTo>
                    <a:pt x="0" y="19050"/>
                  </a:moveTo>
                  <a:lnTo>
                    <a:pt x="0" y="19050"/>
                  </a:lnTo>
                  <a:lnTo>
                    <a:pt x="24909" y="17992"/>
                  </a:lnTo>
                  <a:lnTo>
                    <a:pt x="69111" y="10408"/>
                  </a:lnTo>
                  <a:lnTo>
                    <a:pt x="87623" y="8728"/>
                  </a:lnTo>
                  <a:lnTo>
                    <a:pt x="106718" y="2038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SMARTInkShape-Group10">
            <a:extLst>
              <a:ext uri="{FF2B5EF4-FFF2-40B4-BE49-F238E27FC236}">
                <a16:creationId xmlns:a16="http://schemas.microsoft.com/office/drawing/2014/main" id="{701AAE9B-48A2-E7CF-8531-46DB40DE7D54}"/>
              </a:ext>
            </a:extLst>
          </p:cNvPr>
          <p:cNvGrpSpPr/>
          <p:nvPr/>
        </p:nvGrpSpPr>
        <p:grpSpPr>
          <a:xfrm>
            <a:off x="8258175" y="1697709"/>
            <a:ext cx="981076" cy="350167"/>
            <a:chOff x="8258175" y="1697709"/>
            <a:chExt cx="981076" cy="350167"/>
          </a:xfrm>
        </p:grpSpPr>
        <p:sp>
          <p:nvSpPr>
            <p:cNvPr id="59" name="SMARTInkShape-49">
              <a:extLst>
                <a:ext uri="{FF2B5EF4-FFF2-40B4-BE49-F238E27FC236}">
                  <a16:creationId xmlns:a16="http://schemas.microsoft.com/office/drawing/2014/main" id="{26379C2B-D073-893F-EE69-E220F6D15703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8258175" y="1771660"/>
              <a:ext cx="228601" cy="171441"/>
            </a:xfrm>
            <a:custGeom>
              <a:avLst/>
              <a:gdLst/>
              <a:ahLst/>
              <a:cxnLst/>
              <a:rect l="0" t="0" r="0" b="0"/>
              <a:pathLst>
                <a:path w="228601" h="171441">
                  <a:moveTo>
                    <a:pt x="228600" y="9515"/>
                  </a:moveTo>
                  <a:lnTo>
                    <a:pt x="228600" y="9515"/>
                  </a:lnTo>
                  <a:lnTo>
                    <a:pt x="228600" y="0"/>
                  </a:lnTo>
                  <a:lnTo>
                    <a:pt x="203691" y="1049"/>
                  </a:lnTo>
                  <a:lnTo>
                    <a:pt x="163919" y="10749"/>
                  </a:lnTo>
                  <a:lnTo>
                    <a:pt x="124885" y="30857"/>
                  </a:lnTo>
                  <a:lnTo>
                    <a:pt x="98827" y="53857"/>
                  </a:lnTo>
                  <a:lnTo>
                    <a:pt x="96840" y="58503"/>
                  </a:lnTo>
                  <a:lnTo>
                    <a:pt x="96310" y="61224"/>
                  </a:lnTo>
                  <a:lnTo>
                    <a:pt x="99132" y="64096"/>
                  </a:lnTo>
                  <a:lnTo>
                    <a:pt x="142823" y="85750"/>
                  </a:lnTo>
                  <a:lnTo>
                    <a:pt x="161909" y="98073"/>
                  </a:lnTo>
                  <a:lnTo>
                    <a:pt x="177209" y="111087"/>
                  </a:lnTo>
                  <a:lnTo>
                    <a:pt x="184915" y="123454"/>
                  </a:lnTo>
                  <a:lnTo>
                    <a:pt x="188845" y="135467"/>
                  </a:lnTo>
                  <a:lnTo>
                    <a:pt x="186222" y="140050"/>
                  </a:lnTo>
                  <a:lnTo>
                    <a:pt x="174840" y="150786"/>
                  </a:lnTo>
                  <a:lnTo>
                    <a:pt x="159199" y="156969"/>
                  </a:lnTo>
                  <a:lnTo>
                    <a:pt x="111824" y="167810"/>
                  </a:lnTo>
                  <a:lnTo>
                    <a:pt x="73585" y="170364"/>
                  </a:lnTo>
                  <a:lnTo>
                    <a:pt x="26286" y="171346"/>
                  </a:lnTo>
                  <a:lnTo>
                    <a:pt x="0" y="1714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50">
              <a:extLst>
                <a:ext uri="{FF2B5EF4-FFF2-40B4-BE49-F238E27FC236}">
                  <a16:creationId xmlns:a16="http://schemas.microsoft.com/office/drawing/2014/main" id="{B12F33A8-57E1-BF5C-4185-6D5251532DC8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8467868" y="1792186"/>
              <a:ext cx="418958" cy="159333"/>
            </a:xfrm>
            <a:custGeom>
              <a:avLst/>
              <a:gdLst/>
              <a:ahLst/>
              <a:cxnLst/>
              <a:rect l="0" t="0" r="0" b="0"/>
              <a:pathLst>
                <a:path w="418958" h="159333">
                  <a:moveTo>
                    <a:pt x="133207" y="55664"/>
                  </a:moveTo>
                  <a:lnTo>
                    <a:pt x="133207" y="55664"/>
                  </a:lnTo>
                  <a:lnTo>
                    <a:pt x="138263" y="50608"/>
                  </a:lnTo>
                  <a:lnTo>
                    <a:pt x="140745" y="45303"/>
                  </a:lnTo>
                  <a:lnTo>
                    <a:pt x="141407" y="42406"/>
                  </a:lnTo>
                  <a:lnTo>
                    <a:pt x="140791" y="40476"/>
                  </a:lnTo>
                  <a:lnTo>
                    <a:pt x="139321" y="39188"/>
                  </a:lnTo>
                  <a:lnTo>
                    <a:pt x="137283" y="38330"/>
                  </a:lnTo>
                  <a:lnTo>
                    <a:pt x="135924" y="36700"/>
                  </a:lnTo>
                  <a:lnTo>
                    <a:pt x="130921" y="26479"/>
                  </a:lnTo>
                  <a:lnTo>
                    <a:pt x="120055" y="14268"/>
                  </a:lnTo>
                  <a:lnTo>
                    <a:pt x="113956" y="10808"/>
                  </a:lnTo>
                  <a:lnTo>
                    <a:pt x="107718" y="8211"/>
                  </a:lnTo>
                  <a:lnTo>
                    <a:pt x="101417" y="3529"/>
                  </a:lnTo>
                  <a:lnTo>
                    <a:pt x="81808" y="0"/>
                  </a:lnTo>
                  <a:lnTo>
                    <a:pt x="55888" y="4011"/>
                  </a:lnTo>
                  <a:lnTo>
                    <a:pt x="38214" y="11902"/>
                  </a:lnTo>
                  <a:lnTo>
                    <a:pt x="17271" y="30596"/>
                  </a:lnTo>
                  <a:lnTo>
                    <a:pt x="3528" y="53298"/>
                  </a:lnTo>
                  <a:lnTo>
                    <a:pt x="0" y="95213"/>
                  </a:lnTo>
                  <a:lnTo>
                    <a:pt x="2743" y="102522"/>
                  </a:lnTo>
                  <a:lnTo>
                    <a:pt x="23456" y="126825"/>
                  </a:lnTo>
                  <a:lnTo>
                    <a:pt x="29043" y="129624"/>
                  </a:lnTo>
                  <a:lnTo>
                    <a:pt x="46309" y="131422"/>
                  </a:lnTo>
                  <a:lnTo>
                    <a:pt x="55075" y="128845"/>
                  </a:lnTo>
                  <a:lnTo>
                    <a:pt x="72628" y="115592"/>
                  </a:lnTo>
                  <a:lnTo>
                    <a:pt x="81274" y="106346"/>
                  </a:lnTo>
                  <a:lnTo>
                    <a:pt x="85014" y="95630"/>
                  </a:lnTo>
                  <a:lnTo>
                    <a:pt x="85414" y="89260"/>
                  </a:lnTo>
                  <a:lnTo>
                    <a:pt x="86528" y="87587"/>
                  </a:lnTo>
                  <a:lnTo>
                    <a:pt x="88330" y="86471"/>
                  </a:lnTo>
                  <a:lnTo>
                    <a:pt x="90589" y="85727"/>
                  </a:lnTo>
                  <a:lnTo>
                    <a:pt x="92094" y="84173"/>
                  </a:lnTo>
                  <a:lnTo>
                    <a:pt x="94214" y="79045"/>
                  </a:lnTo>
                  <a:lnTo>
                    <a:pt x="94512" y="79718"/>
                  </a:lnTo>
                  <a:lnTo>
                    <a:pt x="94710" y="81225"/>
                  </a:lnTo>
                  <a:lnTo>
                    <a:pt x="93784" y="82230"/>
                  </a:lnTo>
                  <a:lnTo>
                    <a:pt x="89932" y="83346"/>
                  </a:lnTo>
                  <a:lnTo>
                    <a:pt x="84693" y="89487"/>
                  </a:lnTo>
                  <a:lnTo>
                    <a:pt x="72706" y="110676"/>
                  </a:lnTo>
                  <a:lnTo>
                    <a:pt x="68361" y="128996"/>
                  </a:lnTo>
                  <a:lnTo>
                    <a:pt x="67075" y="147830"/>
                  </a:lnTo>
                  <a:lnTo>
                    <a:pt x="67952" y="152033"/>
                  </a:lnTo>
                  <a:lnTo>
                    <a:pt x="69595" y="154835"/>
                  </a:lnTo>
                  <a:lnTo>
                    <a:pt x="71750" y="156703"/>
                  </a:lnTo>
                  <a:lnTo>
                    <a:pt x="76965" y="158779"/>
                  </a:lnTo>
                  <a:lnTo>
                    <a:pt x="79837" y="159332"/>
                  </a:lnTo>
                  <a:lnTo>
                    <a:pt x="82810" y="158643"/>
                  </a:lnTo>
                  <a:lnTo>
                    <a:pt x="116024" y="138020"/>
                  </a:lnTo>
                  <a:lnTo>
                    <a:pt x="135857" y="116669"/>
                  </a:lnTo>
                  <a:lnTo>
                    <a:pt x="158356" y="85414"/>
                  </a:lnTo>
                  <a:lnTo>
                    <a:pt x="161317" y="78411"/>
                  </a:lnTo>
                  <a:lnTo>
                    <a:pt x="177552" y="57970"/>
                  </a:lnTo>
                  <a:lnTo>
                    <a:pt x="179860" y="51173"/>
                  </a:lnTo>
                  <a:lnTo>
                    <a:pt x="180184" y="51612"/>
                  </a:lnTo>
                  <a:lnTo>
                    <a:pt x="180400" y="52963"/>
                  </a:lnTo>
                  <a:lnTo>
                    <a:pt x="187292" y="63793"/>
                  </a:lnTo>
                  <a:lnTo>
                    <a:pt x="190088" y="104978"/>
                  </a:lnTo>
                  <a:lnTo>
                    <a:pt x="190346" y="147984"/>
                  </a:lnTo>
                  <a:lnTo>
                    <a:pt x="191408" y="148960"/>
                  </a:lnTo>
                  <a:lnTo>
                    <a:pt x="198557" y="150657"/>
                  </a:lnTo>
                  <a:lnTo>
                    <a:pt x="227294" y="106127"/>
                  </a:lnTo>
                  <a:lnTo>
                    <a:pt x="250748" y="76346"/>
                  </a:lnTo>
                  <a:lnTo>
                    <a:pt x="273833" y="57641"/>
                  </a:lnTo>
                  <a:lnTo>
                    <a:pt x="277905" y="56543"/>
                  </a:lnTo>
                  <a:lnTo>
                    <a:pt x="284085" y="55838"/>
                  </a:lnTo>
                  <a:lnTo>
                    <a:pt x="290212" y="60772"/>
                  </a:lnTo>
                  <a:lnTo>
                    <a:pt x="292945" y="66048"/>
                  </a:lnTo>
                  <a:lnTo>
                    <a:pt x="295902" y="81177"/>
                  </a:lnTo>
                  <a:lnTo>
                    <a:pt x="303295" y="91897"/>
                  </a:lnTo>
                  <a:lnTo>
                    <a:pt x="304538" y="101801"/>
                  </a:lnTo>
                  <a:lnTo>
                    <a:pt x="312846" y="111359"/>
                  </a:lnTo>
                  <a:lnTo>
                    <a:pt x="314065" y="120887"/>
                  </a:lnTo>
                  <a:lnTo>
                    <a:pt x="315162" y="121371"/>
                  </a:lnTo>
                  <a:lnTo>
                    <a:pt x="319204" y="121909"/>
                  </a:lnTo>
                  <a:lnTo>
                    <a:pt x="320705" y="120994"/>
                  </a:lnTo>
                  <a:lnTo>
                    <a:pt x="321705" y="119326"/>
                  </a:lnTo>
                  <a:lnTo>
                    <a:pt x="322371" y="117155"/>
                  </a:lnTo>
                  <a:lnTo>
                    <a:pt x="355497" y="71916"/>
                  </a:lnTo>
                  <a:lnTo>
                    <a:pt x="367106" y="58913"/>
                  </a:lnTo>
                  <a:lnTo>
                    <a:pt x="370775" y="48030"/>
                  </a:lnTo>
                  <a:lnTo>
                    <a:pt x="372020" y="47400"/>
                  </a:lnTo>
                  <a:lnTo>
                    <a:pt x="376224" y="46700"/>
                  </a:lnTo>
                  <a:lnTo>
                    <a:pt x="377768" y="47571"/>
                  </a:lnTo>
                  <a:lnTo>
                    <a:pt x="378798" y="49210"/>
                  </a:lnTo>
                  <a:lnTo>
                    <a:pt x="389418" y="82418"/>
                  </a:lnTo>
                  <a:lnTo>
                    <a:pt x="391156" y="103455"/>
                  </a:lnTo>
                  <a:lnTo>
                    <a:pt x="399504" y="121540"/>
                  </a:lnTo>
                  <a:lnTo>
                    <a:pt x="404844" y="122102"/>
                  </a:lnTo>
                  <a:lnTo>
                    <a:pt x="410216" y="119411"/>
                  </a:lnTo>
                  <a:lnTo>
                    <a:pt x="418957" y="1128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51">
              <a:extLst>
                <a:ext uri="{FF2B5EF4-FFF2-40B4-BE49-F238E27FC236}">
                  <a16:creationId xmlns:a16="http://schemas.microsoft.com/office/drawing/2014/main" id="{88B7DE8D-4AD1-6A68-C7D9-41D522B49B87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8943975" y="1819275"/>
              <a:ext cx="28461" cy="228601"/>
            </a:xfrm>
            <a:custGeom>
              <a:avLst/>
              <a:gdLst/>
              <a:ahLst/>
              <a:cxnLst/>
              <a:rect l="0" t="0" r="0" b="0"/>
              <a:pathLst>
                <a:path w="28461" h="228601">
                  <a:moveTo>
                    <a:pt x="19050" y="0"/>
                  </a:moveTo>
                  <a:lnTo>
                    <a:pt x="19050" y="0"/>
                  </a:lnTo>
                  <a:lnTo>
                    <a:pt x="28460" y="0"/>
                  </a:lnTo>
                  <a:lnTo>
                    <a:pt x="27509" y="24909"/>
                  </a:lnTo>
                  <a:lnTo>
                    <a:pt x="15316" y="67447"/>
                  </a:lnTo>
                  <a:lnTo>
                    <a:pt x="9611" y="111473"/>
                  </a:lnTo>
                  <a:lnTo>
                    <a:pt x="2211" y="151842"/>
                  </a:lnTo>
                  <a:lnTo>
                    <a:pt x="291" y="198893"/>
                  </a:lnTo>
                  <a:lnTo>
                    <a:pt x="0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52">
              <a:extLst>
                <a:ext uri="{FF2B5EF4-FFF2-40B4-BE49-F238E27FC236}">
                  <a16:creationId xmlns:a16="http://schemas.microsoft.com/office/drawing/2014/main" id="{DCB85723-F0EA-D093-DEB1-33F1C0908112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8963025" y="1800390"/>
              <a:ext cx="75758" cy="83138"/>
            </a:xfrm>
            <a:custGeom>
              <a:avLst/>
              <a:gdLst/>
              <a:ahLst/>
              <a:cxnLst/>
              <a:rect l="0" t="0" r="0" b="0"/>
              <a:pathLst>
                <a:path w="75758" h="83138">
                  <a:moveTo>
                    <a:pt x="0" y="47460"/>
                  </a:moveTo>
                  <a:lnTo>
                    <a:pt x="0" y="47460"/>
                  </a:lnTo>
                  <a:lnTo>
                    <a:pt x="24452" y="21950"/>
                  </a:lnTo>
                  <a:lnTo>
                    <a:pt x="26742" y="15661"/>
                  </a:lnTo>
                  <a:lnTo>
                    <a:pt x="33405" y="9338"/>
                  </a:lnTo>
                  <a:lnTo>
                    <a:pt x="42363" y="4059"/>
                  </a:lnTo>
                  <a:lnTo>
                    <a:pt x="53357" y="1086"/>
                  </a:lnTo>
                  <a:lnTo>
                    <a:pt x="64712" y="0"/>
                  </a:lnTo>
                  <a:lnTo>
                    <a:pt x="71150" y="4940"/>
                  </a:lnTo>
                  <a:lnTo>
                    <a:pt x="73956" y="10218"/>
                  </a:lnTo>
                  <a:lnTo>
                    <a:pt x="75757" y="27286"/>
                  </a:lnTo>
                  <a:lnTo>
                    <a:pt x="71013" y="44893"/>
                  </a:lnTo>
                  <a:lnTo>
                    <a:pt x="62904" y="63515"/>
                  </a:lnTo>
                  <a:lnTo>
                    <a:pt x="54063" y="73293"/>
                  </a:lnTo>
                  <a:lnTo>
                    <a:pt x="44136" y="80108"/>
                  </a:lnTo>
                  <a:lnTo>
                    <a:pt x="36196" y="83137"/>
                  </a:lnTo>
                  <a:lnTo>
                    <a:pt x="0" y="760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53">
              <a:extLst>
                <a:ext uri="{FF2B5EF4-FFF2-40B4-BE49-F238E27FC236}">
                  <a16:creationId xmlns:a16="http://schemas.microsoft.com/office/drawing/2014/main" id="{1595D1FE-64A9-8CC4-C419-4A34BE2CF276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9049306" y="1697709"/>
              <a:ext cx="47057" cy="226342"/>
            </a:xfrm>
            <a:custGeom>
              <a:avLst/>
              <a:gdLst/>
              <a:ahLst/>
              <a:cxnLst/>
              <a:rect l="0" t="0" r="0" b="0"/>
              <a:pathLst>
                <a:path w="47057" h="226342">
                  <a:moveTo>
                    <a:pt x="28019" y="45366"/>
                  </a:moveTo>
                  <a:lnTo>
                    <a:pt x="28019" y="45366"/>
                  </a:lnTo>
                  <a:lnTo>
                    <a:pt x="41276" y="32108"/>
                  </a:lnTo>
                  <a:lnTo>
                    <a:pt x="44495" y="23246"/>
                  </a:lnTo>
                  <a:lnTo>
                    <a:pt x="46918" y="0"/>
                  </a:lnTo>
                  <a:lnTo>
                    <a:pt x="47056" y="11197"/>
                  </a:lnTo>
                  <a:lnTo>
                    <a:pt x="36706" y="49960"/>
                  </a:lnTo>
                  <a:lnTo>
                    <a:pt x="21560" y="96379"/>
                  </a:lnTo>
                  <a:lnTo>
                    <a:pt x="8947" y="141912"/>
                  </a:lnTo>
                  <a:lnTo>
                    <a:pt x="1322" y="186616"/>
                  </a:lnTo>
                  <a:lnTo>
                    <a:pt x="0" y="206221"/>
                  </a:lnTo>
                  <a:lnTo>
                    <a:pt x="8969" y="2263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54">
              <a:extLst>
                <a:ext uri="{FF2B5EF4-FFF2-40B4-BE49-F238E27FC236}">
                  <a16:creationId xmlns:a16="http://schemas.microsoft.com/office/drawing/2014/main" id="{14129846-A084-65F6-5A8D-94520F9780B6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9098824" y="1783168"/>
              <a:ext cx="140427" cy="131211"/>
            </a:xfrm>
            <a:custGeom>
              <a:avLst/>
              <a:gdLst/>
              <a:ahLst/>
              <a:cxnLst/>
              <a:rect l="0" t="0" r="0" b="0"/>
              <a:pathLst>
                <a:path w="140427" h="131211">
                  <a:moveTo>
                    <a:pt x="45176" y="55157"/>
                  </a:moveTo>
                  <a:lnTo>
                    <a:pt x="45176" y="55157"/>
                  </a:lnTo>
                  <a:lnTo>
                    <a:pt x="45176" y="49669"/>
                  </a:lnTo>
                  <a:lnTo>
                    <a:pt x="45176" y="52012"/>
                  </a:lnTo>
                  <a:lnTo>
                    <a:pt x="46234" y="53061"/>
                  </a:lnTo>
                  <a:lnTo>
                    <a:pt x="50233" y="54225"/>
                  </a:lnTo>
                  <a:lnTo>
                    <a:pt x="95322" y="55141"/>
                  </a:lnTo>
                  <a:lnTo>
                    <a:pt x="103799" y="55150"/>
                  </a:lnTo>
                  <a:lnTo>
                    <a:pt x="111094" y="52332"/>
                  </a:lnTo>
                  <a:lnTo>
                    <a:pt x="124401" y="41899"/>
                  </a:lnTo>
                  <a:lnTo>
                    <a:pt x="134032" y="27710"/>
                  </a:lnTo>
                  <a:lnTo>
                    <a:pt x="138532" y="15157"/>
                  </a:lnTo>
                  <a:lnTo>
                    <a:pt x="138104" y="11557"/>
                  </a:lnTo>
                  <a:lnTo>
                    <a:pt x="134809" y="4735"/>
                  </a:lnTo>
                  <a:lnTo>
                    <a:pt x="131390" y="2492"/>
                  </a:lnTo>
                  <a:lnTo>
                    <a:pt x="121946" y="0"/>
                  </a:lnTo>
                  <a:lnTo>
                    <a:pt x="110694" y="1715"/>
                  </a:lnTo>
                  <a:lnTo>
                    <a:pt x="73401" y="15429"/>
                  </a:lnTo>
                  <a:lnTo>
                    <a:pt x="26291" y="55433"/>
                  </a:lnTo>
                  <a:lnTo>
                    <a:pt x="5815" y="80611"/>
                  </a:lnTo>
                  <a:lnTo>
                    <a:pt x="0" y="99623"/>
                  </a:lnTo>
                  <a:lnTo>
                    <a:pt x="1300" y="105968"/>
                  </a:lnTo>
                  <a:lnTo>
                    <a:pt x="8390" y="118662"/>
                  </a:lnTo>
                  <a:lnTo>
                    <a:pt x="13243" y="122894"/>
                  </a:lnTo>
                  <a:lnTo>
                    <a:pt x="24281" y="127595"/>
                  </a:lnTo>
                  <a:lnTo>
                    <a:pt x="45242" y="130614"/>
                  </a:lnTo>
                  <a:lnTo>
                    <a:pt x="90306" y="131210"/>
                  </a:lnTo>
                  <a:lnTo>
                    <a:pt x="140426" y="1218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SMARTInkShape-Group11">
            <a:extLst>
              <a:ext uri="{FF2B5EF4-FFF2-40B4-BE49-F238E27FC236}">
                <a16:creationId xmlns:a16="http://schemas.microsoft.com/office/drawing/2014/main" id="{6BC94CD0-D54C-A11A-EA7D-2693BB72F277}"/>
              </a:ext>
            </a:extLst>
          </p:cNvPr>
          <p:cNvGrpSpPr/>
          <p:nvPr/>
        </p:nvGrpSpPr>
        <p:grpSpPr>
          <a:xfrm>
            <a:off x="7263827" y="2239828"/>
            <a:ext cx="594299" cy="358984"/>
            <a:chOff x="7263827" y="2239828"/>
            <a:chExt cx="594299" cy="358984"/>
          </a:xfrm>
        </p:grpSpPr>
        <p:sp>
          <p:nvSpPr>
            <p:cNvPr id="66" name="SMARTInkShape-55">
              <a:extLst>
                <a:ext uri="{FF2B5EF4-FFF2-40B4-BE49-F238E27FC236}">
                  <a16:creationId xmlns:a16="http://schemas.microsoft.com/office/drawing/2014/main" id="{F190DBA0-0E1D-3A3D-4AF7-425BD66F2F7A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7263827" y="2239828"/>
              <a:ext cx="169555" cy="160251"/>
            </a:xfrm>
            <a:custGeom>
              <a:avLst/>
              <a:gdLst/>
              <a:ahLst/>
              <a:cxnLst/>
              <a:rect l="0" t="0" r="0" b="0"/>
              <a:pathLst>
                <a:path w="169555" h="160251">
                  <a:moveTo>
                    <a:pt x="60898" y="74747"/>
                  </a:moveTo>
                  <a:lnTo>
                    <a:pt x="60898" y="74747"/>
                  </a:lnTo>
                  <a:lnTo>
                    <a:pt x="65954" y="74747"/>
                  </a:lnTo>
                  <a:lnTo>
                    <a:pt x="71259" y="77569"/>
                  </a:lnTo>
                  <a:lnTo>
                    <a:pt x="74155" y="79803"/>
                  </a:lnTo>
                  <a:lnTo>
                    <a:pt x="93401" y="82948"/>
                  </a:lnTo>
                  <a:lnTo>
                    <a:pt x="104624" y="80861"/>
                  </a:lnTo>
                  <a:lnTo>
                    <a:pt x="114199" y="77464"/>
                  </a:lnTo>
                  <a:lnTo>
                    <a:pt x="125509" y="75955"/>
                  </a:lnTo>
                  <a:lnTo>
                    <a:pt x="137592" y="69639"/>
                  </a:lnTo>
                  <a:lnTo>
                    <a:pt x="168319" y="43255"/>
                  </a:lnTo>
                  <a:lnTo>
                    <a:pt x="169554" y="38936"/>
                  </a:lnTo>
                  <a:lnTo>
                    <a:pt x="166394" y="15769"/>
                  </a:lnTo>
                  <a:lnTo>
                    <a:pt x="163172" y="8670"/>
                  </a:lnTo>
                  <a:lnTo>
                    <a:pt x="160831" y="5296"/>
                  </a:lnTo>
                  <a:lnTo>
                    <a:pt x="157153" y="3046"/>
                  </a:lnTo>
                  <a:lnTo>
                    <a:pt x="147422" y="547"/>
                  </a:lnTo>
                  <a:lnTo>
                    <a:pt x="109778" y="0"/>
                  </a:lnTo>
                  <a:lnTo>
                    <a:pt x="90031" y="3779"/>
                  </a:lnTo>
                  <a:lnTo>
                    <a:pt x="49461" y="28229"/>
                  </a:lnTo>
                  <a:lnTo>
                    <a:pt x="33590" y="40314"/>
                  </a:lnTo>
                  <a:lnTo>
                    <a:pt x="11101" y="71637"/>
                  </a:lnTo>
                  <a:lnTo>
                    <a:pt x="871" y="90641"/>
                  </a:lnTo>
                  <a:lnTo>
                    <a:pt x="0" y="106153"/>
                  </a:lnTo>
                  <a:lnTo>
                    <a:pt x="8064" y="136925"/>
                  </a:lnTo>
                  <a:lnTo>
                    <a:pt x="13780" y="144715"/>
                  </a:lnTo>
                  <a:lnTo>
                    <a:pt x="31129" y="154773"/>
                  </a:lnTo>
                  <a:lnTo>
                    <a:pt x="48785" y="158783"/>
                  </a:lnTo>
                  <a:lnTo>
                    <a:pt x="85669" y="160250"/>
                  </a:lnTo>
                  <a:lnTo>
                    <a:pt x="114099" y="157584"/>
                  </a:lnTo>
                  <a:lnTo>
                    <a:pt x="156148" y="1509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56">
              <a:extLst>
                <a:ext uri="{FF2B5EF4-FFF2-40B4-BE49-F238E27FC236}">
                  <a16:creationId xmlns:a16="http://schemas.microsoft.com/office/drawing/2014/main" id="{7EF0BBA0-28FD-6CE3-D9F1-64ACBCA7D525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7562966" y="2362200"/>
              <a:ext cx="9410" cy="19051"/>
            </a:xfrm>
            <a:custGeom>
              <a:avLst/>
              <a:gdLst/>
              <a:ahLst/>
              <a:cxnLst/>
              <a:rect l="0" t="0" r="0" b="0"/>
              <a:pathLst>
                <a:path w="9410" h="19051">
                  <a:moveTo>
                    <a:pt x="9409" y="19050"/>
                  </a:moveTo>
                  <a:lnTo>
                    <a:pt x="9409" y="19050"/>
                  </a:lnTo>
                  <a:lnTo>
                    <a:pt x="0" y="9641"/>
                  </a:lnTo>
                  <a:lnTo>
                    <a:pt x="940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57">
              <a:extLst>
                <a:ext uri="{FF2B5EF4-FFF2-40B4-BE49-F238E27FC236}">
                  <a16:creationId xmlns:a16="http://schemas.microsoft.com/office/drawing/2014/main" id="{36770820-CE0D-3AC1-2C1D-50F85526E988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7611415" y="2257659"/>
              <a:ext cx="84786" cy="341153"/>
            </a:xfrm>
            <a:custGeom>
              <a:avLst/>
              <a:gdLst/>
              <a:ahLst/>
              <a:cxnLst/>
              <a:rect l="0" t="0" r="0" b="0"/>
              <a:pathLst>
                <a:path w="84786" h="341153">
                  <a:moveTo>
                    <a:pt x="84785" y="85491"/>
                  </a:moveTo>
                  <a:lnTo>
                    <a:pt x="84785" y="85491"/>
                  </a:lnTo>
                  <a:lnTo>
                    <a:pt x="84785" y="63101"/>
                  </a:lnTo>
                  <a:lnTo>
                    <a:pt x="81963" y="56843"/>
                  </a:lnTo>
                  <a:lnTo>
                    <a:pt x="78240" y="50533"/>
                  </a:lnTo>
                  <a:lnTo>
                    <a:pt x="65074" y="13261"/>
                  </a:lnTo>
                  <a:lnTo>
                    <a:pt x="59091" y="5764"/>
                  </a:lnTo>
                  <a:lnTo>
                    <a:pt x="52904" y="2432"/>
                  </a:lnTo>
                  <a:lnTo>
                    <a:pt x="39030" y="0"/>
                  </a:lnTo>
                  <a:lnTo>
                    <a:pt x="29926" y="7417"/>
                  </a:lnTo>
                  <a:lnTo>
                    <a:pt x="6194" y="31826"/>
                  </a:lnTo>
                  <a:lnTo>
                    <a:pt x="2231" y="39768"/>
                  </a:lnTo>
                  <a:lnTo>
                    <a:pt x="0" y="55245"/>
                  </a:lnTo>
                  <a:lnTo>
                    <a:pt x="4395" y="73237"/>
                  </a:lnTo>
                  <a:lnTo>
                    <a:pt x="12368" y="82867"/>
                  </a:lnTo>
                  <a:lnTo>
                    <a:pt x="21908" y="89616"/>
                  </a:lnTo>
                  <a:lnTo>
                    <a:pt x="29676" y="92616"/>
                  </a:lnTo>
                  <a:lnTo>
                    <a:pt x="45056" y="94305"/>
                  </a:lnTo>
                  <a:lnTo>
                    <a:pt x="48774" y="93484"/>
                  </a:lnTo>
                  <a:lnTo>
                    <a:pt x="51253" y="91878"/>
                  </a:lnTo>
                  <a:lnTo>
                    <a:pt x="69177" y="67551"/>
                  </a:lnTo>
                  <a:lnTo>
                    <a:pt x="75213" y="47589"/>
                  </a:lnTo>
                  <a:lnTo>
                    <a:pt x="70190" y="52506"/>
                  </a:lnTo>
                  <a:lnTo>
                    <a:pt x="67055" y="70779"/>
                  </a:lnTo>
                  <a:lnTo>
                    <a:pt x="65996" y="110886"/>
                  </a:lnTo>
                  <a:lnTo>
                    <a:pt x="65787" y="149852"/>
                  </a:lnTo>
                  <a:lnTo>
                    <a:pt x="68573" y="189580"/>
                  </a:lnTo>
                  <a:lnTo>
                    <a:pt x="73279" y="230985"/>
                  </a:lnTo>
                  <a:lnTo>
                    <a:pt x="74869" y="272158"/>
                  </a:lnTo>
                  <a:lnTo>
                    <a:pt x="66595" y="318265"/>
                  </a:lnTo>
                  <a:lnTo>
                    <a:pt x="66117" y="325824"/>
                  </a:lnTo>
                  <a:lnTo>
                    <a:pt x="64931" y="328263"/>
                  </a:lnTo>
                  <a:lnTo>
                    <a:pt x="63082" y="329889"/>
                  </a:lnTo>
                  <a:lnTo>
                    <a:pt x="60792" y="330973"/>
                  </a:lnTo>
                  <a:lnTo>
                    <a:pt x="59265" y="332754"/>
                  </a:lnTo>
                  <a:lnTo>
                    <a:pt x="57567" y="337555"/>
                  </a:lnTo>
                  <a:lnTo>
                    <a:pt x="54998" y="339259"/>
                  </a:lnTo>
                  <a:lnTo>
                    <a:pt x="46499" y="341152"/>
                  </a:lnTo>
                  <a:lnTo>
                    <a:pt x="38489" y="339171"/>
                  </a:lnTo>
                  <a:lnTo>
                    <a:pt x="34871" y="337161"/>
                  </a:lnTo>
                  <a:lnTo>
                    <a:pt x="19666" y="319163"/>
                  </a:lnTo>
                  <a:lnTo>
                    <a:pt x="11868" y="303834"/>
                  </a:lnTo>
                  <a:lnTo>
                    <a:pt x="9558" y="282477"/>
                  </a:lnTo>
                  <a:lnTo>
                    <a:pt x="13930" y="261097"/>
                  </a:lnTo>
                  <a:lnTo>
                    <a:pt x="35460" y="223778"/>
                  </a:lnTo>
                  <a:lnTo>
                    <a:pt x="56210" y="1902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58">
              <a:extLst>
                <a:ext uri="{FF2B5EF4-FFF2-40B4-BE49-F238E27FC236}">
                  <a16:creationId xmlns:a16="http://schemas.microsoft.com/office/drawing/2014/main" id="{7D6B6D74-555C-5F82-0F0C-ABA4DFFE6E38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7834732" y="2428875"/>
              <a:ext cx="23394" cy="19051"/>
            </a:xfrm>
            <a:custGeom>
              <a:avLst/>
              <a:gdLst/>
              <a:ahLst/>
              <a:cxnLst/>
              <a:rect l="0" t="0" r="0" b="0"/>
              <a:pathLst>
                <a:path w="23394" h="19051">
                  <a:moveTo>
                    <a:pt x="23393" y="19050"/>
                  </a:moveTo>
                  <a:lnTo>
                    <a:pt x="23393" y="19050"/>
                  </a:lnTo>
                  <a:lnTo>
                    <a:pt x="10136" y="19050"/>
                  </a:lnTo>
                  <a:lnTo>
                    <a:pt x="4096" y="16228"/>
                  </a:lnTo>
                  <a:lnTo>
                    <a:pt x="1003" y="13994"/>
                  </a:lnTo>
                  <a:lnTo>
                    <a:pt x="0" y="11446"/>
                  </a:lnTo>
                  <a:lnTo>
                    <a:pt x="434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SMARTInkShape-Group12">
            <a:extLst>
              <a:ext uri="{FF2B5EF4-FFF2-40B4-BE49-F238E27FC236}">
                <a16:creationId xmlns:a16="http://schemas.microsoft.com/office/drawing/2014/main" id="{B8CEEF81-D767-6EF9-5B88-9A7E80208FAD}"/>
              </a:ext>
            </a:extLst>
          </p:cNvPr>
          <p:cNvGrpSpPr/>
          <p:nvPr/>
        </p:nvGrpSpPr>
        <p:grpSpPr>
          <a:xfrm>
            <a:off x="8136761" y="2181652"/>
            <a:ext cx="2469792" cy="263741"/>
            <a:chOff x="8136761" y="2181652"/>
            <a:chExt cx="2469792" cy="263741"/>
          </a:xfrm>
        </p:grpSpPr>
        <p:sp>
          <p:nvSpPr>
            <p:cNvPr id="71" name="SMARTInkShape-59">
              <a:extLst>
                <a:ext uri="{FF2B5EF4-FFF2-40B4-BE49-F238E27FC236}">
                  <a16:creationId xmlns:a16="http://schemas.microsoft.com/office/drawing/2014/main" id="{A6F016FB-5E8B-796D-C814-72CD07F13872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8136761" y="2280519"/>
              <a:ext cx="99816" cy="126594"/>
            </a:xfrm>
            <a:custGeom>
              <a:avLst/>
              <a:gdLst/>
              <a:ahLst/>
              <a:cxnLst/>
              <a:rect l="0" t="0" r="0" b="0"/>
              <a:pathLst>
                <a:path w="99816" h="126594">
                  <a:moveTo>
                    <a:pt x="73789" y="15006"/>
                  </a:moveTo>
                  <a:lnTo>
                    <a:pt x="73789" y="15006"/>
                  </a:lnTo>
                  <a:lnTo>
                    <a:pt x="73789" y="9950"/>
                  </a:lnTo>
                  <a:lnTo>
                    <a:pt x="72731" y="8460"/>
                  </a:lnTo>
                  <a:lnTo>
                    <a:pt x="70967" y="7467"/>
                  </a:lnTo>
                  <a:lnTo>
                    <a:pt x="64657" y="5597"/>
                  </a:lnTo>
                  <a:lnTo>
                    <a:pt x="59324" y="5515"/>
                  </a:lnTo>
                  <a:lnTo>
                    <a:pt x="40436" y="0"/>
                  </a:lnTo>
                  <a:lnTo>
                    <a:pt x="28627" y="2340"/>
                  </a:lnTo>
                  <a:lnTo>
                    <a:pt x="19145" y="9729"/>
                  </a:lnTo>
                  <a:lnTo>
                    <a:pt x="11403" y="21127"/>
                  </a:lnTo>
                  <a:lnTo>
                    <a:pt x="2152" y="45395"/>
                  </a:lnTo>
                  <a:lnTo>
                    <a:pt x="0" y="71635"/>
                  </a:lnTo>
                  <a:lnTo>
                    <a:pt x="3247" y="86388"/>
                  </a:lnTo>
                  <a:lnTo>
                    <a:pt x="16081" y="106594"/>
                  </a:lnTo>
                  <a:lnTo>
                    <a:pt x="33290" y="120931"/>
                  </a:lnTo>
                  <a:lnTo>
                    <a:pt x="48381" y="125584"/>
                  </a:lnTo>
                  <a:lnTo>
                    <a:pt x="64613" y="126593"/>
                  </a:lnTo>
                  <a:lnTo>
                    <a:pt x="78882" y="123514"/>
                  </a:lnTo>
                  <a:lnTo>
                    <a:pt x="89459" y="115796"/>
                  </a:lnTo>
                  <a:lnTo>
                    <a:pt x="93761" y="110774"/>
                  </a:lnTo>
                  <a:lnTo>
                    <a:pt x="98540" y="96728"/>
                  </a:lnTo>
                  <a:lnTo>
                    <a:pt x="99815" y="88537"/>
                  </a:lnTo>
                  <a:lnTo>
                    <a:pt x="95587" y="70970"/>
                  </a:lnTo>
                  <a:lnTo>
                    <a:pt x="73789" y="245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60">
              <a:extLst>
                <a:ext uri="{FF2B5EF4-FFF2-40B4-BE49-F238E27FC236}">
                  <a16:creationId xmlns:a16="http://schemas.microsoft.com/office/drawing/2014/main" id="{5394FDC1-049C-B9E9-8311-C8ACD4761A9C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8267700" y="2315136"/>
              <a:ext cx="142876" cy="104215"/>
            </a:xfrm>
            <a:custGeom>
              <a:avLst/>
              <a:gdLst/>
              <a:ahLst/>
              <a:cxnLst/>
              <a:rect l="0" t="0" r="0" b="0"/>
              <a:pathLst>
                <a:path w="142876" h="104215">
                  <a:moveTo>
                    <a:pt x="0" y="47064"/>
                  </a:moveTo>
                  <a:lnTo>
                    <a:pt x="0" y="47064"/>
                  </a:lnTo>
                  <a:lnTo>
                    <a:pt x="15188" y="30818"/>
                  </a:lnTo>
                  <a:lnTo>
                    <a:pt x="17333" y="24674"/>
                  </a:lnTo>
                  <a:lnTo>
                    <a:pt x="18963" y="22612"/>
                  </a:lnTo>
                  <a:lnTo>
                    <a:pt x="49596" y="2248"/>
                  </a:lnTo>
                  <a:lnTo>
                    <a:pt x="53173" y="2370"/>
                  </a:lnTo>
                  <a:lnTo>
                    <a:pt x="59968" y="5328"/>
                  </a:lnTo>
                  <a:lnTo>
                    <a:pt x="62204" y="8657"/>
                  </a:lnTo>
                  <a:lnTo>
                    <a:pt x="64688" y="18000"/>
                  </a:lnTo>
                  <a:lnTo>
                    <a:pt x="64292" y="22396"/>
                  </a:lnTo>
                  <a:lnTo>
                    <a:pt x="58300" y="45449"/>
                  </a:lnTo>
                  <a:lnTo>
                    <a:pt x="54479" y="75844"/>
                  </a:lnTo>
                  <a:lnTo>
                    <a:pt x="48026" y="93586"/>
                  </a:lnTo>
                  <a:lnTo>
                    <a:pt x="52801" y="89306"/>
                  </a:lnTo>
                  <a:lnTo>
                    <a:pt x="88073" y="43916"/>
                  </a:lnTo>
                  <a:lnTo>
                    <a:pt x="95240" y="32138"/>
                  </a:lnTo>
                  <a:lnTo>
                    <a:pt x="107712" y="21945"/>
                  </a:lnTo>
                  <a:lnTo>
                    <a:pt x="122244" y="1332"/>
                  </a:lnTo>
                  <a:lnTo>
                    <a:pt x="125945" y="280"/>
                  </a:lnTo>
                  <a:lnTo>
                    <a:pt x="128413" y="0"/>
                  </a:lnTo>
                  <a:lnTo>
                    <a:pt x="130060" y="871"/>
                  </a:lnTo>
                  <a:lnTo>
                    <a:pt x="131156" y="2510"/>
                  </a:lnTo>
                  <a:lnTo>
                    <a:pt x="132375" y="9271"/>
                  </a:lnTo>
                  <a:lnTo>
                    <a:pt x="133293" y="56328"/>
                  </a:lnTo>
                  <a:lnTo>
                    <a:pt x="136155" y="78384"/>
                  </a:lnTo>
                  <a:lnTo>
                    <a:pt x="142875" y="1042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61">
              <a:extLst>
                <a:ext uri="{FF2B5EF4-FFF2-40B4-BE49-F238E27FC236}">
                  <a16:creationId xmlns:a16="http://schemas.microsoft.com/office/drawing/2014/main" id="{442BC3AF-417C-EC1E-9ADB-5DD4DBAF6B83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8486775" y="2181652"/>
              <a:ext cx="28566" cy="199599"/>
            </a:xfrm>
            <a:custGeom>
              <a:avLst/>
              <a:gdLst/>
              <a:ahLst/>
              <a:cxnLst/>
              <a:rect l="0" t="0" r="0" b="0"/>
              <a:pathLst>
                <a:path w="28566" h="199599">
                  <a:moveTo>
                    <a:pt x="19050" y="18623"/>
                  </a:moveTo>
                  <a:lnTo>
                    <a:pt x="19050" y="18623"/>
                  </a:lnTo>
                  <a:lnTo>
                    <a:pt x="19050" y="13567"/>
                  </a:lnTo>
                  <a:lnTo>
                    <a:pt x="20108" y="12077"/>
                  </a:lnTo>
                  <a:lnTo>
                    <a:pt x="21872" y="11084"/>
                  </a:lnTo>
                  <a:lnTo>
                    <a:pt x="24106" y="10422"/>
                  </a:lnTo>
                  <a:lnTo>
                    <a:pt x="25595" y="8922"/>
                  </a:lnTo>
                  <a:lnTo>
                    <a:pt x="28459" y="0"/>
                  </a:lnTo>
                  <a:lnTo>
                    <a:pt x="28565" y="12868"/>
                  </a:lnTo>
                  <a:lnTo>
                    <a:pt x="20373" y="54746"/>
                  </a:lnTo>
                  <a:lnTo>
                    <a:pt x="14385" y="94825"/>
                  </a:lnTo>
                  <a:lnTo>
                    <a:pt x="10165" y="135641"/>
                  </a:lnTo>
                  <a:lnTo>
                    <a:pt x="0" y="1995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62">
              <a:extLst>
                <a:ext uri="{FF2B5EF4-FFF2-40B4-BE49-F238E27FC236}">
                  <a16:creationId xmlns:a16="http://schemas.microsoft.com/office/drawing/2014/main" id="{678503F8-3A99-870F-CB78-B8B7A17067A3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8572500" y="2277799"/>
              <a:ext cx="15013" cy="112977"/>
            </a:xfrm>
            <a:custGeom>
              <a:avLst/>
              <a:gdLst/>
              <a:ahLst/>
              <a:cxnLst/>
              <a:rect l="0" t="0" r="0" b="0"/>
              <a:pathLst>
                <a:path w="15013" h="112977">
                  <a:moveTo>
                    <a:pt x="9525" y="8201"/>
                  </a:moveTo>
                  <a:lnTo>
                    <a:pt x="9525" y="8201"/>
                  </a:lnTo>
                  <a:lnTo>
                    <a:pt x="9525" y="3145"/>
                  </a:lnTo>
                  <a:lnTo>
                    <a:pt x="10583" y="1655"/>
                  </a:lnTo>
                  <a:lnTo>
                    <a:pt x="12347" y="662"/>
                  </a:lnTo>
                  <a:lnTo>
                    <a:pt x="14581" y="0"/>
                  </a:lnTo>
                  <a:lnTo>
                    <a:pt x="15012" y="1675"/>
                  </a:lnTo>
                  <a:lnTo>
                    <a:pt x="1600" y="43491"/>
                  </a:lnTo>
                  <a:lnTo>
                    <a:pt x="211" y="85285"/>
                  </a:lnTo>
                  <a:lnTo>
                    <a:pt x="0" y="1129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63">
              <a:extLst>
                <a:ext uri="{FF2B5EF4-FFF2-40B4-BE49-F238E27FC236}">
                  <a16:creationId xmlns:a16="http://schemas.microsoft.com/office/drawing/2014/main" id="{BB9FC13C-D955-009E-1289-B656CA6B5B59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8601075" y="220980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64">
              <a:extLst>
                <a:ext uri="{FF2B5EF4-FFF2-40B4-BE49-F238E27FC236}">
                  <a16:creationId xmlns:a16="http://schemas.microsoft.com/office/drawing/2014/main" id="{842FD179-F434-CB02-2DFA-899811A77153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8639175" y="2267627"/>
              <a:ext cx="180976" cy="149415"/>
            </a:xfrm>
            <a:custGeom>
              <a:avLst/>
              <a:gdLst/>
              <a:ahLst/>
              <a:cxnLst/>
              <a:rect l="0" t="0" r="0" b="0"/>
              <a:pathLst>
                <a:path w="180976" h="149415">
                  <a:moveTo>
                    <a:pt x="0" y="75523"/>
                  </a:moveTo>
                  <a:lnTo>
                    <a:pt x="0" y="75523"/>
                  </a:lnTo>
                  <a:lnTo>
                    <a:pt x="7604" y="66860"/>
                  </a:lnTo>
                  <a:lnTo>
                    <a:pt x="15188" y="52730"/>
                  </a:lnTo>
                  <a:lnTo>
                    <a:pt x="18963" y="41371"/>
                  </a:lnTo>
                  <a:lnTo>
                    <a:pt x="47079" y="0"/>
                  </a:lnTo>
                  <a:lnTo>
                    <a:pt x="50426" y="13931"/>
                  </a:lnTo>
                  <a:lnTo>
                    <a:pt x="54161" y="23807"/>
                  </a:lnTo>
                  <a:lnTo>
                    <a:pt x="57072" y="71152"/>
                  </a:lnTo>
                  <a:lnTo>
                    <a:pt x="57140" y="88066"/>
                  </a:lnTo>
                  <a:lnTo>
                    <a:pt x="62636" y="107438"/>
                  </a:lnTo>
                  <a:lnTo>
                    <a:pt x="57231" y="149414"/>
                  </a:lnTo>
                  <a:lnTo>
                    <a:pt x="58263" y="149126"/>
                  </a:lnTo>
                  <a:lnTo>
                    <a:pt x="62231" y="145982"/>
                  </a:lnTo>
                  <a:lnTo>
                    <a:pt x="64700" y="138235"/>
                  </a:lnTo>
                  <a:lnTo>
                    <a:pt x="68911" y="121974"/>
                  </a:lnTo>
                  <a:lnTo>
                    <a:pt x="75078" y="109926"/>
                  </a:lnTo>
                  <a:lnTo>
                    <a:pt x="110889" y="62985"/>
                  </a:lnTo>
                  <a:lnTo>
                    <a:pt x="117370" y="54781"/>
                  </a:lnTo>
                  <a:lnTo>
                    <a:pt x="123778" y="50429"/>
                  </a:lnTo>
                  <a:lnTo>
                    <a:pt x="130154" y="47437"/>
                  </a:lnTo>
                  <a:lnTo>
                    <a:pt x="136516" y="42579"/>
                  </a:lnTo>
                  <a:lnTo>
                    <a:pt x="139695" y="41919"/>
                  </a:lnTo>
                  <a:lnTo>
                    <a:pt x="142871" y="42537"/>
                  </a:lnTo>
                  <a:lnTo>
                    <a:pt x="150518" y="46077"/>
                  </a:lnTo>
                  <a:lnTo>
                    <a:pt x="151145" y="47425"/>
                  </a:lnTo>
                  <a:lnTo>
                    <a:pt x="157442" y="91997"/>
                  </a:lnTo>
                  <a:lnTo>
                    <a:pt x="161335" y="112866"/>
                  </a:lnTo>
                  <a:lnTo>
                    <a:pt x="161531" y="116293"/>
                  </a:lnTo>
                  <a:lnTo>
                    <a:pt x="164572" y="122923"/>
                  </a:lnTo>
                  <a:lnTo>
                    <a:pt x="168393" y="129398"/>
                  </a:lnTo>
                  <a:lnTo>
                    <a:pt x="171048" y="140303"/>
                  </a:lnTo>
                  <a:lnTo>
                    <a:pt x="172240" y="139876"/>
                  </a:lnTo>
                  <a:lnTo>
                    <a:pt x="180975" y="1326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65">
              <a:extLst>
                <a:ext uri="{FF2B5EF4-FFF2-40B4-BE49-F238E27FC236}">
                  <a16:creationId xmlns:a16="http://schemas.microsoft.com/office/drawing/2014/main" id="{94786DF1-902F-06AD-2B6C-231561230E2C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8874134" y="2296127"/>
              <a:ext cx="222242" cy="103961"/>
            </a:xfrm>
            <a:custGeom>
              <a:avLst/>
              <a:gdLst/>
              <a:ahLst/>
              <a:cxnLst/>
              <a:rect l="0" t="0" r="0" b="0"/>
              <a:pathLst>
                <a:path w="222242" h="103961">
                  <a:moveTo>
                    <a:pt x="31741" y="85123"/>
                  </a:moveTo>
                  <a:lnTo>
                    <a:pt x="31741" y="85123"/>
                  </a:lnTo>
                  <a:lnTo>
                    <a:pt x="41854" y="85123"/>
                  </a:lnTo>
                  <a:lnTo>
                    <a:pt x="49641" y="82301"/>
                  </a:lnTo>
                  <a:lnTo>
                    <a:pt x="96710" y="48268"/>
                  </a:lnTo>
                  <a:lnTo>
                    <a:pt x="102949" y="36640"/>
                  </a:lnTo>
                  <a:lnTo>
                    <a:pt x="106781" y="25475"/>
                  </a:lnTo>
                  <a:lnTo>
                    <a:pt x="112012" y="16985"/>
                  </a:lnTo>
                  <a:lnTo>
                    <a:pt x="112772" y="13240"/>
                  </a:lnTo>
                  <a:lnTo>
                    <a:pt x="112220" y="9684"/>
                  </a:lnTo>
                  <a:lnTo>
                    <a:pt x="110794" y="6255"/>
                  </a:lnTo>
                  <a:lnTo>
                    <a:pt x="108784" y="3969"/>
                  </a:lnTo>
                  <a:lnTo>
                    <a:pt x="103730" y="1430"/>
                  </a:lnTo>
                  <a:lnTo>
                    <a:pt x="89878" y="0"/>
                  </a:lnTo>
                  <a:lnTo>
                    <a:pt x="72368" y="4633"/>
                  </a:lnTo>
                  <a:lnTo>
                    <a:pt x="31715" y="30005"/>
                  </a:lnTo>
                  <a:lnTo>
                    <a:pt x="5567" y="57234"/>
                  </a:lnTo>
                  <a:lnTo>
                    <a:pt x="1592" y="63355"/>
                  </a:lnTo>
                  <a:lnTo>
                    <a:pt x="0" y="69553"/>
                  </a:lnTo>
                  <a:lnTo>
                    <a:pt x="1054" y="82083"/>
                  </a:lnTo>
                  <a:lnTo>
                    <a:pt x="5049" y="91886"/>
                  </a:lnTo>
                  <a:lnTo>
                    <a:pt x="7597" y="95982"/>
                  </a:lnTo>
                  <a:lnTo>
                    <a:pt x="11411" y="98712"/>
                  </a:lnTo>
                  <a:lnTo>
                    <a:pt x="21294" y="101746"/>
                  </a:lnTo>
                  <a:lnTo>
                    <a:pt x="67451" y="103960"/>
                  </a:lnTo>
                  <a:lnTo>
                    <a:pt x="115073" y="97585"/>
                  </a:lnTo>
                  <a:lnTo>
                    <a:pt x="152623" y="94460"/>
                  </a:lnTo>
                  <a:lnTo>
                    <a:pt x="222241" y="851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66">
              <a:extLst>
                <a:ext uri="{FF2B5EF4-FFF2-40B4-BE49-F238E27FC236}">
                  <a16:creationId xmlns:a16="http://schemas.microsoft.com/office/drawing/2014/main" id="{0A079A36-80ED-6FEB-6FC7-18C9AC718F0E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9286875" y="2266950"/>
              <a:ext cx="238126" cy="128292"/>
            </a:xfrm>
            <a:custGeom>
              <a:avLst/>
              <a:gdLst/>
              <a:ahLst/>
              <a:cxnLst/>
              <a:rect l="0" t="0" r="0" b="0"/>
              <a:pathLst>
                <a:path w="238126" h="128292">
                  <a:moveTo>
                    <a:pt x="0" y="57150"/>
                  </a:moveTo>
                  <a:lnTo>
                    <a:pt x="0" y="57150"/>
                  </a:lnTo>
                  <a:lnTo>
                    <a:pt x="8663" y="49546"/>
                  </a:lnTo>
                  <a:lnTo>
                    <a:pt x="41756" y="32698"/>
                  </a:lnTo>
                  <a:lnTo>
                    <a:pt x="73089" y="29118"/>
                  </a:lnTo>
                  <a:lnTo>
                    <a:pt x="85753" y="34461"/>
                  </a:lnTo>
                  <a:lnTo>
                    <a:pt x="92094" y="38849"/>
                  </a:lnTo>
                  <a:lnTo>
                    <a:pt x="101962" y="52191"/>
                  </a:lnTo>
                  <a:lnTo>
                    <a:pt x="110644" y="74731"/>
                  </a:lnTo>
                  <a:lnTo>
                    <a:pt x="113578" y="106366"/>
                  </a:lnTo>
                  <a:lnTo>
                    <a:pt x="112760" y="112186"/>
                  </a:lnTo>
                  <a:lnTo>
                    <a:pt x="111157" y="116066"/>
                  </a:lnTo>
                  <a:lnTo>
                    <a:pt x="100979" y="127349"/>
                  </a:lnTo>
                  <a:lnTo>
                    <a:pt x="96953" y="128291"/>
                  </a:lnTo>
                  <a:lnTo>
                    <a:pt x="79351" y="124622"/>
                  </a:lnTo>
                  <a:lnTo>
                    <a:pt x="78301" y="123298"/>
                  </a:lnTo>
                  <a:lnTo>
                    <a:pt x="77133" y="119005"/>
                  </a:lnTo>
                  <a:lnTo>
                    <a:pt x="76477" y="110638"/>
                  </a:lnTo>
                  <a:lnTo>
                    <a:pt x="83859" y="85237"/>
                  </a:lnTo>
                  <a:lnTo>
                    <a:pt x="98598" y="59216"/>
                  </a:lnTo>
                  <a:lnTo>
                    <a:pt x="110496" y="49954"/>
                  </a:lnTo>
                  <a:lnTo>
                    <a:pt x="156783" y="28780"/>
                  </a:lnTo>
                  <a:lnTo>
                    <a:pt x="167047" y="23374"/>
                  </a:lnTo>
                  <a:lnTo>
                    <a:pt x="188062" y="17082"/>
                  </a:lnTo>
                  <a:lnTo>
                    <a:pt x="192050" y="14563"/>
                  </a:lnTo>
                  <a:lnTo>
                    <a:pt x="207774" y="11018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67">
              <a:extLst>
                <a:ext uri="{FF2B5EF4-FFF2-40B4-BE49-F238E27FC236}">
                  <a16:creationId xmlns:a16="http://schemas.microsoft.com/office/drawing/2014/main" id="{CE6CB8B8-C7D4-D219-2EA2-83661F8A051A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9554286" y="2267573"/>
              <a:ext cx="189790" cy="112959"/>
            </a:xfrm>
            <a:custGeom>
              <a:avLst/>
              <a:gdLst/>
              <a:ahLst/>
              <a:cxnLst/>
              <a:rect l="0" t="0" r="0" b="0"/>
              <a:pathLst>
                <a:path w="189790" h="112959">
                  <a:moveTo>
                    <a:pt x="27864" y="66052"/>
                  </a:moveTo>
                  <a:lnTo>
                    <a:pt x="27864" y="66052"/>
                  </a:lnTo>
                  <a:lnTo>
                    <a:pt x="32921" y="66052"/>
                  </a:lnTo>
                  <a:lnTo>
                    <a:pt x="38225" y="68874"/>
                  </a:lnTo>
                  <a:lnTo>
                    <a:pt x="44110" y="72598"/>
                  </a:lnTo>
                  <a:lnTo>
                    <a:pt x="56513" y="74989"/>
                  </a:lnTo>
                  <a:lnTo>
                    <a:pt x="70467" y="75543"/>
                  </a:lnTo>
                  <a:lnTo>
                    <a:pt x="115081" y="58242"/>
                  </a:lnTo>
                  <a:lnTo>
                    <a:pt x="125791" y="51979"/>
                  </a:lnTo>
                  <a:lnTo>
                    <a:pt x="135666" y="33307"/>
                  </a:lnTo>
                  <a:lnTo>
                    <a:pt x="136773" y="27289"/>
                  </a:lnTo>
                  <a:lnTo>
                    <a:pt x="135182" y="17780"/>
                  </a:lnTo>
                  <a:lnTo>
                    <a:pt x="128336" y="6476"/>
                  </a:lnTo>
                  <a:lnTo>
                    <a:pt x="114146" y="2532"/>
                  </a:lnTo>
                  <a:lnTo>
                    <a:pt x="85712" y="0"/>
                  </a:lnTo>
                  <a:lnTo>
                    <a:pt x="44831" y="11160"/>
                  </a:lnTo>
                  <a:lnTo>
                    <a:pt x="33288" y="17314"/>
                  </a:lnTo>
                  <a:lnTo>
                    <a:pt x="7399" y="39460"/>
                  </a:lnTo>
                  <a:lnTo>
                    <a:pt x="2893" y="49294"/>
                  </a:lnTo>
                  <a:lnTo>
                    <a:pt x="0" y="72855"/>
                  </a:lnTo>
                  <a:lnTo>
                    <a:pt x="5249" y="85303"/>
                  </a:lnTo>
                  <a:lnTo>
                    <a:pt x="20810" y="105485"/>
                  </a:lnTo>
                  <a:lnTo>
                    <a:pt x="33196" y="110036"/>
                  </a:lnTo>
                  <a:lnTo>
                    <a:pt x="77130" y="112958"/>
                  </a:lnTo>
                  <a:lnTo>
                    <a:pt x="122615" y="106989"/>
                  </a:lnTo>
                  <a:lnTo>
                    <a:pt x="189789" y="946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68">
              <a:extLst>
                <a:ext uri="{FF2B5EF4-FFF2-40B4-BE49-F238E27FC236}">
                  <a16:creationId xmlns:a16="http://schemas.microsoft.com/office/drawing/2014/main" id="{5D02F204-52CB-719F-DCFE-F81047D51812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9791700" y="2286000"/>
              <a:ext cx="133351" cy="107726"/>
            </a:xfrm>
            <a:custGeom>
              <a:avLst/>
              <a:gdLst/>
              <a:ahLst/>
              <a:cxnLst/>
              <a:rect l="0" t="0" r="0" b="0"/>
              <a:pathLst>
                <a:path w="133351" h="107726">
                  <a:moveTo>
                    <a:pt x="0" y="28575"/>
                  </a:moveTo>
                  <a:lnTo>
                    <a:pt x="0" y="28575"/>
                  </a:lnTo>
                  <a:lnTo>
                    <a:pt x="15187" y="12329"/>
                  </a:lnTo>
                  <a:lnTo>
                    <a:pt x="17335" y="6185"/>
                  </a:lnTo>
                  <a:lnTo>
                    <a:pt x="18964" y="4123"/>
                  </a:lnTo>
                  <a:lnTo>
                    <a:pt x="23598" y="1832"/>
                  </a:lnTo>
                  <a:lnTo>
                    <a:pt x="32156" y="543"/>
                  </a:lnTo>
                  <a:lnTo>
                    <a:pt x="34137" y="1420"/>
                  </a:lnTo>
                  <a:lnTo>
                    <a:pt x="35458" y="3064"/>
                  </a:lnTo>
                  <a:lnTo>
                    <a:pt x="36339" y="5218"/>
                  </a:lnTo>
                  <a:lnTo>
                    <a:pt x="43002" y="45775"/>
                  </a:lnTo>
                  <a:lnTo>
                    <a:pt x="60477" y="91355"/>
                  </a:lnTo>
                  <a:lnTo>
                    <a:pt x="69565" y="101633"/>
                  </a:lnTo>
                  <a:lnTo>
                    <a:pt x="78543" y="107612"/>
                  </a:lnTo>
                  <a:lnTo>
                    <a:pt x="80937" y="107725"/>
                  </a:lnTo>
                  <a:lnTo>
                    <a:pt x="82534" y="106742"/>
                  </a:lnTo>
                  <a:lnTo>
                    <a:pt x="108331" y="64792"/>
                  </a:lnTo>
                  <a:lnTo>
                    <a:pt x="128870" y="1802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69">
              <a:extLst>
                <a:ext uri="{FF2B5EF4-FFF2-40B4-BE49-F238E27FC236}">
                  <a16:creationId xmlns:a16="http://schemas.microsoft.com/office/drawing/2014/main" id="{E6217CBC-7CFF-4A2A-802A-DA08E058D2A0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9972675" y="2305176"/>
              <a:ext cx="28576" cy="140217"/>
            </a:xfrm>
            <a:custGeom>
              <a:avLst/>
              <a:gdLst/>
              <a:ahLst/>
              <a:cxnLst/>
              <a:rect l="0" t="0" r="0" b="0"/>
              <a:pathLst>
                <a:path w="28576" h="140217">
                  <a:moveTo>
                    <a:pt x="0" y="18924"/>
                  </a:moveTo>
                  <a:lnTo>
                    <a:pt x="0" y="18924"/>
                  </a:lnTo>
                  <a:lnTo>
                    <a:pt x="9134" y="18924"/>
                  </a:lnTo>
                  <a:lnTo>
                    <a:pt x="17691" y="10723"/>
                  </a:lnTo>
                  <a:lnTo>
                    <a:pt x="19040" y="0"/>
                  </a:lnTo>
                  <a:lnTo>
                    <a:pt x="17990" y="16166"/>
                  </a:lnTo>
                  <a:lnTo>
                    <a:pt x="5793" y="57915"/>
                  </a:lnTo>
                  <a:lnTo>
                    <a:pt x="763" y="89688"/>
                  </a:lnTo>
                  <a:lnTo>
                    <a:pt x="1160" y="125100"/>
                  </a:lnTo>
                  <a:lnTo>
                    <a:pt x="5101" y="134200"/>
                  </a:lnTo>
                  <a:lnTo>
                    <a:pt x="7634" y="137049"/>
                  </a:lnTo>
                  <a:lnTo>
                    <a:pt x="13271" y="140216"/>
                  </a:lnTo>
                  <a:lnTo>
                    <a:pt x="16256" y="140002"/>
                  </a:lnTo>
                  <a:lnTo>
                    <a:pt x="28575" y="1332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70">
              <a:extLst>
                <a:ext uri="{FF2B5EF4-FFF2-40B4-BE49-F238E27FC236}">
                  <a16:creationId xmlns:a16="http://schemas.microsoft.com/office/drawing/2014/main" id="{85EE2A9C-A0BD-E3BE-70A4-95765533DCD2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10033862" y="2209800"/>
              <a:ext cx="15014" cy="47626"/>
            </a:xfrm>
            <a:custGeom>
              <a:avLst/>
              <a:gdLst/>
              <a:ahLst/>
              <a:cxnLst/>
              <a:rect l="0" t="0" r="0" b="0"/>
              <a:pathLst>
                <a:path w="15014" h="47626">
                  <a:moveTo>
                    <a:pt x="5488" y="47625"/>
                  </a:moveTo>
                  <a:lnTo>
                    <a:pt x="5488" y="47625"/>
                  </a:lnTo>
                  <a:lnTo>
                    <a:pt x="5488" y="37512"/>
                  </a:lnTo>
                  <a:lnTo>
                    <a:pt x="2664" y="29725"/>
                  </a:lnTo>
                  <a:lnTo>
                    <a:pt x="431" y="26167"/>
                  </a:lnTo>
                  <a:lnTo>
                    <a:pt x="0" y="22736"/>
                  </a:lnTo>
                  <a:lnTo>
                    <a:pt x="4557" y="11474"/>
                  </a:lnTo>
                  <a:lnTo>
                    <a:pt x="150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71">
              <a:extLst>
                <a:ext uri="{FF2B5EF4-FFF2-40B4-BE49-F238E27FC236}">
                  <a16:creationId xmlns:a16="http://schemas.microsoft.com/office/drawing/2014/main" id="{0D8A0C4B-3D68-FC9A-C042-EAE77D46A4EF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10068685" y="2239977"/>
              <a:ext cx="170691" cy="138741"/>
            </a:xfrm>
            <a:custGeom>
              <a:avLst/>
              <a:gdLst/>
              <a:ahLst/>
              <a:cxnLst/>
              <a:rect l="0" t="0" r="0" b="0"/>
              <a:pathLst>
                <a:path w="170691" h="138741">
                  <a:moveTo>
                    <a:pt x="56390" y="46023"/>
                  </a:moveTo>
                  <a:lnTo>
                    <a:pt x="56390" y="46023"/>
                  </a:lnTo>
                  <a:lnTo>
                    <a:pt x="74290" y="53562"/>
                  </a:lnTo>
                  <a:lnTo>
                    <a:pt x="89397" y="55432"/>
                  </a:lnTo>
                  <a:lnTo>
                    <a:pt x="95048" y="52674"/>
                  </a:lnTo>
                  <a:lnTo>
                    <a:pt x="101088" y="48979"/>
                  </a:lnTo>
                  <a:lnTo>
                    <a:pt x="110439" y="45841"/>
                  </a:lnTo>
                  <a:lnTo>
                    <a:pt x="126249" y="32881"/>
                  </a:lnTo>
                  <a:lnTo>
                    <a:pt x="135768" y="18611"/>
                  </a:lnTo>
                  <a:lnTo>
                    <a:pt x="136825" y="15048"/>
                  </a:lnTo>
                  <a:lnTo>
                    <a:pt x="136472" y="12673"/>
                  </a:lnTo>
                  <a:lnTo>
                    <a:pt x="128301" y="3805"/>
                  </a:lnTo>
                  <a:lnTo>
                    <a:pt x="119747" y="801"/>
                  </a:lnTo>
                  <a:lnTo>
                    <a:pt x="114504" y="0"/>
                  </a:lnTo>
                  <a:lnTo>
                    <a:pt x="91953" y="3929"/>
                  </a:lnTo>
                  <a:lnTo>
                    <a:pt x="70221" y="11796"/>
                  </a:lnTo>
                  <a:lnTo>
                    <a:pt x="45319" y="30943"/>
                  </a:lnTo>
                  <a:lnTo>
                    <a:pt x="7893" y="74359"/>
                  </a:lnTo>
                  <a:lnTo>
                    <a:pt x="3087" y="88250"/>
                  </a:lnTo>
                  <a:lnTo>
                    <a:pt x="0" y="117982"/>
                  </a:lnTo>
                  <a:lnTo>
                    <a:pt x="2399" y="128452"/>
                  </a:lnTo>
                  <a:lnTo>
                    <a:pt x="4521" y="132725"/>
                  </a:lnTo>
                  <a:lnTo>
                    <a:pt x="10169" y="135575"/>
                  </a:lnTo>
                  <a:lnTo>
                    <a:pt x="27732" y="138740"/>
                  </a:lnTo>
                  <a:lnTo>
                    <a:pt x="66957" y="134227"/>
                  </a:lnTo>
                  <a:lnTo>
                    <a:pt x="102090" y="130366"/>
                  </a:lnTo>
                  <a:lnTo>
                    <a:pt x="170690" y="1031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72">
              <a:extLst>
                <a:ext uri="{FF2B5EF4-FFF2-40B4-BE49-F238E27FC236}">
                  <a16:creationId xmlns:a16="http://schemas.microsoft.com/office/drawing/2014/main" id="{99E08D49-6D6F-A6D3-E103-AD54439DE6DA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10287391" y="2266950"/>
              <a:ext cx="218685" cy="112805"/>
            </a:xfrm>
            <a:custGeom>
              <a:avLst/>
              <a:gdLst/>
              <a:ahLst/>
              <a:cxnLst/>
              <a:rect l="0" t="0" r="0" b="0"/>
              <a:pathLst>
                <a:path w="218685" h="112805">
                  <a:moveTo>
                    <a:pt x="9134" y="19050"/>
                  </a:moveTo>
                  <a:lnTo>
                    <a:pt x="9134" y="19050"/>
                  </a:lnTo>
                  <a:lnTo>
                    <a:pt x="9134" y="1440"/>
                  </a:lnTo>
                  <a:lnTo>
                    <a:pt x="9134" y="5483"/>
                  </a:lnTo>
                  <a:lnTo>
                    <a:pt x="1596" y="35360"/>
                  </a:lnTo>
                  <a:lnTo>
                    <a:pt x="0" y="65546"/>
                  </a:lnTo>
                  <a:lnTo>
                    <a:pt x="7844" y="91667"/>
                  </a:lnTo>
                  <a:lnTo>
                    <a:pt x="13807" y="99245"/>
                  </a:lnTo>
                  <a:lnTo>
                    <a:pt x="19326" y="102317"/>
                  </a:lnTo>
                  <a:lnTo>
                    <a:pt x="31492" y="104290"/>
                  </a:lnTo>
                  <a:lnTo>
                    <a:pt x="37768" y="101737"/>
                  </a:lnTo>
                  <a:lnTo>
                    <a:pt x="50421" y="91475"/>
                  </a:lnTo>
                  <a:lnTo>
                    <a:pt x="53941" y="82636"/>
                  </a:lnTo>
                  <a:lnTo>
                    <a:pt x="56564" y="72710"/>
                  </a:lnTo>
                  <a:lnTo>
                    <a:pt x="62933" y="60114"/>
                  </a:lnTo>
                  <a:lnTo>
                    <a:pt x="66349" y="44505"/>
                  </a:lnTo>
                  <a:lnTo>
                    <a:pt x="73629" y="29213"/>
                  </a:lnTo>
                  <a:lnTo>
                    <a:pt x="75378" y="21057"/>
                  </a:lnTo>
                  <a:lnTo>
                    <a:pt x="76580" y="20388"/>
                  </a:lnTo>
                  <a:lnTo>
                    <a:pt x="80738" y="19645"/>
                  </a:lnTo>
                  <a:lnTo>
                    <a:pt x="82271" y="18388"/>
                  </a:lnTo>
                  <a:lnTo>
                    <a:pt x="83972" y="14170"/>
                  </a:lnTo>
                  <a:lnTo>
                    <a:pt x="84426" y="13680"/>
                  </a:lnTo>
                  <a:lnTo>
                    <a:pt x="84729" y="14412"/>
                  </a:lnTo>
                  <a:lnTo>
                    <a:pt x="85214" y="18134"/>
                  </a:lnTo>
                  <a:lnTo>
                    <a:pt x="93523" y="27171"/>
                  </a:lnTo>
                  <a:lnTo>
                    <a:pt x="97629" y="71833"/>
                  </a:lnTo>
                  <a:lnTo>
                    <a:pt x="99881" y="76463"/>
                  </a:lnTo>
                  <a:lnTo>
                    <a:pt x="108027" y="84431"/>
                  </a:lnTo>
                  <a:lnTo>
                    <a:pt x="132442" y="101839"/>
                  </a:lnTo>
                  <a:lnTo>
                    <a:pt x="139080" y="104529"/>
                  </a:lnTo>
                  <a:lnTo>
                    <a:pt x="150097" y="112804"/>
                  </a:lnTo>
                  <a:lnTo>
                    <a:pt x="151793" y="112245"/>
                  </a:lnTo>
                  <a:lnTo>
                    <a:pt x="161091" y="105128"/>
                  </a:lnTo>
                  <a:lnTo>
                    <a:pt x="180814" y="63371"/>
                  </a:lnTo>
                  <a:lnTo>
                    <a:pt x="192115" y="29957"/>
                  </a:lnTo>
                  <a:lnTo>
                    <a:pt x="198148" y="21204"/>
                  </a:lnTo>
                  <a:lnTo>
                    <a:pt x="199194" y="14632"/>
                  </a:lnTo>
                  <a:lnTo>
                    <a:pt x="21868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73">
              <a:extLst>
                <a:ext uri="{FF2B5EF4-FFF2-40B4-BE49-F238E27FC236}">
                  <a16:creationId xmlns:a16="http://schemas.microsoft.com/office/drawing/2014/main" id="{CF7A2D59-CA01-BA07-EB08-F901F8CDA510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10477500" y="2229369"/>
              <a:ext cx="129053" cy="132832"/>
            </a:xfrm>
            <a:custGeom>
              <a:avLst/>
              <a:gdLst/>
              <a:ahLst/>
              <a:cxnLst/>
              <a:rect l="0" t="0" r="0" b="0"/>
              <a:pathLst>
                <a:path w="129053" h="132832">
                  <a:moveTo>
                    <a:pt x="114300" y="28056"/>
                  </a:moveTo>
                  <a:lnTo>
                    <a:pt x="114300" y="28056"/>
                  </a:lnTo>
                  <a:lnTo>
                    <a:pt x="114300" y="23000"/>
                  </a:lnTo>
                  <a:lnTo>
                    <a:pt x="115358" y="21510"/>
                  </a:lnTo>
                  <a:lnTo>
                    <a:pt x="117124" y="20517"/>
                  </a:lnTo>
                  <a:lnTo>
                    <a:pt x="119357" y="19855"/>
                  </a:lnTo>
                  <a:lnTo>
                    <a:pt x="120846" y="18355"/>
                  </a:lnTo>
                  <a:lnTo>
                    <a:pt x="126060" y="8344"/>
                  </a:lnTo>
                  <a:lnTo>
                    <a:pt x="128491" y="5390"/>
                  </a:lnTo>
                  <a:lnTo>
                    <a:pt x="129052" y="3420"/>
                  </a:lnTo>
                  <a:lnTo>
                    <a:pt x="128367" y="2107"/>
                  </a:lnTo>
                  <a:lnTo>
                    <a:pt x="126853" y="1232"/>
                  </a:lnTo>
                  <a:lnTo>
                    <a:pt x="119666" y="0"/>
                  </a:lnTo>
                  <a:lnTo>
                    <a:pt x="73480" y="10270"/>
                  </a:lnTo>
                  <a:lnTo>
                    <a:pt x="37083" y="33820"/>
                  </a:lnTo>
                  <a:lnTo>
                    <a:pt x="32355" y="40496"/>
                  </a:lnTo>
                  <a:lnTo>
                    <a:pt x="32154" y="43757"/>
                  </a:lnTo>
                  <a:lnTo>
                    <a:pt x="34752" y="50204"/>
                  </a:lnTo>
                  <a:lnTo>
                    <a:pt x="42165" y="59783"/>
                  </a:lnTo>
                  <a:lnTo>
                    <a:pt x="61177" y="69324"/>
                  </a:lnTo>
                  <a:lnTo>
                    <a:pt x="86323" y="75484"/>
                  </a:lnTo>
                  <a:lnTo>
                    <a:pt x="89299" y="77666"/>
                  </a:lnTo>
                  <a:lnTo>
                    <a:pt x="91284" y="80179"/>
                  </a:lnTo>
                  <a:lnTo>
                    <a:pt x="96308" y="82972"/>
                  </a:lnTo>
                  <a:lnTo>
                    <a:pt x="99130" y="83717"/>
                  </a:lnTo>
                  <a:lnTo>
                    <a:pt x="108159" y="89821"/>
                  </a:lnTo>
                  <a:lnTo>
                    <a:pt x="117537" y="103389"/>
                  </a:lnTo>
                  <a:lnTo>
                    <a:pt x="121962" y="115758"/>
                  </a:lnTo>
                  <a:lnTo>
                    <a:pt x="121525" y="118274"/>
                  </a:lnTo>
                  <a:lnTo>
                    <a:pt x="120175" y="119951"/>
                  </a:lnTo>
                  <a:lnTo>
                    <a:pt x="112678" y="122873"/>
                  </a:lnTo>
                  <a:lnTo>
                    <a:pt x="66671" y="131311"/>
                  </a:lnTo>
                  <a:lnTo>
                    <a:pt x="22781" y="132697"/>
                  </a:lnTo>
                  <a:lnTo>
                    <a:pt x="0" y="1328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" name="SMARTInkShape-Group13">
            <a:extLst>
              <a:ext uri="{FF2B5EF4-FFF2-40B4-BE49-F238E27FC236}">
                <a16:creationId xmlns:a16="http://schemas.microsoft.com/office/drawing/2014/main" id="{A11C458A-C39A-6C26-70CB-426B2E06DCD0}"/>
              </a:ext>
            </a:extLst>
          </p:cNvPr>
          <p:cNvGrpSpPr/>
          <p:nvPr/>
        </p:nvGrpSpPr>
        <p:grpSpPr>
          <a:xfrm>
            <a:off x="5422228" y="2419585"/>
            <a:ext cx="835698" cy="1561866"/>
            <a:chOff x="5422228" y="2419585"/>
            <a:chExt cx="835698" cy="1561866"/>
          </a:xfrm>
        </p:grpSpPr>
        <p:sp>
          <p:nvSpPr>
            <p:cNvPr id="87" name="SMARTInkShape-74">
              <a:extLst>
                <a:ext uri="{FF2B5EF4-FFF2-40B4-BE49-F238E27FC236}">
                  <a16:creationId xmlns:a16="http://schemas.microsoft.com/office/drawing/2014/main" id="{E62ED062-34B5-7BF8-C6C0-95BA7ADC96C2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5619750" y="2419585"/>
              <a:ext cx="19051" cy="28341"/>
            </a:xfrm>
            <a:custGeom>
              <a:avLst/>
              <a:gdLst/>
              <a:ahLst/>
              <a:cxnLst/>
              <a:rect l="0" t="0" r="0" b="0"/>
              <a:pathLst>
                <a:path w="19051" h="28341">
                  <a:moveTo>
                    <a:pt x="0" y="28340"/>
                  </a:moveTo>
                  <a:lnTo>
                    <a:pt x="0" y="28340"/>
                  </a:lnTo>
                  <a:lnTo>
                    <a:pt x="0" y="0"/>
                  </a:lnTo>
                  <a:lnTo>
                    <a:pt x="19050" y="92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75">
              <a:extLst>
                <a:ext uri="{FF2B5EF4-FFF2-40B4-BE49-F238E27FC236}">
                  <a16:creationId xmlns:a16="http://schemas.microsoft.com/office/drawing/2014/main" id="{C6F1F54F-9F52-8215-4FC3-D48D04F60887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5620142" y="2563549"/>
              <a:ext cx="18659" cy="17727"/>
            </a:xfrm>
            <a:custGeom>
              <a:avLst/>
              <a:gdLst/>
              <a:ahLst/>
              <a:cxnLst/>
              <a:rect l="0" t="0" r="0" b="0"/>
              <a:pathLst>
                <a:path w="18659" h="17727">
                  <a:moveTo>
                    <a:pt x="9133" y="17726"/>
                  </a:moveTo>
                  <a:lnTo>
                    <a:pt x="9133" y="17726"/>
                  </a:lnTo>
                  <a:lnTo>
                    <a:pt x="9133" y="8201"/>
                  </a:lnTo>
                  <a:lnTo>
                    <a:pt x="0" y="8201"/>
                  </a:lnTo>
                  <a:lnTo>
                    <a:pt x="7844" y="8201"/>
                  </a:lnTo>
                  <a:lnTo>
                    <a:pt x="8273" y="7143"/>
                  </a:lnTo>
                  <a:lnTo>
                    <a:pt x="9020" y="0"/>
                  </a:lnTo>
                  <a:lnTo>
                    <a:pt x="9100" y="4125"/>
                  </a:lnTo>
                  <a:lnTo>
                    <a:pt x="10170" y="5483"/>
                  </a:lnTo>
                  <a:lnTo>
                    <a:pt x="18658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76">
              <a:extLst>
                <a:ext uri="{FF2B5EF4-FFF2-40B4-BE49-F238E27FC236}">
                  <a16:creationId xmlns:a16="http://schemas.microsoft.com/office/drawing/2014/main" id="{185F9664-1A70-AB8B-6663-36622C88A9BB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5695950" y="2505075"/>
              <a:ext cx="352426" cy="920721"/>
            </a:xfrm>
            <a:custGeom>
              <a:avLst/>
              <a:gdLst/>
              <a:ahLst/>
              <a:cxnLst/>
              <a:rect l="0" t="0" r="0" b="0"/>
              <a:pathLst>
                <a:path w="352426" h="920721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8642" y="1058"/>
                  </a:lnTo>
                  <a:lnTo>
                    <a:pt x="9409" y="8201"/>
                  </a:lnTo>
                  <a:lnTo>
                    <a:pt x="22772" y="46037"/>
                  </a:lnTo>
                  <a:lnTo>
                    <a:pt x="35034" y="86470"/>
                  </a:lnTo>
                  <a:lnTo>
                    <a:pt x="44482" y="121811"/>
                  </a:lnTo>
                  <a:lnTo>
                    <a:pt x="55043" y="160152"/>
                  </a:lnTo>
                  <a:lnTo>
                    <a:pt x="70048" y="201381"/>
                  </a:lnTo>
                  <a:lnTo>
                    <a:pt x="88508" y="248038"/>
                  </a:lnTo>
                  <a:lnTo>
                    <a:pt x="104723" y="295326"/>
                  </a:lnTo>
                  <a:lnTo>
                    <a:pt x="114284" y="332332"/>
                  </a:lnTo>
                  <a:lnTo>
                    <a:pt x="123820" y="375047"/>
                  </a:lnTo>
                  <a:lnTo>
                    <a:pt x="136524" y="417924"/>
                  </a:lnTo>
                  <a:lnTo>
                    <a:pt x="149225" y="456967"/>
                  </a:lnTo>
                  <a:lnTo>
                    <a:pt x="161925" y="495254"/>
                  </a:lnTo>
                  <a:lnTo>
                    <a:pt x="174625" y="533391"/>
                  </a:lnTo>
                  <a:lnTo>
                    <a:pt x="180779" y="571498"/>
                  </a:lnTo>
                  <a:lnTo>
                    <a:pt x="194068" y="614069"/>
                  </a:lnTo>
                  <a:lnTo>
                    <a:pt x="206779" y="657814"/>
                  </a:lnTo>
                  <a:lnTo>
                    <a:pt x="211551" y="691619"/>
                  </a:lnTo>
                  <a:lnTo>
                    <a:pt x="219668" y="732327"/>
                  </a:lnTo>
                  <a:lnTo>
                    <a:pt x="231892" y="773895"/>
                  </a:lnTo>
                  <a:lnTo>
                    <a:pt x="240126" y="819462"/>
                  </a:lnTo>
                  <a:lnTo>
                    <a:pt x="253205" y="864700"/>
                  </a:lnTo>
                  <a:lnTo>
                    <a:pt x="256653" y="887890"/>
                  </a:lnTo>
                  <a:lnTo>
                    <a:pt x="257885" y="890377"/>
                  </a:lnTo>
                  <a:lnTo>
                    <a:pt x="259765" y="892035"/>
                  </a:lnTo>
                  <a:lnTo>
                    <a:pt x="266664" y="895333"/>
                  </a:lnTo>
                  <a:lnTo>
                    <a:pt x="258496" y="895348"/>
                  </a:lnTo>
                  <a:lnTo>
                    <a:pt x="258056" y="894291"/>
                  </a:lnTo>
                  <a:lnTo>
                    <a:pt x="257566" y="890293"/>
                  </a:lnTo>
                  <a:lnTo>
                    <a:pt x="217461" y="846218"/>
                  </a:lnTo>
                  <a:lnTo>
                    <a:pt x="172032" y="815877"/>
                  </a:lnTo>
                  <a:lnTo>
                    <a:pt x="133354" y="781054"/>
                  </a:lnTo>
                  <a:lnTo>
                    <a:pt x="133352" y="781052"/>
                  </a:lnTo>
                  <a:lnTo>
                    <a:pt x="133351" y="781052"/>
                  </a:lnTo>
                  <a:lnTo>
                    <a:pt x="138407" y="781050"/>
                  </a:lnTo>
                  <a:lnTo>
                    <a:pt x="143712" y="783872"/>
                  </a:lnTo>
                  <a:lnTo>
                    <a:pt x="179011" y="814415"/>
                  </a:lnTo>
                  <a:lnTo>
                    <a:pt x="187511" y="819162"/>
                  </a:lnTo>
                  <a:lnTo>
                    <a:pt x="203138" y="833735"/>
                  </a:lnTo>
                  <a:lnTo>
                    <a:pt x="233128" y="873588"/>
                  </a:lnTo>
                  <a:lnTo>
                    <a:pt x="234793" y="877667"/>
                  </a:lnTo>
                  <a:lnTo>
                    <a:pt x="242289" y="885022"/>
                  </a:lnTo>
                  <a:lnTo>
                    <a:pt x="259291" y="898366"/>
                  </a:lnTo>
                  <a:lnTo>
                    <a:pt x="263407" y="907627"/>
                  </a:lnTo>
                  <a:lnTo>
                    <a:pt x="264505" y="913059"/>
                  </a:lnTo>
                  <a:lnTo>
                    <a:pt x="266295" y="916681"/>
                  </a:lnTo>
                  <a:lnTo>
                    <a:pt x="268546" y="919096"/>
                  </a:lnTo>
                  <a:lnTo>
                    <a:pt x="271106" y="920705"/>
                  </a:lnTo>
                  <a:lnTo>
                    <a:pt x="272812" y="920720"/>
                  </a:lnTo>
                  <a:lnTo>
                    <a:pt x="273950" y="919672"/>
                  </a:lnTo>
                  <a:lnTo>
                    <a:pt x="274708" y="917915"/>
                  </a:lnTo>
                  <a:lnTo>
                    <a:pt x="276272" y="916743"/>
                  </a:lnTo>
                  <a:lnTo>
                    <a:pt x="280831" y="915441"/>
                  </a:lnTo>
                  <a:lnTo>
                    <a:pt x="282471" y="911919"/>
                  </a:lnTo>
                  <a:lnTo>
                    <a:pt x="286520" y="880930"/>
                  </a:lnTo>
                  <a:lnTo>
                    <a:pt x="293232" y="867062"/>
                  </a:lnTo>
                  <a:lnTo>
                    <a:pt x="303356" y="823108"/>
                  </a:lnTo>
                  <a:lnTo>
                    <a:pt x="306980" y="812795"/>
                  </a:lnTo>
                  <a:lnTo>
                    <a:pt x="327153" y="779385"/>
                  </a:lnTo>
                  <a:lnTo>
                    <a:pt x="333431" y="775018"/>
                  </a:lnTo>
                  <a:lnTo>
                    <a:pt x="352425" y="771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77">
              <a:extLst>
                <a:ext uri="{FF2B5EF4-FFF2-40B4-BE49-F238E27FC236}">
                  <a16:creationId xmlns:a16="http://schemas.microsoft.com/office/drawing/2014/main" id="{2E894718-09E9-CE4B-41A9-FD581BE5D310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5422228" y="3678401"/>
              <a:ext cx="235623" cy="154188"/>
            </a:xfrm>
            <a:custGeom>
              <a:avLst/>
              <a:gdLst/>
              <a:ahLst/>
              <a:cxnLst/>
              <a:rect l="0" t="0" r="0" b="0"/>
              <a:pathLst>
                <a:path w="235623" h="154188">
                  <a:moveTo>
                    <a:pt x="92747" y="36349"/>
                  </a:moveTo>
                  <a:lnTo>
                    <a:pt x="92747" y="36349"/>
                  </a:lnTo>
                  <a:lnTo>
                    <a:pt x="97803" y="36349"/>
                  </a:lnTo>
                  <a:lnTo>
                    <a:pt x="99292" y="35291"/>
                  </a:lnTo>
                  <a:lnTo>
                    <a:pt x="100286" y="33527"/>
                  </a:lnTo>
                  <a:lnTo>
                    <a:pt x="102156" y="27217"/>
                  </a:lnTo>
                  <a:lnTo>
                    <a:pt x="110463" y="18657"/>
                  </a:lnTo>
                  <a:lnTo>
                    <a:pt x="109849" y="17146"/>
                  </a:lnTo>
                  <a:lnTo>
                    <a:pt x="104988" y="9963"/>
                  </a:lnTo>
                  <a:lnTo>
                    <a:pt x="103479" y="4161"/>
                  </a:lnTo>
                  <a:lnTo>
                    <a:pt x="102019" y="2190"/>
                  </a:lnTo>
                  <a:lnTo>
                    <a:pt x="99986" y="876"/>
                  </a:lnTo>
                  <a:lnTo>
                    <a:pt x="97573" y="0"/>
                  </a:lnTo>
                  <a:lnTo>
                    <a:pt x="79008" y="3825"/>
                  </a:lnTo>
                  <a:lnTo>
                    <a:pt x="58455" y="11660"/>
                  </a:lnTo>
                  <a:lnTo>
                    <a:pt x="33903" y="30798"/>
                  </a:lnTo>
                  <a:lnTo>
                    <a:pt x="4813" y="74210"/>
                  </a:lnTo>
                  <a:lnTo>
                    <a:pt x="748" y="88101"/>
                  </a:lnTo>
                  <a:lnTo>
                    <a:pt x="0" y="104858"/>
                  </a:lnTo>
                  <a:lnTo>
                    <a:pt x="5529" y="130026"/>
                  </a:lnTo>
                  <a:lnTo>
                    <a:pt x="10945" y="140778"/>
                  </a:lnTo>
                  <a:lnTo>
                    <a:pt x="25000" y="152781"/>
                  </a:lnTo>
                  <a:lnTo>
                    <a:pt x="29590" y="154187"/>
                  </a:lnTo>
                  <a:lnTo>
                    <a:pt x="33709" y="154066"/>
                  </a:lnTo>
                  <a:lnTo>
                    <a:pt x="52282" y="148982"/>
                  </a:lnTo>
                  <a:lnTo>
                    <a:pt x="67469" y="135574"/>
                  </a:lnTo>
                  <a:lnTo>
                    <a:pt x="92568" y="98077"/>
                  </a:lnTo>
                  <a:lnTo>
                    <a:pt x="99397" y="75805"/>
                  </a:lnTo>
                  <a:lnTo>
                    <a:pt x="101704" y="54373"/>
                  </a:lnTo>
                  <a:lnTo>
                    <a:pt x="102951" y="51540"/>
                  </a:lnTo>
                  <a:lnTo>
                    <a:pt x="104841" y="49652"/>
                  </a:lnTo>
                  <a:lnTo>
                    <a:pt x="110423" y="46620"/>
                  </a:lnTo>
                  <a:lnTo>
                    <a:pt x="109823" y="46371"/>
                  </a:lnTo>
                  <a:lnTo>
                    <a:pt x="106333" y="46095"/>
                  </a:lnTo>
                  <a:lnTo>
                    <a:pt x="104979" y="47080"/>
                  </a:lnTo>
                  <a:lnTo>
                    <a:pt x="103475" y="50996"/>
                  </a:lnTo>
                  <a:lnTo>
                    <a:pt x="102343" y="96277"/>
                  </a:lnTo>
                  <a:lnTo>
                    <a:pt x="103337" y="133681"/>
                  </a:lnTo>
                  <a:lnTo>
                    <a:pt x="107332" y="142402"/>
                  </a:lnTo>
                  <a:lnTo>
                    <a:pt x="109879" y="145151"/>
                  </a:lnTo>
                  <a:lnTo>
                    <a:pt x="115530" y="148206"/>
                  </a:lnTo>
                  <a:lnTo>
                    <a:pt x="129718" y="149925"/>
                  </a:lnTo>
                  <a:lnTo>
                    <a:pt x="152385" y="145378"/>
                  </a:lnTo>
                  <a:lnTo>
                    <a:pt x="194008" y="120039"/>
                  </a:lnTo>
                  <a:lnTo>
                    <a:pt x="235622" y="934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78">
              <a:extLst>
                <a:ext uri="{FF2B5EF4-FFF2-40B4-BE49-F238E27FC236}">
                  <a16:creationId xmlns:a16="http://schemas.microsoft.com/office/drawing/2014/main" id="{9ADA3610-5B1C-D0F6-C5CC-AAC95E54D9FA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5648325" y="3726026"/>
              <a:ext cx="209430" cy="122075"/>
            </a:xfrm>
            <a:custGeom>
              <a:avLst/>
              <a:gdLst/>
              <a:ahLst/>
              <a:cxnLst/>
              <a:rect l="0" t="0" r="0" b="0"/>
              <a:pathLst>
                <a:path w="209430" h="122075">
                  <a:moveTo>
                    <a:pt x="0" y="26824"/>
                  </a:moveTo>
                  <a:lnTo>
                    <a:pt x="0" y="26824"/>
                  </a:lnTo>
                  <a:lnTo>
                    <a:pt x="5056" y="21767"/>
                  </a:lnTo>
                  <a:lnTo>
                    <a:pt x="10361" y="19285"/>
                  </a:lnTo>
                  <a:lnTo>
                    <a:pt x="13257" y="18623"/>
                  </a:lnTo>
                  <a:lnTo>
                    <a:pt x="15188" y="17123"/>
                  </a:lnTo>
                  <a:lnTo>
                    <a:pt x="17333" y="12635"/>
                  </a:lnTo>
                  <a:lnTo>
                    <a:pt x="23931" y="7112"/>
                  </a:lnTo>
                  <a:lnTo>
                    <a:pt x="32862" y="2188"/>
                  </a:lnTo>
                  <a:lnTo>
                    <a:pt x="40358" y="0"/>
                  </a:lnTo>
                  <a:lnTo>
                    <a:pt x="43839" y="474"/>
                  </a:lnTo>
                  <a:lnTo>
                    <a:pt x="50528" y="3824"/>
                  </a:lnTo>
                  <a:lnTo>
                    <a:pt x="60244" y="11660"/>
                  </a:lnTo>
                  <a:lnTo>
                    <a:pt x="63817" y="20437"/>
                  </a:lnTo>
                  <a:lnTo>
                    <a:pt x="66111" y="43319"/>
                  </a:lnTo>
                  <a:lnTo>
                    <a:pt x="58000" y="88223"/>
                  </a:lnTo>
                  <a:lnTo>
                    <a:pt x="57402" y="97110"/>
                  </a:lnTo>
                  <a:lnTo>
                    <a:pt x="57318" y="96965"/>
                  </a:lnTo>
                  <a:lnTo>
                    <a:pt x="57183" y="89127"/>
                  </a:lnTo>
                  <a:lnTo>
                    <a:pt x="59987" y="83442"/>
                  </a:lnTo>
                  <a:lnTo>
                    <a:pt x="85562" y="37683"/>
                  </a:lnTo>
                  <a:lnTo>
                    <a:pt x="98821" y="23406"/>
                  </a:lnTo>
                  <a:lnTo>
                    <a:pt x="104951" y="20013"/>
                  </a:lnTo>
                  <a:lnTo>
                    <a:pt x="112453" y="17835"/>
                  </a:lnTo>
                  <a:lnTo>
                    <a:pt x="116301" y="20360"/>
                  </a:lnTo>
                  <a:lnTo>
                    <a:pt x="118809" y="22514"/>
                  </a:lnTo>
                  <a:lnTo>
                    <a:pt x="121596" y="27731"/>
                  </a:lnTo>
                  <a:lnTo>
                    <a:pt x="124590" y="42818"/>
                  </a:lnTo>
                  <a:lnTo>
                    <a:pt x="131306" y="55423"/>
                  </a:lnTo>
                  <a:lnTo>
                    <a:pt x="133339" y="82209"/>
                  </a:lnTo>
                  <a:lnTo>
                    <a:pt x="134401" y="81739"/>
                  </a:lnTo>
                  <a:lnTo>
                    <a:pt x="165148" y="52162"/>
                  </a:lnTo>
                  <a:lnTo>
                    <a:pt x="193677" y="5382"/>
                  </a:lnTo>
                  <a:lnTo>
                    <a:pt x="198144" y="362"/>
                  </a:lnTo>
                  <a:lnTo>
                    <a:pt x="198771" y="716"/>
                  </a:lnTo>
                  <a:lnTo>
                    <a:pt x="200712" y="6271"/>
                  </a:lnTo>
                  <a:lnTo>
                    <a:pt x="204917" y="11692"/>
                  </a:lnTo>
                  <a:lnTo>
                    <a:pt x="207491" y="20451"/>
                  </a:lnTo>
                  <a:lnTo>
                    <a:pt x="209429" y="58789"/>
                  </a:lnTo>
                  <a:lnTo>
                    <a:pt x="200025" y="1220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79">
              <a:extLst>
                <a:ext uri="{FF2B5EF4-FFF2-40B4-BE49-F238E27FC236}">
                  <a16:creationId xmlns:a16="http://schemas.microsoft.com/office/drawing/2014/main" id="{69021E3D-1BF1-6BF7-248E-F86AD83D165B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5948100" y="3744649"/>
              <a:ext cx="13227" cy="236802"/>
            </a:xfrm>
            <a:custGeom>
              <a:avLst/>
              <a:gdLst/>
              <a:ahLst/>
              <a:cxnLst/>
              <a:rect l="0" t="0" r="0" b="0"/>
              <a:pathLst>
                <a:path w="13227" h="236802">
                  <a:moveTo>
                    <a:pt x="5025" y="8201"/>
                  </a:moveTo>
                  <a:lnTo>
                    <a:pt x="5025" y="8201"/>
                  </a:lnTo>
                  <a:lnTo>
                    <a:pt x="5025" y="0"/>
                  </a:lnTo>
                  <a:lnTo>
                    <a:pt x="10081" y="4125"/>
                  </a:lnTo>
                  <a:lnTo>
                    <a:pt x="12564" y="9211"/>
                  </a:lnTo>
                  <a:lnTo>
                    <a:pt x="13226" y="12050"/>
                  </a:lnTo>
                  <a:lnTo>
                    <a:pt x="6233" y="53856"/>
                  </a:lnTo>
                  <a:lnTo>
                    <a:pt x="5184" y="98475"/>
                  </a:lnTo>
                  <a:lnTo>
                    <a:pt x="0" y="145625"/>
                  </a:lnTo>
                  <a:lnTo>
                    <a:pt x="323" y="164881"/>
                  </a:lnTo>
                  <a:lnTo>
                    <a:pt x="4406" y="207731"/>
                  </a:lnTo>
                  <a:lnTo>
                    <a:pt x="5025" y="2368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80">
              <a:extLst>
                <a:ext uri="{FF2B5EF4-FFF2-40B4-BE49-F238E27FC236}">
                  <a16:creationId xmlns:a16="http://schemas.microsoft.com/office/drawing/2014/main" id="{BB766156-6D31-94CB-9B6C-C0D23542428F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5943600" y="3715211"/>
              <a:ext cx="93839" cy="94790"/>
            </a:xfrm>
            <a:custGeom>
              <a:avLst/>
              <a:gdLst/>
              <a:ahLst/>
              <a:cxnLst/>
              <a:rect l="0" t="0" r="0" b="0"/>
              <a:pathLst>
                <a:path w="93839" h="94790">
                  <a:moveTo>
                    <a:pt x="38100" y="28114"/>
                  </a:moveTo>
                  <a:lnTo>
                    <a:pt x="38100" y="28114"/>
                  </a:lnTo>
                  <a:lnTo>
                    <a:pt x="61421" y="4792"/>
                  </a:lnTo>
                  <a:lnTo>
                    <a:pt x="67162" y="1874"/>
                  </a:lnTo>
                  <a:lnTo>
                    <a:pt x="84527" y="0"/>
                  </a:lnTo>
                  <a:lnTo>
                    <a:pt x="88102" y="1963"/>
                  </a:lnTo>
                  <a:lnTo>
                    <a:pt x="90484" y="5388"/>
                  </a:lnTo>
                  <a:lnTo>
                    <a:pt x="93838" y="20322"/>
                  </a:lnTo>
                  <a:lnTo>
                    <a:pt x="93564" y="33118"/>
                  </a:lnTo>
                  <a:lnTo>
                    <a:pt x="89914" y="49388"/>
                  </a:lnTo>
                  <a:lnTo>
                    <a:pt x="81942" y="61558"/>
                  </a:lnTo>
                  <a:lnTo>
                    <a:pt x="54311" y="88167"/>
                  </a:lnTo>
                  <a:lnTo>
                    <a:pt x="44952" y="91845"/>
                  </a:lnTo>
                  <a:lnTo>
                    <a:pt x="0" y="947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81">
              <a:extLst>
                <a:ext uri="{FF2B5EF4-FFF2-40B4-BE49-F238E27FC236}">
                  <a16:creationId xmlns:a16="http://schemas.microsoft.com/office/drawing/2014/main" id="{E8030988-80C6-234C-AA17-23C20FD2E675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6057900" y="3572036"/>
              <a:ext cx="43589" cy="218915"/>
            </a:xfrm>
            <a:custGeom>
              <a:avLst/>
              <a:gdLst/>
              <a:ahLst/>
              <a:cxnLst/>
              <a:rect l="0" t="0" r="0" b="0"/>
              <a:pathLst>
                <a:path w="43589" h="218915">
                  <a:moveTo>
                    <a:pt x="38100" y="28414"/>
                  </a:moveTo>
                  <a:lnTo>
                    <a:pt x="38100" y="28414"/>
                  </a:lnTo>
                  <a:lnTo>
                    <a:pt x="38100" y="23357"/>
                  </a:lnTo>
                  <a:lnTo>
                    <a:pt x="40922" y="18053"/>
                  </a:lnTo>
                  <a:lnTo>
                    <a:pt x="43156" y="15157"/>
                  </a:lnTo>
                  <a:lnTo>
                    <a:pt x="43588" y="12167"/>
                  </a:lnTo>
                  <a:lnTo>
                    <a:pt x="38222" y="80"/>
                  </a:lnTo>
                  <a:lnTo>
                    <a:pt x="38182" y="0"/>
                  </a:lnTo>
                  <a:lnTo>
                    <a:pt x="37046" y="26854"/>
                  </a:lnTo>
                  <a:lnTo>
                    <a:pt x="26341" y="69058"/>
                  </a:lnTo>
                  <a:lnTo>
                    <a:pt x="15434" y="107704"/>
                  </a:lnTo>
                  <a:lnTo>
                    <a:pt x="4147" y="150929"/>
                  </a:lnTo>
                  <a:lnTo>
                    <a:pt x="546" y="197640"/>
                  </a:lnTo>
                  <a:lnTo>
                    <a:pt x="0" y="2189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MARTInkShape-82">
              <a:extLst>
                <a:ext uri="{FF2B5EF4-FFF2-40B4-BE49-F238E27FC236}">
                  <a16:creationId xmlns:a16="http://schemas.microsoft.com/office/drawing/2014/main" id="{95196116-6E92-E686-48E7-B2B02BAD8E6D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6111362" y="3648642"/>
              <a:ext cx="146564" cy="141978"/>
            </a:xfrm>
            <a:custGeom>
              <a:avLst/>
              <a:gdLst/>
              <a:ahLst/>
              <a:cxnLst/>
              <a:rect l="0" t="0" r="0" b="0"/>
              <a:pathLst>
                <a:path w="146564" h="141978">
                  <a:moveTo>
                    <a:pt x="51313" y="66108"/>
                  </a:moveTo>
                  <a:lnTo>
                    <a:pt x="51313" y="66108"/>
                  </a:lnTo>
                  <a:lnTo>
                    <a:pt x="64570" y="66108"/>
                  </a:lnTo>
                  <a:lnTo>
                    <a:pt x="70611" y="63286"/>
                  </a:lnTo>
                  <a:lnTo>
                    <a:pt x="76823" y="59562"/>
                  </a:lnTo>
                  <a:lnTo>
                    <a:pt x="97659" y="51919"/>
                  </a:lnTo>
                  <a:lnTo>
                    <a:pt x="115375" y="38385"/>
                  </a:lnTo>
                  <a:lnTo>
                    <a:pt x="122118" y="29798"/>
                  </a:lnTo>
                  <a:lnTo>
                    <a:pt x="125915" y="19014"/>
                  </a:lnTo>
                  <a:lnTo>
                    <a:pt x="127197" y="5888"/>
                  </a:lnTo>
                  <a:lnTo>
                    <a:pt x="126244" y="3736"/>
                  </a:lnTo>
                  <a:lnTo>
                    <a:pt x="124550" y="2302"/>
                  </a:lnTo>
                  <a:lnTo>
                    <a:pt x="122363" y="1346"/>
                  </a:lnTo>
                  <a:lnTo>
                    <a:pt x="109171" y="0"/>
                  </a:lnTo>
                  <a:lnTo>
                    <a:pt x="86800" y="4657"/>
                  </a:lnTo>
                  <a:lnTo>
                    <a:pt x="55007" y="22853"/>
                  </a:lnTo>
                  <a:lnTo>
                    <a:pt x="22606" y="56388"/>
                  </a:lnTo>
                  <a:lnTo>
                    <a:pt x="1332" y="91064"/>
                  </a:lnTo>
                  <a:lnTo>
                    <a:pt x="0" y="97562"/>
                  </a:lnTo>
                  <a:lnTo>
                    <a:pt x="1344" y="110427"/>
                  </a:lnTo>
                  <a:lnTo>
                    <a:pt x="13106" y="129569"/>
                  </a:lnTo>
                  <a:lnTo>
                    <a:pt x="24102" y="136646"/>
                  </a:lnTo>
                  <a:lnTo>
                    <a:pt x="45015" y="140631"/>
                  </a:lnTo>
                  <a:lnTo>
                    <a:pt x="90638" y="141977"/>
                  </a:lnTo>
                  <a:lnTo>
                    <a:pt x="146563" y="132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SMARTInkShape-83">
            <a:extLst>
              <a:ext uri="{FF2B5EF4-FFF2-40B4-BE49-F238E27FC236}">
                <a16:creationId xmlns:a16="http://schemas.microsoft.com/office/drawing/2014/main" id="{6F9927D0-9167-3C84-DB79-2D1E77D2807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238750" y="3687926"/>
            <a:ext cx="171451" cy="150475"/>
          </a:xfrm>
          <a:custGeom>
            <a:avLst/>
            <a:gdLst/>
            <a:ahLst/>
            <a:cxnLst/>
            <a:rect l="0" t="0" r="0" b="0"/>
            <a:pathLst>
              <a:path w="171451" h="150475">
                <a:moveTo>
                  <a:pt x="171450" y="26824"/>
                </a:moveTo>
                <a:lnTo>
                  <a:pt x="171450" y="26824"/>
                </a:lnTo>
                <a:lnTo>
                  <a:pt x="171450" y="18623"/>
                </a:lnTo>
                <a:lnTo>
                  <a:pt x="164905" y="9956"/>
                </a:lnTo>
                <a:lnTo>
                  <a:pt x="163249" y="4158"/>
                </a:lnTo>
                <a:lnTo>
                  <a:pt x="159633" y="2188"/>
                </a:lnTo>
                <a:lnTo>
                  <a:pt x="147148" y="0"/>
                </a:lnTo>
                <a:lnTo>
                  <a:pt x="127326" y="3824"/>
                </a:lnTo>
                <a:lnTo>
                  <a:pt x="82136" y="21860"/>
                </a:lnTo>
                <a:lnTo>
                  <a:pt x="66199" y="30409"/>
                </a:lnTo>
                <a:lnTo>
                  <a:pt x="44687" y="49085"/>
                </a:lnTo>
                <a:lnTo>
                  <a:pt x="41028" y="55415"/>
                </a:lnTo>
                <a:lnTo>
                  <a:pt x="40052" y="58584"/>
                </a:lnTo>
                <a:lnTo>
                  <a:pt x="41518" y="61756"/>
                </a:lnTo>
                <a:lnTo>
                  <a:pt x="48791" y="68102"/>
                </a:lnTo>
                <a:lnTo>
                  <a:pt x="59079" y="71628"/>
                </a:lnTo>
                <a:lnTo>
                  <a:pt x="104858" y="82485"/>
                </a:lnTo>
                <a:lnTo>
                  <a:pt x="148187" y="97101"/>
                </a:lnTo>
                <a:lnTo>
                  <a:pt x="162911" y="106326"/>
                </a:lnTo>
                <a:lnTo>
                  <a:pt x="165757" y="110517"/>
                </a:lnTo>
                <a:lnTo>
                  <a:pt x="168920" y="120818"/>
                </a:lnTo>
                <a:lnTo>
                  <a:pt x="168705" y="125470"/>
                </a:lnTo>
                <a:lnTo>
                  <a:pt x="165644" y="133461"/>
                </a:lnTo>
                <a:lnTo>
                  <a:pt x="155111" y="140540"/>
                </a:lnTo>
                <a:lnTo>
                  <a:pt x="138788" y="146156"/>
                </a:lnTo>
                <a:lnTo>
                  <a:pt x="93816" y="149761"/>
                </a:lnTo>
                <a:lnTo>
                  <a:pt x="54280" y="150474"/>
                </a:lnTo>
                <a:lnTo>
                  <a:pt x="9861" y="142432"/>
                </a:lnTo>
                <a:lnTo>
                  <a:pt x="0" y="141124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SMARTInkShape-Group15">
            <a:extLst>
              <a:ext uri="{FF2B5EF4-FFF2-40B4-BE49-F238E27FC236}">
                <a16:creationId xmlns:a16="http://schemas.microsoft.com/office/drawing/2014/main" id="{3D4ACE46-CDB4-90B5-30E3-3155127959CF}"/>
              </a:ext>
            </a:extLst>
          </p:cNvPr>
          <p:cNvGrpSpPr/>
          <p:nvPr/>
        </p:nvGrpSpPr>
        <p:grpSpPr>
          <a:xfrm>
            <a:off x="6581775" y="3467134"/>
            <a:ext cx="685801" cy="304767"/>
            <a:chOff x="6581775" y="3467134"/>
            <a:chExt cx="685801" cy="304767"/>
          </a:xfrm>
        </p:grpSpPr>
        <p:sp>
          <p:nvSpPr>
            <p:cNvPr id="98" name="SMARTInkShape-84">
              <a:extLst>
                <a:ext uri="{FF2B5EF4-FFF2-40B4-BE49-F238E27FC236}">
                  <a16:creationId xmlns:a16="http://schemas.microsoft.com/office/drawing/2014/main" id="{1053F63E-D388-48B3-BC5A-E48ADDC652DF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6583229" y="3467134"/>
              <a:ext cx="141422" cy="295046"/>
            </a:xfrm>
            <a:custGeom>
              <a:avLst/>
              <a:gdLst/>
              <a:ahLst/>
              <a:cxnLst/>
              <a:rect l="0" t="0" r="0" b="0"/>
              <a:pathLst>
                <a:path w="141422" h="295046">
                  <a:moveTo>
                    <a:pt x="36646" y="9491"/>
                  </a:moveTo>
                  <a:lnTo>
                    <a:pt x="36646" y="9491"/>
                  </a:lnTo>
                  <a:lnTo>
                    <a:pt x="36646" y="359"/>
                  </a:lnTo>
                  <a:lnTo>
                    <a:pt x="44846" y="0"/>
                  </a:lnTo>
                  <a:lnTo>
                    <a:pt x="46055" y="39742"/>
                  </a:lnTo>
                  <a:lnTo>
                    <a:pt x="38617" y="83089"/>
                  </a:lnTo>
                  <a:lnTo>
                    <a:pt x="37036" y="125746"/>
                  </a:lnTo>
                  <a:lnTo>
                    <a:pt x="29119" y="165491"/>
                  </a:lnTo>
                  <a:lnTo>
                    <a:pt x="21480" y="203997"/>
                  </a:lnTo>
                  <a:lnTo>
                    <a:pt x="15541" y="246526"/>
                  </a:lnTo>
                  <a:lnTo>
                    <a:pt x="7997" y="279889"/>
                  </a:lnTo>
                  <a:lnTo>
                    <a:pt x="0" y="293010"/>
                  </a:lnTo>
                  <a:lnTo>
                    <a:pt x="574" y="293753"/>
                  </a:lnTo>
                  <a:lnTo>
                    <a:pt x="4033" y="294580"/>
                  </a:lnTo>
                  <a:lnTo>
                    <a:pt x="11930" y="295045"/>
                  </a:lnTo>
                  <a:lnTo>
                    <a:pt x="56304" y="280042"/>
                  </a:lnTo>
                  <a:lnTo>
                    <a:pt x="97804" y="268924"/>
                  </a:lnTo>
                  <a:lnTo>
                    <a:pt x="141421" y="2571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85">
              <a:extLst>
                <a:ext uri="{FF2B5EF4-FFF2-40B4-BE49-F238E27FC236}">
                  <a16:creationId xmlns:a16="http://schemas.microsoft.com/office/drawing/2014/main" id="{B885B84B-1CFA-E0F9-32DB-BB676058664E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6581775" y="3600450"/>
              <a:ext cx="133351" cy="47626"/>
            </a:xfrm>
            <a:custGeom>
              <a:avLst/>
              <a:gdLst/>
              <a:ahLst/>
              <a:cxnLst/>
              <a:rect l="0" t="0" r="0" b="0"/>
              <a:pathLst>
                <a:path w="133351" h="47626">
                  <a:moveTo>
                    <a:pt x="0" y="47625"/>
                  </a:moveTo>
                  <a:lnTo>
                    <a:pt x="0" y="47625"/>
                  </a:lnTo>
                  <a:lnTo>
                    <a:pt x="5056" y="37512"/>
                  </a:lnTo>
                  <a:lnTo>
                    <a:pt x="13183" y="29725"/>
                  </a:lnTo>
                  <a:lnTo>
                    <a:pt x="35648" y="16102"/>
                  </a:lnTo>
                  <a:lnTo>
                    <a:pt x="79025" y="285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86">
              <a:extLst>
                <a:ext uri="{FF2B5EF4-FFF2-40B4-BE49-F238E27FC236}">
                  <a16:creationId xmlns:a16="http://schemas.microsoft.com/office/drawing/2014/main" id="{2A682066-F794-1AD8-8CBB-2D0110062869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6762753" y="3495675"/>
              <a:ext cx="112817" cy="276226"/>
            </a:xfrm>
            <a:custGeom>
              <a:avLst/>
              <a:gdLst/>
              <a:ahLst/>
              <a:cxnLst/>
              <a:rect l="0" t="0" r="0" b="0"/>
              <a:pathLst>
                <a:path w="112817" h="276226">
                  <a:moveTo>
                    <a:pt x="9522" y="0"/>
                  </a:moveTo>
                  <a:lnTo>
                    <a:pt x="9522" y="0"/>
                  </a:lnTo>
                  <a:lnTo>
                    <a:pt x="17722" y="0"/>
                  </a:lnTo>
                  <a:lnTo>
                    <a:pt x="12239" y="8663"/>
                  </a:lnTo>
                  <a:lnTo>
                    <a:pt x="9879" y="50817"/>
                  </a:lnTo>
                  <a:lnTo>
                    <a:pt x="4573" y="88905"/>
                  </a:lnTo>
                  <a:lnTo>
                    <a:pt x="1353" y="132058"/>
                  </a:lnTo>
                  <a:lnTo>
                    <a:pt x="265" y="173351"/>
                  </a:lnTo>
                  <a:lnTo>
                    <a:pt x="50" y="214433"/>
                  </a:lnTo>
                  <a:lnTo>
                    <a:pt x="0" y="253140"/>
                  </a:lnTo>
                  <a:lnTo>
                    <a:pt x="1057" y="253427"/>
                  </a:lnTo>
                  <a:lnTo>
                    <a:pt x="18311" y="243563"/>
                  </a:lnTo>
                  <a:lnTo>
                    <a:pt x="26833" y="234898"/>
                  </a:lnTo>
                  <a:lnTo>
                    <a:pt x="58896" y="190341"/>
                  </a:lnTo>
                  <a:lnTo>
                    <a:pt x="87448" y="160339"/>
                  </a:lnTo>
                  <a:lnTo>
                    <a:pt x="97425" y="155928"/>
                  </a:lnTo>
                  <a:lnTo>
                    <a:pt x="110965" y="153097"/>
                  </a:lnTo>
                  <a:lnTo>
                    <a:pt x="112816" y="161177"/>
                  </a:lnTo>
                  <a:lnTo>
                    <a:pt x="112580" y="175351"/>
                  </a:lnTo>
                  <a:lnTo>
                    <a:pt x="105597" y="215850"/>
                  </a:lnTo>
                  <a:lnTo>
                    <a:pt x="104794" y="262946"/>
                  </a:lnTo>
                  <a:lnTo>
                    <a:pt x="104772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87">
              <a:extLst>
                <a:ext uri="{FF2B5EF4-FFF2-40B4-BE49-F238E27FC236}">
                  <a16:creationId xmlns:a16="http://schemas.microsoft.com/office/drawing/2014/main" id="{4053F875-5815-5AA3-3806-BF6B96F9A1F9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6911326" y="3630906"/>
              <a:ext cx="165750" cy="138039"/>
            </a:xfrm>
            <a:custGeom>
              <a:avLst/>
              <a:gdLst/>
              <a:ahLst/>
              <a:cxnLst/>
              <a:rect l="0" t="0" r="0" b="0"/>
              <a:pathLst>
                <a:path w="165750" h="138039">
                  <a:moveTo>
                    <a:pt x="80024" y="55269"/>
                  </a:moveTo>
                  <a:lnTo>
                    <a:pt x="80024" y="55269"/>
                  </a:lnTo>
                  <a:lnTo>
                    <a:pt x="85080" y="55269"/>
                  </a:lnTo>
                  <a:lnTo>
                    <a:pt x="86569" y="54211"/>
                  </a:lnTo>
                  <a:lnTo>
                    <a:pt x="87562" y="52447"/>
                  </a:lnTo>
                  <a:lnTo>
                    <a:pt x="89156" y="42012"/>
                  </a:lnTo>
                  <a:lnTo>
                    <a:pt x="89515" y="23470"/>
                  </a:lnTo>
                  <a:lnTo>
                    <a:pt x="86711" y="17147"/>
                  </a:lnTo>
                  <a:lnTo>
                    <a:pt x="76289" y="4465"/>
                  </a:lnTo>
                  <a:lnTo>
                    <a:pt x="67427" y="939"/>
                  </a:lnTo>
                  <a:lnTo>
                    <a:pt x="62101" y="0"/>
                  </a:lnTo>
                  <a:lnTo>
                    <a:pt x="53361" y="1777"/>
                  </a:lnTo>
                  <a:lnTo>
                    <a:pt x="44890" y="7153"/>
                  </a:lnTo>
                  <a:lnTo>
                    <a:pt x="34070" y="16598"/>
                  </a:lnTo>
                  <a:lnTo>
                    <a:pt x="10600" y="60523"/>
                  </a:lnTo>
                  <a:lnTo>
                    <a:pt x="775" y="85401"/>
                  </a:lnTo>
                  <a:lnTo>
                    <a:pt x="0" y="103586"/>
                  </a:lnTo>
                  <a:lnTo>
                    <a:pt x="3183" y="120135"/>
                  </a:lnTo>
                  <a:lnTo>
                    <a:pt x="8125" y="131017"/>
                  </a:lnTo>
                  <a:lnTo>
                    <a:pt x="13849" y="136560"/>
                  </a:lnTo>
                  <a:lnTo>
                    <a:pt x="16857" y="138038"/>
                  </a:lnTo>
                  <a:lnTo>
                    <a:pt x="25844" y="136858"/>
                  </a:lnTo>
                  <a:lnTo>
                    <a:pt x="36894" y="131748"/>
                  </a:lnTo>
                  <a:lnTo>
                    <a:pt x="52899" y="118028"/>
                  </a:lnTo>
                  <a:lnTo>
                    <a:pt x="84849" y="73525"/>
                  </a:lnTo>
                  <a:lnTo>
                    <a:pt x="89468" y="55586"/>
                  </a:lnTo>
                  <a:lnTo>
                    <a:pt x="89548" y="100328"/>
                  </a:lnTo>
                  <a:lnTo>
                    <a:pt x="89549" y="119558"/>
                  </a:lnTo>
                  <a:lnTo>
                    <a:pt x="104719" y="121237"/>
                  </a:lnTo>
                  <a:lnTo>
                    <a:pt x="124264" y="116678"/>
                  </a:lnTo>
                  <a:lnTo>
                    <a:pt x="165749" y="933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88">
              <a:extLst>
                <a:ext uri="{FF2B5EF4-FFF2-40B4-BE49-F238E27FC236}">
                  <a16:creationId xmlns:a16="http://schemas.microsoft.com/office/drawing/2014/main" id="{C2C946E3-9415-E9B9-7239-F4683ED89658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7117216" y="3487474"/>
              <a:ext cx="112260" cy="278894"/>
            </a:xfrm>
            <a:custGeom>
              <a:avLst/>
              <a:gdLst/>
              <a:ahLst/>
              <a:cxnLst/>
              <a:rect l="0" t="0" r="0" b="0"/>
              <a:pathLst>
                <a:path w="112260" h="278894">
                  <a:moveTo>
                    <a:pt x="17009" y="8201"/>
                  </a:moveTo>
                  <a:lnTo>
                    <a:pt x="17009" y="8201"/>
                  </a:lnTo>
                  <a:lnTo>
                    <a:pt x="17009" y="3144"/>
                  </a:lnTo>
                  <a:lnTo>
                    <a:pt x="18067" y="1655"/>
                  </a:lnTo>
                  <a:lnTo>
                    <a:pt x="19831" y="662"/>
                  </a:lnTo>
                  <a:lnTo>
                    <a:pt x="22065" y="0"/>
                  </a:lnTo>
                  <a:lnTo>
                    <a:pt x="23554" y="617"/>
                  </a:lnTo>
                  <a:lnTo>
                    <a:pt x="24547" y="2087"/>
                  </a:lnTo>
                  <a:lnTo>
                    <a:pt x="25651" y="8659"/>
                  </a:lnTo>
                  <a:lnTo>
                    <a:pt x="26418" y="52672"/>
                  </a:lnTo>
                  <a:lnTo>
                    <a:pt x="21444" y="93580"/>
                  </a:lnTo>
                  <a:lnTo>
                    <a:pt x="13266" y="139214"/>
                  </a:lnTo>
                  <a:lnTo>
                    <a:pt x="7568" y="181345"/>
                  </a:lnTo>
                  <a:lnTo>
                    <a:pt x="170" y="225416"/>
                  </a:lnTo>
                  <a:lnTo>
                    <a:pt x="0" y="243382"/>
                  </a:lnTo>
                  <a:lnTo>
                    <a:pt x="3452" y="254895"/>
                  </a:lnTo>
                  <a:lnTo>
                    <a:pt x="14292" y="270910"/>
                  </a:lnTo>
                  <a:lnTo>
                    <a:pt x="20387" y="277714"/>
                  </a:lnTo>
                  <a:lnTo>
                    <a:pt x="24553" y="278893"/>
                  </a:lnTo>
                  <a:lnTo>
                    <a:pt x="41587" y="275496"/>
                  </a:lnTo>
                  <a:lnTo>
                    <a:pt x="65214" y="266728"/>
                  </a:lnTo>
                  <a:lnTo>
                    <a:pt x="112259" y="2272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89">
              <a:extLst>
                <a:ext uri="{FF2B5EF4-FFF2-40B4-BE49-F238E27FC236}">
                  <a16:creationId xmlns:a16="http://schemas.microsoft.com/office/drawing/2014/main" id="{22298A92-94C2-3803-1C15-D67ED139D154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7115175" y="3619500"/>
              <a:ext cx="152401" cy="34064"/>
            </a:xfrm>
            <a:custGeom>
              <a:avLst/>
              <a:gdLst/>
              <a:ahLst/>
              <a:cxnLst/>
              <a:rect l="0" t="0" r="0" b="0"/>
              <a:pathLst>
                <a:path w="152401" h="34064">
                  <a:moveTo>
                    <a:pt x="0" y="28575"/>
                  </a:moveTo>
                  <a:lnTo>
                    <a:pt x="0" y="28575"/>
                  </a:lnTo>
                  <a:lnTo>
                    <a:pt x="0" y="33632"/>
                  </a:lnTo>
                  <a:lnTo>
                    <a:pt x="2117" y="34063"/>
                  </a:lnTo>
                  <a:lnTo>
                    <a:pt x="35773" y="26167"/>
                  </a:lnTo>
                  <a:lnTo>
                    <a:pt x="55397" y="15399"/>
                  </a:lnTo>
                  <a:lnTo>
                    <a:pt x="100401" y="4984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SMARTInkShape-Group16">
            <a:extLst>
              <a:ext uri="{FF2B5EF4-FFF2-40B4-BE49-F238E27FC236}">
                <a16:creationId xmlns:a16="http://schemas.microsoft.com/office/drawing/2014/main" id="{54D3C55C-BD17-9DBC-A60B-ACA8BF5AE847}"/>
              </a:ext>
            </a:extLst>
          </p:cNvPr>
          <p:cNvGrpSpPr/>
          <p:nvPr/>
        </p:nvGrpSpPr>
        <p:grpSpPr>
          <a:xfrm>
            <a:off x="7584177" y="3600571"/>
            <a:ext cx="931174" cy="170494"/>
            <a:chOff x="7584177" y="3600571"/>
            <a:chExt cx="931174" cy="170494"/>
          </a:xfrm>
        </p:grpSpPr>
        <p:sp>
          <p:nvSpPr>
            <p:cNvPr id="105" name="SMARTInkShape-90">
              <a:extLst>
                <a:ext uri="{FF2B5EF4-FFF2-40B4-BE49-F238E27FC236}">
                  <a16:creationId xmlns:a16="http://schemas.microsoft.com/office/drawing/2014/main" id="{56555BD6-A278-398F-2418-A87F36C31E08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7584177" y="3600571"/>
              <a:ext cx="121381" cy="141648"/>
            </a:xfrm>
            <a:custGeom>
              <a:avLst/>
              <a:gdLst/>
              <a:ahLst/>
              <a:cxnLst/>
              <a:rect l="0" t="0" r="0" b="0"/>
              <a:pathLst>
                <a:path w="121381" h="141648">
                  <a:moveTo>
                    <a:pt x="102498" y="37979"/>
                  </a:moveTo>
                  <a:lnTo>
                    <a:pt x="102498" y="37979"/>
                  </a:lnTo>
                  <a:lnTo>
                    <a:pt x="102498" y="11155"/>
                  </a:lnTo>
                  <a:lnTo>
                    <a:pt x="101440" y="10571"/>
                  </a:lnTo>
                  <a:lnTo>
                    <a:pt x="97442" y="9923"/>
                  </a:lnTo>
                  <a:lnTo>
                    <a:pt x="95953" y="8692"/>
                  </a:lnTo>
                  <a:lnTo>
                    <a:pt x="94298" y="4502"/>
                  </a:lnTo>
                  <a:lnTo>
                    <a:pt x="92797" y="2961"/>
                  </a:lnTo>
                  <a:lnTo>
                    <a:pt x="88309" y="1248"/>
                  </a:lnTo>
                  <a:lnTo>
                    <a:pt x="65561" y="0"/>
                  </a:lnTo>
                  <a:lnTo>
                    <a:pt x="56801" y="2754"/>
                  </a:lnTo>
                  <a:lnTo>
                    <a:pt x="39251" y="16132"/>
                  </a:lnTo>
                  <a:lnTo>
                    <a:pt x="13424" y="43500"/>
                  </a:lnTo>
                  <a:lnTo>
                    <a:pt x="1138" y="71525"/>
                  </a:lnTo>
                  <a:lnTo>
                    <a:pt x="0" y="76218"/>
                  </a:lnTo>
                  <a:lnTo>
                    <a:pt x="1557" y="87077"/>
                  </a:lnTo>
                  <a:lnTo>
                    <a:pt x="6835" y="98959"/>
                  </a:lnTo>
                  <a:lnTo>
                    <a:pt x="33430" y="130140"/>
                  </a:lnTo>
                  <a:lnTo>
                    <a:pt x="51341" y="137148"/>
                  </a:lnTo>
                  <a:lnTo>
                    <a:pt x="82162" y="141647"/>
                  </a:lnTo>
                  <a:lnTo>
                    <a:pt x="90991" y="139440"/>
                  </a:lnTo>
                  <a:lnTo>
                    <a:pt x="105282" y="129399"/>
                  </a:lnTo>
                  <a:lnTo>
                    <a:pt x="115083" y="120335"/>
                  </a:lnTo>
                  <a:lnTo>
                    <a:pt x="118675" y="108448"/>
                  </a:lnTo>
                  <a:lnTo>
                    <a:pt x="121296" y="66887"/>
                  </a:lnTo>
                  <a:lnTo>
                    <a:pt x="121380" y="60426"/>
                  </a:lnTo>
                  <a:lnTo>
                    <a:pt x="115829" y="47603"/>
                  </a:lnTo>
                  <a:lnTo>
                    <a:pt x="90021" y="16317"/>
                  </a:lnTo>
                  <a:lnTo>
                    <a:pt x="73923" y="94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91">
              <a:extLst>
                <a:ext uri="{FF2B5EF4-FFF2-40B4-BE49-F238E27FC236}">
                  <a16:creationId xmlns:a16="http://schemas.microsoft.com/office/drawing/2014/main" id="{873F3ED8-0F05-5508-613E-BC582BDDA5BE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7734300" y="3609975"/>
              <a:ext cx="142876" cy="140375"/>
            </a:xfrm>
            <a:custGeom>
              <a:avLst/>
              <a:gdLst/>
              <a:ahLst/>
              <a:cxnLst/>
              <a:rect l="0" t="0" r="0" b="0"/>
              <a:pathLst>
                <a:path w="142876" h="140375">
                  <a:moveTo>
                    <a:pt x="0" y="66675"/>
                  </a:moveTo>
                  <a:lnTo>
                    <a:pt x="0" y="66675"/>
                  </a:lnTo>
                  <a:lnTo>
                    <a:pt x="5056" y="66675"/>
                  </a:lnTo>
                  <a:lnTo>
                    <a:pt x="6545" y="64558"/>
                  </a:lnTo>
                  <a:lnTo>
                    <a:pt x="9701" y="52525"/>
                  </a:lnTo>
                  <a:lnTo>
                    <a:pt x="17610" y="40208"/>
                  </a:lnTo>
                  <a:lnTo>
                    <a:pt x="18623" y="33668"/>
                  </a:lnTo>
                  <a:lnTo>
                    <a:pt x="19824" y="33029"/>
                  </a:lnTo>
                  <a:lnTo>
                    <a:pt x="21682" y="33661"/>
                  </a:lnTo>
                  <a:lnTo>
                    <a:pt x="23980" y="35140"/>
                  </a:lnTo>
                  <a:lnTo>
                    <a:pt x="26533" y="42429"/>
                  </a:lnTo>
                  <a:lnTo>
                    <a:pt x="29364" y="83512"/>
                  </a:lnTo>
                  <a:lnTo>
                    <a:pt x="41797" y="119940"/>
                  </a:lnTo>
                  <a:lnTo>
                    <a:pt x="50954" y="134433"/>
                  </a:lnTo>
                  <a:lnTo>
                    <a:pt x="55136" y="137247"/>
                  </a:lnTo>
                  <a:lnTo>
                    <a:pt x="65428" y="140374"/>
                  </a:lnTo>
                  <a:lnTo>
                    <a:pt x="69018" y="140149"/>
                  </a:lnTo>
                  <a:lnTo>
                    <a:pt x="71412" y="138941"/>
                  </a:lnTo>
                  <a:lnTo>
                    <a:pt x="89719" y="116761"/>
                  </a:lnTo>
                  <a:lnTo>
                    <a:pt x="104309" y="77000"/>
                  </a:lnTo>
                  <a:lnTo>
                    <a:pt x="123784" y="29482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92">
              <a:extLst>
                <a:ext uri="{FF2B5EF4-FFF2-40B4-BE49-F238E27FC236}">
                  <a16:creationId xmlns:a16="http://schemas.microsoft.com/office/drawing/2014/main" id="{C92CA327-21CF-DC89-86E4-C34A250E5260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7858888" y="3601007"/>
              <a:ext cx="113538" cy="132106"/>
            </a:xfrm>
            <a:custGeom>
              <a:avLst/>
              <a:gdLst/>
              <a:ahLst/>
              <a:cxnLst/>
              <a:rect l="0" t="0" r="0" b="0"/>
              <a:pathLst>
                <a:path w="113538" h="132106">
                  <a:moveTo>
                    <a:pt x="46862" y="56593"/>
                  </a:moveTo>
                  <a:lnTo>
                    <a:pt x="46862" y="56593"/>
                  </a:lnTo>
                  <a:lnTo>
                    <a:pt x="68320" y="56593"/>
                  </a:lnTo>
                  <a:lnTo>
                    <a:pt x="75097" y="53771"/>
                  </a:lnTo>
                  <a:lnTo>
                    <a:pt x="105843" y="34203"/>
                  </a:lnTo>
                  <a:lnTo>
                    <a:pt x="110117" y="27945"/>
                  </a:lnTo>
                  <a:lnTo>
                    <a:pt x="111257" y="24794"/>
                  </a:lnTo>
                  <a:lnTo>
                    <a:pt x="110960" y="21635"/>
                  </a:lnTo>
                  <a:lnTo>
                    <a:pt x="107805" y="15304"/>
                  </a:lnTo>
                  <a:lnTo>
                    <a:pt x="100079" y="5789"/>
                  </a:lnTo>
                  <a:lnTo>
                    <a:pt x="94150" y="2263"/>
                  </a:lnTo>
                  <a:lnTo>
                    <a:pt x="85870" y="696"/>
                  </a:lnTo>
                  <a:lnTo>
                    <a:pt x="71608" y="0"/>
                  </a:lnTo>
                  <a:lnTo>
                    <a:pt x="54685" y="5335"/>
                  </a:lnTo>
                  <a:lnTo>
                    <a:pt x="37639" y="15820"/>
                  </a:lnTo>
                  <a:lnTo>
                    <a:pt x="17200" y="39573"/>
                  </a:lnTo>
                  <a:lnTo>
                    <a:pt x="7926" y="57496"/>
                  </a:lnTo>
                  <a:lnTo>
                    <a:pt x="953" y="99300"/>
                  </a:lnTo>
                  <a:lnTo>
                    <a:pt x="0" y="111910"/>
                  </a:lnTo>
                  <a:lnTo>
                    <a:pt x="1862" y="116754"/>
                  </a:lnTo>
                  <a:lnTo>
                    <a:pt x="9577" y="124959"/>
                  </a:lnTo>
                  <a:lnTo>
                    <a:pt x="22882" y="129311"/>
                  </a:lnTo>
                  <a:lnTo>
                    <a:pt x="57295" y="132105"/>
                  </a:lnTo>
                  <a:lnTo>
                    <a:pt x="113537" y="1232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93">
              <a:extLst>
                <a:ext uri="{FF2B5EF4-FFF2-40B4-BE49-F238E27FC236}">
                  <a16:creationId xmlns:a16="http://schemas.microsoft.com/office/drawing/2014/main" id="{3AC2D7A3-91CF-C7C8-87F1-98AA84306E58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8020050" y="3619500"/>
              <a:ext cx="219076" cy="151565"/>
            </a:xfrm>
            <a:custGeom>
              <a:avLst/>
              <a:gdLst/>
              <a:ahLst/>
              <a:cxnLst/>
              <a:rect l="0" t="0" r="0" b="0"/>
              <a:pathLst>
                <a:path w="219076" h="151565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6545" y="17992"/>
                  </a:lnTo>
                  <a:lnTo>
                    <a:pt x="7538" y="16228"/>
                  </a:lnTo>
                  <a:lnTo>
                    <a:pt x="8200" y="13993"/>
                  </a:lnTo>
                  <a:lnTo>
                    <a:pt x="9701" y="12504"/>
                  </a:lnTo>
                  <a:lnTo>
                    <a:pt x="19148" y="8728"/>
                  </a:lnTo>
                  <a:lnTo>
                    <a:pt x="26370" y="3056"/>
                  </a:lnTo>
                  <a:lnTo>
                    <a:pt x="35213" y="905"/>
                  </a:lnTo>
                  <a:lnTo>
                    <a:pt x="41403" y="402"/>
                  </a:lnTo>
                  <a:lnTo>
                    <a:pt x="47682" y="3001"/>
                  </a:lnTo>
                  <a:lnTo>
                    <a:pt x="50838" y="5176"/>
                  </a:lnTo>
                  <a:lnTo>
                    <a:pt x="60336" y="18349"/>
                  </a:lnTo>
                  <a:lnTo>
                    <a:pt x="64797" y="35658"/>
                  </a:lnTo>
                  <a:lnTo>
                    <a:pt x="66428" y="82777"/>
                  </a:lnTo>
                  <a:lnTo>
                    <a:pt x="66626" y="125830"/>
                  </a:lnTo>
                  <a:lnTo>
                    <a:pt x="63831" y="138122"/>
                  </a:lnTo>
                  <a:lnTo>
                    <a:pt x="61604" y="142881"/>
                  </a:lnTo>
                  <a:lnTo>
                    <a:pt x="58002" y="146054"/>
                  </a:lnTo>
                  <a:lnTo>
                    <a:pt x="48357" y="149580"/>
                  </a:lnTo>
                  <a:lnTo>
                    <a:pt x="36082" y="151564"/>
                  </a:lnTo>
                  <a:lnTo>
                    <a:pt x="33580" y="150784"/>
                  </a:lnTo>
                  <a:lnTo>
                    <a:pt x="31912" y="149206"/>
                  </a:lnTo>
                  <a:lnTo>
                    <a:pt x="30799" y="147096"/>
                  </a:lnTo>
                  <a:lnTo>
                    <a:pt x="29234" y="128956"/>
                  </a:lnTo>
                  <a:lnTo>
                    <a:pt x="33827" y="103473"/>
                  </a:lnTo>
                  <a:lnTo>
                    <a:pt x="41890" y="85927"/>
                  </a:lnTo>
                  <a:lnTo>
                    <a:pt x="62760" y="62913"/>
                  </a:lnTo>
                  <a:lnTo>
                    <a:pt x="86329" y="46393"/>
                  </a:lnTo>
                  <a:lnTo>
                    <a:pt x="113792" y="34094"/>
                  </a:lnTo>
                  <a:lnTo>
                    <a:pt x="136022" y="20685"/>
                  </a:lnTo>
                  <a:lnTo>
                    <a:pt x="180373" y="2966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94">
              <a:extLst>
                <a:ext uri="{FF2B5EF4-FFF2-40B4-BE49-F238E27FC236}">
                  <a16:creationId xmlns:a16="http://schemas.microsoft.com/office/drawing/2014/main" id="{FE4603A5-C819-36A1-FB98-590A27F40E17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8305800" y="3705228"/>
              <a:ext cx="209551" cy="19048"/>
            </a:xfrm>
            <a:custGeom>
              <a:avLst/>
              <a:gdLst/>
              <a:ahLst/>
              <a:cxnLst/>
              <a:rect l="0" t="0" r="0" b="0"/>
              <a:pathLst>
                <a:path w="209551" h="19048">
                  <a:moveTo>
                    <a:pt x="0" y="9522"/>
                  </a:moveTo>
                  <a:lnTo>
                    <a:pt x="0" y="9522"/>
                  </a:lnTo>
                  <a:lnTo>
                    <a:pt x="10113" y="4465"/>
                  </a:lnTo>
                  <a:lnTo>
                    <a:pt x="51779" y="586"/>
                  </a:lnTo>
                  <a:lnTo>
                    <a:pt x="99246" y="114"/>
                  </a:lnTo>
                  <a:lnTo>
                    <a:pt x="145179" y="4"/>
                  </a:lnTo>
                  <a:lnTo>
                    <a:pt x="153777" y="0"/>
                  </a:lnTo>
                  <a:lnTo>
                    <a:pt x="161126" y="2820"/>
                  </a:lnTo>
                  <a:lnTo>
                    <a:pt x="164567" y="5054"/>
                  </a:lnTo>
                  <a:lnTo>
                    <a:pt x="209550" y="190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SMARTInkShape-Group17">
            <a:extLst>
              <a:ext uri="{FF2B5EF4-FFF2-40B4-BE49-F238E27FC236}">
                <a16:creationId xmlns:a16="http://schemas.microsoft.com/office/drawing/2014/main" id="{7A1E61AB-DC4D-8D88-2022-A1EC1D075DFA}"/>
              </a:ext>
            </a:extLst>
          </p:cNvPr>
          <p:cNvGrpSpPr/>
          <p:nvPr/>
        </p:nvGrpSpPr>
        <p:grpSpPr>
          <a:xfrm>
            <a:off x="8850746" y="3630904"/>
            <a:ext cx="369455" cy="158841"/>
            <a:chOff x="8850746" y="3630904"/>
            <a:chExt cx="369455" cy="158841"/>
          </a:xfrm>
        </p:grpSpPr>
        <p:sp>
          <p:nvSpPr>
            <p:cNvPr id="111" name="SMARTInkShape-95">
              <a:extLst>
                <a:ext uri="{FF2B5EF4-FFF2-40B4-BE49-F238E27FC236}">
                  <a16:creationId xmlns:a16="http://schemas.microsoft.com/office/drawing/2014/main" id="{8F9A2FAC-E0FA-71F0-C00B-61197B66F445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8850746" y="3630904"/>
              <a:ext cx="96318" cy="121197"/>
            </a:xfrm>
            <a:custGeom>
              <a:avLst/>
              <a:gdLst/>
              <a:ahLst/>
              <a:cxnLst/>
              <a:rect l="0" t="0" r="0" b="0"/>
              <a:pathLst>
                <a:path w="96318" h="121197">
                  <a:moveTo>
                    <a:pt x="64654" y="64796"/>
                  </a:moveTo>
                  <a:lnTo>
                    <a:pt x="64654" y="64796"/>
                  </a:lnTo>
                  <a:lnTo>
                    <a:pt x="64654" y="59739"/>
                  </a:lnTo>
                  <a:lnTo>
                    <a:pt x="65712" y="58250"/>
                  </a:lnTo>
                  <a:lnTo>
                    <a:pt x="67476" y="57257"/>
                  </a:lnTo>
                  <a:lnTo>
                    <a:pt x="69711" y="56595"/>
                  </a:lnTo>
                  <a:lnTo>
                    <a:pt x="71200" y="55095"/>
                  </a:lnTo>
                  <a:lnTo>
                    <a:pt x="73788" y="47186"/>
                  </a:lnTo>
                  <a:lnTo>
                    <a:pt x="74064" y="41116"/>
                  </a:lnTo>
                  <a:lnTo>
                    <a:pt x="71306" y="35574"/>
                  </a:lnTo>
                  <a:lnTo>
                    <a:pt x="67610" y="29583"/>
                  </a:lnTo>
                  <a:lnTo>
                    <a:pt x="64472" y="20261"/>
                  </a:lnTo>
                  <a:lnTo>
                    <a:pt x="58368" y="10796"/>
                  </a:lnTo>
                  <a:lnTo>
                    <a:pt x="56568" y="4460"/>
                  </a:lnTo>
                  <a:lnTo>
                    <a:pt x="53972" y="2347"/>
                  </a:lnTo>
                  <a:lnTo>
                    <a:pt x="45442" y="0"/>
                  </a:lnTo>
                  <a:lnTo>
                    <a:pt x="34596" y="1778"/>
                  </a:lnTo>
                  <a:lnTo>
                    <a:pt x="28741" y="3734"/>
                  </a:lnTo>
                  <a:lnTo>
                    <a:pt x="19411" y="11552"/>
                  </a:lnTo>
                  <a:lnTo>
                    <a:pt x="11737" y="23140"/>
                  </a:lnTo>
                  <a:lnTo>
                    <a:pt x="1011" y="50806"/>
                  </a:lnTo>
                  <a:lnTo>
                    <a:pt x="0" y="55469"/>
                  </a:lnTo>
                  <a:lnTo>
                    <a:pt x="3634" y="77202"/>
                  </a:lnTo>
                  <a:lnTo>
                    <a:pt x="11414" y="98693"/>
                  </a:lnTo>
                  <a:lnTo>
                    <a:pt x="23001" y="109142"/>
                  </a:lnTo>
                  <a:lnTo>
                    <a:pt x="41729" y="118152"/>
                  </a:lnTo>
                  <a:lnTo>
                    <a:pt x="62595" y="121196"/>
                  </a:lnTo>
                  <a:lnTo>
                    <a:pt x="80860" y="116668"/>
                  </a:lnTo>
                  <a:lnTo>
                    <a:pt x="86041" y="111019"/>
                  </a:lnTo>
                  <a:lnTo>
                    <a:pt x="94621" y="93453"/>
                  </a:lnTo>
                  <a:lnTo>
                    <a:pt x="96317" y="77180"/>
                  </a:lnTo>
                  <a:lnTo>
                    <a:pt x="95288" y="69877"/>
                  </a:lnTo>
                  <a:lnTo>
                    <a:pt x="88500" y="56118"/>
                  </a:lnTo>
                  <a:lnTo>
                    <a:pt x="79485" y="45064"/>
                  </a:lnTo>
                  <a:lnTo>
                    <a:pt x="64654" y="362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96">
              <a:extLst>
                <a:ext uri="{FF2B5EF4-FFF2-40B4-BE49-F238E27FC236}">
                  <a16:creationId xmlns:a16="http://schemas.microsoft.com/office/drawing/2014/main" id="{636160C0-7A55-720F-E5E4-D07D80CC78E3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8982075" y="3639107"/>
              <a:ext cx="238126" cy="150638"/>
            </a:xfrm>
            <a:custGeom>
              <a:avLst/>
              <a:gdLst/>
              <a:ahLst/>
              <a:cxnLst/>
              <a:rect l="0" t="0" r="0" b="0"/>
              <a:pathLst>
                <a:path w="238126" h="150638">
                  <a:moveTo>
                    <a:pt x="0" y="56593"/>
                  </a:moveTo>
                  <a:lnTo>
                    <a:pt x="0" y="56593"/>
                  </a:lnTo>
                  <a:lnTo>
                    <a:pt x="44476" y="12117"/>
                  </a:lnTo>
                  <a:lnTo>
                    <a:pt x="53982" y="3669"/>
                  </a:lnTo>
                  <a:lnTo>
                    <a:pt x="64795" y="0"/>
                  </a:lnTo>
                  <a:lnTo>
                    <a:pt x="68662" y="2513"/>
                  </a:lnTo>
                  <a:lnTo>
                    <a:pt x="71174" y="4664"/>
                  </a:lnTo>
                  <a:lnTo>
                    <a:pt x="73967" y="15522"/>
                  </a:lnTo>
                  <a:lnTo>
                    <a:pt x="75759" y="53419"/>
                  </a:lnTo>
                  <a:lnTo>
                    <a:pt x="76113" y="99554"/>
                  </a:lnTo>
                  <a:lnTo>
                    <a:pt x="75116" y="124120"/>
                  </a:lnTo>
                  <a:lnTo>
                    <a:pt x="67995" y="147774"/>
                  </a:lnTo>
                  <a:lnTo>
                    <a:pt x="66496" y="149131"/>
                  </a:lnTo>
                  <a:lnTo>
                    <a:pt x="62009" y="150637"/>
                  </a:lnTo>
                  <a:lnTo>
                    <a:pt x="61447" y="147864"/>
                  </a:lnTo>
                  <a:lnTo>
                    <a:pt x="68194" y="104090"/>
                  </a:lnTo>
                  <a:lnTo>
                    <a:pt x="81707" y="82896"/>
                  </a:lnTo>
                  <a:lnTo>
                    <a:pt x="101233" y="63211"/>
                  </a:lnTo>
                  <a:lnTo>
                    <a:pt x="130773" y="46089"/>
                  </a:lnTo>
                  <a:lnTo>
                    <a:pt x="154928" y="40075"/>
                  </a:lnTo>
                  <a:lnTo>
                    <a:pt x="200359" y="37876"/>
                  </a:lnTo>
                  <a:lnTo>
                    <a:pt x="238125" y="375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SMARTInkShape-Group18">
            <a:extLst>
              <a:ext uri="{FF2B5EF4-FFF2-40B4-BE49-F238E27FC236}">
                <a16:creationId xmlns:a16="http://schemas.microsoft.com/office/drawing/2014/main" id="{B39F8962-6434-8A83-492C-2CD1C34639BD}"/>
              </a:ext>
            </a:extLst>
          </p:cNvPr>
          <p:cNvGrpSpPr/>
          <p:nvPr/>
        </p:nvGrpSpPr>
        <p:grpSpPr>
          <a:xfrm>
            <a:off x="9592994" y="3533775"/>
            <a:ext cx="836882" cy="257176"/>
            <a:chOff x="9592994" y="3533775"/>
            <a:chExt cx="836882" cy="257176"/>
          </a:xfrm>
        </p:grpSpPr>
        <p:sp>
          <p:nvSpPr>
            <p:cNvPr id="114" name="SMARTInkShape-97">
              <a:extLst>
                <a:ext uri="{FF2B5EF4-FFF2-40B4-BE49-F238E27FC236}">
                  <a16:creationId xmlns:a16="http://schemas.microsoft.com/office/drawing/2014/main" id="{C6EED543-2084-A6F2-8DFE-1CC2414176D2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9592994" y="3629025"/>
              <a:ext cx="103457" cy="146438"/>
            </a:xfrm>
            <a:custGeom>
              <a:avLst/>
              <a:gdLst/>
              <a:ahLst/>
              <a:cxnLst/>
              <a:rect l="0" t="0" r="0" b="0"/>
              <a:pathLst>
                <a:path w="103457" h="146438">
                  <a:moveTo>
                    <a:pt x="8206" y="28575"/>
                  </a:moveTo>
                  <a:lnTo>
                    <a:pt x="8206" y="28575"/>
                  </a:lnTo>
                  <a:lnTo>
                    <a:pt x="8206" y="48"/>
                  </a:lnTo>
                  <a:lnTo>
                    <a:pt x="8206" y="5071"/>
                  </a:lnTo>
                  <a:lnTo>
                    <a:pt x="5" y="40705"/>
                  </a:lnTo>
                  <a:lnTo>
                    <a:pt x="0" y="76714"/>
                  </a:lnTo>
                  <a:lnTo>
                    <a:pt x="11972" y="118837"/>
                  </a:lnTo>
                  <a:lnTo>
                    <a:pt x="20816" y="129722"/>
                  </a:lnTo>
                  <a:lnTo>
                    <a:pt x="43739" y="145333"/>
                  </a:lnTo>
                  <a:lnTo>
                    <a:pt x="58925" y="146437"/>
                  </a:lnTo>
                  <a:lnTo>
                    <a:pt x="73080" y="143400"/>
                  </a:lnTo>
                  <a:lnTo>
                    <a:pt x="76856" y="141108"/>
                  </a:lnTo>
                  <a:lnTo>
                    <a:pt x="89958" y="126767"/>
                  </a:lnTo>
                  <a:lnTo>
                    <a:pt x="92166" y="120547"/>
                  </a:lnTo>
                  <a:lnTo>
                    <a:pt x="93776" y="78220"/>
                  </a:lnTo>
                  <a:lnTo>
                    <a:pt x="10345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98">
              <a:extLst>
                <a:ext uri="{FF2B5EF4-FFF2-40B4-BE49-F238E27FC236}">
                  <a16:creationId xmlns:a16="http://schemas.microsoft.com/office/drawing/2014/main" id="{7F549BE1-D8BB-24EC-14E3-3F2CBC1BA71A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9734550" y="3629625"/>
              <a:ext cx="171451" cy="161326"/>
            </a:xfrm>
            <a:custGeom>
              <a:avLst/>
              <a:gdLst/>
              <a:ahLst/>
              <a:cxnLst/>
              <a:rect l="0" t="0" r="0" b="0"/>
              <a:pathLst>
                <a:path w="171451" h="161326">
                  <a:moveTo>
                    <a:pt x="0" y="47025"/>
                  </a:moveTo>
                  <a:lnTo>
                    <a:pt x="0" y="47025"/>
                  </a:lnTo>
                  <a:lnTo>
                    <a:pt x="0" y="41968"/>
                  </a:lnTo>
                  <a:lnTo>
                    <a:pt x="2822" y="36664"/>
                  </a:lnTo>
                  <a:lnTo>
                    <a:pt x="13257" y="24635"/>
                  </a:lnTo>
                  <a:lnTo>
                    <a:pt x="19296" y="21199"/>
                  </a:lnTo>
                  <a:lnTo>
                    <a:pt x="28411" y="18812"/>
                  </a:lnTo>
                  <a:lnTo>
                    <a:pt x="36615" y="18498"/>
                  </a:lnTo>
                  <a:lnTo>
                    <a:pt x="42716" y="28577"/>
                  </a:lnTo>
                  <a:lnTo>
                    <a:pt x="42621" y="42001"/>
                  </a:lnTo>
                  <a:lnTo>
                    <a:pt x="38695" y="84660"/>
                  </a:lnTo>
                  <a:lnTo>
                    <a:pt x="38153" y="130510"/>
                  </a:lnTo>
                  <a:lnTo>
                    <a:pt x="38107" y="140726"/>
                  </a:lnTo>
                  <a:lnTo>
                    <a:pt x="38102" y="136759"/>
                  </a:lnTo>
                  <a:lnTo>
                    <a:pt x="43158" y="123825"/>
                  </a:lnTo>
                  <a:lnTo>
                    <a:pt x="79856" y="80741"/>
                  </a:lnTo>
                  <a:lnTo>
                    <a:pt x="113492" y="36094"/>
                  </a:lnTo>
                  <a:lnTo>
                    <a:pt x="121350" y="25233"/>
                  </a:lnTo>
                  <a:lnTo>
                    <a:pt x="150113" y="1422"/>
                  </a:lnTo>
                  <a:lnTo>
                    <a:pt x="154205" y="299"/>
                  </a:lnTo>
                  <a:lnTo>
                    <a:pt x="156779" y="0"/>
                  </a:lnTo>
                  <a:lnTo>
                    <a:pt x="158495" y="858"/>
                  </a:lnTo>
                  <a:lnTo>
                    <a:pt x="159638" y="2489"/>
                  </a:lnTo>
                  <a:lnTo>
                    <a:pt x="160400" y="4634"/>
                  </a:lnTo>
                  <a:lnTo>
                    <a:pt x="161966" y="6064"/>
                  </a:lnTo>
                  <a:lnTo>
                    <a:pt x="166529" y="7654"/>
                  </a:lnTo>
                  <a:lnTo>
                    <a:pt x="168170" y="9136"/>
                  </a:lnTo>
                  <a:lnTo>
                    <a:pt x="169992" y="13605"/>
                  </a:lnTo>
                  <a:lnTo>
                    <a:pt x="171366" y="53835"/>
                  </a:lnTo>
                  <a:lnTo>
                    <a:pt x="171432" y="98308"/>
                  </a:lnTo>
                  <a:lnTo>
                    <a:pt x="171449" y="141760"/>
                  </a:lnTo>
                  <a:lnTo>
                    <a:pt x="171450" y="161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99">
              <a:extLst>
                <a:ext uri="{FF2B5EF4-FFF2-40B4-BE49-F238E27FC236}">
                  <a16:creationId xmlns:a16="http://schemas.microsoft.com/office/drawing/2014/main" id="{D4E7E9B6-F3A0-B6C9-0F8E-E39D8B803CE6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9964803" y="3533775"/>
              <a:ext cx="131698" cy="223513"/>
            </a:xfrm>
            <a:custGeom>
              <a:avLst/>
              <a:gdLst/>
              <a:ahLst/>
              <a:cxnLst/>
              <a:rect l="0" t="0" r="0" b="0"/>
              <a:pathLst>
                <a:path w="131698" h="223513">
                  <a:moveTo>
                    <a:pt x="103122" y="142875"/>
                  </a:moveTo>
                  <a:lnTo>
                    <a:pt x="103122" y="142875"/>
                  </a:lnTo>
                  <a:lnTo>
                    <a:pt x="103122" y="129618"/>
                  </a:lnTo>
                  <a:lnTo>
                    <a:pt x="102064" y="127687"/>
                  </a:lnTo>
                  <a:lnTo>
                    <a:pt x="100298" y="126400"/>
                  </a:lnTo>
                  <a:lnTo>
                    <a:pt x="95516" y="123911"/>
                  </a:lnTo>
                  <a:lnTo>
                    <a:pt x="89865" y="119277"/>
                  </a:lnTo>
                  <a:lnTo>
                    <a:pt x="81002" y="116512"/>
                  </a:lnTo>
                  <a:lnTo>
                    <a:pt x="75676" y="115775"/>
                  </a:lnTo>
                  <a:lnTo>
                    <a:pt x="58065" y="119793"/>
                  </a:lnTo>
                  <a:lnTo>
                    <a:pt x="33153" y="138238"/>
                  </a:lnTo>
                  <a:lnTo>
                    <a:pt x="16303" y="155024"/>
                  </a:lnTo>
                  <a:lnTo>
                    <a:pt x="6715" y="176358"/>
                  </a:lnTo>
                  <a:lnTo>
                    <a:pt x="0" y="200407"/>
                  </a:lnTo>
                  <a:lnTo>
                    <a:pt x="507" y="204513"/>
                  </a:lnTo>
                  <a:lnTo>
                    <a:pt x="3893" y="211898"/>
                  </a:lnTo>
                  <a:lnTo>
                    <a:pt x="6278" y="214290"/>
                  </a:lnTo>
                  <a:lnTo>
                    <a:pt x="20781" y="223501"/>
                  </a:lnTo>
                  <a:lnTo>
                    <a:pt x="32659" y="223512"/>
                  </a:lnTo>
                  <a:lnTo>
                    <a:pt x="46406" y="219989"/>
                  </a:lnTo>
                  <a:lnTo>
                    <a:pt x="56043" y="214895"/>
                  </a:lnTo>
                  <a:lnTo>
                    <a:pt x="67418" y="201021"/>
                  </a:lnTo>
                  <a:lnTo>
                    <a:pt x="83969" y="156085"/>
                  </a:lnTo>
                  <a:lnTo>
                    <a:pt x="93566" y="123153"/>
                  </a:lnTo>
                  <a:lnTo>
                    <a:pt x="103113" y="81645"/>
                  </a:lnTo>
                  <a:lnTo>
                    <a:pt x="112645" y="54883"/>
                  </a:lnTo>
                  <a:lnTo>
                    <a:pt x="127464" y="19614"/>
                  </a:lnTo>
                  <a:lnTo>
                    <a:pt x="13169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100">
              <a:extLst>
                <a:ext uri="{FF2B5EF4-FFF2-40B4-BE49-F238E27FC236}">
                  <a16:creationId xmlns:a16="http://schemas.microsoft.com/office/drawing/2014/main" id="{FB23A58F-0540-088A-EEAF-91646AF87BE5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10070166" y="3582475"/>
              <a:ext cx="135400" cy="131511"/>
            </a:xfrm>
            <a:custGeom>
              <a:avLst/>
              <a:gdLst/>
              <a:ahLst/>
              <a:cxnLst/>
              <a:rect l="0" t="0" r="0" b="0"/>
              <a:pathLst>
                <a:path w="135400" h="131511">
                  <a:moveTo>
                    <a:pt x="54909" y="46550"/>
                  </a:moveTo>
                  <a:lnTo>
                    <a:pt x="54909" y="46550"/>
                  </a:lnTo>
                  <a:lnTo>
                    <a:pt x="54909" y="56663"/>
                  </a:lnTo>
                  <a:lnTo>
                    <a:pt x="57026" y="60700"/>
                  </a:lnTo>
                  <a:lnTo>
                    <a:pt x="65021" y="68009"/>
                  </a:lnTo>
                  <a:lnTo>
                    <a:pt x="75631" y="71962"/>
                  </a:lnTo>
                  <a:lnTo>
                    <a:pt x="94634" y="74500"/>
                  </a:lnTo>
                  <a:lnTo>
                    <a:pt x="101845" y="72025"/>
                  </a:lnTo>
                  <a:lnTo>
                    <a:pt x="120154" y="56756"/>
                  </a:lnTo>
                  <a:lnTo>
                    <a:pt x="126239" y="48263"/>
                  </a:lnTo>
                  <a:lnTo>
                    <a:pt x="135204" y="29132"/>
                  </a:lnTo>
                  <a:lnTo>
                    <a:pt x="135399" y="17289"/>
                  </a:lnTo>
                  <a:lnTo>
                    <a:pt x="133970" y="11168"/>
                  </a:lnTo>
                  <a:lnTo>
                    <a:pt x="130900" y="7087"/>
                  </a:lnTo>
                  <a:lnTo>
                    <a:pt x="121844" y="2552"/>
                  </a:lnTo>
                  <a:lnTo>
                    <a:pt x="99789" y="0"/>
                  </a:lnTo>
                  <a:lnTo>
                    <a:pt x="68090" y="4300"/>
                  </a:lnTo>
                  <a:lnTo>
                    <a:pt x="47009" y="15072"/>
                  </a:lnTo>
                  <a:lnTo>
                    <a:pt x="17718" y="37745"/>
                  </a:lnTo>
                  <a:lnTo>
                    <a:pt x="5319" y="59111"/>
                  </a:lnTo>
                  <a:lnTo>
                    <a:pt x="0" y="85550"/>
                  </a:lnTo>
                  <a:lnTo>
                    <a:pt x="3480" y="108435"/>
                  </a:lnTo>
                  <a:lnTo>
                    <a:pt x="11237" y="119210"/>
                  </a:lnTo>
                  <a:lnTo>
                    <a:pt x="16269" y="123565"/>
                  </a:lnTo>
                  <a:lnTo>
                    <a:pt x="27505" y="128404"/>
                  </a:lnTo>
                  <a:lnTo>
                    <a:pt x="57021" y="131510"/>
                  </a:lnTo>
                  <a:lnTo>
                    <a:pt x="102534" y="122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101">
              <a:extLst>
                <a:ext uri="{FF2B5EF4-FFF2-40B4-BE49-F238E27FC236}">
                  <a16:creationId xmlns:a16="http://schemas.microsoft.com/office/drawing/2014/main" id="{11DD762D-0F4C-D30E-CA36-B9D91945B6BC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10229850" y="3600450"/>
              <a:ext cx="200026" cy="151714"/>
            </a:xfrm>
            <a:custGeom>
              <a:avLst/>
              <a:gdLst/>
              <a:ahLst/>
              <a:cxnLst/>
              <a:rect l="0" t="0" r="0" b="0"/>
              <a:pathLst>
                <a:path w="200026" h="151714">
                  <a:moveTo>
                    <a:pt x="0" y="19050"/>
                  </a:moveTo>
                  <a:lnTo>
                    <a:pt x="0" y="19050"/>
                  </a:lnTo>
                  <a:lnTo>
                    <a:pt x="13257" y="19050"/>
                  </a:lnTo>
                  <a:lnTo>
                    <a:pt x="19296" y="16228"/>
                  </a:lnTo>
                  <a:lnTo>
                    <a:pt x="22389" y="13993"/>
                  </a:lnTo>
                  <a:lnTo>
                    <a:pt x="36856" y="10849"/>
                  </a:lnTo>
                  <a:lnTo>
                    <a:pt x="54880" y="9642"/>
                  </a:lnTo>
                  <a:lnTo>
                    <a:pt x="66591" y="14616"/>
                  </a:lnTo>
                  <a:lnTo>
                    <a:pt x="69793" y="17152"/>
                  </a:lnTo>
                  <a:lnTo>
                    <a:pt x="73353" y="22793"/>
                  </a:lnTo>
                  <a:lnTo>
                    <a:pt x="81521" y="51029"/>
                  </a:lnTo>
                  <a:lnTo>
                    <a:pt x="76320" y="96035"/>
                  </a:lnTo>
                  <a:lnTo>
                    <a:pt x="75157" y="120557"/>
                  </a:lnTo>
                  <a:lnTo>
                    <a:pt x="71150" y="131545"/>
                  </a:lnTo>
                  <a:lnTo>
                    <a:pt x="63019" y="140662"/>
                  </a:lnTo>
                  <a:lnTo>
                    <a:pt x="53410" y="147183"/>
                  </a:lnTo>
                  <a:lnTo>
                    <a:pt x="42048" y="150854"/>
                  </a:lnTo>
                  <a:lnTo>
                    <a:pt x="35269" y="151713"/>
                  </a:lnTo>
                  <a:lnTo>
                    <a:pt x="31979" y="148767"/>
                  </a:lnTo>
                  <a:lnTo>
                    <a:pt x="25502" y="137027"/>
                  </a:lnTo>
                  <a:lnTo>
                    <a:pt x="20962" y="117624"/>
                  </a:lnTo>
                  <a:lnTo>
                    <a:pt x="24672" y="93413"/>
                  </a:lnTo>
                  <a:lnTo>
                    <a:pt x="37532" y="71187"/>
                  </a:lnTo>
                  <a:lnTo>
                    <a:pt x="55354" y="51260"/>
                  </a:lnTo>
                  <a:lnTo>
                    <a:pt x="87251" y="30861"/>
                  </a:lnTo>
                  <a:lnTo>
                    <a:pt x="127005" y="14059"/>
                  </a:lnTo>
                  <a:lnTo>
                    <a:pt x="173649" y="3377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SMARTInkShape-Group19">
            <a:extLst>
              <a:ext uri="{FF2B5EF4-FFF2-40B4-BE49-F238E27FC236}">
                <a16:creationId xmlns:a16="http://schemas.microsoft.com/office/drawing/2014/main" id="{2EA861EE-D0BE-D2A1-8428-E0AD91A216C5}"/>
              </a:ext>
            </a:extLst>
          </p:cNvPr>
          <p:cNvGrpSpPr/>
          <p:nvPr/>
        </p:nvGrpSpPr>
        <p:grpSpPr>
          <a:xfrm>
            <a:off x="5395187" y="4154617"/>
            <a:ext cx="1747025" cy="398334"/>
            <a:chOff x="5395187" y="4154617"/>
            <a:chExt cx="1747025" cy="398334"/>
          </a:xfrm>
        </p:grpSpPr>
        <p:sp>
          <p:nvSpPr>
            <p:cNvPr id="120" name="SMARTInkShape-102">
              <a:extLst>
                <a:ext uri="{FF2B5EF4-FFF2-40B4-BE49-F238E27FC236}">
                  <a16:creationId xmlns:a16="http://schemas.microsoft.com/office/drawing/2014/main" id="{627C842A-843E-24C4-DA62-C16A50566828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5395187" y="4191000"/>
              <a:ext cx="272189" cy="206564"/>
            </a:xfrm>
            <a:custGeom>
              <a:avLst/>
              <a:gdLst/>
              <a:ahLst/>
              <a:cxnLst/>
              <a:rect l="0" t="0" r="0" b="0"/>
              <a:pathLst>
                <a:path w="272189" h="206564">
                  <a:moveTo>
                    <a:pt x="5488" y="85725"/>
                  </a:moveTo>
                  <a:lnTo>
                    <a:pt x="5488" y="85725"/>
                  </a:lnTo>
                  <a:lnTo>
                    <a:pt x="432" y="85725"/>
                  </a:lnTo>
                  <a:lnTo>
                    <a:pt x="0" y="84667"/>
                  </a:lnTo>
                  <a:lnTo>
                    <a:pt x="2344" y="80668"/>
                  </a:lnTo>
                  <a:lnTo>
                    <a:pt x="9613" y="72468"/>
                  </a:lnTo>
                  <a:lnTo>
                    <a:pt x="18257" y="69250"/>
                  </a:lnTo>
                  <a:lnTo>
                    <a:pt x="41054" y="67183"/>
                  </a:lnTo>
                  <a:lnTo>
                    <a:pt x="64709" y="71882"/>
                  </a:lnTo>
                  <a:lnTo>
                    <a:pt x="74142" y="77103"/>
                  </a:lnTo>
                  <a:lnTo>
                    <a:pt x="106464" y="116051"/>
                  </a:lnTo>
                  <a:lnTo>
                    <a:pt x="113866" y="134129"/>
                  </a:lnTo>
                  <a:lnTo>
                    <a:pt x="117156" y="152746"/>
                  </a:lnTo>
                  <a:lnTo>
                    <a:pt x="112974" y="171603"/>
                  </a:lnTo>
                  <a:lnTo>
                    <a:pt x="108895" y="181077"/>
                  </a:lnTo>
                  <a:lnTo>
                    <a:pt x="95897" y="194426"/>
                  </a:lnTo>
                  <a:lnTo>
                    <a:pt x="80595" y="202828"/>
                  </a:lnTo>
                  <a:lnTo>
                    <a:pt x="66739" y="206563"/>
                  </a:lnTo>
                  <a:lnTo>
                    <a:pt x="24650" y="201087"/>
                  </a:lnTo>
                  <a:lnTo>
                    <a:pt x="20379" y="198616"/>
                  </a:lnTo>
                  <a:lnTo>
                    <a:pt x="12812" y="190227"/>
                  </a:lnTo>
                  <a:lnTo>
                    <a:pt x="11429" y="183967"/>
                  </a:lnTo>
                  <a:lnTo>
                    <a:pt x="12715" y="168547"/>
                  </a:lnTo>
                  <a:lnTo>
                    <a:pt x="28709" y="134894"/>
                  </a:lnTo>
                  <a:lnTo>
                    <a:pt x="42942" y="117697"/>
                  </a:lnTo>
                  <a:lnTo>
                    <a:pt x="81247" y="87337"/>
                  </a:lnTo>
                  <a:lnTo>
                    <a:pt x="119701" y="60643"/>
                  </a:lnTo>
                  <a:lnTo>
                    <a:pt x="164417" y="42592"/>
                  </a:lnTo>
                  <a:lnTo>
                    <a:pt x="209587" y="25574"/>
                  </a:lnTo>
                  <a:lnTo>
                    <a:pt x="2721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103">
              <a:extLst>
                <a:ext uri="{FF2B5EF4-FFF2-40B4-BE49-F238E27FC236}">
                  <a16:creationId xmlns:a16="http://schemas.microsoft.com/office/drawing/2014/main" id="{BE20B042-D11A-4BCD-7F68-FE022C61DBC8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5621188" y="4220023"/>
              <a:ext cx="160488" cy="160061"/>
            </a:xfrm>
            <a:custGeom>
              <a:avLst/>
              <a:gdLst/>
              <a:ahLst/>
              <a:cxnLst/>
              <a:rect l="0" t="0" r="0" b="0"/>
              <a:pathLst>
                <a:path w="160488" h="160061">
                  <a:moveTo>
                    <a:pt x="74762" y="37652"/>
                  </a:moveTo>
                  <a:lnTo>
                    <a:pt x="74762" y="37652"/>
                  </a:lnTo>
                  <a:lnTo>
                    <a:pt x="91009" y="52840"/>
                  </a:lnTo>
                  <a:lnTo>
                    <a:pt x="97152" y="54985"/>
                  </a:lnTo>
                  <a:lnTo>
                    <a:pt x="100272" y="54499"/>
                  </a:lnTo>
                  <a:lnTo>
                    <a:pt x="112676" y="47959"/>
                  </a:lnTo>
                  <a:lnTo>
                    <a:pt x="125956" y="47280"/>
                  </a:lnTo>
                  <a:lnTo>
                    <a:pt x="132087" y="44400"/>
                  </a:lnTo>
                  <a:lnTo>
                    <a:pt x="139590" y="38985"/>
                  </a:lnTo>
                  <a:lnTo>
                    <a:pt x="147618" y="23765"/>
                  </a:lnTo>
                  <a:lnTo>
                    <a:pt x="150522" y="11220"/>
                  </a:lnTo>
                  <a:lnTo>
                    <a:pt x="147944" y="7207"/>
                  </a:lnTo>
                  <a:lnTo>
                    <a:pt x="145775" y="4656"/>
                  </a:lnTo>
                  <a:lnTo>
                    <a:pt x="137721" y="1820"/>
                  </a:lnTo>
                  <a:lnTo>
                    <a:pt x="110247" y="0"/>
                  </a:lnTo>
                  <a:lnTo>
                    <a:pt x="64893" y="9972"/>
                  </a:lnTo>
                  <a:lnTo>
                    <a:pt x="48151" y="16883"/>
                  </a:lnTo>
                  <a:lnTo>
                    <a:pt x="14944" y="44612"/>
                  </a:lnTo>
                  <a:lnTo>
                    <a:pt x="5843" y="59795"/>
                  </a:lnTo>
                  <a:lnTo>
                    <a:pt x="0" y="100469"/>
                  </a:lnTo>
                  <a:lnTo>
                    <a:pt x="4846" y="118840"/>
                  </a:lnTo>
                  <a:lnTo>
                    <a:pt x="14054" y="133002"/>
                  </a:lnTo>
                  <a:lnTo>
                    <a:pt x="25203" y="142824"/>
                  </a:lnTo>
                  <a:lnTo>
                    <a:pt x="53493" y="154304"/>
                  </a:lnTo>
                  <a:lnTo>
                    <a:pt x="94432" y="160060"/>
                  </a:lnTo>
                  <a:lnTo>
                    <a:pt x="160487" y="1519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104">
              <a:extLst>
                <a:ext uri="{FF2B5EF4-FFF2-40B4-BE49-F238E27FC236}">
                  <a16:creationId xmlns:a16="http://schemas.microsoft.com/office/drawing/2014/main" id="{86A6DC03-E21A-5971-814B-9C0AAF765BD6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5848350" y="4295775"/>
              <a:ext cx="19051" cy="257176"/>
            </a:xfrm>
            <a:custGeom>
              <a:avLst/>
              <a:gdLst/>
              <a:ahLst/>
              <a:cxnLst/>
              <a:rect l="0" t="0" r="0" b="0"/>
              <a:pathLst>
                <a:path w="19051" h="257176">
                  <a:moveTo>
                    <a:pt x="19050" y="0"/>
                  </a:moveTo>
                  <a:lnTo>
                    <a:pt x="19050" y="0"/>
                  </a:lnTo>
                  <a:lnTo>
                    <a:pt x="19050" y="44654"/>
                  </a:lnTo>
                  <a:lnTo>
                    <a:pt x="16228" y="72498"/>
                  </a:lnTo>
                  <a:lnTo>
                    <a:pt x="5793" y="116038"/>
                  </a:lnTo>
                  <a:lnTo>
                    <a:pt x="1717" y="155149"/>
                  </a:lnTo>
                  <a:lnTo>
                    <a:pt x="508" y="193549"/>
                  </a:lnTo>
                  <a:lnTo>
                    <a:pt x="0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105">
              <a:extLst>
                <a:ext uri="{FF2B5EF4-FFF2-40B4-BE49-F238E27FC236}">
                  <a16:creationId xmlns:a16="http://schemas.microsoft.com/office/drawing/2014/main" id="{C7DE9B6F-F594-640B-5F9D-0715103B671B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5857875" y="4282608"/>
              <a:ext cx="92852" cy="136993"/>
            </a:xfrm>
            <a:custGeom>
              <a:avLst/>
              <a:gdLst/>
              <a:ahLst/>
              <a:cxnLst/>
              <a:rect l="0" t="0" r="0" b="0"/>
              <a:pathLst>
                <a:path w="92852" h="136993">
                  <a:moveTo>
                    <a:pt x="0" y="70317"/>
                  </a:moveTo>
                  <a:lnTo>
                    <a:pt x="0" y="70317"/>
                  </a:lnTo>
                  <a:lnTo>
                    <a:pt x="0" y="65260"/>
                  </a:lnTo>
                  <a:lnTo>
                    <a:pt x="8662" y="45407"/>
                  </a:lnTo>
                  <a:lnTo>
                    <a:pt x="23851" y="23072"/>
                  </a:lnTo>
                  <a:lnTo>
                    <a:pt x="49132" y="1353"/>
                  </a:lnTo>
                  <a:lnTo>
                    <a:pt x="53922" y="0"/>
                  </a:lnTo>
                  <a:lnTo>
                    <a:pt x="64888" y="1317"/>
                  </a:lnTo>
                  <a:lnTo>
                    <a:pt x="69717" y="5267"/>
                  </a:lnTo>
                  <a:lnTo>
                    <a:pt x="81570" y="25996"/>
                  </a:lnTo>
                  <a:lnTo>
                    <a:pt x="90726" y="52246"/>
                  </a:lnTo>
                  <a:lnTo>
                    <a:pt x="92851" y="78016"/>
                  </a:lnTo>
                  <a:lnTo>
                    <a:pt x="89598" y="88908"/>
                  </a:lnTo>
                  <a:lnTo>
                    <a:pt x="78885" y="104525"/>
                  </a:lnTo>
                  <a:lnTo>
                    <a:pt x="72807" y="111273"/>
                  </a:lnTo>
                  <a:lnTo>
                    <a:pt x="53322" y="121022"/>
                  </a:lnTo>
                  <a:lnTo>
                    <a:pt x="0" y="1369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106">
              <a:extLst>
                <a:ext uri="{FF2B5EF4-FFF2-40B4-BE49-F238E27FC236}">
                  <a16:creationId xmlns:a16="http://schemas.microsoft.com/office/drawing/2014/main" id="{53386923-C077-BA7E-6CA6-66EA3BCEA702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5972175" y="4286250"/>
              <a:ext cx="190501" cy="121860"/>
            </a:xfrm>
            <a:custGeom>
              <a:avLst/>
              <a:gdLst/>
              <a:ahLst/>
              <a:cxnLst/>
              <a:rect l="0" t="0" r="0" b="0"/>
              <a:pathLst>
                <a:path w="190501" h="121860">
                  <a:moveTo>
                    <a:pt x="0" y="57150"/>
                  </a:moveTo>
                  <a:lnTo>
                    <a:pt x="0" y="57150"/>
                  </a:lnTo>
                  <a:lnTo>
                    <a:pt x="21459" y="43893"/>
                  </a:lnTo>
                  <a:lnTo>
                    <a:pt x="54857" y="11784"/>
                  </a:lnTo>
                  <a:lnTo>
                    <a:pt x="58953" y="10529"/>
                  </a:lnTo>
                  <a:lnTo>
                    <a:pt x="61526" y="10194"/>
                  </a:lnTo>
                  <a:lnTo>
                    <a:pt x="67209" y="12645"/>
                  </a:lnTo>
                  <a:lnTo>
                    <a:pt x="70205" y="14780"/>
                  </a:lnTo>
                  <a:lnTo>
                    <a:pt x="88931" y="53391"/>
                  </a:lnTo>
                  <a:lnTo>
                    <a:pt x="89619" y="69238"/>
                  </a:lnTo>
                  <a:lnTo>
                    <a:pt x="86398" y="84747"/>
                  </a:lnTo>
                  <a:lnTo>
                    <a:pt x="77752" y="106985"/>
                  </a:lnTo>
                  <a:lnTo>
                    <a:pt x="71245" y="113871"/>
                  </a:lnTo>
                  <a:lnTo>
                    <a:pt x="61298" y="119401"/>
                  </a:lnTo>
                  <a:lnTo>
                    <a:pt x="49821" y="121859"/>
                  </a:lnTo>
                  <a:lnTo>
                    <a:pt x="40487" y="120129"/>
                  </a:lnTo>
                  <a:lnTo>
                    <a:pt x="36517" y="118186"/>
                  </a:lnTo>
                  <a:lnTo>
                    <a:pt x="33869" y="115833"/>
                  </a:lnTo>
                  <a:lnTo>
                    <a:pt x="30928" y="110395"/>
                  </a:lnTo>
                  <a:lnTo>
                    <a:pt x="35265" y="98806"/>
                  </a:lnTo>
                  <a:lnTo>
                    <a:pt x="45307" y="84130"/>
                  </a:lnTo>
                  <a:lnTo>
                    <a:pt x="90394" y="44589"/>
                  </a:lnTo>
                  <a:lnTo>
                    <a:pt x="134900" y="21900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107">
              <a:extLst>
                <a:ext uri="{FF2B5EF4-FFF2-40B4-BE49-F238E27FC236}">
                  <a16:creationId xmlns:a16="http://schemas.microsoft.com/office/drawing/2014/main" id="{DE31A8FE-92AB-0655-D783-268C4F12DE48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6191999" y="4278878"/>
              <a:ext cx="126947" cy="121428"/>
            </a:xfrm>
            <a:custGeom>
              <a:avLst/>
              <a:gdLst/>
              <a:ahLst/>
              <a:cxnLst/>
              <a:rect l="0" t="0" r="0" b="0"/>
              <a:pathLst>
                <a:path w="126947" h="121428">
                  <a:moveTo>
                    <a:pt x="18301" y="45472"/>
                  </a:moveTo>
                  <a:lnTo>
                    <a:pt x="18301" y="45472"/>
                  </a:lnTo>
                  <a:lnTo>
                    <a:pt x="64289" y="45472"/>
                  </a:lnTo>
                  <a:lnTo>
                    <a:pt x="88455" y="44414"/>
                  </a:lnTo>
                  <a:lnTo>
                    <a:pt x="106232" y="37867"/>
                  </a:lnTo>
                  <a:lnTo>
                    <a:pt x="122258" y="28997"/>
                  </a:lnTo>
                  <a:lnTo>
                    <a:pt x="125705" y="28139"/>
                  </a:lnTo>
                  <a:lnTo>
                    <a:pt x="126946" y="25450"/>
                  </a:lnTo>
                  <a:lnTo>
                    <a:pt x="125502" y="16818"/>
                  </a:lnTo>
                  <a:lnTo>
                    <a:pt x="118738" y="5114"/>
                  </a:lnTo>
                  <a:lnTo>
                    <a:pt x="114892" y="2692"/>
                  </a:lnTo>
                  <a:lnTo>
                    <a:pt x="104975" y="0"/>
                  </a:lnTo>
                  <a:lnTo>
                    <a:pt x="59466" y="7674"/>
                  </a:lnTo>
                  <a:lnTo>
                    <a:pt x="44005" y="12092"/>
                  </a:lnTo>
                  <a:lnTo>
                    <a:pt x="29372" y="23228"/>
                  </a:lnTo>
                  <a:lnTo>
                    <a:pt x="16872" y="38761"/>
                  </a:lnTo>
                  <a:lnTo>
                    <a:pt x="4943" y="65356"/>
                  </a:lnTo>
                  <a:lnTo>
                    <a:pt x="0" y="97087"/>
                  </a:lnTo>
                  <a:lnTo>
                    <a:pt x="2406" y="102985"/>
                  </a:lnTo>
                  <a:lnTo>
                    <a:pt x="12574" y="115394"/>
                  </a:lnTo>
                  <a:lnTo>
                    <a:pt x="21400" y="118881"/>
                  </a:lnTo>
                  <a:lnTo>
                    <a:pt x="67034" y="121427"/>
                  </a:lnTo>
                  <a:lnTo>
                    <a:pt x="84410" y="120505"/>
                  </a:lnTo>
                  <a:lnTo>
                    <a:pt x="113551" y="1121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108">
              <a:extLst>
                <a:ext uri="{FF2B5EF4-FFF2-40B4-BE49-F238E27FC236}">
                  <a16:creationId xmlns:a16="http://schemas.microsoft.com/office/drawing/2014/main" id="{3B1E70F4-3D86-9675-40DD-3EAEB7B524A1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6324600" y="4295775"/>
              <a:ext cx="129314" cy="142876"/>
            </a:xfrm>
            <a:custGeom>
              <a:avLst/>
              <a:gdLst/>
              <a:ahLst/>
              <a:cxnLst/>
              <a:rect l="0" t="0" r="0" b="0"/>
              <a:pathLst>
                <a:path w="129314" h="142876">
                  <a:moveTo>
                    <a:pt x="123825" y="0"/>
                  </a:moveTo>
                  <a:lnTo>
                    <a:pt x="123825" y="0"/>
                  </a:lnTo>
                  <a:lnTo>
                    <a:pt x="129313" y="0"/>
                  </a:lnTo>
                  <a:lnTo>
                    <a:pt x="92575" y="1058"/>
                  </a:lnTo>
                  <a:lnTo>
                    <a:pt x="63627" y="16247"/>
                  </a:lnTo>
                  <a:lnTo>
                    <a:pt x="44885" y="31799"/>
                  </a:lnTo>
                  <a:lnTo>
                    <a:pt x="41116" y="38122"/>
                  </a:lnTo>
                  <a:lnTo>
                    <a:pt x="40110" y="41289"/>
                  </a:lnTo>
                  <a:lnTo>
                    <a:pt x="41557" y="44460"/>
                  </a:lnTo>
                  <a:lnTo>
                    <a:pt x="59736" y="60326"/>
                  </a:lnTo>
                  <a:lnTo>
                    <a:pt x="69235" y="63853"/>
                  </a:lnTo>
                  <a:lnTo>
                    <a:pt x="92581" y="71174"/>
                  </a:lnTo>
                  <a:lnTo>
                    <a:pt x="99355" y="76789"/>
                  </a:lnTo>
                  <a:lnTo>
                    <a:pt x="101162" y="79768"/>
                  </a:lnTo>
                  <a:lnTo>
                    <a:pt x="103425" y="81754"/>
                  </a:lnTo>
                  <a:lnTo>
                    <a:pt x="108761" y="83960"/>
                  </a:lnTo>
                  <a:lnTo>
                    <a:pt x="110607" y="85606"/>
                  </a:lnTo>
                  <a:lnTo>
                    <a:pt x="112659" y="90258"/>
                  </a:lnTo>
                  <a:lnTo>
                    <a:pt x="110748" y="98676"/>
                  </a:lnTo>
                  <a:lnTo>
                    <a:pt x="108757" y="103884"/>
                  </a:lnTo>
                  <a:lnTo>
                    <a:pt x="90785" y="121326"/>
                  </a:lnTo>
                  <a:lnTo>
                    <a:pt x="74216" y="128006"/>
                  </a:lnTo>
                  <a:lnTo>
                    <a:pt x="29372" y="139193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109">
              <a:extLst>
                <a:ext uri="{FF2B5EF4-FFF2-40B4-BE49-F238E27FC236}">
                  <a16:creationId xmlns:a16="http://schemas.microsoft.com/office/drawing/2014/main" id="{3372CD0E-F022-DDA4-4D0C-958867600FA6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6496050" y="4290558"/>
              <a:ext cx="323851" cy="147923"/>
            </a:xfrm>
            <a:custGeom>
              <a:avLst/>
              <a:gdLst/>
              <a:ahLst/>
              <a:cxnLst/>
              <a:rect l="0" t="0" r="0" b="0"/>
              <a:pathLst>
                <a:path w="323851" h="147923">
                  <a:moveTo>
                    <a:pt x="0" y="81417"/>
                  </a:moveTo>
                  <a:lnTo>
                    <a:pt x="0" y="81417"/>
                  </a:lnTo>
                  <a:lnTo>
                    <a:pt x="5056" y="76360"/>
                  </a:lnTo>
                  <a:lnTo>
                    <a:pt x="10361" y="73878"/>
                  </a:lnTo>
                  <a:lnTo>
                    <a:pt x="33114" y="64549"/>
                  </a:lnTo>
                  <a:lnTo>
                    <a:pt x="54597" y="55468"/>
                  </a:lnTo>
                  <a:lnTo>
                    <a:pt x="62365" y="52951"/>
                  </a:lnTo>
                  <a:lnTo>
                    <a:pt x="85659" y="36435"/>
                  </a:lnTo>
                  <a:lnTo>
                    <a:pt x="88856" y="35554"/>
                  </a:lnTo>
                  <a:lnTo>
                    <a:pt x="90987" y="33908"/>
                  </a:lnTo>
                  <a:lnTo>
                    <a:pt x="93356" y="29258"/>
                  </a:lnTo>
                  <a:lnTo>
                    <a:pt x="92928" y="26536"/>
                  </a:lnTo>
                  <a:lnTo>
                    <a:pt x="86068" y="15264"/>
                  </a:lnTo>
                  <a:lnTo>
                    <a:pt x="80770" y="9840"/>
                  </a:lnTo>
                  <a:lnTo>
                    <a:pt x="72586" y="7272"/>
                  </a:lnTo>
                  <a:lnTo>
                    <a:pt x="62953" y="5072"/>
                  </a:lnTo>
                  <a:lnTo>
                    <a:pt x="55143" y="566"/>
                  </a:lnTo>
                  <a:lnTo>
                    <a:pt x="51579" y="0"/>
                  </a:lnTo>
                  <a:lnTo>
                    <a:pt x="48144" y="680"/>
                  </a:lnTo>
                  <a:lnTo>
                    <a:pt x="38253" y="3873"/>
                  </a:lnTo>
                  <a:lnTo>
                    <a:pt x="35027" y="4321"/>
                  </a:lnTo>
                  <a:lnTo>
                    <a:pt x="7682" y="34798"/>
                  </a:lnTo>
                  <a:lnTo>
                    <a:pt x="3414" y="47997"/>
                  </a:lnTo>
                  <a:lnTo>
                    <a:pt x="2576" y="64447"/>
                  </a:lnTo>
                  <a:lnTo>
                    <a:pt x="9112" y="91559"/>
                  </a:lnTo>
                  <a:lnTo>
                    <a:pt x="23985" y="117583"/>
                  </a:lnTo>
                  <a:lnTo>
                    <a:pt x="35707" y="128535"/>
                  </a:lnTo>
                  <a:lnTo>
                    <a:pt x="65967" y="143131"/>
                  </a:lnTo>
                  <a:lnTo>
                    <a:pt x="87154" y="147112"/>
                  </a:lnTo>
                  <a:lnTo>
                    <a:pt x="98002" y="146598"/>
                  </a:lnTo>
                  <a:lnTo>
                    <a:pt x="122058" y="134777"/>
                  </a:lnTo>
                  <a:lnTo>
                    <a:pt x="140118" y="115572"/>
                  </a:lnTo>
                  <a:lnTo>
                    <a:pt x="168986" y="68858"/>
                  </a:lnTo>
                  <a:lnTo>
                    <a:pt x="185623" y="46167"/>
                  </a:lnTo>
                  <a:lnTo>
                    <a:pt x="189536" y="36236"/>
                  </a:lnTo>
                  <a:lnTo>
                    <a:pt x="189857" y="36480"/>
                  </a:lnTo>
                  <a:lnTo>
                    <a:pt x="193311" y="56355"/>
                  </a:lnTo>
                  <a:lnTo>
                    <a:pt x="197041" y="68161"/>
                  </a:lnTo>
                  <a:lnTo>
                    <a:pt x="199764" y="111363"/>
                  </a:lnTo>
                  <a:lnTo>
                    <a:pt x="199909" y="120479"/>
                  </a:lnTo>
                  <a:lnTo>
                    <a:pt x="202796" y="128059"/>
                  </a:lnTo>
                  <a:lnTo>
                    <a:pt x="206549" y="134955"/>
                  </a:lnTo>
                  <a:lnTo>
                    <a:pt x="208216" y="141548"/>
                  </a:lnTo>
                  <a:lnTo>
                    <a:pt x="209719" y="143729"/>
                  </a:lnTo>
                  <a:lnTo>
                    <a:pt x="211779" y="145184"/>
                  </a:lnTo>
                  <a:lnTo>
                    <a:pt x="218648" y="147922"/>
                  </a:lnTo>
                  <a:lnTo>
                    <a:pt x="218949" y="142985"/>
                  </a:lnTo>
                  <a:lnTo>
                    <a:pt x="220049" y="141513"/>
                  </a:lnTo>
                  <a:lnTo>
                    <a:pt x="232321" y="133899"/>
                  </a:lnTo>
                  <a:lnTo>
                    <a:pt x="255929" y="106098"/>
                  </a:lnTo>
                  <a:lnTo>
                    <a:pt x="288399" y="60477"/>
                  </a:lnTo>
                  <a:lnTo>
                    <a:pt x="297511" y="49886"/>
                  </a:lnTo>
                  <a:lnTo>
                    <a:pt x="301560" y="41650"/>
                  </a:lnTo>
                  <a:lnTo>
                    <a:pt x="303699" y="40089"/>
                  </a:lnTo>
                  <a:lnTo>
                    <a:pt x="306182" y="40107"/>
                  </a:lnTo>
                  <a:lnTo>
                    <a:pt x="312717" y="42683"/>
                  </a:lnTo>
                  <a:lnTo>
                    <a:pt x="313610" y="45858"/>
                  </a:lnTo>
                  <a:lnTo>
                    <a:pt x="314320" y="90787"/>
                  </a:lnTo>
                  <a:lnTo>
                    <a:pt x="314324" y="103611"/>
                  </a:lnTo>
                  <a:lnTo>
                    <a:pt x="317147" y="109978"/>
                  </a:lnTo>
                  <a:lnTo>
                    <a:pt x="323850" y="1195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110">
              <a:extLst>
                <a:ext uri="{FF2B5EF4-FFF2-40B4-BE49-F238E27FC236}">
                  <a16:creationId xmlns:a16="http://schemas.microsoft.com/office/drawing/2014/main" id="{37AB5BF2-546C-9018-4B52-AD465FF5C46C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6877224" y="4154617"/>
              <a:ext cx="104602" cy="235905"/>
            </a:xfrm>
            <a:custGeom>
              <a:avLst/>
              <a:gdLst/>
              <a:ahLst/>
              <a:cxnLst/>
              <a:rect l="0" t="0" r="0" b="0"/>
              <a:pathLst>
                <a:path w="104602" h="235905">
                  <a:moveTo>
                    <a:pt x="9351" y="17333"/>
                  </a:moveTo>
                  <a:lnTo>
                    <a:pt x="9351" y="17333"/>
                  </a:lnTo>
                  <a:lnTo>
                    <a:pt x="9351" y="0"/>
                  </a:lnTo>
                  <a:lnTo>
                    <a:pt x="6529" y="17337"/>
                  </a:lnTo>
                  <a:lnTo>
                    <a:pt x="1813" y="51554"/>
                  </a:lnTo>
                  <a:lnTo>
                    <a:pt x="414" y="92383"/>
                  </a:lnTo>
                  <a:lnTo>
                    <a:pt x="0" y="131292"/>
                  </a:lnTo>
                  <a:lnTo>
                    <a:pt x="962" y="153706"/>
                  </a:lnTo>
                  <a:lnTo>
                    <a:pt x="8475" y="198630"/>
                  </a:lnTo>
                  <a:lnTo>
                    <a:pt x="10149" y="218629"/>
                  </a:lnTo>
                  <a:lnTo>
                    <a:pt x="14292" y="227801"/>
                  </a:lnTo>
                  <a:lnTo>
                    <a:pt x="16878" y="230670"/>
                  </a:lnTo>
                  <a:lnTo>
                    <a:pt x="22574" y="233858"/>
                  </a:lnTo>
                  <a:lnTo>
                    <a:pt x="35913" y="235904"/>
                  </a:lnTo>
                  <a:lnTo>
                    <a:pt x="52969" y="235200"/>
                  </a:lnTo>
                  <a:lnTo>
                    <a:pt x="104601" y="2173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111">
              <a:extLst>
                <a:ext uri="{FF2B5EF4-FFF2-40B4-BE49-F238E27FC236}">
                  <a16:creationId xmlns:a16="http://schemas.microsoft.com/office/drawing/2014/main" id="{52CBFF21-0407-8EB6-8B86-BF40797C7666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6877050" y="4257675"/>
              <a:ext cx="66676" cy="19051"/>
            </a:xfrm>
            <a:custGeom>
              <a:avLst/>
              <a:gdLst/>
              <a:ahLst/>
              <a:cxnLst/>
              <a:rect l="0" t="0" r="0" b="0"/>
              <a:pathLst>
                <a:path w="66676" h="19051">
                  <a:moveTo>
                    <a:pt x="0" y="19050"/>
                  </a:moveTo>
                  <a:lnTo>
                    <a:pt x="0" y="19050"/>
                  </a:lnTo>
                  <a:lnTo>
                    <a:pt x="15209" y="17992"/>
                  </a:lnTo>
                  <a:lnTo>
                    <a:pt x="666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112">
              <a:extLst>
                <a:ext uri="{FF2B5EF4-FFF2-40B4-BE49-F238E27FC236}">
                  <a16:creationId xmlns:a16="http://schemas.microsoft.com/office/drawing/2014/main" id="{389FB10F-D5B2-F85D-3B99-6F7EA1C295E3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7010400" y="4257675"/>
              <a:ext cx="131812" cy="200026"/>
            </a:xfrm>
            <a:custGeom>
              <a:avLst/>
              <a:gdLst/>
              <a:ahLst/>
              <a:cxnLst/>
              <a:rect l="0" t="0" r="0" b="0"/>
              <a:pathLst>
                <a:path w="131812" h="200026">
                  <a:moveTo>
                    <a:pt x="95250" y="0"/>
                  </a:moveTo>
                  <a:lnTo>
                    <a:pt x="95250" y="0"/>
                  </a:lnTo>
                  <a:lnTo>
                    <a:pt x="90194" y="0"/>
                  </a:lnTo>
                  <a:lnTo>
                    <a:pt x="42587" y="11759"/>
                  </a:lnTo>
                  <a:lnTo>
                    <a:pt x="29904" y="16890"/>
                  </a:lnTo>
                  <a:lnTo>
                    <a:pt x="26286" y="17610"/>
                  </a:lnTo>
                  <a:lnTo>
                    <a:pt x="23874" y="19148"/>
                  </a:lnTo>
                  <a:lnTo>
                    <a:pt x="22266" y="21232"/>
                  </a:lnTo>
                  <a:lnTo>
                    <a:pt x="19686" y="27124"/>
                  </a:lnTo>
                  <a:lnTo>
                    <a:pt x="19238" y="33202"/>
                  </a:lnTo>
                  <a:lnTo>
                    <a:pt x="21292" y="35893"/>
                  </a:lnTo>
                  <a:lnTo>
                    <a:pt x="68892" y="65419"/>
                  </a:lnTo>
                  <a:lnTo>
                    <a:pt x="115819" y="101769"/>
                  </a:lnTo>
                  <a:lnTo>
                    <a:pt x="125558" y="114375"/>
                  </a:lnTo>
                  <a:lnTo>
                    <a:pt x="131041" y="133372"/>
                  </a:lnTo>
                  <a:lnTo>
                    <a:pt x="131811" y="139714"/>
                  </a:lnTo>
                  <a:lnTo>
                    <a:pt x="129149" y="146060"/>
                  </a:lnTo>
                  <a:lnTo>
                    <a:pt x="117724" y="158755"/>
                  </a:lnTo>
                  <a:lnTo>
                    <a:pt x="71196" y="183593"/>
                  </a:lnTo>
                  <a:lnTo>
                    <a:pt x="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SMARTInkShape-Group20">
            <a:extLst>
              <a:ext uri="{FF2B5EF4-FFF2-40B4-BE49-F238E27FC236}">
                <a16:creationId xmlns:a16="http://schemas.microsoft.com/office/drawing/2014/main" id="{CEE559DA-FEEB-E0F4-95FC-B92C5D27D2D0}"/>
              </a:ext>
            </a:extLst>
          </p:cNvPr>
          <p:cNvGrpSpPr/>
          <p:nvPr/>
        </p:nvGrpSpPr>
        <p:grpSpPr>
          <a:xfrm>
            <a:off x="7677150" y="4257675"/>
            <a:ext cx="723901" cy="131893"/>
            <a:chOff x="7677150" y="4257675"/>
            <a:chExt cx="723901" cy="131893"/>
          </a:xfrm>
        </p:grpSpPr>
        <p:sp>
          <p:nvSpPr>
            <p:cNvPr id="132" name="SMARTInkShape-113">
              <a:extLst>
                <a:ext uri="{FF2B5EF4-FFF2-40B4-BE49-F238E27FC236}">
                  <a16:creationId xmlns:a16="http://schemas.microsoft.com/office/drawing/2014/main" id="{E7D14BF3-6E41-2333-2551-7E347924EBB6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7677150" y="4258558"/>
              <a:ext cx="171451" cy="131010"/>
            </a:xfrm>
            <a:custGeom>
              <a:avLst/>
              <a:gdLst/>
              <a:ahLst/>
              <a:cxnLst/>
              <a:rect l="0" t="0" r="0" b="0"/>
              <a:pathLst>
                <a:path w="171451" h="131010">
                  <a:moveTo>
                    <a:pt x="171450" y="8642"/>
                  </a:moveTo>
                  <a:lnTo>
                    <a:pt x="171450" y="8642"/>
                  </a:lnTo>
                  <a:lnTo>
                    <a:pt x="171450" y="3585"/>
                  </a:lnTo>
                  <a:lnTo>
                    <a:pt x="170392" y="2096"/>
                  </a:lnTo>
                  <a:lnTo>
                    <a:pt x="168628" y="1103"/>
                  </a:lnTo>
                  <a:lnTo>
                    <a:pt x="161729" y="0"/>
                  </a:lnTo>
                  <a:lnTo>
                    <a:pt x="128608" y="2114"/>
                  </a:lnTo>
                  <a:lnTo>
                    <a:pt x="86670" y="12409"/>
                  </a:lnTo>
                  <a:lnTo>
                    <a:pt x="48870" y="25692"/>
                  </a:lnTo>
                  <a:lnTo>
                    <a:pt x="23395" y="43552"/>
                  </a:lnTo>
                  <a:lnTo>
                    <a:pt x="23005" y="45673"/>
                  </a:lnTo>
                  <a:lnTo>
                    <a:pt x="25394" y="50853"/>
                  </a:lnTo>
                  <a:lnTo>
                    <a:pt x="37746" y="59720"/>
                  </a:lnTo>
                  <a:lnTo>
                    <a:pt x="71764" y="72532"/>
                  </a:lnTo>
                  <a:lnTo>
                    <a:pt x="113245" y="83613"/>
                  </a:lnTo>
                  <a:lnTo>
                    <a:pt x="158887" y="111177"/>
                  </a:lnTo>
                  <a:lnTo>
                    <a:pt x="158842" y="112983"/>
                  </a:lnTo>
                  <a:lnTo>
                    <a:pt x="155969" y="117809"/>
                  </a:lnTo>
                  <a:lnTo>
                    <a:pt x="153721" y="119521"/>
                  </a:lnTo>
                  <a:lnTo>
                    <a:pt x="122212" y="129187"/>
                  </a:lnTo>
                  <a:lnTo>
                    <a:pt x="108645" y="131009"/>
                  </a:lnTo>
                  <a:lnTo>
                    <a:pt x="65930" y="121914"/>
                  </a:lnTo>
                  <a:lnTo>
                    <a:pt x="0" y="1134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114">
              <a:extLst>
                <a:ext uri="{FF2B5EF4-FFF2-40B4-BE49-F238E27FC236}">
                  <a16:creationId xmlns:a16="http://schemas.microsoft.com/office/drawing/2014/main" id="{8E759F16-7ED8-F80F-024B-6A00A648C679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7860664" y="4257675"/>
              <a:ext cx="104804" cy="103468"/>
            </a:xfrm>
            <a:custGeom>
              <a:avLst/>
              <a:gdLst/>
              <a:ahLst/>
              <a:cxnLst/>
              <a:rect l="0" t="0" r="0" b="0"/>
              <a:pathLst>
                <a:path w="104804" h="103468">
                  <a:moveTo>
                    <a:pt x="54611" y="38100"/>
                  </a:moveTo>
                  <a:lnTo>
                    <a:pt x="54611" y="38100"/>
                  </a:lnTo>
                  <a:lnTo>
                    <a:pt x="54611" y="29899"/>
                  </a:lnTo>
                  <a:lnTo>
                    <a:pt x="44910" y="4822"/>
                  </a:lnTo>
                  <a:lnTo>
                    <a:pt x="42853" y="3215"/>
                  </a:lnTo>
                  <a:lnTo>
                    <a:pt x="37001" y="635"/>
                  </a:lnTo>
                  <a:lnTo>
                    <a:pt x="20818" y="5245"/>
                  </a:lnTo>
                  <a:lnTo>
                    <a:pt x="10312" y="13267"/>
                  </a:lnTo>
                  <a:lnTo>
                    <a:pt x="3172" y="23888"/>
                  </a:lnTo>
                  <a:lnTo>
                    <a:pt x="0" y="35664"/>
                  </a:lnTo>
                  <a:lnTo>
                    <a:pt x="3269" y="59250"/>
                  </a:lnTo>
                  <a:lnTo>
                    <a:pt x="10941" y="76234"/>
                  </a:lnTo>
                  <a:lnTo>
                    <a:pt x="29280" y="98149"/>
                  </a:lnTo>
                  <a:lnTo>
                    <a:pt x="35591" y="101831"/>
                  </a:lnTo>
                  <a:lnTo>
                    <a:pt x="45100" y="103467"/>
                  </a:lnTo>
                  <a:lnTo>
                    <a:pt x="72136" y="103329"/>
                  </a:lnTo>
                  <a:lnTo>
                    <a:pt x="87447" y="99546"/>
                  </a:lnTo>
                  <a:lnTo>
                    <a:pt x="93435" y="94940"/>
                  </a:lnTo>
                  <a:lnTo>
                    <a:pt x="102910" y="81354"/>
                  </a:lnTo>
                  <a:lnTo>
                    <a:pt x="104803" y="74344"/>
                  </a:lnTo>
                  <a:lnTo>
                    <a:pt x="104082" y="60911"/>
                  </a:lnTo>
                  <a:lnTo>
                    <a:pt x="88450" y="29554"/>
                  </a:lnTo>
                  <a:lnTo>
                    <a:pt x="70762" y="7315"/>
                  </a:lnTo>
                  <a:lnTo>
                    <a:pt x="64258" y="3251"/>
                  </a:lnTo>
                  <a:lnTo>
                    <a:pt x="54647" y="964"/>
                  </a:lnTo>
                  <a:lnTo>
                    <a:pt x="4508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115">
              <a:extLst>
                <a:ext uri="{FF2B5EF4-FFF2-40B4-BE49-F238E27FC236}">
                  <a16:creationId xmlns:a16="http://schemas.microsoft.com/office/drawing/2014/main" id="{531AF561-EA40-0F8D-A65D-4DA69C609F47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7981950" y="4267626"/>
              <a:ext cx="238126" cy="112348"/>
            </a:xfrm>
            <a:custGeom>
              <a:avLst/>
              <a:gdLst/>
              <a:ahLst/>
              <a:cxnLst/>
              <a:rect l="0" t="0" r="0" b="0"/>
              <a:pathLst>
                <a:path w="238126" h="112348">
                  <a:moveTo>
                    <a:pt x="0" y="18624"/>
                  </a:moveTo>
                  <a:lnTo>
                    <a:pt x="0" y="18624"/>
                  </a:lnTo>
                  <a:lnTo>
                    <a:pt x="0" y="13567"/>
                  </a:lnTo>
                  <a:lnTo>
                    <a:pt x="1058" y="12078"/>
                  </a:lnTo>
                  <a:lnTo>
                    <a:pt x="2822" y="11085"/>
                  </a:lnTo>
                  <a:lnTo>
                    <a:pt x="5056" y="10423"/>
                  </a:lnTo>
                  <a:lnTo>
                    <a:pt x="19297" y="1734"/>
                  </a:lnTo>
                  <a:lnTo>
                    <a:pt x="26742" y="0"/>
                  </a:lnTo>
                  <a:lnTo>
                    <a:pt x="33088" y="4757"/>
                  </a:lnTo>
                  <a:lnTo>
                    <a:pt x="35872" y="12814"/>
                  </a:lnTo>
                  <a:lnTo>
                    <a:pt x="37969" y="45565"/>
                  </a:lnTo>
                  <a:lnTo>
                    <a:pt x="28835" y="92963"/>
                  </a:lnTo>
                  <a:lnTo>
                    <a:pt x="28609" y="94579"/>
                  </a:lnTo>
                  <a:lnTo>
                    <a:pt x="36779" y="86602"/>
                  </a:lnTo>
                  <a:lnTo>
                    <a:pt x="42766" y="75571"/>
                  </a:lnTo>
                  <a:lnTo>
                    <a:pt x="53932" y="67570"/>
                  </a:lnTo>
                  <a:lnTo>
                    <a:pt x="67361" y="59428"/>
                  </a:lnTo>
                  <a:lnTo>
                    <a:pt x="111961" y="20628"/>
                  </a:lnTo>
                  <a:lnTo>
                    <a:pt x="112740" y="21019"/>
                  </a:lnTo>
                  <a:lnTo>
                    <a:pt x="113607" y="24274"/>
                  </a:lnTo>
                  <a:lnTo>
                    <a:pt x="114288" y="69838"/>
                  </a:lnTo>
                  <a:lnTo>
                    <a:pt x="115355" y="87539"/>
                  </a:lnTo>
                  <a:lnTo>
                    <a:pt x="122942" y="108221"/>
                  </a:lnTo>
                  <a:lnTo>
                    <a:pt x="123237" y="107989"/>
                  </a:lnTo>
                  <a:lnTo>
                    <a:pt x="123432" y="106776"/>
                  </a:lnTo>
                  <a:lnTo>
                    <a:pt x="128765" y="100012"/>
                  </a:lnTo>
                  <a:lnTo>
                    <a:pt x="174590" y="62858"/>
                  </a:lnTo>
                  <a:lnTo>
                    <a:pt x="189866" y="44962"/>
                  </a:lnTo>
                  <a:lnTo>
                    <a:pt x="209500" y="18684"/>
                  </a:lnTo>
                  <a:lnTo>
                    <a:pt x="209546" y="31886"/>
                  </a:lnTo>
                  <a:lnTo>
                    <a:pt x="212371" y="37924"/>
                  </a:lnTo>
                  <a:lnTo>
                    <a:pt x="214606" y="41016"/>
                  </a:lnTo>
                  <a:lnTo>
                    <a:pt x="215036" y="45194"/>
                  </a:lnTo>
                  <a:lnTo>
                    <a:pt x="209672" y="92666"/>
                  </a:lnTo>
                  <a:lnTo>
                    <a:pt x="209631" y="96560"/>
                  </a:lnTo>
                  <a:lnTo>
                    <a:pt x="210662" y="99157"/>
                  </a:lnTo>
                  <a:lnTo>
                    <a:pt x="212408" y="100887"/>
                  </a:lnTo>
                  <a:lnTo>
                    <a:pt x="214631" y="102041"/>
                  </a:lnTo>
                  <a:lnTo>
                    <a:pt x="216112" y="103868"/>
                  </a:lnTo>
                  <a:lnTo>
                    <a:pt x="217758" y="108721"/>
                  </a:lnTo>
                  <a:lnTo>
                    <a:pt x="219256" y="110439"/>
                  </a:lnTo>
                  <a:lnTo>
                    <a:pt x="223741" y="112347"/>
                  </a:lnTo>
                  <a:lnTo>
                    <a:pt x="226419" y="111798"/>
                  </a:lnTo>
                  <a:lnTo>
                    <a:pt x="238125" y="1043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116">
              <a:extLst>
                <a:ext uri="{FF2B5EF4-FFF2-40B4-BE49-F238E27FC236}">
                  <a16:creationId xmlns:a16="http://schemas.microsoft.com/office/drawing/2014/main" id="{BC9B380C-E470-2D13-22F4-6A61813D7250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8267700" y="4267792"/>
              <a:ext cx="133351" cy="94659"/>
            </a:xfrm>
            <a:custGeom>
              <a:avLst/>
              <a:gdLst/>
              <a:ahLst/>
              <a:cxnLst/>
              <a:rect l="0" t="0" r="0" b="0"/>
              <a:pathLst>
                <a:path w="133351" h="94659">
                  <a:moveTo>
                    <a:pt x="0" y="75608"/>
                  </a:moveTo>
                  <a:lnTo>
                    <a:pt x="0" y="75608"/>
                  </a:lnTo>
                  <a:lnTo>
                    <a:pt x="5056" y="70551"/>
                  </a:lnTo>
                  <a:lnTo>
                    <a:pt x="10361" y="68069"/>
                  </a:lnTo>
                  <a:lnTo>
                    <a:pt x="54546" y="52860"/>
                  </a:lnTo>
                  <a:lnTo>
                    <a:pt x="78261" y="34617"/>
                  </a:lnTo>
                  <a:lnTo>
                    <a:pt x="87699" y="24581"/>
                  </a:lnTo>
                  <a:lnTo>
                    <a:pt x="91894" y="16593"/>
                  </a:lnTo>
                  <a:lnTo>
                    <a:pt x="91955" y="12982"/>
                  </a:lnTo>
                  <a:lnTo>
                    <a:pt x="89199" y="6146"/>
                  </a:lnTo>
                  <a:lnTo>
                    <a:pt x="86982" y="3900"/>
                  </a:lnTo>
                  <a:lnTo>
                    <a:pt x="81698" y="1405"/>
                  </a:lnTo>
                  <a:lnTo>
                    <a:pt x="62660" y="0"/>
                  </a:lnTo>
                  <a:lnTo>
                    <a:pt x="45840" y="5315"/>
                  </a:lnTo>
                  <a:lnTo>
                    <a:pt x="28839" y="15792"/>
                  </a:lnTo>
                  <a:lnTo>
                    <a:pt x="14228" y="31031"/>
                  </a:lnTo>
                  <a:lnTo>
                    <a:pt x="6324" y="45566"/>
                  </a:lnTo>
                  <a:lnTo>
                    <a:pt x="1249" y="67086"/>
                  </a:lnTo>
                  <a:lnTo>
                    <a:pt x="3377" y="74643"/>
                  </a:lnTo>
                  <a:lnTo>
                    <a:pt x="5427" y="78140"/>
                  </a:lnTo>
                  <a:lnTo>
                    <a:pt x="8910" y="80471"/>
                  </a:lnTo>
                  <a:lnTo>
                    <a:pt x="54198" y="93152"/>
                  </a:lnTo>
                  <a:lnTo>
                    <a:pt x="93570" y="94360"/>
                  </a:lnTo>
                  <a:lnTo>
                    <a:pt x="133350" y="946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SMARTInkShape-Group21">
            <a:extLst>
              <a:ext uri="{FF2B5EF4-FFF2-40B4-BE49-F238E27FC236}">
                <a16:creationId xmlns:a16="http://schemas.microsoft.com/office/drawing/2014/main" id="{9105F487-6DE8-D91D-B6E7-6E4E0C3C3E04}"/>
              </a:ext>
            </a:extLst>
          </p:cNvPr>
          <p:cNvGrpSpPr/>
          <p:nvPr/>
        </p:nvGrpSpPr>
        <p:grpSpPr>
          <a:xfrm>
            <a:off x="8629650" y="4211767"/>
            <a:ext cx="1247776" cy="406800"/>
            <a:chOff x="8629650" y="4211767"/>
            <a:chExt cx="1247776" cy="406800"/>
          </a:xfrm>
        </p:grpSpPr>
        <p:sp>
          <p:nvSpPr>
            <p:cNvPr id="137" name="SMARTInkShape-117">
              <a:extLst>
                <a:ext uri="{FF2B5EF4-FFF2-40B4-BE49-F238E27FC236}">
                  <a16:creationId xmlns:a16="http://schemas.microsoft.com/office/drawing/2014/main" id="{E75CF82C-C57A-ED22-5E7F-F60917F659EE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8629650" y="4286646"/>
              <a:ext cx="126341" cy="152005"/>
            </a:xfrm>
            <a:custGeom>
              <a:avLst/>
              <a:gdLst/>
              <a:ahLst/>
              <a:cxnLst/>
              <a:rect l="0" t="0" r="0" b="0"/>
              <a:pathLst>
                <a:path w="126341" h="152005">
                  <a:moveTo>
                    <a:pt x="95250" y="18654"/>
                  </a:moveTo>
                  <a:lnTo>
                    <a:pt x="95250" y="18654"/>
                  </a:lnTo>
                  <a:lnTo>
                    <a:pt x="95250" y="13597"/>
                  </a:lnTo>
                  <a:lnTo>
                    <a:pt x="96308" y="12108"/>
                  </a:lnTo>
                  <a:lnTo>
                    <a:pt x="98072" y="11115"/>
                  </a:lnTo>
                  <a:lnTo>
                    <a:pt x="104951" y="9391"/>
                  </a:lnTo>
                  <a:lnTo>
                    <a:pt x="109441" y="9246"/>
                  </a:lnTo>
                  <a:lnTo>
                    <a:pt x="110002" y="8148"/>
                  </a:lnTo>
                  <a:lnTo>
                    <a:pt x="109317" y="6359"/>
                  </a:lnTo>
                  <a:lnTo>
                    <a:pt x="107803" y="4107"/>
                  </a:lnTo>
                  <a:lnTo>
                    <a:pt x="100477" y="1605"/>
                  </a:lnTo>
                  <a:lnTo>
                    <a:pt x="73469" y="0"/>
                  </a:lnTo>
                  <a:lnTo>
                    <a:pt x="27012" y="12896"/>
                  </a:lnTo>
                  <a:lnTo>
                    <a:pt x="9649" y="22005"/>
                  </a:lnTo>
                  <a:lnTo>
                    <a:pt x="4289" y="28257"/>
                  </a:lnTo>
                  <a:lnTo>
                    <a:pt x="2860" y="31406"/>
                  </a:lnTo>
                  <a:lnTo>
                    <a:pt x="2964" y="34564"/>
                  </a:lnTo>
                  <a:lnTo>
                    <a:pt x="5904" y="40895"/>
                  </a:lnTo>
                  <a:lnTo>
                    <a:pt x="23621" y="50409"/>
                  </a:lnTo>
                  <a:lnTo>
                    <a:pt x="64455" y="66279"/>
                  </a:lnTo>
                  <a:lnTo>
                    <a:pt x="96693" y="84036"/>
                  </a:lnTo>
                  <a:lnTo>
                    <a:pt x="126012" y="115363"/>
                  </a:lnTo>
                  <a:lnTo>
                    <a:pt x="126340" y="120168"/>
                  </a:lnTo>
                  <a:lnTo>
                    <a:pt x="121063" y="131151"/>
                  </a:lnTo>
                  <a:lnTo>
                    <a:pt x="108839" y="140267"/>
                  </a:lnTo>
                  <a:lnTo>
                    <a:pt x="92823" y="146788"/>
                  </a:lnTo>
                  <a:lnTo>
                    <a:pt x="51026" y="150974"/>
                  </a:lnTo>
                  <a:lnTo>
                    <a:pt x="0" y="1520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118">
              <a:extLst>
                <a:ext uri="{FF2B5EF4-FFF2-40B4-BE49-F238E27FC236}">
                  <a16:creationId xmlns:a16="http://schemas.microsoft.com/office/drawing/2014/main" id="{00B4D0B0-EB28-DB92-F3B1-A2685BABFB4F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8765508" y="4305901"/>
              <a:ext cx="159418" cy="132750"/>
            </a:xfrm>
            <a:custGeom>
              <a:avLst/>
              <a:gdLst/>
              <a:ahLst/>
              <a:cxnLst/>
              <a:rect l="0" t="0" r="0" b="0"/>
              <a:pathLst>
                <a:path w="159418" h="132750">
                  <a:moveTo>
                    <a:pt x="73692" y="94649"/>
                  </a:moveTo>
                  <a:lnTo>
                    <a:pt x="73692" y="94649"/>
                  </a:lnTo>
                  <a:lnTo>
                    <a:pt x="73692" y="89592"/>
                  </a:lnTo>
                  <a:lnTo>
                    <a:pt x="74750" y="88103"/>
                  </a:lnTo>
                  <a:lnTo>
                    <a:pt x="76514" y="87110"/>
                  </a:lnTo>
                  <a:lnTo>
                    <a:pt x="78749" y="86448"/>
                  </a:lnTo>
                  <a:lnTo>
                    <a:pt x="106806" y="70013"/>
                  </a:lnTo>
                  <a:lnTo>
                    <a:pt x="123838" y="66183"/>
                  </a:lnTo>
                  <a:lnTo>
                    <a:pt x="132315" y="61536"/>
                  </a:lnTo>
                  <a:lnTo>
                    <a:pt x="143037" y="47914"/>
                  </a:lnTo>
                  <a:lnTo>
                    <a:pt x="147861" y="30472"/>
                  </a:lnTo>
                  <a:lnTo>
                    <a:pt x="146167" y="20971"/>
                  </a:lnTo>
                  <a:lnTo>
                    <a:pt x="144233" y="16955"/>
                  </a:lnTo>
                  <a:lnTo>
                    <a:pt x="136441" y="9671"/>
                  </a:lnTo>
                  <a:lnTo>
                    <a:pt x="125921" y="3964"/>
                  </a:lnTo>
                  <a:lnTo>
                    <a:pt x="95687" y="0"/>
                  </a:lnTo>
                  <a:lnTo>
                    <a:pt x="49059" y="9839"/>
                  </a:lnTo>
                  <a:lnTo>
                    <a:pt x="41396" y="12709"/>
                  </a:lnTo>
                  <a:lnTo>
                    <a:pt x="27235" y="24365"/>
                  </a:lnTo>
                  <a:lnTo>
                    <a:pt x="3133" y="52702"/>
                  </a:lnTo>
                  <a:lnTo>
                    <a:pt x="0" y="64012"/>
                  </a:lnTo>
                  <a:lnTo>
                    <a:pt x="3292" y="87335"/>
                  </a:lnTo>
                  <a:lnTo>
                    <a:pt x="7708" y="94006"/>
                  </a:lnTo>
                  <a:lnTo>
                    <a:pt x="21082" y="104241"/>
                  </a:lnTo>
                  <a:lnTo>
                    <a:pt x="55538" y="118377"/>
                  </a:lnTo>
                  <a:lnTo>
                    <a:pt x="102385" y="127642"/>
                  </a:lnTo>
                  <a:lnTo>
                    <a:pt x="159417" y="1327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119">
              <a:extLst>
                <a:ext uri="{FF2B5EF4-FFF2-40B4-BE49-F238E27FC236}">
                  <a16:creationId xmlns:a16="http://schemas.microsoft.com/office/drawing/2014/main" id="{1090543C-0B64-78CB-0183-DF111334CDF9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8938311" y="4335637"/>
              <a:ext cx="158065" cy="282930"/>
            </a:xfrm>
            <a:custGeom>
              <a:avLst/>
              <a:gdLst/>
              <a:ahLst/>
              <a:cxnLst/>
              <a:rect l="0" t="0" r="0" b="0"/>
              <a:pathLst>
                <a:path w="158065" h="282930">
                  <a:moveTo>
                    <a:pt x="81864" y="45863"/>
                  </a:moveTo>
                  <a:lnTo>
                    <a:pt x="81864" y="45863"/>
                  </a:lnTo>
                  <a:lnTo>
                    <a:pt x="90065" y="37662"/>
                  </a:lnTo>
                  <a:lnTo>
                    <a:pt x="90998" y="31674"/>
                  </a:lnTo>
                  <a:lnTo>
                    <a:pt x="91355" y="19039"/>
                  </a:lnTo>
                  <a:lnTo>
                    <a:pt x="86323" y="12750"/>
                  </a:lnTo>
                  <a:lnTo>
                    <a:pt x="73072" y="4184"/>
                  </a:lnTo>
                  <a:lnTo>
                    <a:pt x="50684" y="0"/>
                  </a:lnTo>
                  <a:lnTo>
                    <a:pt x="28999" y="3817"/>
                  </a:lnTo>
                  <a:lnTo>
                    <a:pt x="15683" y="14476"/>
                  </a:lnTo>
                  <a:lnTo>
                    <a:pt x="1930" y="32682"/>
                  </a:lnTo>
                  <a:lnTo>
                    <a:pt x="0" y="37076"/>
                  </a:lnTo>
                  <a:lnTo>
                    <a:pt x="677" y="47602"/>
                  </a:lnTo>
                  <a:lnTo>
                    <a:pt x="4507" y="58277"/>
                  </a:lnTo>
                  <a:lnTo>
                    <a:pt x="9735" y="66550"/>
                  </a:lnTo>
                  <a:lnTo>
                    <a:pt x="13670" y="69179"/>
                  </a:lnTo>
                  <a:lnTo>
                    <a:pt x="28262" y="72880"/>
                  </a:lnTo>
                  <a:lnTo>
                    <a:pt x="51626" y="74233"/>
                  </a:lnTo>
                  <a:lnTo>
                    <a:pt x="69613" y="69320"/>
                  </a:lnTo>
                  <a:lnTo>
                    <a:pt x="90678" y="55895"/>
                  </a:lnTo>
                  <a:lnTo>
                    <a:pt x="91178" y="60595"/>
                  </a:lnTo>
                  <a:lnTo>
                    <a:pt x="88539" y="98250"/>
                  </a:lnTo>
                  <a:lnTo>
                    <a:pt x="82742" y="144523"/>
                  </a:lnTo>
                  <a:lnTo>
                    <a:pt x="82038" y="184394"/>
                  </a:lnTo>
                  <a:lnTo>
                    <a:pt x="79057" y="224562"/>
                  </a:lnTo>
                  <a:lnTo>
                    <a:pt x="71507" y="249094"/>
                  </a:lnTo>
                  <a:lnTo>
                    <a:pt x="59475" y="271922"/>
                  </a:lnTo>
                  <a:lnTo>
                    <a:pt x="55296" y="275944"/>
                  </a:lnTo>
                  <a:lnTo>
                    <a:pt x="45010" y="280413"/>
                  </a:lnTo>
                  <a:lnTo>
                    <a:pt x="27318" y="282929"/>
                  </a:lnTo>
                  <a:lnTo>
                    <a:pt x="14935" y="277872"/>
                  </a:lnTo>
                  <a:lnTo>
                    <a:pt x="8669" y="273561"/>
                  </a:lnTo>
                  <a:lnTo>
                    <a:pt x="5552" y="267511"/>
                  </a:lnTo>
                  <a:lnTo>
                    <a:pt x="4908" y="252323"/>
                  </a:lnTo>
                  <a:lnTo>
                    <a:pt x="13120" y="208040"/>
                  </a:lnTo>
                  <a:lnTo>
                    <a:pt x="22925" y="167881"/>
                  </a:lnTo>
                  <a:lnTo>
                    <a:pt x="47487" y="128095"/>
                  </a:lnTo>
                  <a:lnTo>
                    <a:pt x="73442" y="98097"/>
                  </a:lnTo>
                  <a:lnTo>
                    <a:pt x="119050" y="64462"/>
                  </a:lnTo>
                  <a:lnTo>
                    <a:pt x="158064" y="458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120">
              <a:extLst>
                <a:ext uri="{FF2B5EF4-FFF2-40B4-BE49-F238E27FC236}">
                  <a16:creationId xmlns:a16="http://schemas.microsoft.com/office/drawing/2014/main" id="{1C0C1FE9-9883-DC13-057F-1977C760CDE4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9096375" y="4353584"/>
              <a:ext cx="237442" cy="127191"/>
            </a:xfrm>
            <a:custGeom>
              <a:avLst/>
              <a:gdLst/>
              <a:ahLst/>
              <a:cxnLst/>
              <a:rect l="0" t="0" r="0" b="0"/>
              <a:pathLst>
                <a:path w="237442" h="127191">
                  <a:moveTo>
                    <a:pt x="0" y="37441"/>
                  </a:moveTo>
                  <a:lnTo>
                    <a:pt x="0" y="37441"/>
                  </a:lnTo>
                  <a:lnTo>
                    <a:pt x="10113" y="32384"/>
                  </a:lnTo>
                  <a:lnTo>
                    <a:pt x="17900" y="24258"/>
                  </a:lnTo>
                  <a:lnTo>
                    <a:pt x="25948" y="14648"/>
                  </a:lnTo>
                  <a:lnTo>
                    <a:pt x="41319" y="4347"/>
                  </a:lnTo>
                  <a:lnTo>
                    <a:pt x="53047" y="824"/>
                  </a:lnTo>
                  <a:lnTo>
                    <a:pt x="59912" y="0"/>
                  </a:lnTo>
                  <a:lnTo>
                    <a:pt x="62166" y="839"/>
                  </a:lnTo>
                  <a:lnTo>
                    <a:pt x="63670" y="2456"/>
                  </a:lnTo>
                  <a:lnTo>
                    <a:pt x="72824" y="23231"/>
                  </a:lnTo>
                  <a:lnTo>
                    <a:pt x="74700" y="35006"/>
                  </a:lnTo>
                  <a:lnTo>
                    <a:pt x="65642" y="76475"/>
                  </a:lnTo>
                  <a:lnTo>
                    <a:pt x="57895" y="112050"/>
                  </a:lnTo>
                  <a:lnTo>
                    <a:pt x="57647" y="115756"/>
                  </a:lnTo>
                  <a:lnTo>
                    <a:pt x="54549" y="122695"/>
                  </a:lnTo>
                  <a:lnTo>
                    <a:pt x="51761" y="127190"/>
                  </a:lnTo>
                  <a:lnTo>
                    <a:pt x="52499" y="126907"/>
                  </a:lnTo>
                  <a:lnTo>
                    <a:pt x="61287" y="118848"/>
                  </a:lnTo>
                  <a:lnTo>
                    <a:pt x="96124" y="72426"/>
                  </a:lnTo>
                  <a:lnTo>
                    <a:pt x="134693" y="26998"/>
                  </a:lnTo>
                  <a:lnTo>
                    <a:pt x="140451" y="20941"/>
                  </a:lnTo>
                  <a:lnTo>
                    <a:pt x="144620" y="19525"/>
                  </a:lnTo>
                  <a:lnTo>
                    <a:pt x="147213" y="19146"/>
                  </a:lnTo>
                  <a:lnTo>
                    <a:pt x="148942" y="19953"/>
                  </a:lnTo>
                  <a:lnTo>
                    <a:pt x="150094" y="21549"/>
                  </a:lnTo>
                  <a:lnTo>
                    <a:pt x="151717" y="28852"/>
                  </a:lnTo>
                  <a:lnTo>
                    <a:pt x="152382" y="72991"/>
                  </a:lnTo>
                  <a:lnTo>
                    <a:pt x="152400" y="94413"/>
                  </a:lnTo>
                  <a:lnTo>
                    <a:pt x="157457" y="89482"/>
                  </a:lnTo>
                  <a:lnTo>
                    <a:pt x="159940" y="84206"/>
                  </a:lnTo>
                  <a:lnTo>
                    <a:pt x="160601" y="81318"/>
                  </a:lnTo>
                  <a:lnTo>
                    <a:pt x="166591" y="72196"/>
                  </a:lnTo>
                  <a:lnTo>
                    <a:pt x="206577" y="25425"/>
                  </a:lnTo>
                  <a:lnTo>
                    <a:pt x="222192" y="14243"/>
                  </a:lnTo>
                  <a:lnTo>
                    <a:pt x="235818" y="9574"/>
                  </a:lnTo>
                  <a:lnTo>
                    <a:pt x="236587" y="11455"/>
                  </a:lnTo>
                  <a:lnTo>
                    <a:pt x="237441" y="19189"/>
                  </a:lnTo>
                  <a:lnTo>
                    <a:pt x="229864" y="61866"/>
                  </a:lnTo>
                  <a:lnTo>
                    <a:pt x="220510" y="104000"/>
                  </a:lnTo>
                  <a:lnTo>
                    <a:pt x="221090" y="107214"/>
                  </a:lnTo>
                  <a:lnTo>
                    <a:pt x="228600" y="1136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121">
              <a:extLst>
                <a:ext uri="{FF2B5EF4-FFF2-40B4-BE49-F238E27FC236}">
                  <a16:creationId xmlns:a16="http://schemas.microsoft.com/office/drawing/2014/main" id="{BAD780CE-A580-DE3B-CAE1-C3CA2930468E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9387668" y="4353362"/>
              <a:ext cx="232565" cy="132699"/>
            </a:xfrm>
            <a:custGeom>
              <a:avLst/>
              <a:gdLst/>
              <a:ahLst/>
              <a:cxnLst/>
              <a:rect l="0" t="0" r="0" b="0"/>
              <a:pathLst>
                <a:path w="232565" h="132699">
                  <a:moveTo>
                    <a:pt x="13507" y="37663"/>
                  </a:moveTo>
                  <a:lnTo>
                    <a:pt x="13507" y="37663"/>
                  </a:lnTo>
                  <a:lnTo>
                    <a:pt x="21708" y="29462"/>
                  </a:lnTo>
                  <a:lnTo>
                    <a:pt x="69286" y="28148"/>
                  </a:lnTo>
                  <a:lnTo>
                    <a:pt x="87426" y="28138"/>
                  </a:lnTo>
                  <a:lnTo>
                    <a:pt x="94087" y="23081"/>
                  </a:lnTo>
                  <a:lnTo>
                    <a:pt x="94745" y="20534"/>
                  </a:lnTo>
                  <a:lnTo>
                    <a:pt x="94123" y="17777"/>
                  </a:lnTo>
                  <a:lnTo>
                    <a:pt x="90579" y="10805"/>
                  </a:lnTo>
                  <a:lnTo>
                    <a:pt x="79853" y="4540"/>
                  </a:lnTo>
                  <a:lnTo>
                    <a:pt x="63268" y="1038"/>
                  </a:lnTo>
                  <a:lnTo>
                    <a:pt x="44949" y="0"/>
                  </a:lnTo>
                  <a:lnTo>
                    <a:pt x="32420" y="5401"/>
                  </a:lnTo>
                  <a:lnTo>
                    <a:pt x="21913" y="13800"/>
                  </a:lnTo>
                  <a:lnTo>
                    <a:pt x="578" y="54032"/>
                  </a:lnTo>
                  <a:lnTo>
                    <a:pt x="0" y="69280"/>
                  </a:lnTo>
                  <a:lnTo>
                    <a:pt x="3271" y="84523"/>
                  </a:lnTo>
                  <a:lnTo>
                    <a:pt x="11061" y="99055"/>
                  </a:lnTo>
                  <a:lnTo>
                    <a:pt x="17007" y="106576"/>
                  </a:lnTo>
                  <a:lnTo>
                    <a:pt x="25999" y="110624"/>
                  </a:lnTo>
                  <a:lnTo>
                    <a:pt x="31360" y="111704"/>
                  </a:lnTo>
                  <a:lnTo>
                    <a:pt x="42962" y="110081"/>
                  </a:lnTo>
                  <a:lnTo>
                    <a:pt x="84976" y="94481"/>
                  </a:lnTo>
                  <a:lnTo>
                    <a:pt x="130508" y="62125"/>
                  </a:lnTo>
                  <a:lnTo>
                    <a:pt x="144535" y="50484"/>
                  </a:lnTo>
                  <a:lnTo>
                    <a:pt x="150411" y="48653"/>
                  </a:lnTo>
                  <a:lnTo>
                    <a:pt x="152402" y="49223"/>
                  </a:lnTo>
                  <a:lnTo>
                    <a:pt x="153729" y="50661"/>
                  </a:lnTo>
                  <a:lnTo>
                    <a:pt x="154614" y="52678"/>
                  </a:lnTo>
                  <a:lnTo>
                    <a:pt x="155858" y="70687"/>
                  </a:lnTo>
                  <a:lnTo>
                    <a:pt x="147710" y="115869"/>
                  </a:lnTo>
                  <a:lnTo>
                    <a:pt x="146969" y="130459"/>
                  </a:lnTo>
                  <a:lnTo>
                    <a:pt x="147991" y="131277"/>
                  </a:lnTo>
                  <a:lnTo>
                    <a:pt x="155068" y="132698"/>
                  </a:lnTo>
                  <a:lnTo>
                    <a:pt x="174580" y="114580"/>
                  </a:lnTo>
                  <a:lnTo>
                    <a:pt x="197304" y="70521"/>
                  </a:lnTo>
                  <a:lnTo>
                    <a:pt x="212134" y="50691"/>
                  </a:lnTo>
                  <a:lnTo>
                    <a:pt x="221025" y="43453"/>
                  </a:lnTo>
                  <a:lnTo>
                    <a:pt x="224877" y="41523"/>
                  </a:lnTo>
                  <a:lnTo>
                    <a:pt x="227445" y="39178"/>
                  </a:lnTo>
                  <a:lnTo>
                    <a:pt x="231906" y="29801"/>
                  </a:lnTo>
                  <a:lnTo>
                    <a:pt x="232132" y="30305"/>
                  </a:lnTo>
                  <a:lnTo>
                    <a:pt x="232564" y="55628"/>
                  </a:lnTo>
                  <a:lnTo>
                    <a:pt x="223645" y="102995"/>
                  </a:lnTo>
                  <a:lnTo>
                    <a:pt x="223057" y="1138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122">
              <a:extLst>
                <a:ext uri="{FF2B5EF4-FFF2-40B4-BE49-F238E27FC236}">
                  <a16:creationId xmlns:a16="http://schemas.microsoft.com/office/drawing/2014/main" id="{783AA5AF-F75E-E6EF-AA8B-EF7A6525D5C1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9668858" y="4211767"/>
              <a:ext cx="94268" cy="236310"/>
            </a:xfrm>
            <a:custGeom>
              <a:avLst/>
              <a:gdLst/>
              <a:ahLst/>
              <a:cxnLst/>
              <a:rect l="0" t="0" r="0" b="0"/>
              <a:pathLst>
                <a:path w="94268" h="236310">
                  <a:moveTo>
                    <a:pt x="27592" y="17333"/>
                  </a:moveTo>
                  <a:lnTo>
                    <a:pt x="27592" y="17333"/>
                  </a:lnTo>
                  <a:lnTo>
                    <a:pt x="27592" y="0"/>
                  </a:lnTo>
                  <a:lnTo>
                    <a:pt x="26534" y="23293"/>
                  </a:lnTo>
                  <a:lnTo>
                    <a:pt x="14335" y="65743"/>
                  </a:lnTo>
                  <a:lnTo>
                    <a:pt x="8629" y="110818"/>
                  </a:lnTo>
                  <a:lnTo>
                    <a:pt x="2335" y="148984"/>
                  </a:lnTo>
                  <a:lnTo>
                    <a:pt x="0" y="189103"/>
                  </a:lnTo>
                  <a:lnTo>
                    <a:pt x="367" y="210632"/>
                  </a:lnTo>
                  <a:lnTo>
                    <a:pt x="7258" y="232596"/>
                  </a:lnTo>
                  <a:lnTo>
                    <a:pt x="8744" y="233867"/>
                  </a:lnTo>
                  <a:lnTo>
                    <a:pt x="13218" y="235278"/>
                  </a:lnTo>
                  <a:lnTo>
                    <a:pt x="35955" y="236309"/>
                  </a:lnTo>
                  <a:lnTo>
                    <a:pt x="59739" y="228784"/>
                  </a:lnTo>
                  <a:lnTo>
                    <a:pt x="94267" y="2173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123">
              <a:extLst>
                <a:ext uri="{FF2B5EF4-FFF2-40B4-BE49-F238E27FC236}">
                  <a16:creationId xmlns:a16="http://schemas.microsoft.com/office/drawing/2014/main" id="{76640FA2-99C8-6A34-DAE7-399268D72AC6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9658350" y="4352925"/>
              <a:ext cx="85726" cy="19051"/>
            </a:xfrm>
            <a:custGeom>
              <a:avLst/>
              <a:gdLst/>
              <a:ahLst/>
              <a:cxnLst/>
              <a:rect l="0" t="0" r="0" b="0"/>
              <a:pathLst>
                <a:path w="85726" h="19051">
                  <a:moveTo>
                    <a:pt x="0" y="19050"/>
                  </a:moveTo>
                  <a:lnTo>
                    <a:pt x="0" y="19050"/>
                  </a:lnTo>
                  <a:lnTo>
                    <a:pt x="14191" y="19050"/>
                  </a:lnTo>
                  <a:lnTo>
                    <a:pt x="57805" y="9349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124">
              <a:extLst>
                <a:ext uri="{FF2B5EF4-FFF2-40B4-BE49-F238E27FC236}">
                  <a16:creationId xmlns:a16="http://schemas.microsoft.com/office/drawing/2014/main" id="{18336053-EDEC-218A-C078-71290A9E9E3B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9734550" y="4343989"/>
              <a:ext cx="142876" cy="120865"/>
            </a:xfrm>
            <a:custGeom>
              <a:avLst/>
              <a:gdLst/>
              <a:ahLst/>
              <a:cxnLst/>
              <a:rect l="0" t="0" r="0" b="0"/>
              <a:pathLst>
                <a:path w="142876" h="120865">
                  <a:moveTo>
                    <a:pt x="142875" y="8936"/>
                  </a:moveTo>
                  <a:lnTo>
                    <a:pt x="142875" y="8936"/>
                  </a:lnTo>
                  <a:lnTo>
                    <a:pt x="142875" y="3879"/>
                  </a:lnTo>
                  <a:lnTo>
                    <a:pt x="140758" y="2390"/>
                  </a:lnTo>
                  <a:lnTo>
                    <a:pt x="122153" y="0"/>
                  </a:lnTo>
                  <a:lnTo>
                    <a:pt x="111439" y="731"/>
                  </a:lnTo>
                  <a:lnTo>
                    <a:pt x="68029" y="18725"/>
                  </a:lnTo>
                  <a:lnTo>
                    <a:pt x="46599" y="31213"/>
                  </a:lnTo>
                  <a:lnTo>
                    <a:pt x="44825" y="35429"/>
                  </a:lnTo>
                  <a:lnTo>
                    <a:pt x="45675" y="45758"/>
                  </a:lnTo>
                  <a:lnTo>
                    <a:pt x="48441" y="50417"/>
                  </a:lnTo>
                  <a:lnTo>
                    <a:pt x="57160" y="58416"/>
                  </a:lnTo>
                  <a:lnTo>
                    <a:pt x="65268" y="62677"/>
                  </a:lnTo>
                  <a:lnTo>
                    <a:pt x="68911" y="63814"/>
                  </a:lnTo>
                  <a:lnTo>
                    <a:pt x="97018" y="82288"/>
                  </a:lnTo>
                  <a:lnTo>
                    <a:pt x="99604" y="85355"/>
                  </a:lnTo>
                  <a:lnTo>
                    <a:pt x="102477" y="94406"/>
                  </a:lnTo>
                  <a:lnTo>
                    <a:pt x="102185" y="98724"/>
                  </a:lnTo>
                  <a:lnTo>
                    <a:pt x="99037" y="106344"/>
                  </a:lnTo>
                  <a:lnTo>
                    <a:pt x="88466" y="113259"/>
                  </a:lnTo>
                  <a:lnTo>
                    <a:pt x="73185" y="118801"/>
                  </a:lnTo>
                  <a:lnTo>
                    <a:pt x="47790" y="120864"/>
                  </a:lnTo>
                  <a:lnTo>
                    <a:pt x="0" y="1137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SMARTInkShape-Group22">
            <a:extLst>
              <a:ext uri="{FF2B5EF4-FFF2-40B4-BE49-F238E27FC236}">
                <a16:creationId xmlns:a16="http://schemas.microsoft.com/office/drawing/2014/main" id="{AF9EE612-CFE1-B0EC-DECD-BABF2422172A}"/>
              </a:ext>
            </a:extLst>
          </p:cNvPr>
          <p:cNvGrpSpPr/>
          <p:nvPr/>
        </p:nvGrpSpPr>
        <p:grpSpPr>
          <a:xfrm>
            <a:off x="10127747" y="4234576"/>
            <a:ext cx="302129" cy="366000"/>
            <a:chOff x="10127747" y="4234576"/>
            <a:chExt cx="302129" cy="366000"/>
          </a:xfrm>
        </p:grpSpPr>
        <p:sp>
          <p:nvSpPr>
            <p:cNvPr id="146" name="SMARTInkShape-125">
              <a:extLst>
                <a:ext uri="{FF2B5EF4-FFF2-40B4-BE49-F238E27FC236}">
                  <a16:creationId xmlns:a16="http://schemas.microsoft.com/office/drawing/2014/main" id="{BFA963B5-FA25-F39A-51B2-F5C06B2C6EC5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0127747" y="4354676"/>
              <a:ext cx="98525" cy="85330"/>
            </a:xfrm>
            <a:custGeom>
              <a:avLst/>
              <a:gdLst/>
              <a:ahLst/>
              <a:cxnLst/>
              <a:rect l="0" t="0" r="0" b="0"/>
              <a:pathLst>
                <a:path w="98525" h="85330">
                  <a:moveTo>
                    <a:pt x="92578" y="26824"/>
                  </a:moveTo>
                  <a:lnTo>
                    <a:pt x="92578" y="26824"/>
                  </a:lnTo>
                  <a:lnTo>
                    <a:pt x="87521" y="21767"/>
                  </a:lnTo>
                  <a:lnTo>
                    <a:pt x="82217" y="19285"/>
                  </a:lnTo>
                  <a:lnTo>
                    <a:pt x="79321" y="18623"/>
                  </a:lnTo>
                  <a:lnTo>
                    <a:pt x="77391" y="17123"/>
                  </a:lnTo>
                  <a:lnTo>
                    <a:pt x="68980" y="4158"/>
                  </a:lnTo>
                  <a:lnTo>
                    <a:pt x="60571" y="875"/>
                  </a:lnTo>
                  <a:lnTo>
                    <a:pt x="55365" y="0"/>
                  </a:lnTo>
                  <a:lnTo>
                    <a:pt x="43936" y="1849"/>
                  </a:lnTo>
                  <a:lnTo>
                    <a:pt x="31801" y="7258"/>
                  </a:lnTo>
                  <a:lnTo>
                    <a:pt x="5499" y="28886"/>
                  </a:lnTo>
                  <a:lnTo>
                    <a:pt x="960" y="41499"/>
                  </a:lnTo>
                  <a:lnTo>
                    <a:pt x="0" y="54512"/>
                  </a:lnTo>
                  <a:lnTo>
                    <a:pt x="1226" y="57983"/>
                  </a:lnTo>
                  <a:lnTo>
                    <a:pt x="15832" y="72672"/>
                  </a:lnTo>
                  <a:lnTo>
                    <a:pt x="29894" y="82831"/>
                  </a:lnTo>
                  <a:lnTo>
                    <a:pt x="37030" y="85329"/>
                  </a:lnTo>
                  <a:lnTo>
                    <a:pt x="70145" y="84362"/>
                  </a:lnTo>
                  <a:lnTo>
                    <a:pt x="82961" y="78501"/>
                  </a:lnTo>
                  <a:lnTo>
                    <a:pt x="89342" y="73976"/>
                  </a:lnTo>
                  <a:lnTo>
                    <a:pt x="96432" y="63302"/>
                  </a:lnTo>
                  <a:lnTo>
                    <a:pt x="98323" y="57493"/>
                  </a:lnTo>
                  <a:lnTo>
                    <a:pt x="98524" y="52562"/>
                  </a:lnTo>
                  <a:lnTo>
                    <a:pt x="95926" y="44261"/>
                  </a:lnTo>
                  <a:lnTo>
                    <a:pt x="88422" y="37043"/>
                  </a:lnTo>
                  <a:lnTo>
                    <a:pt x="54478" y="172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126">
              <a:extLst>
                <a:ext uri="{FF2B5EF4-FFF2-40B4-BE49-F238E27FC236}">
                  <a16:creationId xmlns:a16="http://schemas.microsoft.com/office/drawing/2014/main" id="{5A8DE0B6-8564-84BB-596D-B30F93D90F4A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0229850" y="4234576"/>
              <a:ext cx="157628" cy="366000"/>
            </a:xfrm>
            <a:custGeom>
              <a:avLst/>
              <a:gdLst/>
              <a:ahLst/>
              <a:cxnLst/>
              <a:rect l="0" t="0" r="0" b="0"/>
              <a:pathLst>
                <a:path w="157628" h="366000">
                  <a:moveTo>
                    <a:pt x="142875" y="99299"/>
                  </a:moveTo>
                  <a:lnTo>
                    <a:pt x="142875" y="99299"/>
                  </a:lnTo>
                  <a:lnTo>
                    <a:pt x="142875" y="94242"/>
                  </a:lnTo>
                  <a:lnTo>
                    <a:pt x="154635" y="48530"/>
                  </a:lnTo>
                  <a:lnTo>
                    <a:pt x="157627" y="33343"/>
                  </a:lnTo>
                  <a:lnTo>
                    <a:pt x="153297" y="11330"/>
                  </a:lnTo>
                  <a:lnTo>
                    <a:pt x="149978" y="4463"/>
                  </a:lnTo>
                  <a:lnTo>
                    <a:pt x="147610" y="1150"/>
                  </a:lnTo>
                  <a:lnTo>
                    <a:pt x="144974" y="0"/>
                  </a:lnTo>
                  <a:lnTo>
                    <a:pt x="142156" y="291"/>
                  </a:lnTo>
                  <a:lnTo>
                    <a:pt x="136206" y="3437"/>
                  </a:lnTo>
                  <a:lnTo>
                    <a:pt x="130032" y="8363"/>
                  </a:lnTo>
                  <a:lnTo>
                    <a:pt x="111112" y="47832"/>
                  </a:lnTo>
                  <a:lnTo>
                    <a:pt x="90818" y="94464"/>
                  </a:lnTo>
                  <a:lnTo>
                    <a:pt x="69248" y="136444"/>
                  </a:lnTo>
                  <a:lnTo>
                    <a:pt x="57912" y="174158"/>
                  </a:lnTo>
                  <a:lnTo>
                    <a:pt x="47851" y="214260"/>
                  </a:lnTo>
                  <a:lnTo>
                    <a:pt x="31779" y="260253"/>
                  </a:lnTo>
                  <a:lnTo>
                    <a:pt x="15879" y="305716"/>
                  </a:lnTo>
                  <a:lnTo>
                    <a:pt x="0" y="3659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127">
              <a:extLst>
                <a:ext uri="{FF2B5EF4-FFF2-40B4-BE49-F238E27FC236}">
                  <a16:creationId xmlns:a16="http://schemas.microsoft.com/office/drawing/2014/main" id="{22588224-519B-3C89-E5BD-A89139C186EF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0248900" y="4486275"/>
              <a:ext cx="180976" cy="28576"/>
            </a:xfrm>
            <a:custGeom>
              <a:avLst/>
              <a:gdLst/>
              <a:ahLst/>
              <a:cxnLst/>
              <a:rect l="0" t="0" r="0" b="0"/>
              <a:pathLst>
                <a:path w="180976" h="28576">
                  <a:moveTo>
                    <a:pt x="0" y="0"/>
                  </a:moveTo>
                  <a:lnTo>
                    <a:pt x="0" y="0"/>
                  </a:lnTo>
                  <a:lnTo>
                    <a:pt x="40098" y="1058"/>
                  </a:lnTo>
                  <a:lnTo>
                    <a:pt x="79416" y="7539"/>
                  </a:lnTo>
                  <a:lnTo>
                    <a:pt x="118076" y="11759"/>
                  </a:lnTo>
                  <a:lnTo>
                    <a:pt x="180975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4" name="SMARTInkShape-Group23">
            <a:extLst>
              <a:ext uri="{FF2B5EF4-FFF2-40B4-BE49-F238E27FC236}">
                <a16:creationId xmlns:a16="http://schemas.microsoft.com/office/drawing/2014/main" id="{553EA51D-0AF1-049C-13FB-7AEB4F8B59B4}"/>
              </a:ext>
            </a:extLst>
          </p:cNvPr>
          <p:cNvGrpSpPr/>
          <p:nvPr/>
        </p:nvGrpSpPr>
        <p:grpSpPr>
          <a:xfrm>
            <a:off x="5400675" y="4715315"/>
            <a:ext cx="551814" cy="332936"/>
            <a:chOff x="5400675" y="4715315"/>
            <a:chExt cx="551814" cy="332936"/>
          </a:xfrm>
        </p:grpSpPr>
        <p:sp>
          <p:nvSpPr>
            <p:cNvPr id="150" name="SMARTInkShape-128">
              <a:extLst>
                <a:ext uri="{FF2B5EF4-FFF2-40B4-BE49-F238E27FC236}">
                  <a16:creationId xmlns:a16="http://schemas.microsoft.com/office/drawing/2014/main" id="{0402F1CB-6E9C-F080-E306-E8267C9A0BF5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5402526" y="4715315"/>
              <a:ext cx="188650" cy="285127"/>
            </a:xfrm>
            <a:custGeom>
              <a:avLst/>
              <a:gdLst/>
              <a:ahLst/>
              <a:cxnLst/>
              <a:rect l="0" t="0" r="0" b="0"/>
              <a:pathLst>
                <a:path w="188650" h="285127">
                  <a:moveTo>
                    <a:pt x="83874" y="37660"/>
                  </a:moveTo>
                  <a:lnTo>
                    <a:pt x="83874" y="37660"/>
                  </a:lnTo>
                  <a:lnTo>
                    <a:pt x="83874" y="32603"/>
                  </a:lnTo>
                  <a:lnTo>
                    <a:pt x="86696" y="27299"/>
                  </a:lnTo>
                  <a:lnTo>
                    <a:pt x="90419" y="21413"/>
                  </a:lnTo>
                  <a:lnTo>
                    <a:pt x="93007" y="10917"/>
                  </a:lnTo>
                  <a:lnTo>
                    <a:pt x="88226" y="4572"/>
                  </a:lnTo>
                  <a:lnTo>
                    <a:pt x="87833" y="2901"/>
                  </a:lnTo>
                  <a:lnTo>
                    <a:pt x="88630" y="1788"/>
                  </a:lnTo>
                  <a:lnTo>
                    <a:pt x="90220" y="1045"/>
                  </a:lnTo>
                  <a:lnTo>
                    <a:pt x="90221" y="550"/>
                  </a:lnTo>
                  <a:lnTo>
                    <a:pt x="87401" y="0"/>
                  </a:lnTo>
                  <a:lnTo>
                    <a:pt x="86225" y="912"/>
                  </a:lnTo>
                  <a:lnTo>
                    <a:pt x="79127" y="22969"/>
                  </a:lnTo>
                  <a:lnTo>
                    <a:pt x="73176" y="59688"/>
                  </a:lnTo>
                  <a:lnTo>
                    <a:pt x="59420" y="100748"/>
                  </a:lnTo>
                  <a:lnTo>
                    <a:pt x="42997" y="145370"/>
                  </a:lnTo>
                  <a:lnTo>
                    <a:pt x="32016" y="183757"/>
                  </a:lnTo>
                  <a:lnTo>
                    <a:pt x="22365" y="228793"/>
                  </a:lnTo>
                  <a:lnTo>
                    <a:pt x="10615" y="257723"/>
                  </a:lnTo>
                  <a:lnTo>
                    <a:pt x="924" y="274726"/>
                  </a:lnTo>
                  <a:lnTo>
                    <a:pt x="0" y="278254"/>
                  </a:lnTo>
                  <a:lnTo>
                    <a:pt x="1499" y="280605"/>
                  </a:lnTo>
                  <a:lnTo>
                    <a:pt x="8810" y="283219"/>
                  </a:lnTo>
                  <a:lnTo>
                    <a:pt x="48034" y="285126"/>
                  </a:lnTo>
                  <a:lnTo>
                    <a:pt x="85379" y="278728"/>
                  </a:lnTo>
                  <a:lnTo>
                    <a:pt x="129646" y="276173"/>
                  </a:lnTo>
                  <a:lnTo>
                    <a:pt x="188649" y="2567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SMARTInkShape-129">
              <a:extLst>
                <a:ext uri="{FF2B5EF4-FFF2-40B4-BE49-F238E27FC236}">
                  <a16:creationId xmlns:a16="http://schemas.microsoft.com/office/drawing/2014/main" id="{F7DAC5E6-D904-20D8-491D-1E8A706DABD7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5400675" y="4848225"/>
              <a:ext cx="200026" cy="47626"/>
            </a:xfrm>
            <a:custGeom>
              <a:avLst/>
              <a:gdLst/>
              <a:ahLst/>
              <a:cxnLst/>
              <a:rect l="0" t="0" r="0" b="0"/>
              <a:pathLst>
                <a:path w="200026" h="47626">
                  <a:moveTo>
                    <a:pt x="0" y="47625"/>
                  </a:moveTo>
                  <a:lnTo>
                    <a:pt x="0" y="47625"/>
                  </a:lnTo>
                  <a:lnTo>
                    <a:pt x="46135" y="28327"/>
                  </a:lnTo>
                  <a:lnTo>
                    <a:pt x="67675" y="20882"/>
                  </a:lnTo>
                  <a:lnTo>
                    <a:pt x="114741" y="12612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130">
              <a:extLst>
                <a:ext uri="{FF2B5EF4-FFF2-40B4-BE49-F238E27FC236}">
                  <a16:creationId xmlns:a16="http://schemas.microsoft.com/office/drawing/2014/main" id="{BCBD59E7-B389-0A1A-5E8F-5F08057B6E60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5629402" y="4800600"/>
              <a:ext cx="123699" cy="247651"/>
            </a:xfrm>
            <a:custGeom>
              <a:avLst/>
              <a:gdLst/>
              <a:ahLst/>
              <a:cxnLst/>
              <a:rect l="0" t="0" r="0" b="0"/>
              <a:pathLst>
                <a:path w="123699" h="247651">
                  <a:moveTo>
                    <a:pt x="28448" y="0"/>
                  </a:moveTo>
                  <a:lnTo>
                    <a:pt x="28448" y="0"/>
                  </a:lnTo>
                  <a:lnTo>
                    <a:pt x="20247" y="42917"/>
                  </a:lnTo>
                  <a:lnTo>
                    <a:pt x="11558" y="84465"/>
                  </a:lnTo>
                  <a:lnTo>
                    <a:pt x="7216" y="123451"/>
                  </a:lnTo>
                  <a:lnTo>
                    <a:pt x="1324" y="164438"/>
                  </a:lnTo>
                  <a:lnTo>
                    <a:pt x="0" y="200982"/>
                  </a:lnTo>
                  <a:lnTo>
                    <a:pt x="9009" y="227592"/>
                  </a:lnTo>
                  <a:lnTo>
                    <a:pt x="31503" y="187143"/>
                  </a:lnTo>
                  <a:lnTo>
                    <a:pt x="62964" y="141943"/>
                  </a:lnTo>
                  <a:lnTo>
                    <a:pt x="97774" y="95872"/>
                  </a:lnTo>
                  <a:lnTo>
                    <a:pt x="109902" y="82499"/>
                  </a:lnTo>
                  <a:lnTo>
                    <a:pt x="123098" y="76446"/>
                  </a:lnTo>
                  <a:lnTo>
                    <a:pt x="123682" y="103653"/>
                  </a:lnTo>
                  <a:lnTo>
                    <a:pt x="116157" y="143982"/>
                  </a:lnTo>
                  <a:lnTo>
                    <a:pt x="107888" y="188529"/>
                  </a:lnTo>
                  <a:lnTo>
                    <a:pt x="106088" y="199502"/>
                  </a:lnTo>
                  <a:lnTo>
                    <a:pt x="110131" y="221743"/>
                  </a:lnTo>
                  <a:lnTo>
                    <a:pt x="123698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131">
              <a:extLst>
                <a:ext uri="{FF2B5EF4-FFF2-40B4-BE49-F238E27FC236}">
                  <a16:creationId xmlns:a16="http://schemas.microsoft.com/office/drawing/2014/main" id="{BD9EA45F-1DE5-7531-4DD7-78BBE6B4A3BF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5830424" y="4907682"/>
              <a:ext cx="122065" cy="111994"/>
            </a:xfrm>
            <a:custGeom>
              <a:avLst/>
              <a:gdLst/>
              <a:ahLst/>
              <a:cxnLst/>
              <a:rect l="0" t="0" r="0" b="0"/>
              <a:pathLst>
                <a:path w="122065" h="111994">
                  <a:moveTo>
                    <a:pt x="27451" y="83418"/>
                  </a:moveTo>
                  <a:lnTo>
                    <a:pt x="27451" y="83418"/>
                  </a:lnTo>
                  <a:lnTo>
                    <a:pt x="40708" y="83418"/>
                  </a:lnTo>
                  <a:lnTo>
                    <a:pt x="46749" y="80596"/>
                  </a:lnTo>
                  <a:lnTo>
                    <a:pt x="49841" y="78362"/>
                  </a:lnTo>
                  <a:lnTo>
                    <a:pt x="93645" y="66550"/>
                  </a:lnTo>
                  <a:lnTo>
                    <a:pt x="103790" y="60752"/>
                  </a:lnTo>
                  <a:lnTo>
                    <a:pt x="115451" y="46481"/>
                  </a:lnTo>
                  <a:lnTo>
                    <a:pt x="120553" y="33904"/>
                  </a:lnTo>
                  <a:lnTo>
                    <a:pt x="122064" y="18417"/>
                  </a:lnTo>
                  <a:lnTo>
                    <a:pt x="120160" y="13626"/>
                  </a:lnTo>
                  <a:lnTo>
                    <a:pt x="112399" y="5480"/>
                  </a:lnTo>
                  <a:lnTo>
                    <a:pt x="101895" y="1154"/>
                  </a:lnTo>
                  <a:lnTo>
                    <a:pt x="96130" y="0"/>
                  </a:lnTo>
                  <a:lnTo>
                    <a:pt x="81258" y="4363"/>
                  </a:lnTo>
                  <a:lnTo>
                    <a:pt x="37519" y="28840"/>
                  </a:lnTo>
                  <a:lnTo>
                    <a:pt x="11683" y="57232"/>
                  </a:lnTo>
                  <a:lnTo>
                    <a:pt x="4568" y="72133"/>
                  </a:lnTo>
                  <a:lnTo>
                    <a:pt x="0" y="93889"/>
                  </a:lnTo>
                  <a:lnTo>
                    <a:pt x="684" y="96748"/>
                  </a:lnTo>
                  <a:lnTo>
                    <a:pt x="2198" y="98655"/>
                  </a:lnTo>
                  <a:lnTo>
                    <a:pt x="4266" y="99926"/>
                  </a:lnTo>
                  <a:lnTo>
                    <a:pt x="41762" y="102133"/>
                  </a:lnTo>
                  <a:lnTo>
                    <a:pt x="94126" y="1119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SMARTInkShape-Group24">
            <a:extLst>
              <a:ext uri="{FF2B5EF4-FFF2-40B4-BE49-F238E27FC236}">
                <a16:creationId xmlns:a16="http://schemas.microsoft.com/office/drawing/2014/main" id="{AFEE279A-1C87-767C-75AA-ECB9A6DCFF73}"/>
              </a:ext>
            </a:extLst>
          </p:cNvPr>
          <p:cNvGrpSpPr/>
          <p:nvPr/>
        </p:nvGrpSpPr>
        <p:grpSpPr>
          <a:xfrm>
            <a:off x="6230722" y="4763824"/>
            <a:ext cx="1294029" cy="455877"/>
            <a:chOff x="6230722" y="4763824"/>
            <a:chExt cx="1294029" cy="455877"/>
          </a:xfrm>
        </p:grpSpPr>
        <p:sp>
          <p:nvSpPr>
            <p:cNvPr id="155" name="SMARTInkShape-132">
              <a:extLst>
                <a:ext uri="{FF2B5EF4-FFF2-40B4-BE49-F238E27FC236}">
                  <a16:creationId xmlns:a16="http://schemas.microsoft.com/office/drawing/2014/main" id="{9B20BEAF-C6DC-5AA7-BEB6-3B52399D6966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6230722" y="4933950"/>
              <a:ext cx="46254" cy="285751"/>
            </a:xfrm>
            <a:custGeom>
              <a:avLst/>
              <a:gdLst/>
              <a:ahLst/>
              <a:cxnLst/>
              <a:rect l="0" t="0" r="0" b="0"/>
              <a:pathLst>
                <a:path w="46254" h="285751">
                  <a:moveTo>
                    <a:pt x="46253" y="0"/>
                  </a:moveTo>
                  <a:lnTo>
                    <a:pt x="46253" y="0"/>
                  </a:lnTo>
                  <a:lnTo>
                    <a:pt x="41197" y="5056"/>
                  </a:lnTo>
                  <a:lnTo>
                    <a:pt x="23863" y="48905"/>
                  </a:lnTo>
                  <a:lnTo>
                    <a:pt x="14455" y="86692"/>
                  </a:lnTo>
                  <a:lnTo>
                    <a:pt x="10021" y="131402"/>
                  </a:lnTo>
                  <a:lnTo>
                    <a:pt x="8983" y="165293"/>
                  </a:lnTo>
                  <a:lnTo>
                    <a:pt x="5577" y="208784"/>
                  </a:lnTo>
                  <a:lnTo>
                    <a:pt x="0" y="252555"/>
                  </a:lnTo>
                  <a:lnTo>
                    <a:pt x="8153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133">
              <a:extLst>
                <a:ext uri="{FF2B5EF4-FFF2-40B4-BE49-F238E27FC236}">
                  <a16:creationId xmlns:a16="http://schemas.microsoft.com/office/drawing/2014/main" id="{5E4A727C-4CF0-6592-AF96-E4C80F41D89F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6248400" y="4943554"/>
              <a:ext cx="126500" cy="85647"/>
            </a:xfrm>
            <a:custGeom>
              <a:avLst/>
              <a:gdLst/>
              <a:ahLst/>
              <a:cxnLst/>
              <a:rect l="0" t="0" r="0" b="0"/>
              <a:pathLst>
                <a:path w="126500" h="85647">
                  <a:moveTo>
                    <a:pt x="28575" y="28496"/>
                  </a:moveTo>
                  <a:lnTo>
                    <a:pt x="28575" y="28496"/>
                  </a:lnTo>
                  <a:lnTo>
                    <a:pt x="51368" y="6762"/>
                  </a:lnTo>
                  <a:lnTo>
                    <a:pt x="59167" y="2962"/>
                  </a:lnTo>
                  <a:lnTo>
                    <a:pt x="74217" y="188"/>
                  </a:lnTo>
                  <a:lnTo>
                    <a:pt x="80669" y="0"/>
                  </a:lnTo>
                  <a:lnTo>
                    <a:pt x="99397" y="10058"/>
                  </a:lnTo>
                  <a:lnTo>
                    <a:pt x="114941" y="26443"/>
                  </a:lnTo>
                  <a:lnTo>
                    <a:pt x="126248" y="44704"/>
                  </a:lnTo>
                  <a:lnTo>
                    <a:pt x="126499" y="50942"/>
                  </a:lnTo>
                  <a:lnTo>
                    <a:pt x="121133" y="63519"/>
                  </a:lnTo>
                  <a:lnTo>
                    <a:pt x="111692" y="73342"/>
                  </a:lnTo>
                  <a:lnTo>
                    <a:pt x="106211" y="77443"/>
                  </a:lnTo>
                  <a:lnTo>
                    <a:pt x="78272" y="83216"/>
                  </a:lnTo>
                  <a:lnTo>
                    <a:pt x="36387" y="85326"/>
                  </a:lnTo>
                  <a:lnTo>
                    <a:pt x="0" y="856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134">
              <a:extLst>
                <a:ext uri="{FF2B5EF4-FFF2-40B4-BE49-F238E27FC236}">
                  <a16:creationId xmlns:a16="http://schemas.microsoft.com/office/drawing/2014/main" id="{38EAB71B-B029-026A-A97F-F60E96AE9A19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6397089" y="4947597"/>
              <a:ext cx="68903" cy="114571"/>
            </a:xfrm>
            <a:custGeom>
              <a:avLst/>
              <a:gdLst/>
              <a:ahLst/>
              <a:cxnLst/>
              <a:rect l="0" t="0" r="0" b="0"/>
              <a:pathLst>
                <a:path w="68903" h="114571">
                  <a:moveTo>
                    <a:pt x="41811" y="33978"/>
                  </a:moveTo>
                  <a:lnTo>
                    <a:pt x="41811" y="33978"/>
                  </a:lnTo>
                  <a:lnTo>
                    <a:pt x="50012" y="25777"/>
                  </a:lnTo>
                  <a:lnTo>
                    <a:pt x="50943" y="19789"/>
                  </a:lnTo>
                  <a:lnTo>
                    <a:pt x="52132" y="18168"/>
                  </a:lnTo>
                  <a:lnTo>
                    <a:pt x="56276" y="16369"/>
                  </a:lnTo>
                  <a:lnTo>
                    <a:pt x="57805" y="14830"/>
                  </a:lnTo>
                  <a:lnTo>
                    <a:pt x="59503" y="10298"/>
                  </a:lnTo>
                  <a:lnTo>
                    <a:pt x="58897" y="8666"/>
                  </a:lnTo>
                  <a:lnTo>
                    <a:pt x="57435" y="7578"/>
                  </a:lnTo>
                  <a:lnTo>
                    <a:pt x="52541" y="5832"/>
                  </a:lnTo>
                  <a:lnTo>
                    <a:pt x="46637" y="473"/>
                  </a:lnTo>
                  <a:lnTo>
                    <a:pt x="43970" y="0"/>
                  </a:lnTo>
                  <a:lnTo>
                    <a:pt x="41134" y="743"/>
                  </a:lnTo>
                  <a:lnTo>
                    <a:pt x="34101" y="5448"/>
                  </a:lnTo>
                  <a:lnTo>
                    <a:pt x="19301" y="19998"/>
                  </a:lnTo>
                  <a:lnTo>
                    <a:pt x="4282" y="46699"/>
                  </a:lnTo>
                  <a:lnTo>
                    <a:pt x="916" y="55158"/>
                  </a:lnTo>
                  <a:lnTo>
                    <a:pt x="0" y="70203"/>
                  </a:lnTo>
                  <a:lnTo>
                    <a:pt x="4178" y="85003"/>
                  </a:lnTo>
                  <a:lnTo>
                    <a:pt x="13091" y="102164"/>
                  </a:lnTo>
                  <a:lnTo>
                    <a:pt x="18431" y="108010"/>
                  </a:lnTo>
                  <a:lnTo>
                    <a:pt x="30008" y="114506"/>
                  </a:lnTo>
                  <a:lnTo>
                    <a:pt x="45031" y="114570"/>
                  </a:lnTo>
                  <a:lnTo>
                    <a:pt x="53483" y="113107"/>
                  </a:lnTo>
                  <a:lnTo>
                    <a:pt x="59117" y="110014"/>
                  </a:lnTo>
                  <a:lnTo>
                    <a:pt x="62874" y="105835"/>
                  </a:lnTo>
                  <a:lnTo>
                    <a:pt x="67047" y="95548"/>
                  </a:lnTo>
                  <a:lnTo>
                    <a:pt x="68902" y="83920"/>
                  </a:lnTo>
                  <a:lnTo>
                    <a:pt x="64890" y="65474"/>
                  </a:lnTo>
                  <a:lnTo>
                    <a:pt x="47507" y="35848"/>
                  </a:lnTo>
                  <a:lnTo>
                    <a:pt x="32286" y="244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135">
              <a:extLst>
                <a:ext uri="{FF2B5EF4-FFF2-40B4-BE49-F238E27FC236}">
                  <a16:creationId xmlns:a16="http://schemas.microsoft.com/office/drawing/2014/main" id="{7EDF6A56-689B-7179-0ABD-994096234E30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6505575" y="4954324"/>
              <a:ext cx="38101" cy="208227"/>
            </a:xfrm>
            <a:custGeom>
              <a:avLst/>
              <a:gdLst/>
              <a:ahLst/>
              <a:cxnLst/>
              <a:rect l="0" t="0" r="0" b="0"/>
              <a:pathLst>
                <a:path w="38101" h="208227">
                  <a:moveTo>
                    <a:pt x="38100" y="8201"/>
                  </a:moveTo>
                  <a:lnTo>
                    <a:pt x="38100" y="8201"/>
                  </a:lnTo>
                  <a:lnTo>
                    <a:pt x="38100" y="0"/>
                  </a:lnTo>
                  <a:lnTo>
                    <a:pt x="33044" y="4125"/>
                  </a:lnTo>
                  <a:lnTo>
                    <a:pt x="30562" y="14856"/>
                  </a:lnTo>
                  <a:lnTo>
                    <a:pt x="22291" y="56702"/>
                  </a:lnTo>
                  <a:lnTo>
                    <a:pt x="16868" y="96922"/>
                  </a:lnTo>
                  <a:lnTo>
                    <a:pt x="3945" y="143671"/>
                  </a:lnTo>
                  <a:lnTo>
                    <a:pt x="0" y="2082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136">
              <a:extLst>
                <a:ext uri="{FF2B5EF4-FFF2-40B4-BE49-F238E27FC236}">
                  <a16:creationId xmlns:a16="http://schemas.microsoft.com/office/drawing/2014/main" id="{71370887-17B7-CEA9-5C76-04C892F1C1A6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6524625" y="4905975"/>
              <a:ext cx="122842" cy="104176"/>
            </a:xfrm>
            <a:custGeom>
              <a:avLst/>
              <a:gdLst/>
              <a:ahLst/>
              <a:cxnLst/>
              <a:rect l="0" t="0" r="0" b="0"/>
              <a:pathLst>
                <a:path w="122842" h="104176">
                  <a:moveTo>
                    <a:pt x="19050" y="66075"/>
                  </a:moveTo>
                  <a:lnTo>
                    <a:pt x="19050" y="66075"/>
                  </a:lnTo>
                  <a:lnTo>
                    <a:pt x="19050" y="61019"/>
                  </a:lnTo>
                  <a:lnTo>
                    <a:pt x="24106" y="47761"/>
                  </a:lnTo>
                  <a:lnTo>
                    <a:pt x="59982" y="6244"/>
                  </a:lnTo>
                  <a:lnTo>
                    <a:pt x="66522" y="2442"/>
                  </a:lnTo>
                  <a:lnTo>
                    <a:pt x="78977" y="301"/>
                  </a:lnTo>
                  <a:lnTo>
                    <a:pt x="84401" y="0"/>
                  </a:lnTo>
                  <a:lnTo>
                    <a:pt x="93251" y="2489"/>
                  </a:lnTo>
                  <a:lnTo>
                    <a:pt x="107005" y="12663"/>
                  </a:lnTo>
                  <a:lnTo>
                    <a:pt x="112612" y="17767"/>
                  </a:lnTo>
                  <a:lnTo>
                    <a:pt x="118842" y="31905"/>
                  </a:lnTo>
                  <a:lnTo>
                    <a:pt x="122841" y="61795"/>
                  </a:lnTo>
                  <a:lnTo>
                    <a:pt x="121052" y="67455"/>
                  </a:lnTo>
                  <a:lnTo>
                    <a:pt x="113421" y="76566"/>
                  </a:lnTo>
                  <a:lnTo>
                    <a:pt x="70114" y="94360"/>
                  </a:lnTo>
                  <a:lnTo>
                    <a:pt x="53387" y="99812"/>
                  </a:lnTo>
                  <a:lnTo>
                    <a:pt x="0" y="104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137">
              <a:extLst>
                <a:ext uri="{FF2B5EF4-FFF2-40B4-BE49-F238E27FC236}">
                  <a16:creationId xmlns:a16="http://schemas.microsoft.com/office/drawing/2014/main" id="{B3AB5423-CFF6-E3D7-3A00-0F73FD3ABB87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6682422" y="4953000"/>
              <a:ext cx="80329" cy="94629"/>
            </a:xfrm>
            <a:custGeom>
              <a:avLst/>
              <a:gdLst/>
              <a:ahLst/>
              <a:cxnLst/>
              <a:rect l="0" t="0" r="0" b="0"/>
              <a:pathLst>
                <a:path w="80329" h="94629">
                  <a:moveTo>
                    <a:pt x="4128" y="19050"/>
                  </a:moveTo>
                  <a:lnTo>
                    <a:pt x="4128" y="19050"/>
                  </a:lnTo>
                  <a:lnTo>
                    <a:pt x="4128" y="13994"/>
                  </a:lnTo>
                  <a:lnTo>
                    <a:pt x="6950" y="8689"/>
                  </a:lnTo>
                  <a:lnTo>
                    <a:pt x="13619" y="45"/>
                  </a:lnTo>
                  <a:lnTo>
                    <a:pt x="13643" y="5069"/>
                  </a:lnTo>
                  <a:lnTo>
                    <a:pt x="10826" y="10367"/>
                  </a:lnTo>
                  <a:lnTo>
                    <a:pt x="8593" y="13261"/>
                  </a:lnTo>
                  <a:lnTo>
                    <a:pt x="395" y="37561"/>
                  </a:lnTo>
                  <a:lnTo>
                    <a:pt x="0" y="54088"/>
                  </a:lnTo>
                  <a:lnTo>
                    <a:pt x="3352" y="67432"/>
                  </a:lnTo>
                  <a:lnTo>
                    <a:pt x="8370" y="76889"/>
                  </a:lnTo>
                  <a:lnTo>
                    <a:pt x="22201" y="88163"/>
                  </a:lnTo>
                  <a:lnTo>
                    <a:pt x="39982" y="94628"/>
                  </a:lnTo>
                  <a:lnTo>
                    <a:pt x="44052" y="92151"/>
                  </a:lnTo>
                  <a:lnTo>
                    <a:pt x="59503" y="77900"/>
                  </a:lnTo>
                  <a:lnTo>
                    <a:pt x="65809" y="66591"/>
                  </a:lnTo>
                  <a:lnTo>
                    <a:pt x="69323" y="49834"/>
                  </a:lnTo>
                  <a:lnTo>
                    <a:pt x="70765" y="2806"/>
                  </a:lnTo>
                  <a:lnTo>
                    <a:pt x="71835" y="1870"/>
                  </a:lnTo>
                  <a:lnTo>
                    <a:pt x="8032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138">
              <a:extLst>
                <a:ext uri="{FF2B5EF4-FFF2-40B4-BE49-F238E27FC236}">
                  <a16:creationId xmlns:a16="http://schemas.microsoft.com/office/drawing/2014/main" id="{7E5DC866-7D58-075C-AFCB-1EF09C8FA77A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6782619" y="4821758"/>
              <a:ext cx="37282" cy="255068"/>
            </a:xfrm>
            <a:custGeom>
              <a:avLst/>
              <a:gdLst/>
              <a:ahLst/>
              <a:cxnLst/>
              <a:rect l="0" t="0" r="0" b="0"/>
              <a:pathLst>
                <a:path w="37282" h="255068">
                  <a:moveTo>
                    <a:pt x="37281" y="26467"/>
                  </a:moveTo>
                  <a:lnTo>
                    <a:pt x="37281" y="26467"/>
                  </a:lnTo>
                  <a:lnTo>
                    <a:pt x="37281" y="0"/>
                  </a:lnTo>
                  <a:lnTo>
                    <a:pt x="32225" y="8630"/>
                  </a:lnTo>
                  <a:lnTo>
                    <a:pt x="27580" y="46776"/>
                  </a:lnTo>
                  <a:lnTo>
                    <a:pt x="20413" y="86930"/>
                  </a:lnTo>
                  <a:lnTo>
                    <a:pt x="11587" y="121993"/>
                  </a:lnTo>
                  <a:lnTo>
                    <a:pt x="3327" y="163897"/>
                  </a:lnTo>
                  <a:lnTo>
                    <a:pt x="0" y="210874"/>
                  </a:lnTo>
                  <a:lnTo>
                    <a:pt x="603" y="226959"/>
                  </a:lnTo>
                  <a:lnTo>
                    <a:pt x="8706" y="2550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139">
              <a:extLst>
                <a:ext uri="{FF2B5EF4-FFF2-40B4-BE49-F238E27FC236}">
                  <a16:creationId xmlns:a16="http://schemas.microsoft.com/office/drawing/2014/main" id="{ADB682AD-2470-707E-3124-CD0DB2F4033A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6839554" y="4958004"/>
              <a:ext cx="170847" cy="134278"/>
            </a:xfrm>
            <a:custGeom>
              <a:avLst/>
              <a:gdLst/>
              <a:ahLst/>
              <a:cxnLst/>
              <a:rect l="0" t="0" r="0" b="0"/>
              <a:pathLst>
                <a:path w="170847" h="134278">
                  <a:moveTo>
                    <a:pt x="94646" y="33096"/>
                  </a:moveTo>
                  <a:lnTo>
                    <a:pt x="94646" y="33096"/>
                  </a:lnTo>
                  <a:lnTo>
                    <a:pt x="99702" y="33096"/>
                  </a:lnTo>
                  <a:lnTo>
                    <a:pt x="101191" y="32038"/>
                  </a:lnTo>
                  <a:lnTo>
                    <a:pt x="102184" y="30274"/>
                  </a:lnTo>
                  <a:lnTo>
                    <a:pt x="103910" y="23395"/>
                  </a:lnTo>
                  <a:lnTo>
                    <a:pt x="104161" y="9416"/>
                  </a:lnTo>
                  <a:lnTo>
                    <a:pt x="101344" y="3874"/>
                  </a:lnTo>
                  <a:lnTo>
                    <a:pt x="99111" y="915"/>
                  </a:lnTo>
                  <a:lnTo>
                    <a:pt x="94448" y="0"/>
                  </a:lnTo>
                  <a:lnTo>
                    <a:pt x="80800" y="1806"/>
                  </a:lnTo>
                  <a:lnTo>
                    <a:pt x="49050" y="17540"/>
                  </a:lnTo>
                  <a:lnTo>
                    <a:pt x="30806" y="36954"/>
                  </a:lnTo>
                  <a:lnTo>
                    <a:pt x="9712" y="78407"/>
                  </a:lnTo>
                  <a:lnTo>
                    <a:pt x="3981" y="92393"/>
                  </a:lnTo>
                  <a:lnTo>
                    <a:pt x="0" y="125036"/>
                  </a:lnTo>
                  <a:lnTo>
                    <a:pt x="1915" y="129315"/>
                  </a:lnTo>
                  <a:lnTo>
                    <a:pt x="5309" y="132167"/>
                  </a:lnTo>
                  <a:lnTo>
                    <a:pt x="9688" y="134068"/>
                  </a:lnTo>
                  <a:lnTo>
                    <a:pt x="13666" y="134277"/>
                  </a:lnTo>
                  <a:lnTo>
                    <a:pt x="20907" y="131687"/>
                  </a:lnTo>
                  <a:lnTo>
                    <a:pt x="58379" y="97841"/>
                  </a:lnTo>
                  <a:lnTo>
                    <a:pt x="62652" y="90799"/>
                  </a:lnTo>
                  <a:lnTo>
                    <a:pt x="68593" y="71244"/>
                  </a:lnTo>
                  <a:lnTo>
                    <a:pt x="72484" y="64867"/>
                  </a:lnTo>
                  <a:lnTo>
                    <a:pt x="75560" y="52311"/>
                  </a:lnTo>
                  <a:lnTo>
                    <a:pt x="70529" y="57252"/>
                  </a:lnTo>
                  <a:lnTo>
                    <a:pt x="68052" y="65351"/>
                  </a:lnTo>
                  <a:lnTo>
                    <a:pt x="66105" y="88655"/>
                  </a:lnTo>
                  <a:lnTo>
                    <a:pt x="71138" y="94831"/>
                  </a:lnTo>
                  <a:lnTo>
                    <a:pt x="79259" y="97576"/>
                  </a:lnTo>
                  <a:lnTo>
                    <a:pt x="100224" y="100540"/>
                  </a:lnTo>
                  <a:lnTo>
                    <a:pt x="113543" y="107253"/>
                  </a:lnTo>
                  <a:lnTo>
                    <a:pt x="170846" y="1092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140">
              <a:extLst>
                <a:ext uri="{FF2B5EF4-FFF2-40B4-BE49-F238E27FC236}">
                  <a16:creationId xmlns:a16="http://schemas.microsoft.com/office/drawing/2014/main" id="{65D931BB-97CE-A750-FE1F-F49CC92F3401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7010954" y="4763824"/>
              <a:ext cx="113747" cy="321912"/>
            </a:xfrm>
            <a:custGeom>
              <a:avLst/>
              <a:gdLst/>
              <a:ahLst/>
              <a:cxnLst/>
              <a:rect l="0" t="0" r="0" b="0"/>
              <a:pathLst>
                <a:path w="113747" h="321912">
                  <a:moveTo>
                    <a:pt x="66121" y="8201"/>
                  </a:moveTo>
                  <a:lnTo>
                    <a:pt x="66121" y="8201"/>
                  </a:lnTo>
                  <a:lnTo>
                    <a:pt x="74321" y="0"/>
                  </a:lnTo>
                  <a:lnTo>
                    <a:pt x="74763" y="617"/>
                  </a:lnTo>
                  <a:lnTo>
                    <a:pt x="75530" y="6993"/>
                  </a:lnTo>
                  <a:lnTo>
                    <a:pt x="65270" y="44770"/>
                  </a:lnTo>
                  <a:lnTo>
                    <a:pt x="53253" y="86686"/>
                  </a:lnTo>
                  <a:lnTo>
                    <a:pt x="40347" y="129505"/>
                  </a:lnTo>
                  <a:lnTo>
                    <a:pt x="30310" y="171048"/>
                  </a:lnTo>
                  <a:lnTo>
                    <a:pt x="18321" y="211230"/>
                  </a:lnTo>
                  <a:lnTo>
                    <a:pt x="8919" y="238750"/>
                  </a:lnTo>
                  <a:lnTo>
                    <a:pt x="3656" y="251425"/>
                  </a:lnTo>
                  <a:lnTo>
                    <a:pt x="0" y="289566"/>
                  </a:lnTo>
                  <a:lnTo>
                    <a:pt x="2515" y="300116"/>
                  </a:lnTo>
                  <a:lnTo>
                    <a:pt x="12752" y="315512"/>
                  </a:lnTo>
                  <a:lnTo>
                    <a:pt x="21588" y="319408"/>
                  </a:lnTo>
                  <a:lnTo>
                    <a:pt x="49563" y="321911"/>
                  </a:lnTo>
                  <a:lnTo>
                    <a:pt x="71327" y="317287"/>
                  </a:lnTo>
                  <a:lnTo>
                    <a:pt x="96587" y="299698"/>
                  </a:lnTo>
                  <a:lnTo>
                    <a:pt x="113746" y="2844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141">
              <a:extLst>
                <a:ext uri="{FF2B5EF4-FFF2-40B4-BE49-F238E27FC236}">
                  <a16:creationId xmlns:a16="http://schemas.microsoft.com/office/drawing/2014/main" id="{7813626F-16C6-2057-16E0-82608A817F68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7002200" y="4962525"/>
              <a:ext cx="132026" cy="9526"/>
            </a:xfrm>
            <a:custGeom>
              <a:avLst/>
              <a:gdLst/>
              <a:ahLst/>
              <a:cxnLst/>
              <a:rect l="0" t="0" r="0" b="0"/>
              <a:pathLst>
                <a:path w="132026" h="9526">
                  <a:moveTo>
                    <a:pt x="8200" y="0"/>
                  </a:moveTo>
                  <a:lnTo>
                    <a:pt x="8200" y="0"/>
                  </a:lnTo>
                  <a:lnTo>
                    <a:pt x="0" y="0"/>
                  </a:lnTo>
                  <a:lnTo>
                    <a:pt x="43172" y="0"/>
                  </a:lnTo>
                  <a:lnTo>
                    <a:pt x="68809" y="2822"/>
                  </a:lnTo>
                  <a:lnTo>
                    <a:pt x="1320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142">
              <a:extLst>
                <a:ext uri="{FF2B5EF4-FFF2-40B4-BE49-F238E27FC236}">
                  <a16:creationId xmlns:a16="http://schemas.microsoft.com/office/drawing/2014/main" id="{DF2719E2-7BF2-C019-C8F4-9BAB018A6A41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7141865" y="4972050"/>
              <a:ext cx="49511" cy="142876"/>
            </a:xfrm>
            <a:custGeom>
              <a:avLst/>
              <a:gdLst/>
              <a:ahLst/>
              <a:cxnLst/>
              <a:rect l="0" t="0" r="0" b="0"/>
              <a:pathLst>
                <a:path w="49511" h="142876">
                  <a:moveTo>
                    <a:pt x="49510" y="0"/>
                  </a:moveTo>
                  <a:lnTo>
                    <a:pt x="49510" y="0"/>
                  </a:lnTo>
                  <a:lnTo>
                    <a:pt x="44454" y="0"/>
                  </a:lnTo>
                  <a:lnTo>
                    <a:pt x="39149" y="5645"/>
                  </a:lnTo>
                  <a:lnTo>
                    <a:pt x="18513" y="34610"/>
                  </a:lnTo>
                  <a:lnTo>
                    <a:pt x="7169" y="78019"/>
                  </a:lnTo>
                  <a:lnTo>
                    <a:pt x="0" y="99233"/>
                  </a:lnTo>
                  <a:lnTo>
                    <a:pt x="1428" y="130490"/>
                  </a:lnTo>
                  <a:lnTo>
                    <a:pt x="2638" y="134619"/>
                  </a:lnTo>
                  <a:lnTo>
                    <a:pt x="1141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143">
              <a:extLst>
                <a:ext uri="{FF2B5EF4-FFF2-40B4-BE49-F238E27FC236}">
                  <a16:creationId xmlns:a16="http://schemas.microsoft.com/office/drawing/2014/main" id="{A8E28970-FC6B-21F7-BFA8-38BDF54C51A0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7191375" y="48768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5793"/>
                  </a:lnTo>
                  <a:lnTo>
                    <a:pt x="1058" y="3862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144">
              <a:extLst>
                <a:ext uri="{FF2B5EF4-FFF2-40B4-BE49-F238E27FC236}">
                  <a16:creationId xmlns:a16="http://schemas.microsoft.com/office/drawing/2014/main" id="{63CFABEC-4C38-9246-4994-67970C85ED20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7279056" y="4981761"/>
              <a:ext cx="245695" cy="152215"/>
            </a:xfrm>
            <a:custGeom>
              <a:avLst/>
              <a:gdLst/>
              <a:ahLst/>
              <a:cxnLst/>
              <a:rect l="0" t="0" r="0" b="0"/>
              <a:pathLst>
                <a:path w="245695" h="152215">
                  <a:moveTo>
                    <a:pt x="36144" y="18864"/>
                  </a:moveTo>
                  <a:lnTo>
                    <a:pt x="36144" y="18864"/>
                  </a:lnTo>
                  <a:lnTo>
                    <a:pt x="36144" y="10663"/>
                  </a:lnTo>
                  <a:lnTo>
                    <a:pt x="37202" y="10222"/>
                  </a:lnTo>
                  <a:lnTo>
                    <a:pt x="41631" y="9601"/>
                  </a:lnTo>
                  <a:lnTo>
                    <a:pt x="39289" y="9455"/>
                  </a:lnTo>
                  <a:lnTo>
                    <a:pt x="38241" y="10475"/>
                  </a:lnTo>
                  <a:lnTo>
                    <a:pt x="37075" y="14430"/>
                  </a:lnTo>
                  <a:lnTo>
                    <a:pt x="30914" y="19715"/>
                  </a:lnTo>
                  <a:lnTo>
                    <a:pt x="22178" y="26651"/>
                  </a:lnTo>
                  <a:lnTo>
                    <a:pt x="4645" y="54396"/>
                  </a:lnTo>
                  <a:lnTo>
                    <a:pt x="0" y="78076"/>
                  </a:lnTo>
                  <a:lnTo>
                    <a:pt x="1735" y="90336"/>
                  </a:lnTo>
                  <a:lnTo>
                    <a:pt x="8663" y="103188"/>
                  </a:lnTo>
                  <a:lnTo>
                    <a:pt x="11473" y="106830"/>
                  </a:lnTo>
                  <a:lnTo>
                    <a:pt x="20240" y="110877"/>
                  </a:lnTo>
                  <a:lnTo>
                    <a:pt x="25541" y="111956"/>
                  </a:lnTo>
                  <a:lnTo>
                    <a:pt x="29075" y="111617"/>
                  </a:lnTo>
                  <a:lnTo>
                    <a:pt x="31432" y="110333"/>
                  </a:lnTo>
                  <a:lnTo>
                    <a:pt x="40270" y="100667"/>
                  </a:lnTo>
                  <a:lnTo>
                    <a:pt x="41011" y="97741"/>
                  </a:lnTo>
                  <a:lnTo>
                    <a:pt x="40447" y="94732"/>
                  </a:lnTo>
                  <a:lnTo>
                    <a:pt x="28983" y="68446"/>
                  </a:lnTo>
                  <a:lnTo>
                    <a:pt x="27086" y="54175"/>
                  </a:lnTo>
                  <a:lnTo>
                    <a:pt x="36870" y="34266"/>
                  </a:lnTo>
                  <a:lnTo>
                    <a:pt x="48118" y="18371"/>
                  </a:lnTo>
                  <a:lnTo>
                    <a:pt x="63211" y="6958"/>
                  </a:lnTo>
                  <a:lnTo>
                    <a:pt x="92223" y="0"/>
                  </a:lnTo>
                  <a:lnTo>
                    <a:pt x="98033" y="4925"/>
                  </a:lnTo>
                  <a:lnTo>
                    <a:pt x="98570" y="8513"/>
                  </a:lnTo>
                  <a:lnTo>
                    <a:pt x="94198" y="40523"/>
                  </a:lnTo>
                  <a:lnTo>
                    <a:pt x="100952" y="85883"/>
                  </a:lnTo>
                  <a:lnTo>
                    <a:pt x="102745" y="118500"/>
                  </a:lnTo>
                  <a:lnTo>
                    <a:pt x="102786" y="116769"/>
                  </a:lnTo>
                  <a:lnTo>
                    <a:pt x="103855" y="115883"/>
                  </a:lnTo>
                  <a:lnTo>
                    <a:pt x="107865" y="114900"/>
                  </a:lnTo>
                  <a:lnTo>
                    <a:pt x="109358" y="113580"/>
                  </a:lnTo>
                  <a:lnTo>
                    <a:pt x="117399" y="101034"/>
                  </a:lnTo>
                  <a:lnTo>
                    <a:pt x="150887" y="58638"/>
                  </a:lnTo>
                  <a:lnTo>
                    <a:pt x="169625" y="41233"/>
                  </a:lnTo>
                  <a:lnTo>
                    <a:pt x="185761" y="32195"/>
                  </a:lnTo>
                  <a:lnTo>
                    <a:pt x="195638" y="29141"/>
                  </a:lnTo>
                  <a:lnTo>
                    <a:pt x="199811" y="31545"/>
                  </a:lnTo>
                  <a:lnTo>
                    <a:pt x="202406" y="33668"/>
                  </a:lnTo>
                  <a:lnTo>
                    <a:pt x="206057" y="56882"/>
                  </a:lnTo>
                  <a:lnTo>
                    <a:pt x="207459" y="100849"/>
                  </a:lnTo>
                  <a:lnTo>
                    <a:pt x="207554" y="115240"/>
                  </a:lnTo>
                  <a:lnTo>
                    <a:pt x="210398" y="122729"/>
                  </a:lnTo>
                  <a:lnTo>
                    <a:pt x="214132" y="129584"/>
                  </a:lnTo>
                  <a:lnTo>
                    <a:pt x="215792" y="136159"/>
                  </a:lnTo>
                  <a:lnTo>
                    <a:pt x="222174" y="142609"/>
                  </a:lnTo>
                  <a:lnTo>
                    <a:pt x="231007" y="147945"/>
                  </a:lnTo>
                  <a:lnTo>
                    <a:pt x="245694" y="1522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SMARTInkShape-Group25">
            <a:extLst>
              <a:ext uri="{FF2B5EF4-FFF2-40B4-BE49-F238E27FC236}">
                <a16:creationId xmlns:a16="http://schemas.microsoft.com/office/drawing/2014/main" id="{EDB2BCD8-345F-3851-E312-71CBDDC9905E}"/>
              </a:ext>
            </a:extLst>
          </p:cNvPr>
          <p:cNvGrpSpPr/>
          <p:nvPr/>
        </p:nvGrpSpPr>
        <p:grpSpPr>
          <a:xfrm>
            <a:off x="4019550" y="2830492"/>
            <a:ext cx="28576" cy="169847"/>
            <a:chOff x="4019550" y="2830492"/>
            <a:chExt cx="28576" cy="169847"/>
          </a:xfrm>
        </p:grpSpPr>
        <p:sp>
          <p:nvSpPr>
            <p:cNvPr id="169" name="SMARTInkShape-145">
              <a:extLst>
                <a:ext uri="{FF2B5EF4-FFF2-40B4-BE49-F238E27FC236}">
                  <a16:creationId xmlns:a16="http://schemas.microsoft.com/office/drawing/2014/main" id="{C750F1CB-CACC-ABD1-26D0-F270F28A686F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4019550" y="2830492"/>
              <a:ext cx="19048" cy="36407"/>
            </a:xfrm>
            <a:custGeom>
              <a:avLst/>
              <a:gdLst/>
              <a:ahLst/>
              <a:cxnLst/>
              <a:rect l="0" t="0" r="0" b="0"/>
              <a:pathLst>
                <a:path w="19048" h="36407">
                  <a:moveTo>
                    <a:pt x="0" y="7958"/>
                  </a:moveTo>
                  <a:lnTo>
                    <a:pt x="0" y="7958"/>
                  </a:lnTo>
                  <a:lnTo>
                    <a:pt x="8201" y="7958"/>
                  </a:lnTo>
                  <a:lnTo>
                    <a:pt x="8642" y="9016"/>
                  </a:lnTo>
                  <a:lnTo>
                    <a:pt x="9263" y="13446"/>
                  </a:lnTo>
                  <a:lnTo>
                    <a:pt x="9408" y="11103"/>
                  </a:lnTo>
                  <a:lnTo>
                    <a:pt x="9447" y="11113"/>
                  </a:lnTo>
                  <a:lnTo>
                    <a:pt x="9491" y="13946"/>
                  </a:lnTo>
                  <a:lnTo>
                    <a:pt x="10560" y="15125"/>
                  </a:lnTo>
                  <a:lnTo>
                    <a:pt x="18933" y="17456"/>
                  </a:lnTo>
                  <a:lnTo>
                    <a:pt x="19047" y="31671"/>
                  </a:lnTo>
                  <a:lnTo>
                    <a:pt x="17990" y="33292"/>
                  </a:lnTo>
                  <a:lnTo>
                    <a:pt x="16227" y="34372"/>
                  </a:lnTo>
                  <a:lnTo>
                    <a:pt x="8688" y="35893"/>
                  </a:lnTo>
                  <a:lnTo>
                    <a:pt x="1717" y="36406"/>
                  </a:lnTo>
                  <a:lnTo>
                    <a:pt x="1144" y="3539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146">
              <a:extLst>
                <a:ext uri="{FF2B5EF4-FFF2-40B4-BE49-F238E27FC236}">
                  <a16:creationId xmlns:a16="http://schemas.microsoft.com/office/drawing/2014/main" id="{A153761D-0FDB-1CED-B7AD-ADD481A255B7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4029075" y="2981325"/>
              <a:ext cx="19051" cy="19014"/>
            </a:xfrm>
            <a:custGeom>
              <a:avLst/>
              <a:gdLst/>
              <a:ahLst/>
              <a:cxnLst/>
              <a:rect l="0" t="0" r="0" b="0"/>
              <a:pathLst>
                <a:path w="19051" h="19014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79"/>
                  </a:lnTo>
                  <a:lnTo>
                    <a:pt x="2822" y="1986"/>
                  </a:lnTo>
                  <a:lnTo>
                    <a:pt x="9132" y="116"/>
                  </a:lnTo>
                  <a:lnTo>
                    <a:pt x="17692" y="10"/>
                  </a:lnTo>
                  <a:lnTo>
                    <a:pt x="18144" y="1065"/>
                  </a:lnTo>
                  <a:lnTo>
                    <a:pt x="19015" y="17334"/>
                  </a:lnTo>
                  <a:lnTo>
                    <a:pt x="17968" y="17906"/>
                  </a:lnTo>
                  <a:lnTo>
                    <a:pt x="4860" y="19005"/>
                  </a:lnTo>
                  <a:lnTo>
                    <a:pt x="3240" y="17962"/>
                  </a:lnTo>
                  <a:lnTo>
                    <a:pt x="2160" y="16208"/>
                  </a:lnTo>
                  <a:lnTo>
                    <a:pt x="284" y="9347"/>
                  </a:lnTo>
                  <a:lnTo>
                    <a:pt x="38" y="1440"/>
                  </a:lnTo>
                  <a:lnTo>
                    <a:pt x="1083" y="960"/>
                  </a:lnTo>
                  <a:lnTo>
                    <a:pt x="9409" y="11"/>
                  </a:lnTo>
                  <a:lnTo>
                    <a:pt x="9525" y="19013"/>
                  </a:lnTo>
                  <a:lnTo>
                    <a:pt x="9525" y="1440"/>
                  </a:lnTo>
                  <a:lnTo>
                    <a:pt x="10583" y="96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2" name="SMARTInkShape-147">
            <a:extLst>
              <a:ext uri="{FF2B5EF4-FFF2-40B4-BE49-F238E27FC236}">
                <a16:creationId xmlns:a16="http://schemas.microsoft.com/office/drawing/2014/main" id="{6DECF58A-B98A-CC10-D9B9-0AE6B8B7526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10056" y="2952750"/>
            <a:ext cx="875627" cy="657226"/>
          </a:xfrm>
          <a:custGeom>
            <a:avLst/>
            <a:gdLst/>
            <a:ahLst/>
            <a:cxnLst/>
            <a:rect l="0" t="0" r="0" b="0"/>
            <a:pathLst>
              <a:path w="875627" h="657226">
                <a:moveTo>
                  <a:pt x="847594" y="0"/>
                </a:moveTo>
                <a:lnTo>
                  <a:pt x="847594" y="0"/>
                </a:lnTo>
                <a:lnTo>
                  <a:pt x="852651" y="5056"/>
                </a:lnTo>
                <a:lnTo>
                  <a:pt x="857955" y="7539"/>
                </a:lnTo>
                <a:lnTo>
                  <a:pt x="860851" y="8201"/>
                </a:lnTo>
                <a:lnTo>
                  <a:pt x="866892" y="14581"/>
                </a:lnTo>
                <a:lnTo>
                  <a:pt x="872046" y="24472"/>
                </a:lnTo>
                <a:lnTo>
                  <a:pt x="875626" y="59327"/>
                </a:lnTo>
                <a:lnTo>
                  <a:pt x="865895" y="91427"/>
                </a:lnTo>
                <a:lnTo>
                  <a:pt x="837098" y="138082"/>
                </a:lnTo>
                <a:lnTo>
                  <a:pt x="798046" y="183450"/>
                </a:lnTo>
                <a:lnTo>
                  <a:pt x="767354" y="228735"/>
                </a:lnTo>
                <a:lnTo>
                  <a:pt x="720896" y="276047"/>
                </a:lnTo>
                <a:lnTo>
                  <a:pt x="673906" y="314309"/>
                </a:lnTo>
                <a:lnTo>
                  <a:pt x="627166" y="346073"/>
                </a:lnTo>
                <a:lnTo>
                  <a:pt x="582822" y="371475"/>
                </a:lnTo>
                <a:lnTo>
                  <a:pt x="538118" y="396875"/>
                </a:lnTo>
                <a:lnTo>
                  <a:pt x="501074" y="415925"/>
                </a:lnTo>
                <a:lnTo>
                  <a:pt x="457177" y="441325"/>
                </a:lnTo>
                <a:lnTo>
                  <a:pt x="421236" y="460375"/>
                </a:lnTo>
                <a:lnTo>
                  <a:pt x="383775" y="478367"/>
                </a:lnTo>
                <a:lnTo>
                  <a:pt x="345864" y="491929"/>
                </a:lnTo>
                <a:lnTo>
                  <a:pt x="307820" y="508883"/>
                </a:lnTo>
                <a:lnTo>
                  <a:pt x="270795" y="526254"/>
                </a:lnTo>
                <a:lnTo>
                  <a:pt x="226482" y="544962"/>
                </a:lnTo>
                <a:lnTo>
                  <a:pt x="182333" y="563671"/>
                </a:lnTo>
                <a:lnTo>
                  <a:pt x="141979" y="578616"/>
                </a:lnTo>
                <a:lnTo>
                  <a:pt x="97163" y="600854"/>
                </a:lnTo>
                <a:lnTo>
                  <a:pt x="69972" y="613711"/>
                </a:lnTo>
                <a:lnTo>
                  <a:pt x="57484" y="617777"/>
                </a:lnTo>
                <a:lnTo>
                  <a:pt x="54154" y="620343"/>
                </a:lnTo>
                <a:lnTo>
                  <a:pt x="48809" y="627009"/>
                </a:lnTo>
                <a:lnTo>
                  <a:pt x="48371" y="626498"/>
                </a:lnTo>
                <a:lnTo>
                  <a:pt x="47884" y="623108"/>
                </a:lnTo>
                <a:lnTo>
                  <a:pt x="63985" y="580685"/>
                </a:lnTo>
                <a:lnTo>
                  <a:pt x="68608" y="561874"/>
                </a:lnTo>
                <a:lnTo>
                  <a:pt x="72753" y="547114"/>
                </a:lnTo>
                <a:lnTo>
                  <a:pt x="80689" y="501117"/>
                </a:lnTo>
                <a:lnTo>
                  <a:pt x="84948" y="459534"/>
                </a:lnTo>
                <a:lnTo>
                  <a:pt x="85587" y="414382"/>
                </a:lnTo>
                <a:lnTo>
                  <a:pt x="82772" y="457614"/>
                </a:lnTo>
                <a:lnTo>
                  <a:pt x="72411" y="485897"/>
                </a:lnTo>
                <a:lnTo>
                  <a:pt x="51442" y="531300"/>
                </a:lnTo>
                <a:lnTo>
                  <a:pt x="25299" y="578078"/>
                </a:lnTo>
                <a:lnTo>
                  <a:pt x="12220" y="606808"/>
                </a:lnTo>
                <a:lnTo>
                  <a:pt x="11278" y="610913"/>
                </a:lnTo>
                <a:lnTo>
                  <a:pt x="9592" y="613651"/>
                </a:lnTo>
                <a:lnTo>
                  <a:pt x="7409" y="615475"/>
                </a:lnTo>
                <a:lnTo>
                  <a:pt x="0" y="619062"/>
                </a:lnTo>
                <a:lnTo>
                  <a:pt x="4964" y="624163"/>
                </a:lnTo>
                <a:lnTo>
                  <a:pt x="48778" y="633313"/>
                </a:lnTo>
                <a:lnTo>
                  <a:pt x="92466" y="637535"/>
                </a:lnTo>
                <a:lnTo>
                  <a:pt x="116205" y="640807"/>
                </a:lnTo>
                <a:lnTo>
                  <a:pt x="159946" y="646792"/>
                </a:lnTo>
                <a:lnTo>
                  <a:pt x="189716" y="647689"/>
                </a:lnTo>
                <a:lnTo>
                  <a:pt x="190369" y="6572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8" name="SMARTInkShape-Group27">
            <a:extLst>
              <a:ext uri="{FF2B5EF4-FFF2-40B4-BE49-F238E27FC236}">
                <a16:creationId xmlns:a16="http://schemas.microsoft.com/office/drawing/2014/main" id="{B4AA9B00-B11F-E00E-B73E-EF84518CFB85}"/>
              </a:ext>
            </a:extLst>
          </p:cNvPr>
          <p:cNvGrpSpPr/>
          <p:nvPr/>
        </p:nvGrpSpPr>
        <p:grpSpPr>
          <a:xfrm>
            <a:off x="771525" y="3619538"/>
            <a:ext cx="550735" cy="298982"/>
            <a:chOff x="771525" y="3619538"/>
            <a:chExt cx="550735" cy="298982"/>
          </a:xfrm>
        </p:grpSpPr>
        <p:sp>
          <p:nvSpPr>
            <p:cNvPr id="173" name="SMARTInkShape-148">
              <a:extLst>
                <a:ext uri="{FF2B5EF4-FFF2-40B4-BE49-F238E27FC236}">
                  <a16:creationId xmlns:a16="http://schemas.microsoft.com/office/drawing/2014/main" id="{574839AF-B222-BB88-45F4-D66091AD7F41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771525" y="3619538"/>
              <a:ext cx="122299" cy="298982"/>
            </a:xfrm>
            <a:custGeom>
              <a:avLst/>
              <a:gdLst/>
              <a:ahLst/>
              <a:cxnLst/>
              <a:rect l="0" t="0" r="0" b="0"/>
              <a:pathLst>
                <a:path w="122299" h="298982">
                  <a:moveTo>
                    <a:pt x="57150" y="19012"/>
                  </a:moveTo>
                  <a:lnTo>
                    <a:pt x="57150" y="19012"/>
                  </a:lnTo>
                  <a:lnTo>
                    <a:pt x="57150" y="0"/>
                  </a:lnTo>
                  <a:lnTo>
                    <a:pt x="57150" y="41794"/>
                  </a:lnTo>
                  <a:lnTo>
                    <a:pt x="56092" y="57712"/>
                  </a:lnTo>
                  <a:lnTo>
                    <a:pt x="48949" y="96754"/>
                  </a:lnTo>
                  <a:lnTo>
                    <a:pt x="44977" y="143040"/>
                  </a:lnTo>
                  <a:lnTo>
                    <a:pt x="39458" y="186034"/>
                  </a:lnTo>
                  <a:lnTo>
                    <a:pt x="38368" y="227687"/>
                  </a:lnTo>
                  <a:lnTo>
                    <a:pt x="38135" y="271015"/>
                  </a:lnTo>
                  <a:lnTo>
                    <a:pt x="40938" y="282003"/>
                  </a:lnTo>
                  <a:lnTo>
                    <a:pt x="51361" y="297679"/>
                  </a:lnTo>
                  <a:lnTo>
                    <a:pt x="55407" y="298981"/>
                  </a:lnTo>
                  <a:lnTo>
                    <a:pt x="65548" y="297607"/>
                  </a:lnTo>
                  <a:lnTo>
                    <a:pt x="98369" y="279129"/>
                  </a:lnTo>
                  <a:lnTo>
                    <a:pt x="106514" y="272909"/>
                  </a:lnTo>
                  <a:lnTo>
                    <a:pt x="110840" y="266616"/>
                  </a:lnTo>
                  <a:lnTo>
                    <a:pt x="121535" y="237247"/>
                  </a:lnTo>
                  <a:lnTo>
                    <a:pt x="122298" y="231177"/>
                  </a:lnTo>
                  <a:lnTo>
                    <a:pt x="117502" y="215966"/>
                  </a:lnTo>
                  <a:lnTo>
                    <a:pt x="108315" y="200739"/>
                  </a:lnTo>
                  <a:lnTo>
                    <a:pt x="91242" y="186216"/>
                  </a:lnTo>
                  <a:lnTo>
                    <a:pt x="54960" y="166305"/>
                  </a:lnTo>
                  <a:lnTo>
                    <a:pt x="40391" y="163196"/>
                  </a:lnTo>
                  <a:lnTo>
                    <a:pt x="19023" y="161217"/>
                  </a:lnTo>
                  <a:lnTo>
                    <a:pt x="0" y="1523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SMARTInkShape-149">
              <a:extLst>
                <a:ext uri="{FF2B5EF4-FFF2-40B4-BE49-F238E27FC236}">
                  <a16:creationId xmlns:a16="http://schemas.microsoft.com/office/drawing/2014/main" id="{F8398AF2-81C7-EE34-A3E8-38F76CF5A8DC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942975" y="3771900"/>
              <a:ext cx="27252" cy="133351"/>
            </a:xfrm>
            <a:custGeom>
              <a:avLst/>
              <a:gdLst/>
              <a:ahLst/>
              <a:cxnLst/>
              <a:rect l="0" t="0" r="0" b="0"/>
              <a:pathLst>
                <a:path w="27252" h="133351">
                  <a:moveTo>
                    <a:pt x="19050" y="0"/>
                  </a:moveTo>
                  <a:lnTo>
                    <a:pt x="19050" y="0"/>
                  </a:lnTo>
                  <a:lnTo>
                    <a:pt x="27251" y="0"/>
                  </a:lnTo>
                  <a:lnTo>
                    <a:pt x="23126" y="0"/>
                  </a:lnTo>
                  <a:lnTo>
                    <a:pt x="21767" y="1058"/>
                  </a:lnTo>
                  <a:lnTo>
                    <a:pt x="20258" y="5057"/>
                  </a:lnTo>
                  <a:lnTo>
                    <a:pt x="14100" y="48905"/>
                  </a:lnTo>
                  <a:lnTo>
                    <a:pt x="8734" y="90544"/>
                  </a:lnTo>
                  <a:lnTo>
                    <a:pt x="0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150">
              <a:extLst>
                <a:ext uri="{FF2B5EF4-FFF2-40B4-BE49-F238E27FC236}">
                  <a16:creationId xmlns:a16="http://schemas.microsoft.com/office/drawing/2014/main" id="{B442CA6A-3C9A-383C-2ABC-F177BC4FC778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962025" y="36957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38100"/>
                  </a:moveTo>
                  <a:lnTo>
                    <a:pt x="0" y="38100"/>
                  </a:lnTo>
                  <a:lnTo>
                    <a:pt x="0" y="6301"/>
                  </a:lnTo>
                  <a:lnTo>
                    <a:pt x="1058" y="4201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151">
              <a:extLst>
                <a:ext uri="{FF2B5EF4-FFF2-40B4-BE49-F238E27FC236}">
                  <a16:creationId xmlns:a16="http://schemas.microsoft.com/office/drawing/2014/main" id="{24932D72-2E7D-1D9C-E6CE-4A36E0C314AF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1033752" y="3752888"/>
              <a:ext cx="156874" cy="161557"/>
            </a:xfrm>
            <a:custGeom>
              <a:avLst/>
              <a:gdLst/>
              <a:ahLst/>
              <a:cxnLst/>
              <a:rect l="0" t="0" r="0" b="0"/>
              <a:pathLst>
                <a:path w="156874" h="161557">
                  <a:moveTo>
                    <a:pt x="80673" y="38062"/>
                  </a:moveTo>
                  <a:lnTo>
                    <a:pt x="80673" y="38062"/>
                  </a:lnTo>
                  <a:lnTo>
                    <a:pt x="80673" y="23597"/>
                  </a:lnTo>
                  <a:lnTo>
                    <a:pt x="79615" y="22068"/>
                  </a:lnTo>
                  <a:lnTo>
                    <a:pt x="77851" y="21049"/>
                  </a:lnTo>
                  <a:lnTo>
                    <a:pt x="71540" y="19131"/>
                  </a:lnTo>
                  <a:lnTo>
                    <a:pt x="71264" y="13991"/>
                  </a:lnTo>
                  <a:lnTo>
                    <a:pt x="70167" y="12490"/>
                  </a:lnTo>
                  <a:lnTo>
                    <a:pt x="66126" y="10821"/>
                  </a:lnTo>
                  <a:lnTo>
                    <a:pt x="64625" y="9318"/>
                  </a:lnTo>
                  <a:lnTo>
                    <a:pt x="62018" y="1403"/>
                  </a:lnTo>
                  <a:lnTo>
                    <a:pt x="58977" y="603"/>
                  </a:lnTo>
                  <a:lnTo>
                    <a:pt x="34187" y="0"/>
                  </a:lnTo>
                  <a:lnTo>
                    <a:pt x="29574" y="2104"/>
                  </a:lnTo>
                  <a:lnTo>
                    <a:pt x="21626" y="10086"/>
                  </a:lnTo>
                  <a:lnTo>
                    <a:pt x="17388" y="17867"/>
                  </a:lnTo>
                  <a:lnTo>
                    <a:pt x="3934" y="58684"/>
                  </a:lnTo>
                  <a:lnTo>
                    <a:pt x="0" y="76861"/>
                  </a:lnTo>
                  <a:lnTo>
                    <a:pt x="3675" y="118823"/>
                  </a:lnTo>
                  <a:lnTo>
                    <a:pt x="6941" y="129694"/>
                  </a:lnTo>
                  <a:lnTo>
                    <a:pt x="9293" y="134075"/>
                  </a:lnTo>
                  <a:lnTo>
                    <a:pt x="22717" y="145298"/>
                  </a:lnTo>
                  <a:lnTo>
                    <a:pt x="35043" y="150269"/>
                  </a:lnTo>
                  <a:lnTo>
                    <a:pt x="37553" y="149908"/>
                  </a:lnTo>
                  <a:lnTo>
                    <a:pt x="39226" y="148610"/>
                  </a:lnTo>
                  <a:lnTo>
                    <a:pt x="57357" y="115082"/>
                  </a:lnTo>
                  <a:lnTo>
                    <a:pt x="60785" y="102985"/>
                  </a:lnTo>
                  <a:lnTo>
                    <a:pt x="68788" y="86595"/>
                  </a:lnTo>
                  <a:lnTo>
                    <a:pt x="71157" y="79741"/>
                  </a:lnTo>
                  <a:lnTo>
                    <a:pt x="75738" y="73166"/>
                  </a:lnTo>
                  <a:lnTo>
                    <a:pt x="77383" y="72048"/>
                  </a:lnTo>
                  <a:lnTo>
                    <a:pt x="78480" y="72361"/>
                  </a:lnTo>
                  <a:lnTo>
                    <a:pt x="80240" y="75411"/>
                  </a:lnTo>
                  <a:lnTo>
                    <a:pt x="80648" y="117254"/>
                  </a:lnTo>
                  <a:lnTo>
                    <a:pt x="80670" y="149163"/>
                  </a:lnTo>
                  <a:lnTo>
                    <a:pt x="81729" y="153404"/>
                  </a:lnTo>
                  <a:lnTo>
                    <a:pt x="83494" y="156232"/>
                  </a:lnTo>
                  <a:lnTo>
                    <a:pt x="85728" y="158117"/>
                  </a:lnTo>
                  <a:lnTo>
                    <a:pt x="91034" y="160212"/>
                  </a:lnTo>
                  <a:lnTo>
                    <a:pt x="108120" y="161556"/>
                  </a:lnTo>
                  <a:lnTo>
                    <a:pt x="119683" y="156095"/>
                  </a:lnTo>
                  <a:lnTo>
                    <a:pt x="135270" y="146765"/>
                  </a:lnTo>
                  <a:lnTo>
                    <a:pt x="143038" y="143525"/>
                  </a:lnTo>
                  <a:lnTo>
                    <a:pt x="156873" y="1333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152">
              <a:extLst>
                <a:ext uri="{FF2B5EF4-FFF2-40B4-BE49-F238E27FC236}">
                  <a16:creationId xmlns:a16="http://schemas.microsoft.com/office/drawing/2014/main" id="{AC3C8C35-31DA-529F-ECA6-BEECE85AE0B2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1181100" y="3752933"/>
              <a:ext cx="141160" cy="142793"/>
            </a:xfrm>
            <a:custGeom>
              <a:avLst/>
              <a:gdLst/>
              <a:ahLst/>
              <a:cxnLst/>
              <a:rect l="0" t="0" r="0" b="0"/>
              <a:pathLst>
                <a:path w="141160" h="142793">
                  <a:moveTo>
                    <a:pt x="123825" y="47542"/>
                  </a:moveTo>
                  <a:lnTo>
                    <a:pt x="123825" y="47542"/>
                  </a:lnTo>
                  <a:lnTo>
                    <a:pt x="139013" y="31295"/>
                  </a:lnTo>
                  <a:lnTo>
                    <a:pt x="141159" y="25152"/>
                  </a:lnTo>
                  <a:lnTo>
                    <a:pt x="139290" y="16071"/>
                  </a:lnTo>
                  <a:lnTo>
                    <a:pt x="134523" y="3108"/>
                  </a:lnTo>
                  <a:lnTo>
                    <a:pt x="133074" y="2044"/>
                  </a:lnTo>
                  <a:lnTo>
                    <a:pt x="125252" y="197"/>
                  </a:lnTo>
                  <a:lnTo>
                    <a:pt x="119191" y="0"/>
                  </a:lnTo>
                  <a:lnTo>
                    <a:pt x="74509" y="24811"/>
                  </a:lnTo>
                  <a:lnTo>
                    <a:pt x="54589" y="41126"/>
                  </a:lnTo>
                  <a:lnTo>
                    <a:pt x="50720" y="50335"/>
                  </a:lnTo>
                  <a:lnTo>
                    <a:pt x="49688" y="55754"/>
                  </a:lnTo>
                  <a:lnTo>
                    <a:pt x="51364" y="64597"/>
                  </a:lnTo>
                  <a:lnTo>
                    <a:pt x="53293" y="68437"/>
                  </a:lnTo>
                  <a:lnTo>
                    <a:pt x="55637" y="70997"/>
                  </a:lnTo>
                  <a:lnTo>
                    <a:pt x="98840" y="92230"/>
                  </a:lnTo>
                  <a:lnTo>
                    <a:pt x="115481" y="101588"/>
                  </a:lnTo>
                  <a:lnTo>
                    <a:pt x="120117" y="107899"/>
                  </a:lnTo>
                  <a:lnTo>
                    <a:pt x="122726" y="117402"/>
                  </a:lnTo>
                  <a:lnTo>
                    <a:pt x="120976" y="120573"/>
                  </a:lnTo>
                  <a:lnTo>
                    <a:pt x="107326" y="131386"/>
                  </a:lnTo>
                  <a:lnTo>
                    <a:pt x="65885" y="133157"/>
                  </a:lnTo>
                  <a:lnTo>
                    <a:pt x="32155" y="134316"/>
                  </a:lnTo>
                  <a:lnTo>
                    <a:pt x="0" y="1427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2" name="SMARTInkShape-Group28">
            <a:extLst>
              <a:ext uri="{FF2B5EF4-FFF2-40B4-BE49-F238E27FC236}">
                <a16:creationId xmlns:a16="http://schemas.microsoft.com/office/drawing/2014/main" id="{E7AE6E12-8660-B517-4169-702697FCFA8B}"/>
              </a:ext>
            </a:extLst>
          </p:cNvPr>
          <p:cNvGrpSpPr/>
          <p:nvPr/>
        </p:nvGrpSpPr>
        <p:grpSpPr>
          <a:xfrm>
            <a:off x="1630592" y="3700370"/>
            <a:ext cx="1950809" cy="433481"/>
            <a:chOff x="1630592" y="3700370"/>
            <a:chExt cx="1950809" cy="433481"/>
          </a:xfrm>
        </p:grpSpPr>
        <p:sp>
          <p:nvSpPr>
            <p:cNvPr id="179" name="SMARTInkShape-153">
              <a:extLst>
                <a:ext uri="{FF2B5EF4-FFF2-40B4-BE49-F238E27FC236}">
                  <a16:creationId xmlns:a16="http://schemas.microsoft.com/office/drawing/2014/main" id="{0F4937F7-96A3-5D25-0447-9E805F27AFBB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1630592" y="3776299"/>
              <a:ext cx="207734" cy="176348"/>
            </a:xfrm>
            <a:custGeom>
              <a:avLst/>
              <a:gdLst/>
              <a:ahLst/>
              <a:cxnLst/>
              <a:rect l="0" t="0" r="0" b="0"/>
              <a:pathLst>
                <a:path w="207734" h="176348">
                  <a:moveTo>
                    <a:pt x="112483" y="33701"/>
                  </a:moveTo>
                  <a:lnTo>
                    <a:pt x="112483" y="33701"/>
                  </a:lnTo>
                  <a:lnTo>
                    <a:pt x="121616" y="33701"/>
                  </a:lnTo>
                  <a:lnTo>
                    <a:pt x="121974" y="20444"/>
                  </a:lnTo>
                  <a:lnTo>
                    <a:pt x="119170" y="14403"/>
                  </a:lnTo>
                  <a:lnTo>
                    <a:pt x="116941" y="11311"/>
                  </a:lnTo>
                  <a:lnTo>
                    <a:pt x="111642" y="7875"/>
                  </a:lnTo>
                  <a:lnTo>
                    <a:pt x="87835" y="0"/>
                  </a:lnTo>
                  <a:lnTo>
                    <a:pt x="64257" y="4195"/>
                  </a:lnTo>
                  <a:lnTo>
                    <a:pt x="43396" y="13200"/>
                  </a:lnTo>
                  <a:lnTo>
                    <a:pt x="25926" y="27744"/>
                  </a:lnTo>
                  <a:lnTo>
                    <a:pt x="4315" y="69075"/>
                  </a:lnTo>
                  <a:lnTo>
                    <a:pt x="0" y="87809"/>
                  </a:lnTo>
                  <a:lnTo>
                    <a:pt x="1813" y="100435"/>
                  </a:lnTo>
                  <a:lnTo>
                    <a:pt x="8784" y="116621"/>
                  </a:lnTo>
                  <a:lnTo>
                    <a:pt x="23725" y="140419"/>
                  </a:lnTo>
                  <a:lnTo>
                    <a:pt x="34420" y="147003"/>
                  </a:lnTo>
                  <a:lnTo>
                    <a:pt x="45844" y="137592"/>
                  </a:lnTo>
                  <a:lnTo>
                    <a:pt x="51116" y="129969"/>
                  </a:lnTo>
                  <a:lnTo>
                    <a:pt x="62382" y="106664"/>
                  </a:lnTo>
                  <a:lnTo>
                    <a:pt x="83358" y="72787"/>
                  </a:lnTo>
                  <a:lnTo>
                    <a:pt x="83745" y="77149"/>
                  </a:lnTo>
                  <a:lnTo>
                    <a:pt x="83886" y="119398"/>
                  </a:lnTo>
                  <a:lnTo>
                    <a:pt x="83906" y="163390"/>
                  </a:lnTo>
                  <a:lnTo>
                    <a:pt x="83907" y="167785"/>
                  </a:lnTo>
                  <a:lnTo>
                    <a:pt x="84965" y="170716"/>
                  </a:lnTo>
                  <a:lnTo>
                    <a:pt x="86730" y="172669"/>
                  </a:lnTo>
                  <a:lnTo>
                    <a:pt x="91512" y="174840"/>
                  </a:lnTo>
                  <a:lnTo>
                    <a:pt x="116411" y="176347"/>
                  </a:lnTo>
                  <a:lnTo>
                    <a:pt x="137165" y="171452"/>
                  </a:lnTo>
                  <a:lnTo>
                    <a:pt x="163141" y="159258"/>
                  </a:lnTo>
                  <a:lnTo>
                    <a:pt x="185833" y="143208"/>
                  </a:lnTo>
                  <a:lnTo>
                    <a:pt x="193766" y="139521"/>
                  </a:lnTo>
                  <a:lnTo>
                    <a:pt x="207733" y="1289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154">
              <a:extLst>
                <a:ext uri="{FF2B5EF4-FFF2-40B4-BE49-F238E27FC236}">
                  <a16:creationId xmlns:a16="http://schemas.microsoft.com/office/drawing/2014/main" id="{92F53E22-D0F1-2EB9-EA1C-19F48C621758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1819275" y="3800475"/>
              <a:ext cx="200026" cy="133092"/>
            </a:xfrm>
            <a:custGeom>
              <a:avLst/>
              <a:gdLst/>
              <a:ahLst/>
              <a:cxnLst/>
              <a:rect l="0" t="0" r="0" b="0"/>
              <a:pathLst>
                <a:path w="200026" h="133092">
                  <a:moveTo>
                    <a:pt x="0" y="76200"/>
                  </a:moveTo>
                  <a:lnTo>
                    <a:pt x="0" y="76200"/>
                  </a:lnTo>
                  <a:lnTo>
                    <a:pt x="13183" y="55478"/>
                  </a:lnTo>
                  <a:lnTo>
                    <a:pt x="42685" y="24000"/>
                  </a:lnTo>
                  <a:lnTo>
                    <a:pt x="51074" y="21250"/>
                  </a:lnTo>
                  <a:lnTo>
                    <a:pt x="56274" y="20517"/>
                  </a:lnTo>
                  <a:lnTo>
                    <a:pt x="64875" y="22524"/>
                  </a:lnTo>
                  <a:lnTo>
                    <a:pt x="68650" y="24541"/>
                  </a:lnTo>
                  <a:lnTo>
                    <a:pt x="79019" y="37493"/>
                  </a:lnTo>
                  <a:lnTo>
                    <a:pt x="90193" y="78307"/>
                  </a:lnTo>
                  <a:lnTo>
                    <a:pt x="93751" y="105399"/>
                  </a:lnTo>
                  <a:lnTo>
                    <a:pt x="91762" y="118458"/>
                  </a:lnTo>
                  <a:lnTo>
                    <a:pt x="89750" y="123422"/>
                  </a:lnTo>
                  <a:lnTo>
                    <a:pt x="87350" y="126731"/>
                  </a:lnTo>
                  <a:lnTo>
                    <a:pt x="81861" y="130409"/>
                  </a:lnTo>
                  <a:lnTo>
                    <a:pt x="55238" y="133091"/>
                  </a:lnTo>
                  <a:lnTo>
                    <a:pt x="52701" y="132119"/>
                  </a:lnTo>
                  <a:lnTo>
                    <a:pt x="51009" y="130413"/>
                  </a:lnTo>
                  <a:lnTo>
                    <a:pt x="48293" y="125126"/>
                  </a:lnTo>
                  <a:lnTo>
                    <a:pt x="47684" y="102481"/>
                  </a:lnTo>
                  <a:lnTo>
                    <a:pt x="50473" y="95641"/>
                  </a:lnTo>
                  <a:lnTo>
                    <a:pt x="83274" y="51589"/>
                  </a:lnTo>
                  <a:lnTo>
                    <a:pt x="92750" y="44095"/>
                  </a:lnTo>
                  <a:lnTo>
                    <a:pt x="134803" y="20726"/>
                  </a:lnTo>
                  <a:lnTo>
                    <a:pt x="159533" y="12844"/>
                  </a:lnTo>
                  <a:lnTo>
                    <a:pt x="172504" y="9942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SMARTInkShape-155">
              <a:extLst>
                <a:ext uri="{FF2B5EF4-FFF2-40B4-BE49-F238E27FC236}">
                  <a16:creationId xmlns:a16="http://schemas.microsoft.com/office/drawing/2014/main" id="{F52BD48C-8E23-9BC3-E578-19CC76D78CD9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048383" y="3819651"/>
              <a:ext cx="18509" cy="142750"/>
            </a:xfrm>
            <a:custGeom>
              <a:avLst/>
              <a:gdLst/>
              <a:ahLst/>
              <a:cxnLst/>
              <a:rect l="0" t="0" r="0" b="0"/>
              <a:pathLst>
                <a:path w="18509" h="142750">
                  <a:moveTo>
                    <a:pt x="9017" y="18924"/>
                  </a:moveTo>
                  <a:lnTo>
                    <a:pt x="9017" y="18924"/>
                  </a:lnTo>
                  <a:lnTo>
                    <a:pt x="9017" y="13867"/>
                  </a:lnTo>
                  <a:lnTo>
                    <a:pt x="10075" y="12378"/>
                  </a:lnTo>
                  <a:lnTo>
                    <a:pt x="11839" y="11385"/>
                  </a:lnTo>
                  <a:lnTo>
                    <a:pt x="14073" y="10723"/>
                  </a:lnTo>
                  <a:lnTo>
                    <a:pt x="15563" y="9223"/>
                  </a:lnTo>
                  <a:lnTo>
                    <a:pt x="18508" y="0"/>
                  </a:lnTo>
                  <a:lnTo>
                    <a:pt x="17477" y="16166"/>
                  </a:lnTo>
                  <a:lnTo>
                    <a:pt x="3353" y="61656"/>
                  </a:lnTo>
                  <a:lnTo>
                    <a:pt x="0" y="108264"/>
                  </a:lnTo>
                  <a:lnTo>
                    <a:pt x="9017" y="1427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SMARTInkShape-156">
              <a:extLst>
                <a:ext uri="{FF2B5EF4-FFF2-40B4-BE49-F238E27FC236}">
                  <a16:creationId xmlns:a16="http://schemas.microsoft.com/office/drawing/2014/main" id="{CF785A64-FAC8-0F59-5AC2-350DD8ED6146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095500" y="3752850"/>
              <a:ext cx="1" cy="47626"/>
            </a:xfrm>
            <a:custGeom>
              <a:avLst/>
              <a:gdLst/>
              <a:ahLst/>
              <a:cxnLst/>
              <a:rect l="0" t="0" r="0" b="0"/>
              <a:pathLst>
                <a:path w="1" h="47626">
                  <a:moveTo>
                    <a:pt x="0" y="47625"/>
                  </a:moveTo>
                  <a:lnTo>
                    <a:pt x="0" y="476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SMARTInkShape-157">
              <a:extLst>
                <a:ext uri="{FF2B5EF4-FFF2-40B4-BE49-F238E27FC236}">
                  <a16:creationId xmlns:a16="http://schemas.microsoft.com/office/drawing/2014/main" id="{4798B1B2-3241-114A-E806-79F9DBBB8D67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43125" y="3773340"/>
              <a:ext cx="85726" cy="160486"/>
            </a:xfrm>
            <a:custGeom>
              <a:avLst/>
              <a:gdLst/>
              <a:ahLst/>
              <a:cxnLst/>
              <a:rect l="0" t="0" r="0" b="0"/>
              <a:pathLst>
                <a:path w="85726" h="160486">
                  <a:moveTo>
                    <a:pt x="85725" y="17610"/>
                  </a:moveTo>
                  <a:lnTo>
                    <a:pt x="85725" y="17610"/>
                  </a:lnTo>
                  <a:lnTo>
                    <a:pt x="85725" y="12553"/>
                  </a:lnTo>
                  <a:lnTo>
                    <a:pt x="84667" y="11064"/>
                  </a:lnTo>
                  <a:lnTo>
                    <a:pt x="82903" y="10071"/>
                  </a:lnTo>
                  <a:lnTo>
                    <a:pt x="50077" y="0"/>
                  </a:lnTo>
                  <a:lnTo>
                    <a:pt x="40601" y="2022"/>
                  </a:lnTo>
                  <a:lnTo>
                    <a:pt x="31803" y="7507"/>
                  </a:lnTo>
                  <a:lnTo>
                    <a:pt x="7820" y="29189"/>
                  </a:lnTo>
                  <a:lnTo>
                    <a:pt x="3476" y="36162"/>
                  </a:lnTo>
                  <a:lnTo>
                    <a:pt x="1545" y="43847"/>
                  </a:lnTo>
                  <a:lnTo>
                    <a:pt x="203" y="62000"/>
                  </a:lnTo>
                  <a:lnTo>
                    <a:pt x="2913" y="66620"/>
                  </a:lnTo>
                  <a:lnTo>
                    <a:pt x="27452" y="92597"/>
                  </a:lnTo>
                  <a:lnTo>
                    <a:pt x="36190" y="98563"/>
                  </a:lnTo>
                  <a:lnTo>
                    <a:pt x="61328" y="111369"/>
                  </a:lnTo>
                  <a:lnTo>
                    <a:pt x="77556" y="125941"/>
                  </a:lnTo>
                  <a:lnTo>
                    <a:pt x="82094" y="133843"/>
                  </a:lnTo>
                  <a:lnTo>
                    <a:pt x="82246" y="137433"/>
                  </a:lnTo>
                  <a:lnTo>
                    <a:pt x="79593" y="144242"/>
                  </a:lnTo>
                  <a:lnTo>
                    <a:pt x="77404" y="146482"/>
                  </a:lnTo>
                  <a:lnTo>
                    <a:pt x="72149" y="148969"/>
                  </a:lnTo>
                  <a:lnTo>
                    <a:pt x="0" y="1604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SMARTInkShape-158">
              <a:extLst>
                <a:ext uri="{FF2B5EF4-FFF2-40B4-BE49-F238E27FC236}">
                  <a16:creationId xmlns:a16="http://schemas.microsoft.com/office/drawing/2014/main" id="{11DD2D83-39AC-068E-8CC1-398269AF72F2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2286000" y="3810055"/>
              <a:ext cx="19031" cy="133296"/>
            </a:xfrm>
            <a:custGeom>
              <a:avLst/>
              <a:gdLst/>
              <a:ahLst/>
              <a:cxnLst/>
              <a:rect l="0" t="0" r="0" b="0"/>
              <a:pathLst>
                <a:path w="19031" h="133296">
                  <a:moveTo>
                    <a:pt x="0" y="28520"/>
                  </a:moveTo>
                  <a:lnTo>
                    <a:pt x="0" y="28520"/>
                  </a:lnTo>
                  <a:lnTo>
                    <a:pt x="13092" y="14370"/>
                  </a:lnTo>
                  <a:lnTo>
                    <a:pt x="19030" y="0"/>
                  </a:lnTo>
                  <a:lnTo>
                    <a:pt x="10847" y="34666"/>
                  </a:lnTo>
                  <a:lnTo>
                    <a:pt x="4585" y="78008"/>
                  </a:lnTo>
                  <a:lnTo>
                    <a:pt x="0" y="1332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SMARTInkShape-159">
              <a:extLst>
                <a:ext uri="{FF2B5EF4-FFF2-40B4-BE49-F238E27FC236}">
                  <a16:creationId xmlns:a16="http://schemas.microsoft.com/office/drawing/2014/main" id="{8A1E1BC6-15F4-6569-0313-E5C10C23AA00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2305050" y="370522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0" y="47625"/>
                  </a:moveTo>
                  <a:lnTo>
                    <a:pt x="0" y="47625"/>
                  </a:lnTo>
                  <a:lnTo>
                    <a:pt x="6546" y="3241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SMARTInkShape-160">
              <a:extLst>
                <a:ext uri="{FF2B5EF4-FFF2-40B4-BE49-F238E27FC236}">
                  <a16:creationId xmlns:a16="http://schemas.microsoft.com/office/drawing/2014/main" id="{2540B748-B576-10F6-0540-485CDF234EA6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2352675" y="3810640"/>
              <a:ext cx="180566" cy="123186"/>
            </a:xfrm>
            <a:custGeom>
              <a:avLst/>
              <a:gdLst/>
              <a:ahLst/>
              <a:cxnLst/>
              <a:rect l="0" t="0" r="0" b="0"/>
              <a:pathLst>
                <a:path w="180566" h="123186">
                  <a:moveTo>
                    <a:pt x="0" y="75560"/>
                  </a:moveTo>
                  <a:lnTo>
                    <a:pt x="0" y="75560"/>
                  </a:lnTo>
                  <a:lnTo>
                    <a:pt x="5056" y="75560"/>
                  </a:lnTo>
                  <a:lnTo>
                    <a:pt x="10361" y="67093"/>
                  </a:lnTo>
                  <a:lnTo>
                    <a:pt x="28648" y="30850"/>
                  </a:lnTo>
                  <a:lnTo>
                    <a:pt x="41290" y="15811"/>
                  </a:lnTo>
                  <a:lnTo>
                    <a:pt x="47631" y="11963"/>
                  </a:lnTo>
                  <a:lnTo>
                    <a:pt x="55270" y="9493"/>
                  </a:lnTo>
                  <a:lnTo>
                    <a:pt x="59137" y="11977"/>
                  </a:lnTo>
                  <a:lnTo>
                    <a:pt x="61649" y="14122"/>
                  </a:lnTo>
                  <a:lnTo>
                    <a:pt x="64441" y="22149"/>
                  </a:lnTo>
                  <a:lnTo>
                    <a:pt x="66544" y="63079"/>
                  </a:lnTo>
                  <a:lnTo>
                    <a:pt x="65591" y="93791"/>
                  </a:lnTo>
                  <a:lnTo>
                    <a:pt x="57737" y="115226"/>
                  </a:lnTo>
                  <a:lnTo>
                    <a:pt x="57266" y="121613"/>
                  </a:lnTo>
                  <a:lnTo>
                    <a:pt x="58286" y="122137"/>
                  </a:lnTo>
                  <a:lnTo>
                    <a:pt x="62241" y="122720"/>
                  </a:lnTo>
                  <a:lnTo>
                    <a:pt x="63719" y="121816"/>
                  </a:lnTo>
                  <a:lnTo>
                    <a:pt x="64704" y="120156"/>
                  </a:lnTo>
                  <a:lnTo>
                    <a:pt x="65361" y="117990"/>
                  </a:lnTo>
                  <a:lnTo>
                    <a:pt x="66857" y="116547"/>
                  </a:lnTo>
                  <a:lnTo>
                    <a:pt x="71342" y="114943"/>
                  </a:lnTo>
                  <a:lnTo>
                    <a:pt x="72962" y="113457"/>
                  </a:lnTo>
                  <a:lnTo>
                    <a:pt x="81205" y="100646"/>
                  </a:lnTo>
                  <a:lnTo>
                    <a:pt x="112742" y="59481"/>
                  </a:lnTo>
                  <a:lnTo>
                    <a:pt x="136110" y="18422"/>
                  </a:lnTo>
                  <a:lnTo>
                    <a:pt x="150984" y="6655"/>
                  </a:lnTo>
                  <a:lnTo>
                    <a:pt x="169165" y="0"/>
                  </a:lnTo>
                  <a:lnTo>
                    <a:pt x="169927" y="1904"/>
                  </a:lnTo>
                  <a:lnTo>
                    <a:pt x="172057" y="13637"/>
                  </a:lnTo>
                  <a:lnTo>
                    <a:pt x="177862" y="26403"/>
                  </a:lnTo>
                  <a:lnTo>
                    <a:pt x="180565" y="62031"/>
                  </a:lnTo>
                  <a:lnTo>
                    <a:pt x="172308" y="106203"/>
                  </a:lnTo>
                  <a:lnTo>
                    <a:pt x="171450" y="1231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SMARTInkShape-161">
              <a:extLst>
                <a:ext uri="{FF2B5EF4-FFF2-40B4-BE49-F238E27FC236}">
                  <a16:creationId xmlns:a16="http://schemas.microsoft.com/office/drawing/2014/main" id="{7A5C3EC8-F6C9-FE92-C4FC-F43EA1A80876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2562967" y="3824699"/>
              <a:ext cx="132609" cy="280527"/>
            </a:xfrm>
            <a:custGeom>
              <a:avLst/>
              <a:gdLst/>
              <a:ahLst/>
              <a:cxnLst/>
              <a:rect l="0" t="0" r="0" b="0"/>
              <a:pathLst>
                <a:path w="132609" h="280527">
                  <a:moveTo>
                    <a:pt x="84983" y="71026"/>
                  </a:moveTo>
                  <a:lnTo>
                    <a:pt x="84983" y="71026"/>
                  </a:lnTo>
                  <a:lnTo>
                    <a:pt x="84983" y="24852"/>
                  </a:lnTo>
                  <a:lnTo>
                    <a:pt x="79927" y="13718"/>
                  </a:lnTo>
                  <a:lnTo>
                    <a:pt x="77379" y="10596"/>
                  </a:lnTo>
                  <a:lnTo>
                    <a:pt x="62593" y="117"/>
                  </a:lnTo>
                  <a:lnTo>
                    <a:pt x="50690" y="0"/>
                  </a:lnTo>
                  <a:lnTo>
                    <a:pt x="22235" y="8548"/>
                  </a:lnTo>
                  <a:lnTo>
                    <a:pt x="11940" y="17152"/>
                  </a:lnTo>
                  <a:lnTo>
                    <a:pt x="4894" y="26974"/>
                  </a:lnTo>
                  <a:lnTo>
                    <a:pt x="928" y="38453"/>
                  </a:lnTo>
                  <a:lnTo>
                    <a:pt x="0" y="45260"/>
                  </a:lnTo>
                  <a:lnTo>
                    <a:pt x="2410" y="51814"/>
                  </a:lnTo>
                  <a:lnTo>
                    <a:pt x="4534" y="55043"/>
                  </a:lnTo>
                  <a:lnTo>
                    <a:pt x="23152" y="67830"/>
                  </a:lnTo>
                  <a:lnTo>
                    <a:pt x="44391" y="77724"/>
                  </a:lnTo>
                  <a:lnTo>
                    <a:pt x="61740" y="80478"/>
                  </a:lnTo>
                  <a:lnTo>
                    <a:pt x="66312" y="80502"/>
                  </a:lnTo>
                  <a:lnTo>
                    <a:pt x="69361" y="82635"/>
                  </a:lnTo>
                  <a:lnTo>
                    <a:pt x="71393" y="86174"/>
                  </a:lnTo>
                  <a:lnTo>
                    <a:pt x="81469" y="130367"/>
                  </a:lnTo>
                  <a:lnTo>
                    <a:pt x="83942" y="173981"/>
                  </a:lnTo>
                  <a:lnTo>
                    <a:pt x="83833" y="216777"/>
                  </a:lnTo>
                  <a:lnTo>
                    <a:pt x="75274" y="247545"/>
                  </a:lnTo>
                  <a:lnTo>
                    <a:pt x="68092" y="261273"/>
                  </a:lnTo>
                  <a:lnTo>
                    <a:pt x="67372" y="264532"/>
                  </a:lnTo>
                  <a:lnTo>
                    <a:pt x="57858" y="278680"/>
                  </a:lnTo>
                  <a:lnTo>
                    <a:pt x="54230" y="279733"/>
                  </a:lnTo>
                  <a:lnTo>
                    <a:pt x="39112" y="280526"/>
                  </a:lnTo>
                  <a:lnTo>
                    <a:pt x="37512" y="240799"/>
                  </a:lnTo>
                  <a:lnTo>
                    <a:pt x="51539" y="196440"/>
                  </a:lnTo>
                  <a:lnTo>
                    <a:pt x="68885" y="149487"/>
                  </a:lnTo>
                  <a:lnTo>
                    <a:pt x="106508" y="105898"/>
                  </a:lnTo>
                  <a:lnTo>
                    <a:pt x="132608" y="805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SMARTInkShape-162">
              <a:extLst>
                <a:ext uri="{FF2B5EF4-FFF2-40B4-BE49-F238E27FC236}">
                  <a16:creationId xmlns:a16="http://schemas.microsoft.com/office/drawing/2014/main" id="{CBA40C07-A289-21E7-0D44-3806C24D195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2876588" y="3700370"/>
              <a:ext cx="152328" cy="433481"/>
            </a:xfrm>
            <a:custGeom>
              <a:avLst/>
              <a:gdLst/>
              <a:ahLst/>
              <a:cxnLst/>
              <a:rect l="0" t="0" r="0" b="0"/>
              <a:pathLst>
                <a:path w="152328" h="433481">
                  <a:moveTo>
                    <a:pt x="142837" y="71530"/>
                  </a:moveTo>
                  <a:lnTo>
                    <a:pt x="142837" y="71530"/>
                  </a:lnTo>
                  <a:lnTo>
                    <a:pt x="147893" y="66473"/>
                  </a:lnTo>
                  <a:lnTo>
                    <a:pt x="150376" y="61169"/>
                  </a:lnTo>
                  <a:lnTo>
                    <a:pt x="152327" y="30241"/>
                  </a:lnTo>
                  <a:lnTo>
                    <a:pt x="147295" y="15669"/>
                  </a:lnTo>
                  <a:lnTo>
                    <a:pt x="144751" y="12064"/>
                  </a:lnTo>
                  <a:lnTo>
                    <a:pt x="129971" y="748"/>
                  </a:lnTo>
                  <a:lnTo>
                    <a:pt x="125793" y="0"/>
                  </a:lnTo>
                  <a:lnTo>
                    <a:pt x="115506" y="1992"/>
                  </a:lnTo>
                  <a:lnTo>
                    <a:pt x="92758" y="14120"/>
                  </a:lnTo>
                  <a:lnTo>
                    <a:pt x="70966" y="36175"/>
                  </a:lnTo>
                  <a:lnTo>
                    <a:pt x="51186" y="74189"/>
                  </a:lnTo>
                  <a:lnTo>
                    <a:pt x="35130" y="113358"/>
                  </a:lnTo>
                  <a:lnTo>
                    <a:pt x="22509" y="156110"/>
                  </a:lnTo>
                  <a:lnTo>
                    <a:pt x="14646" y="195129"/>
                  </a:lnTo>
                  <a:lnTo>
                    <a:pt x="9448" y="233410"/>
                  </a:lnTo>
                  <a:lnTo>
                    <a:pt x="2149" y="280013"/>
                  </a:lnTo>
                  <a:lnTo>
                    <a:pt x="934" y="312356"/>
                  </a:lnTo>
                  <a:lnTo>
                    <a:pt x="250" y="358198"/>
                  </a:lnTo>
                  <a:lnTo>
                    <a:pt x="19" y="403205"/>
                  </a:lnTo>
                  <a:lnTo>
                    <a:pt x="0" y="413297"/>
                  </a:lnTo>
                  <a:lnTo>
                    <a:pt x="2104" y="420025"/>
                  </a:lnTo>
                  <a:lnTo>
                    <a:pt x="5623" y="424510"/>
                  </a:lnTo>
                  <a:lnTo>
                    <a:pt x="14120" y="429493"/>
                  </a:lnTo>
                  <a:lnTo>
                    <a:pt x="28537" y="4334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SMARTInkShape-163">
              <a:extLst>
                <a:ext uri="{FF2B5EF4-FFF2-40B4-BE49-F238E27FC236}">
                  <a16:creationId xmlns:a16="http://schemas.microsoft.com/office/drawing/2014/main" id="{4D4978A3-5629-DC54-3FD7-278C9F47A541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2895600" y="3933825"/>
              <a:ext cx="152401" cy="47626"/>
            </a:xfrm>
            <a:custGeom>
              <a:avLst/>
              <a:gdLst/>
              <a:ahLst/>
              <a:cxnLst/>
              <a:rect l="0" t="0" r="0" b="0"/>
              <a:pathLst>
                <a:path w="152401" h="47626">
                  <a:moveTo>
                    <a:pt x="0" y="47625"/>
                  </a:moveTo>
                  <a:lnTo>
                    <a:pt x="0" y="47625"/>
                  </a:lnTo>
                  <a:lnTo>
                    <a:pt x="0" y="39424"/>
                  </a:lnTo>
                  <a:lnTo>
                    <a:pt x="5056" y="33436"/>
                  </a:lnTo>
                  <a:lnTo>
                    <a:pt x="48905" y="15744"/>
                  </a:lnTo>
                  <a:lnTo>
                    <a:pt x="72886" y="4207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SMARTInkShape-164">
              <a:extLst>
                <a:ext uri="{FF2B5EF4-FFF2-40B4-BE49-F238E27FC236}">
                  <a16:creationId xmlns:a16="http://schemas.microsoft.com/office/drawing/2014/main" id="{A527DE0F-7054-695A-D2FC-6AFFCC51714B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3048000" y="3924738"/>
              <a:ext cx="161926" cy="89415"/>
            </a:xfrm>
            <a:custGeom>
              <a:avLst/>
              <a:gdLst/>
              <a:ahLst/>
              <a:cxnLst/>
              <a:rect l="0" t="0" r="0" b="0"/>
              <a:pathLst>
                <a:path w="161926" h="89415">
                  <a:moveTo>
                    <a:pt x="0" y="47187"/>
                  </a:moveTo>
                  <a:lnTo>
                    <a:pt x="0" y="47187"/>
                  </a:lnTo>
                  <a:lnTo>
                    <a:pt x="26467" y="29854"/>
                  </a:lnTo>
                  <a:lnTo>
                    <a:pt x="44698" y="13049"/>
                  </a:lnTo>
                  <a:lnTo>
                    <a:pt x="50910" y="10848"/>
                  </a:lnTo>
                  <a:lnTo>
                    <a:pt x="52990" y="9203"/>
                  </a:lnTo>
                  <a:lnTo>
                    <a:pt x="56976" y="2889"/>
                  </a:lnTo>
                  <a:lnTo>
                    <a:pt x="61659" y="1041"/>
                  </a:lnTo>
                  <a:lnTo>
                    <a:pt x="70245" y="0"/>
                  </a:lnTo>
                  <a:lnTo>
                    <a:pt x="84549" y="4748"/>
                  </a:lnTo>
                  <a:lnTo>
                    <a:pt x="88116" y="8311"/>
                  </a:lnTo>
                  <a:lnTo>
                    <a:pt x="101170" y="41327"/>
                  </a:lnTo>
                  <a:lnTo>
                    <a:pt x="103173" y="53754"/>
                  </a:lnTo>
                  <a:lnTo>
                    <a:pt x="101241" y="63512"/>
                  </a:lnTo>
                  <a:lnTo>
                    <a:pt x="94203" y="74955"/>
                  </a:lnTo>
                  <a:lnTo>
                    <a:pt x="87376" y="81753"/>
                  </a:lnTo>
                  <a:lnTo>
                    <a:pt x="77287" y="88303"/>
                  </a:lnTo>
                  <a:lnTo>
                    <a:pt x="71633" y="89414"/>
                  </a:lnTo>
                  <a:lnTo>
                    <a:pt x="59706" y="87827"/>
                  </a:lnTo>
                  <a:lnTo>
                    <a:pt x="55679" y="85922"/>
                  </a:lnTo>
                  <a:lnTo>
                    <a:pt x="52994" y="83594"/>
                  </a:lnTo>
                  <a:lnTo>
                    <a:pt x="51204" y="80983"/>
                  </a:lnTo>
                  <a:lnTo>
                    <a:pt x="51070" y="78185"/>
                  </a:lnTo>
                  <a:lnTo>
                    <a:pt x="53742" y="72253"/>
                  </a:lnTo>
                  <a:lnTo>
                    <a:pt x="90502" y="34096"/>
                  </a:lnTo>
                  <a:lnTo>
                    <a:pt x="106898" y="21613"/>
                  </a:lnTo>
                  <a:lnTo>
                    <a:pt x="161925" y="90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SMARTInkShape-165">
              <a:extLst>
                <a:ext uri="{FF2B5EF4-FFF2-40B4-BE49-F238E27FC236}">
                  <a16:creationId xmlns:a16="http://schemas.microsoft.com/office/drawing/2014/main" id="{6DD8ECBF-3B90-30F0-4F14-4BE6D6B5BB21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3259812" y="3905498"/>
              <a:ext cx="321589" cy="114053"/>
            </a:xfrm>
            <a:custGeom>
              <a:avLst/>
              <a:gdLst/>
              <a:ahLst/>
              <a:cxnLst/>
              <a:rect l="0" t="0" r="0" b="0"/>
              <a:pathLst>
                <a:path w="321589" h="114053">
                  <a:moveTo>
                    <a:pt x="64413" y="56902"/>
                  </a:moveTo>
                  <a:lnTo>
                    <a:pt x="64413" y="56902"/>
                  </a:lnTo>
                  <a:lnTo>
                    <a:pt x="64413" y="43645"/>
                  </a:lnTo>
                  <a:lnTo>
                    <a:pt x="61591" y="37604"/>
                  </a:lnTo>
                  <a:lnTo>
                    <a:pt x="57867" y="31392"/>
                  </a:lnTo>
                  <a:lnTo>
                    <a:pt x="55281" y="20669"/>
                  </a:lnTo>
                  <a:lnTo>
                    <a:pt x="54091" y="20046"/>
                  </a:lnTo>
                  <a:lnTo>
                    <a:pt x="49948" y="19355"/>
                  </a:lnTo>
                  <a:lnTo>
                    <a:pt x="48419" y="18113"/>
                  </a:lnTo>
                  <a:lnTo>
                    <a:pt x="46721" y="13909"/>
                  </a:lnTo>
                  <a:lnTo>
                    <a:pt x="45210" y="12365"/>
                  </a:lnTo>
                  <a:lnTo>
                    <a:pt x="40709" y="10649"/>
                  </a:lnTo>
                  <a:lnTo>
                    <a:pt x="38027" y="12309"/>
                  </a:lnTo>
                  <a:lnTo>
                    <a:pt x="5374" y="54093"/>
                  </a:lnTo>
                  <a:lnTo>
                    <a:pt x="0" y="77942"/>
                  </a:lnTo>
                  <a:lnTo>
                    <a:pt x="1566" y="93064"/>
                  </a:lnTo>
                  <a:lnTo>
                    <a:pt x="5789" y="104724"/>
                  </a:lnTo>
                  <a:lnTo>
                    <a:pt x="8397" y="107833"/>
                  </a:lnTo>
                  <a:lnTo>
                    <a:pt x="14117" y="111288"/>
                  </a:lnTo>
                  <a:lnTo>
                    <a:pt x="24498" y="113688"/>
                  </a:lnTo>
                  <a:lnTo>
                    <a:pt x="25506" y="108246"/>
                  </a:lnTo>
                  <a:lnTo>
                    <a:pt x="27265" y="81538"/>
                  </a:lnTo>
                  <a:lnTo>
                    <a:pt x="33886" y="64084"/>
                  </a:lnTo>
                  <a:lnTo>
                    <a:pt x="63167" y="21576"/>
                  </a:lnTo>
                  <a:lnTo>
                    <a:pt x="75803" y="7865"/>
                  </a:lnTo>
                  <a:lnTo>
                    <a:pt x="85703" y="3358"/>
                  </a:lnTo>
                  <a:lnTo>
                    <a:pt x="91306" y="2156"/>
                  </a:lnTo>
                  <a:lnTo>
                    <a:pt x="96100" y="2413"/>
                  </a:lnTo>
                  <a:lnTo>
                    <a:pt x="104249" y="5521"/>
                  </a:lnTo>
                  <a:lnTo>
                    <a:pt x="106846" y="7831"/>
                  </a:lnTo>
                  <a:lnTo>
                    <a:pt x="109731" y="13221"/>
                  </a:lnTo>
                  <a:lnTo>
                    <a:pt x="111835" y="54940"/>
                  </a:lnTo>
                  <a:lnTo>
                    <a:pt x="112020" y="100622"/>
                  </a:lnTo>
                  <a:lnTo>
                    <a:pt x="112036" y="112873"/>
                  </a:lnTo>
                  <a:lnTo>
                    <a:pt x="112038" y="108646"/>
                  </a:lnTo>
                  <a:lnTo>
                    <a:pt x="120701" y="89074"/>
                  </a:lnTo>
                  <a:lnTo>
                    <a:pt x="147249" y="43878"/>
                  </a:lnTo>
                  <a:lnTo>
                    <a:pt x="176409" y="2612"/>
                  </a:lnTo>
                  <a:lnTo>
                    <a:pt x="180511" y="1023"/>
                  </a:lnTo>
                  <a:lnTo>
                    <a:pt x="186712" y="3"/>
                  </a:lnTo>
                  <a:lnTo>
                    <a:pt x="192842" y="4883"/>
                  </a:lnTo>
                  <a:lnTo>
                    <a:pt x="193424" y="8464"/>
                  </a:lnTo>
                  <a:lnTo>
                    <a:pt x="191303" y="23618"/>
                  </a:lnTo>
                  <a:lnTo>
                    <a:pt x="194320" y="41513"/>
                  </a:lnTo>
                  <a:lnTo>
                    <a:pt x="188327" y="88492"/>
                  </a:lnTo>
                  <a:lnTo>
                    <a:pt x="188238" y="94952"/>
                  </a:lnTo>
                  <a:lnTo>
                    <a:pt x="233019" y="50221"/>
                  </a:lnTo>
                  <a:lnTo>
                    <a:pt x="265761" y="9279"/>
                  </a:lnTo>
                  <a:lnTo>
                    <a:pt x="275962" y="3986"/>
                  </a:lnTo>
                  <a:lnTo>
                    <a:pt x="300216" y="0"/>
                  </a:lnTo>
                  <a:lnTo>
                    <a:pt x="306906" y="9939"/>
                  </a:lnTo>
                  <a:lnTo>
                    <a:pt x="306949" y="23329"/>
                  </a:lnTo>
                  <a:lnTo>
                    <a:pt x="303119" y="65965"/>
                  </a:lnTo>
                  <a:lnTo>
                    <a:pt x="302614" y="95816"/>
                  </a:lnTo>
                  <a:lnTo>
                    <a:pt x="304706" y="99778"/>
                  </a:lnTo>
                  <a:lnTo>
                    <a:pt x="321588" y="1140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3" name="SMARTInkShape-166">
            <a:extLst>
              <a:ext uri="{FF2B5EF4-FFF2-40B4-BE49-F238E27FC236}">
                <a16:creationId xmlns:a16="http://schemas.microsoft.com/office/drawing/2014/main" id="{58834098-BDB3-FFFD-37D2-133C8AF139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572346" y="4316187"/>
            <a:ext cx="218355" cy="131138"/>
          </a:xfrm>
          <a:custGeom>
            <a:avLst/>
            <a:gdLst/>
            <a:ahLst/>
            <a:cxnLst/>
            <a:rect l="0" t="0" r="0" b="0"/>
            <a:pathLst>
              <a:path w="218355" h="131138">
                <a:moveTo>
                  <a:pt x="94529" y="46263"/>
                </a:moveTo>
                <a:lnTo>
                  <a:pt x="94529" y="46263"/>
                </a:lnTo>
                <a:lnTo>
                  <a:pt x="94529" y="36855"/>
                </a:lnTo>
                <a:lnTo>
                  <a:pt x="102730" y="28547"/>
                </a:lnTo>
                <a:lnTo>
                  <a:pt x="103938" y="19129"/>
                </a:lnTo>
                <a:lnTo>
                  <a:pt x="104020" y="13058"/>
                </a:lnTo>
                <a:lnTo>
                  <a:pt x="102973" y="11427"/>
                </a:lnTo>
                <a:lnTo>
                  <a:pt x="101216" y="10339"/>
                </a:lnTo>
                <a:lnTo>
                  <a:pt x="95850" y="8593"/>
                </a:lnTo>
                <a:lnTo>
                  <a:pt x="89864" y="3233"/>
                </a:lnTo>
                <a:lnTo>
                  <a:pt x="81520" y="681"/>
                </a:lnTo>
                <a:lnTo>
                  <a:pt x="76331" y="0"/>
                </a:lnTo>
                <a:lnTo>
                  <a:pt x="58916" y="4098"/>
                </a:lnTo>
                <a:lnTo>
                  <a:pt x="40350" y="12015"/>
                </a:lnTo>
                <a:lnTo>
                  <a:pt x="21444" y="31177"/>
                </a:lnTo>
                <a:lnTo>
                  <a:pt x="7492" y="56962"/>
                </a:lnTo>
                <a:lnTo>
                  <a:pt x="1713" y="79654"/>
                </a:lnTo>
                <a:lnTo>
                  <a:pt x="0" y="104840"/>
                </a:lnTo>
                <a:lnTo>
                  <a:pt x="1876" y="111773"/>
                </a:lnTo>
                <a:lnTo>
                  <a:pt x="9606" y="122298"/>
                </a:lnTo>
                <a:lnTo>
                  <a:pt x="17274" y="127681"/>
                </a:lnTo>
                <a:lnTo>
                  <a:pt x="27542" y="130712"/>
                </a:lnTo>
                <a:lnTo>
                  <a:pt x="30820" y="131137"/>
                </a:lnTo>
                <a:lnTo>
                  <a:pt x="37286" y="128788"/>
                </a:lnTo>
                <a:lnTo>
                  <a:pt x="40492" y="126679"/>
                </a:lnTo>
                <a:lnTo>
                  <a:pt x="42630" y="124216"/>
                </a:lnTo>
                <a:lnTo>
                  <a:pt x="59995" y="81869"/>
                </a:lnTo>
                <a:lnTo>
                  <a:pt x="75317" y="46623"/>
                </a:lnTo>
                <a:lnTo>
                  <a:pt x="76528" y="77719"/>
                </a:lnTo>
                <a:lnTo>
                  <a:pt x="80531" y="85997"/>
                </a:lnTo>
                <a:lnTo>
                  <a:pt x="83080" y="88627"/>
                </a:lnTo>
                <a:lnTo>
                  <a:pt x="104127" y="101119"/>
                </a:lnTo>
                <a:lnTo>
                  <a:pt x="133472" y="103211"/>
                </a:lnTo>
                <a:lnTo>
                  <a:pt x="177128" y="103402"/>
                </a:lnTo>
                <a:lnTo>
                  <a:pt x="218354" y="10341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9" name="SMARTInkShape-Group30">
            <a:extLst>
              <a:ext uri="{FF2B5EF4-FFF2-40B4-BE49-F238E27FC236}">
                <a16:creationId xmlns:a16="http://schemas.microsoft.com/office/drawing/2014/main" id="{008AC725-EA50-F0B9-E84A-D3FD4BB01114}"/>
              </a:ext>
            </a:extLst>
          </p:cNvPr>
          <p:cNvGrpSpPr/>
          <p:nvPr/>
        </p:nvGrpSpPr>
        <p:grpSpPr>
          <a:xfrm>
            <a:off x="2114550" y="4259783"/>
            <a:ext cx="1590676" cy="883718"/>
            <a:chOff x="2114550" y="4259783"/>
            <a:chExt cx="1590676" cy="883718"/>
          </a:xfrm>
        </p:grpSpPr>
        <p:sp>
          <p:nvSpPr>
            <p:cNvPr id="194" name="SMARTInkShape-167">
              <a:extLst>
                <a:ext uri="{FF2B5EF4-FFF2-40B4-BE49-F238E27FC236}">
                  <a16:creationId xmlns:a16="http://schemas.microsoft.com/office/drawing/2014/main" id="{0D1100DC-72AC-79DF-735D-DDC325D8FBE8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2114550" y="4333875"/>
              <a:ext cx="190501" cy="142876"/>
            </a:xfrm>
            <a:custGeom>
              <a:avLst/>
              <a:gdLst/>
              <a:ahLst/>
              <a:cxnLst/>
              <a:rect l="0" t="0" r="0" b="0"/>
              <a:pathLst>
                <a:path w="190501" h="142876">
                  <a:moveTo>
                    <a:pt x="190500" y="0"/>
                  </a:moveTo>
                  <a:lnTo>
                    <a:pt x="190500" y="0"/>
                  </a:lnTo>
                  <a:lnTo>
                    <a:pt x="185444" y="0"/>
                  </a:lnTo>
                  <a:lnTo>
                    <a:pt x="142197" y="15188"/>
                  </a:lnTo>
                  <a:lnTo>
                    <a:pt x="101819" y="26315"/>
                  </a:lnTo>
                  <a:lnTo>
                    <a:pt x="85790" y="34138"/>
                  </a:lnTo>
                  <a:lnTo>
                    <a:pt x="84710" y="35458"/>
                  </a:lnTo>
                  <a:lnTo>
                    <a:pt x="85048" y="36339"/>
                  </a:lnTo>
                  <a:lnTo>
                    <a:pt x="90581" y="42635"/>
                  </a:lnTo>
                  <a:lnTo>
                    <a:pt x="95997" y="45407"/>
                  </a:lnTo>
                  <a:lnTo>
                    <a:pt x="98923" y="46146"/>
                  </a:lnTo>
                  <a:lnTo>
                    <a:pt x="145114" y="76256"/>
                  </a:lnTo>
                  <a:lnTo>
                    <a:pt x="163661" y="88911"/>
                  </a:lnTo>
                  <a:lnTo>
                    <a:pt x="165199" y="92082"/>
                  </a:lnTo>
                  <a:lnTo>
                    <a:pt x="165166" y="95255"/>
                  </a:lnTo>
                  <a:lnTo>
                    <a:pt x="164086" y="98428"/>
                  </a:lnTo>
                  <a:lnTo>
                    <a:pt x="157241" y="104776"/>
                  </a:lnTo>
                  <a:lnTo>
                    <a:pt x="130543" y="117475"/>
                  </a:lnTo>
                  <a:lnTo>
                    <a:pt x="95717" y="122989"/>
                  </a:lnTo>
                  <a:lnTo>
                    <a:pt x="83816" y="124512"/>
                  </a:lnTo>
                  <a:lnTo>
                    <a:pt x="67991" y="130261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SMARTInkShape-168">
              <a:extLst>
                <a:ext uri="{FF2B5EF4-FFF2-40B4-BE49-F238E27FC236}">
                  <a16:creationId xmlns:a16="http://schemas.microsoft.com/office/drawing/2014/main" id="{A952CA54-6F85-5E87-42F9-37FBF63C3F4E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2326160" y="4326255"/>
              <a:ext cx="169391" cy="140971"/>
            </a:xfrm>
            <a:custGeom>
              <a:avLst/>
              <a:gdLst/>
              <a:ahLst/>
              <a:cxnLst/>
              <a:rect l="0" t="0" r="0" b="0"/>
              <a:pathLst>
                <a:path w="169391" h="140971">
                  <a:moveTo>
                    <a:pt x="26515" y="93345"/>
                  </a:moveTo>
                  <a:lnTo>
                    <a:pt x="26515" y="93345"/>
                  </a:lnTo>
                  <a:lnTo>
                    <a:pt x="36236" y="92287"/>
                  </a:lnTo>
                  <a:lnTo>
                    <a:pt x="80575" y="81586"/>
                  </a:lnTo>
                  <a:lnTo>
                    <a:pt x="88642" y="77535"/>
                  </a:lnTo>
                  <a:lnTo>
                    <a:pt x="99133" y="74197"/>
                  </a:lnTo>
                  <a:lnTo>
                    <a:pt x="108944" y="68033"/>
                  </a:lnTo>
                  <a:lnTo>
                    <a:pt x="118554" y="64679"/>
                  </a:lnTo>
                  <a:lnTo>
                    <a:pt x="141403" y="47897"/>
                  </a:lnTo>
                  <a:lnTo>
                    <a:pt x="144382" y="47171"/>
                  </a:lnTo>
                  <a:lnTo>
                    <a:pt x="146368" y="44571"/>
                  </a:lnTo>
                  <a:lnTo>
                    <a:pt x="149163" y="31856"/>
                  </a:lnTo>
                  <a:lnTo>
                    <a:pt x="149817" y="24389"/>
                  </a:lnTo>
                  <a:lnTo>
                    <a:pt x="147875" y="20916"/>
                  </a:lnTo>
                  <a:lnTo>
                    <a:pt x="135028" y="10971"/>
                  </a:lnTo>
                  <a:lnTo>
                    <a:pt x="123779" y="4524"/>
                  </a:lnTo>
                  <a:lnTo>
                    <a:pt x="100489" y="0"/>
                  </a:lnTo>
                  <a:lnTo>
                    <a:pt x="73481" y="3716"/>
                  </a:lnTo>
                  <a:lnTo>
                    <a:pt x="50426" y="11519"/>
                  </a:lnTo>
                  <a:lnTo>
                    <a:pt x="30189" y="25591"/>
                  </a:lnTo>
                  <a:lnTo>
                    <a:pt x="15845" y="43166"/>
                  </a:lnTo>
                  <a:lnTo>
                    <a:pt x="1030" y="79094"/>
                  </a:lnTo>
                  <a:lnTo>
                    <a:pt x="0" y="83844"/>
                  </a:lnTo>
                  <a:lnTo>
                    <a:pt x="371" y="88069"/>
                  </a:lnTo>
                  <a:lnTo>
                    <a:pt x="11378" y="110825"/>
                  </a:lnTo>
                  <a:lnTo>
                    <a:pt x="22963" y="119811"/>
                  </a:lnTo>
                  <a:lnTo>
                    <a:pt x="38695" y="126275"/>
                  </a:lnTo>
                  <a:lnTo>
                    <a:pt x="84015" y="135820"/>
                  </a:lnTo>
                  <a:lnTo>
                    <a:pt x="127322" y="139953"/>
                  </a:lnTo>
                  <a:lnTo>
                    <a:pt x="169390" y="1409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SMARTInkShape-169">
              <a:extLst>
                <a:ext uri="{FF2B5EF4-FFF2-40B4-BE49-F238E27FC236}">
                  <a16:creationId xmlns:a16="http://schemas.microsoft.com/office/drawing/2014/main" id="{023C198A-4B10-A7D5-4C96-B83E00FDCF61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2524312" y="4259783"/>
              <a:ext cx="47439" cy="236018"/>
            </a:xfrm>
            <a:custGeom>
              <a:avLst/>
              <a:gdLst/>
              <a:ahLst/>
              <a:cxnLst/>
              <a:rect l="0" t="0" r="0" b="0"/>
              <a:pathLst>
                <a:path w="47439" h="236018">
                  <a:moveTo>
                    <a:pt x="47438" y="26467"/>
                  </a:moveTo>
                  <a:lnTo>
                    <a:pt x="47438" y="26467"/>
                  </a:lnTo>
                  <a:lnTo>
                    <a:pt x="47438" y="0"/>
                  </a:lnTo>
                  <a:lnTo>
                    <a:pt x="46380" y="356"/>
                  </a:lnTo>
                  <a:lnTo>
                    <a:pt x="42382" y="3573"/>
                  </a:lnTo>
                  <a:lnTo>
                    <a:pt x="34180" y="16391"/>
                  </a:lnTo>
                  <a:lnTo>
                    <a:pt x="20870" y="54894"/>
                  </a:lnTo>
                  <a:lnTo>
                    <a:pt x="4599" y="97620"/>
                  </a:lnTo>
                  <a:lnTo>
                    <a:pt x="759" y="142239"/>
                  </a:lnTo>
                  <a:lnTo>
                    <a:pt x="0" y="187860"/>
                  </a:lnTo>
                  <a:lnTo>
                    <a:pt x="927" y="219866"/>
                  </a:lnTo>
                  <a:lnTo>
                    <a:pt x="9338" y="2360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SMARTInkShape-170">
              <a:extLst>
                <a:ext uri="{FF2B5EF4-FFF2-40B4-BE49-F238E27FC236}">
                  <a16:creationId xmlns:a16="http://schemas.microsoft.com/office/drawing/2014/main" id="{37AADE81-6BA0-0EFA-76D7-845C0473FAA2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2611547" y="4382984"/>
              <a:ext cx="122129" cy="103292"/>
            </a:xfrm>
            <a:custGeom>
              <a:avLst/>
              <a:gdLst/>
              <a:ahLst/>
              <a:cxnLst/>
              <a:rect l="0" t="0" r="0" b="0"/>
              <a:pathLst>
                <a:path w="122129" h="103292">
                  <a:moveTo>
                    <a:pt x="17353" y="55666"/>
                  </a:moveTo>
                  <a:lnTo>
                    <a:pt x="17353" y="55666"/>
                  </a:lnTo>
                  <a:lnTo>
                    <a:pt x="32561" y="49120"/>
                  </a:lnTo>
                  <a:lnTo>
                    <a:pt x="72750" y="41201"/>
                  </a:lnTo>
                  <a:lnTo>
                    <a:pt x="104497" y="28818"/>
                  </a:lnTo>
                  <a:lnTo>
                    <a:pt x="107199" y="26125"/>
                  </a:lnTo>
                  <a:lnTo>
                    <a:pt x="110201" y="17490"/>
                  </a:lnTo>
                  <a:lnTo>
                    <a:pt x="109943" y="13281"/>
                  </a:lnTo>
                  <a:lnTo>
                    <a:pt x="106835" y="5784"/>
                  </a:lnTo>
                  <a:lnTo>
                    <a:pt x="103466" y="3361"/>
                  </a:lnTo>
                  <a:lnTo>
                    <a:pt x="94078" y="670"/>
                  </a:lnTo>
                  <a:lnTo>
                    <a:pt x="63200" y="0"/>
                  </a:lnTo>
                  <a:lnTo>
                    <a:pt x="45138" y="3762"/>
                  </a:lnTo>
                  <a:lnTo>
                    <a:pt x="22175" y="16886"/>
                  </a:lnTo>
                  <a:lnTo>
                    <a:pt x="14205" y="25378"/>
                  </a:lnTo>
                  <a:lnTo>
                    <a:pt x="2122" y="55832"/>
                  </a:lnTo>
                  <a:lnTo>
                    <a:pt x="0" y="65618"/>
                  </a:lnTo>
                  <a:lnTo>
                    <a:pt x="1880" y="76317"/>
                  </a:lnTo>
                  <a:lnTo>
                    <a:pt x="8888" y="91418"/>
                  </a:lnTo>
                  <a:lnTo>
                    <a:pt x="11709" y="95376"/>
                  </a:lnTo>
                  <a:lnTo>
                    <a:pt x="15707" y="98014"/>
                  </a:lnTo>
                  <a:lnTo>
                    <a:pt x="25794" y="100945"/>
                  </a:lnTo>
                  <a:lnTo>
                    <a:pt x="71271" y="102828"/>
                  </a:lnTo>
                  <a:lnTo>
                    <a:pt x="122128" y="1032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SMARTInkShape-171">
              <a:extLst>
                <a:ext uri="{FF2B5EF4-FFF2-40B4-BE49-F238E27FC236}">
                  <a16:creationId xmlns:a16="http://schemas.microsoft.com/office/drawing/2014/main" id="{A618F997-5209-3562-9DC5-FBBA8618001D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2744115" y="4410202"/>
              <a:ext cx="141961" cy="94857"/>
            </a:xfrm>
            <a:custGeom>
              <a:avLst/>
              <a:gdLst/>
              <a:ahLst/>
              <a:cxnLst/>
              <a:rect l="0" t="0" r="0" b="0"/>
              <a:pathLst>
                <a:path w="141961" h="94857">
                  <a:moveTo>
                    <a:pt x="84810" y="18923"/>
                  </a:moveTo>
                  <a:lnTo>
                    <a:pt x="84810" y="18923"/>
                  </a:lnTo>
                  <a:lnTo>
                    <a:pt x="84810" y="13866"/>
                  </a:lnTo>
                  <a:lnTo>
                    <a:pt x="86927" y="12377"/>
                  </a:lnTo>
                  <a:lnTo>
                    <a:pt x="97902" y="9222"/>
                  </a:lnTo>
                  <a:lnTo>
                    <a:pt x="99888" y="7164"/>
                  </a:lnTo>
                  <a:lnTo>
                    <a:pt x="101212" y="4734"/>
                  </a:lnTo>
                  <a:lnTo>
                    <a:pt x="101036" y="3113"/>
                  </a:lnTo>
                  <a:lnTo>
                    <a:pt x="99861" y="2034"/>
                  </a:lnTo>
                  <a:lnTo>
                    <a:pt x="95733" y="833"/>
                  </a:lnTo>
                  <a:lnTo>
                    <a:pt x="76345" y="0"/>
                  </a:lnTo>
                  <a:lnTo>
                    <a:pt x="64820" y="5574"/>
                  </a:lnTo>
                  <a:lnTo>
                    <a:pt x="19373" y="37804"/>
                  </a:lnTo>
                  <a:lnTo>
                    <a:pt x="9513" y="47070"/>
                  </a:lnTo>
                  <a:lnTo>
                    <a:pt x="3720" y="58243"/>
                  </a:lnTo>
                  <a:lnTo>
                    <a:pt x="0" y="77608"/>
                  </a:lnTo>
                  <a:lnTo>
                    <a:pt x="1812" y="81330"/>
                  </a:lnTo>
                  <a:lnTo>
                    <a:pt x="9469" y="88287"/>
                  </a:lnTo>
                  <a:lnTo>
                    <a:pt x="17106" y="92085"/>
                  </a:lnTo>
                  <a:lnTo>
                    <a:pt x="28261" y="93773"/>
                  </a:lnTo>
                  <a:lnTo>
                    <a:pt x="72895" y="94856"/>
                  </a:lnTo>
                  <a:lnTo>
                    <a:pt x="103152" y="92222"/>
                  </a:lnTo>
                  <a:lnTo>
                    <a:pt x="141960" y="760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SMARTInkShape-172">
              <a:extLst>
                <a:ext uri="{FF2B5EF4-FFF2-40B4-BE49-F238E27FC236}">
                  <a16:creationId xmlns:a16="http://schemas.microsoft.com/office/drawing/2014/main" id="{06FDA0CA-B0E6-C4F6-2F86-4FFA31856069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2887530" y="4305693"/>
              <a:ext cx="103321" cy="217682"/>
            </a:xfrm>
            <a:custGeom>
              <a:avLst/>
              <a:gdLst/>
              <a:ahLst/>
              <a:cxnLst/>
              <a:rect l="0" t="0" r="0" b="0"/>
              <a:pathLst>
                <a:path w="103321" h="217682">
                  <a:moveTo>
                    <a:pt x="55695" y="9132"/>
                  </a:moveTo>
                  <a:lnTo>
                    <a:pt x="55695" y="9132"/>
                  </a:lnTo>
                  <a:lnTo>
                    <a:pt x="63896" y="931"/>
                  </a:lnTo>
                  <a:lnTo>
                    <a:pt x="63279" y="490"/>
                  </a:lnTo>
                  <a:lnTo>
                    <a:pt x="59771" y="0"/>
                  </a:lnTo>
                  <a:lnTo>
                    <a:pt x="58413" y="927"/>
                  </a:lnTo>
                  <a:lnTo>
                    <a:pt x="57507" y="2604"/>
                  </a:lnTo>
                  <a:lnTo>
                    <a:pt x="48161" y="38216"/>
                  </a:lnTo>
                  <a:lnTo>
                    <a:pt x="30191" y="83291"/>
                  </a:lnTo>
                  <a:lnTo>
                    <a:pt x="15603" y="127934"/>
                  </a:lnTo>
                  <a:lnTo>
                    <a:pt x="5909" y="170616"/>
                  </a:lnTo>
                  <a:lnTo>
                    <a:pt x="0" y="191314"/>
                  </a:lnTo>
                  <a:lnTo>
                    <a:pt x="4836" y="201579"/>
                  </a:lnTo>
                  <a:lnTo>
                    <a:pt x="12983" y="211081"/>
                  </a:lnTo>
                  <a:lnTo>
                    <a:pt x="20131" y="215304"/>
                  </a:lnTo>
                  <a:lnTo>
                    <a:pt x="30106" y="217681"/>
                  </a:lnTo>
                  <a:lnTo>
                    <a:pt x="52679" y="217426"/>
                  </a:lnTo>
                  <a:lnTo>
                    <a:pt x="103320" y="1996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173">
              <a:extLst>
                <a:ext uri="{FF2B5EF4-FFF2-40B4-BE49-F238E27FC236}">
                  <a16:creationId xmlns:a16="http://schemas.microsoft.com/office/drawing/2014/main" id="{1BD9C2E1-CA76-9044-66F5-E954090E8FEB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2914650" y="4410075"/>
              <a:ext cx="104776" cy="28576"/>
            </a:xfrm>
            <a:custGeom>
              <a:avLst/>
              <a:gdLst/>
              <a:ahLst/>
              <a:cxnLst/>
              <a:rect l="0" t="0" r="0" b="0"/>
              <a:pathLst>
                <a:path w="104776" h="28576">
                  <a:moveTo>
                    <a:pt x="0" y="28575"/>
                  </a:moveTo>
                  <a:lnTo>
                    <a:pt x="0" y="28575"/>
                  </a:lnTo>
                  <a:lnTo>
                    <a:pt x="44780" y="6185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SMARTInkShape-174">
              <a:extLst>
                <a:ext uri="{FF2B5EF4-FFF2-40B4-BE49-F238E27FC236}">
                  <a16:creationId xmlns:a16="http://schemas.microsoft.com/office/drawing/2014/main" id="{1EE0AE19-5717-8EEE-CA2C-1A7EE3E2C63A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3045143" y="4404872"/>
              <a:ext cx="126664" cy="129029"/>
            </a:xfrm>
            <a:custGeom>
              <a:avLst/>
              <a:gdLst/>
              <a:ahLst/>
              <a:cxnLst/>
              <a:rect l="0" t="0" r="0" b="0"/>
              <a:pathLst>
                <a:path w="126664" h="129029">
                  <a:moveTo>
                    <a:pt x="40957" y="24253"/>
                  </a:moveTo>
                  <a:lnTo>
                    <a:pt x="40957" y="24253"/>
                  </a:lnTo>
                  <a:lnTo>
                    <a:pt x="73450" y="39441"/>
                  </a:lnTo>
                  <a:lnTo>
                    <a:pt x="104555" y="42795"/>
                  </a:lnTo>
                  <a:lnTo>
                    <a:pt x="114378" y="40255"/>
                  </a:lnTo>
                  <a:lnTo>
                    <a:pt x="118480" y="38096"/>
                  </a:lnTo>
                  <a:lnTo>
                    <a:pt x="121214" y="35598"/>
                  </a:lnTo>
                  <a:lnTo>
                    <a:pt x="126468" y="24757"/>
                  </a:lnTo>
                  <a:lnTo>
                    <a:pt x="126663" y="16097"/>
                  </a:lnTo>
                  <a:lnTo>
                    <a:pt x="121620" y="10077"/>
                  </a:lnTo>
                  <a:lnTo>
                    <a:pt x="113496" y="7369"/>
                  </a:lnTo>
                  <a:lnTo>
                    <a:pt x="78379" y="0"/>
                  </a:lnTo>
                  <a:lnTo>
                    <a:pt x="39405" y="9365"/>
                  </a:lnTo>
                  <a:lnTo>
                    <a:pt x="16979" y="23252"/>
                  </a:lnTo>
                  <a:lnTo>
                    <a:pt x="6311" y="37567"/>
                  </a:lnTo>
                  <a:lnTo>
                    <a:pt x="1985" y="45829"/>
                  </a:lnTo>
                  <a:lnTo>
                    <a:pt x="0" y="60653"/>
                  </a:lnTo>
                  <a:lnTo>
                    <a:pt x="952" y="67570"/>
                  </a:lnTo>
                  <a:lnTo>
                    <a:pt x="7655" y="80900"/>
                  </a:lnTo>
                  <a:lnTo>
                    <a:pt x="17689" y="92821"/>
                  </a:lnTo>
                  <a:lnTo>
                    <a:pt x="36297" y="105482"/>
                  </a:lnTo>
                  <a:lnTo>
                    <a:pt x="61449" y="114878"/>
                  </a:lnTo>
                  <a:lnTo>
                    <a:pt x="107632" y="1290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SMARTInkShape-175">
              <a:extLst>
                <a:ext uri="{FF2B5EF4-FFF2-40B4-BE49-F238E27FC236}">
                  <a16:creationId xmlns:a16="http://schemas.microsoft.com/office/drawing/2014/main" id="{866B865A-D77D-69BE-2F46-692633C0DE1F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3243893" y="4267200"/>
              <a:ext cx="108908" cy="251522"/>
            </a:xfrm>
            <a:custGeom>
              <a:avLst/>
              <a:gdLst/>
              <a:ahLst/>
              <a:cxnLst/>
              <a:rect l="0" t="0" r="0" b="0"/>
              <a:pathLst>
                <a:path w="108908" h="251522">
                  <a:moveTo>
                    <a:pt x="89857" y="190500"/>
                  </a:moveTo>
                  <a:lnTo>
                    <a:pt x="89857" y="190500"/>
                  </a:lnTo>
                  <a:lnTo>
                    <a:pt x="89857" y="173167"/>
                  </a:lnTo>
                  <a:lnTo>
                    <a:pt x="68398" y="158343"/>
                  </a:lnTo>
                  <a:lnTo>
                    <a:pt x="63910" y="157421"/>
                  </a:lnTo>
                  <a:lnTo>
                    <a:pt x="53277" y="159218"/>
                  </a:lnTo>
                  <a:lnTo>
                    <a:pt x="30263" y="168994"/>
                  </a:lnTo>
                  <a:lnTo>
                    <a:pt x="21743" y="174945"/>
                  </a:lnTo>
                  <a:lnTo>
                    <a:pt x="7650" y="194992"/>
                  </a:lnTo>
                  <a:lnTo>
                    <a:pt x="1109" y="206961"/>
                  </a:lnTo>
                  <a:lnTo>
                    <a:pt x="0" y="213116"/>
                  </a:lnTo>
                  <a:lnTo>
                    <a:pt x="1590" y="225599"/>
                  </a:lnTo>
                  <a:lnTo>
                    <a:pt x="8647" y="235380"/>
                  </a:lnTo>
                  <a:lnTo>
                    <a:pt x="30424" y="250283"/>
                  </a:lnTo>
                  <a:lnTo>
                    <a:pt x="35418" y="251521"/>
                  </a:lnTo>
                  <a:lnTo>
                    <a:pt x="39806" y="251290"/>
                  </a:lnTo>
                  <a:lnTo>
                    <a:pt x="43790" y="250076"/>
                  </a:lnTo>
                  <a:lnTo>
                    <a:pt x="59509" y="233199"/>
                  </a:lnTo>
                  <a:lnTo>
                    <a:pt x="79680" y="189852"/>
                  </a:lnTo>
                  <a:lnTo>
                    <a:pt x="85334" y="169045"/>
                  </a:lnTo>
                  <a:lnTo>
                    <a:pt x="89575" y="129698"/>
                  </a:lnTo>
                  <a:lnTo>
                    <a:pt x="97131" y="84063"/>
                  </a:lnTo>
                  <a:lnTo>
                    <a:pt x="98937" y="39653"/>
                  </a:lnTo>
                  <a:lnTo>
                    <a:pt x="102007" y="25385"/>
                  </a:lnTo>
                  <a:lnTo>
                    <a:pt x="104307" y="20098"/>
                  </a:lnTo>
                  <a:lnTo>
                    <a:pt x="104782" y="16574"/>
                  </a:lnTo>
                  <a:lnTo>
                    <a:pt x="104040" y="14224"/>
                  </a:lnTo>
                  <a:lnTo>
                    <a:pt x="102487" y="12658"/>
                  </a:lnTo>
                  <a:lnTo>
                    <a:pt x="100762" y="8095"/>
                  </a:lnTo>
                  <a:lnTo>
                    <a:pt x="100302" y="5397"/>
                  </a:lnTo>
                  <a:lnTo>
                    <a:pt x="101054" y="3597"/>
                  </a:lnTo>
                  <a:lnTo>
                    <a:pt x="10890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176">
              <a:extLst>
                <a:ext uri="{FF2B5EF4-FFF2-40B4-BE49-F238E27FC236}">
                  <a16:creationId xmlns:a16="http://schemas.microsoft.com/office/drawing/2014/main" id="{5FC468FA-CA76-488E-F4F8-8BCCCC2D2C5D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2647950" y="4744774"/>
              <a:ext cx="161926" cy="151077"/>
            </a:xfrm>
            <a:custGeom>
              <a:avLst/>
              <a:gdLst/>
              <a:ahLst/>
              <a:cxnLst/>
              <a:rect l="0" t="0" r="0" b="0"/>
              <a:pathLst>
                <a:path w="161926" h="151077">
                  <a:moveTo>
                    <a:pt x="161925" y="8201"/>
                  </a:moveTo>
                  <a:lnTo>
                    <a:pt x="161925" y="8201"/>
                  </a:lnTo>
                  <a:lnTo>
                    <a:pt x="156869" y="3144"/>
                  </a:lnTo>
                  <a:lnTo>
                    <a:pt x="148742" y="662"/>
                  </a:lnTo>
                  <a:lnTo>
                    <a:pt x="143611" y="0"/>
                  </a:lnTo>
                  <a:lnTo>
                    <a:pt x="100399" y="8454"/>
                  </a:lnTo>
                  <a:lnTo>
                    <a:pt x="77020" y="15567"/>
                  </a:lnTo>
                  <a:lnTo>
                    <a:pt x="66687" y="21353"/>
                  </a:lnTo>
                  <a:lnTo>
                    <a:pt x="54919" y="35616"/>
                  </a:lnTo>
                  <a:lnTo>
                    <a:pt x="49786" y="48191"/>
                  </a:lnTo>
                  <a:lnTo>
                    <a:pt x="48265" y="58620"/>
                  </a:lnTo>
                  <a:lnTo>
                    <a:pt x="49110" y="60864"/>
                  </a:lnTo>
                  <a:lnTo>
                    <a:pt x="50732" y="62360"/>
                  </a:lnTo>
                  <a:lnTo>
                    <a:pt x="55356" y="65080"/>
                  </a:lnTo>
                  <a:lnTo>
                    <a:pt x="60939" y="69816"/>
                  </a:lnTo>
                  <a:lnTo>
                    <a:pt x="69770" y="72628"/>
                  </a:lnTo>
                  <a:lnTo>
                    <a:pt x="115408" y="85040"/>
                  </a:lnTo>
                  <a:lnTo>
                    <a:pt x="132784" y="92093"/>
                  </a:lnTo>
                  <a:lnTo>
                    <a:pt x="152350" y="106906"/>
                  </a:lnTo>
                  <a:lnTo>
                    <a:pt x="157669" y="114864"/>
                  </a:lnTo>
                  <a:lnTo>
                    <a:pt x="160664" y="125295"/>
                  </a:lnTo>
                  <a:lnTo>
                    <a:pt x="160026" y="128597"/>
                  </a:lnTo>
                  <a:lnTo>
                    <a:pt x="156495" y="135088"/>
                  </a:lnTo>
                  <a:lnTo>
                    <a:pt x="138444" y="144693"/>
                  </a:lnTo>
                  <a:lnTo>
                    <a:pt x="123100" y="149185"/>
                  </a:lnTo>
                  <a:lnTo>
                    <a:pt x="84375" y="150827"/>
                  </a:lnTo>
                  <a:lnTo>
                    <a:pt x="42302" y="151026"/>
                  </a:lnTo>
                  <a:lnTo>
                    <a:pt x="0" y="1510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SMARTInkShape-177">
              <a:extLst>
                <a:ext uri="{FF2B5EF4-FFF2-40B4-BE49-F238E27FC236}">
                  <a16:creationId xmlns:a16="http://schemas.microsoft.com/office/drawing/2014/main" id="{9F39AC6D-AA5E-57ED-21D9-B23A378A4406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2857822" y="4764810"/>
              <a:ext cx="428183" cy="197716"/>
            </a:xfrm>
            <a:custGeom>
              <a:avLst/>
              <a:gdLst/>
              <a:ahLst/>
              <a:cxnLst/>
              <a:rect l="0" t="0" r="0" b="0"/>
              <a:pathLst>
                <a:path w="428183" h="197716">
                  <a:moveTo>
                    <a:pt x="94928" y="45315"/>
                  </a:moveTo>
                  <a:lnTo>
                    <a:pt x="94928" y="45315"/>
                  </a:lnTo>
                  <a:lnTo>
                    <a:pt x="100416" y="45315"/>
                  </a:lnTo>
                  <a:lnTo>
                    <a:pt x="98073" y="45315"/>
                  </a:lnTo>
                  <a:lnTo>
                    <a:pt x="98083" y="44257"/>
                  </a:lnTo>
                  <a:lnTo>
                    <a:pt x="102095" y="37711"/>
                  </a:lnTo>
                  <a:lnTo>
                    <a:pt x="103405" y="32058"/>
                  </a:lnTo>
                  <a:lnTo>
                    <a:pt x="102696" y="29068"/>
                  </a:lnTo>
                  <a:lnTo>
                    <a:pt x="96642" y="19805"/>
                  </a:lnTo>
                  <a:lnTo>
                    <a:pt x="82036" y="4026"/>
                  </a:lnTo>
                  <a:lnTo>
                    <a:pt x="70148" y="506"/>
                  </a:lnTo>
                  <a:lnTo>
                    <a:pt x="56398" y="0"/>
                  </a:lnTo>
                  <a:lnTo>
                    <a:pt x="46759" y="3302"/>
                  </a:lnTo>
                  <a:lnTo>
                    <a:pt x="12052" y="33387"/>
                  </a:lnTo>
                  <a:lnTo>
                    <a:pt x="5177" y="42836"/>
                  </a:lnTo>
                  <a:lnTo>
                    <a:pt x="2122" y="52680"/>
                  </a:lnTo>
                  <a:lnTo>
                    <a:pt x="0" y="88853"/>
                  </a:lnTo>
                  <a:lnTo>
                    <a:pt x="5465" y="102059"/>
                  </a:lnTo>
                  <a:lnTo>
                    <a:pt x="21165" y="122728"/>
                  </a:lnTo>
                  <a:lnTo>
                    <a:pt x="30747" y="127346"/>
                  </a:lnTo>
                  <a:lnTo>
                    <a:pt x="67792" y="130824"/>
                  </a:lnTo>
                  <a:lnTo>
                    <a:pt x="70488" y="129837"/>
                  </a:lnTo>
                  <a:lnTo>
                    <a:pt x="72284" y="128121"/>
                  </a:lnTo>
                  <a:lnTo>
                    <a:pt x="92260" y="93453"/>
                  </a:lnTo>
                  <a:lnTo>
                    <a:pt x="94882" y="74456"/>
                  </a:lnTo>
                  <a:lnTo>
                    <a:pt x="94926" y="114609"/>
                  </a:lnTo>
                  <a:lnTo>
                    <a:pt x="102532" y="143003"/>
                  </a:lnTo>
                  <a:lnTo>
                    <a:pt x="112262" y="165280"/>
                  </a:lnTo>
                  <a:lnTo>
                    <a:pt x="123582" y="173053"/>
                  </a:lnTo>
                  <a:lnTo>
                    <a:pt x="135286" y="177002"/>
                  </a:lnTo>
                  <a:lnTo>
                    <a:pt x="138767" y="176498"/>
                  </a:lnTo>
                  <a:lnTo>
                    <a:pt x="145457" y="173116"/>
                  </a:lnTo>
                  <a:lnTo>
                    <a:pt x="155172" y="165262"/>
                  </a:lnTo>
                  <a:lnTo>
                    <a:pt x="188188" y="121240"/>
                  </a:lnTo>
                  <a:lnTo>
                    <a:pt x="212287" y="90306"/>
                  </a:lnTo>
                  <a:lnTo>
                    <a:pt x="218701" y="86478"/>
                  </a:lnTo>
                  <a:lnTo>
                    <a:pt x="231443" y="84020"/>
                  </a:lnTo>
                  <a:lnTo>
                    <a:pt x="233563" y="84877"/>
                  </a:lnTo>
                  <a:lnTo>
                    <a:pt x="234976" y="86506"/>
                  </a:lnTo>
                  <a:lnTo>
                    <a:pt x="235919" y="88651"/>
                  </a:lnTo>
                  <a:lnTo>
                    <a:pt x="237693" y="131728"/>
                  </a:lnTo>
                  <a:lnTo>
                    <a:pt x="237794" y="177585"/>
                  </a:lnTo>
                  <a:lnTo>
                    <a:pt x="237803" y="197464"/>
                  </a:lnTo>
                  <a:lnTo>
                    <a:pt x="278064" y="156392"/>
                  </a:lnTo>
                  <a:lnTo>
                    <a:pt x="310125" y="109583"/>
                  </a:lnTo>
                  <a:lnTo>
                    <a:pt x="316866" y="101042"/>
                  </a:lnTo>
                  <a:lnTo>
                    <a:pt x="323389" y="96541"/>
                  </a:lnTo>
                  <a:lnTo>
                    <a:pt x="331144" y="93651"/>
                  </a:lnTo>
                  <a:lnTo>
                    <a:pt x="332205" y="98900"/>
                  </a:lnTo>
                  <a:lnTo>
                    <a:pt x="333734" y="108289"/>
                  </a:lnTo>
                  <a:lnTo>
                    <a:pt x="337942" y="119517"/>
                  </a:lnTo>
                  <a:lnTo>
                    <a:pt x="337695" y="131563"/>
                  </a:lnTo>
                  <a:lnTo>
                    <a:pt x="333134" y="168034"/>
                  </a:lnTo>
                  <a:lnTo>
                    <a:pt x="335911" y="168649"/>
                  </a:lnTo>
                  <a:lnTo>
                    <a:pt x="338133" y="168813"/>
                  </a:lnTo>
                  <a:lnTo>
                    <a:pt x="355851" y="154925"/>
                  </a:lnTo>
                  <a:lnTo>
                    <a:pt x="401549" y="110158"/>
                  </a:lnTo>
                  <a:lnTo>
                    <a:pt x="418185" y="93533"/>
                  </a:lnTo>
                  <a:lnTo>
                    <a:pt x="423659" y="98172"/>
                  </a:lnTo>
                  <a:lnTo>
                    <a:pt x="426239" y="109024"/>
                  </a:lnTo>
                  <a:lnTo>
                    <a:pt x="428182" y="156266"/>
                  </a:lnTo>
                  <a:lnTo>
                    <a:pt x="418778" y="1977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SMARTInkShape-178">
              <a:extLst>
                <a:ext uri="{FF2B5EF4-FFF2-40B4-BE49-F238E27FC236}">
                  <a16:creationId xmlns:a16="http://schemas.microsoft.com/office/drawing/2014/main" id="{8D79D68F-A3E5-F182-6A64-9B3238056A53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3333750" y="4839092"/>
              <a:ext cx="37708" cy="304409"/>
            </a:xfrm>
            <a:custGeom>
              <a:avLst/>
              <a:gdLst/>
              <a:ahLst/>
              <a:cxnLst/>
              <a:rect l="0" t="0" r="0" b="0"/>
              <a:pathLst>
                <a:path w="37708" h="304409">
                  <a:moveTo>
                    <a:pt x="28575" y="9133"/>
                  </a:moveTo>
                  <a:lnTo>
                    <a:pt x="28575" y="9133"/>
                  </a:lnTo>
                  <a:lnTo>
                    <a:pt x="28575" y="4076"/>
                  </a:lnTo>
                  <a:lnTo>
                    <a:pt x="29633" y="2587"/>
                  </a:lnTo>
                  <a:lnTo>
                    <a:pt x="31397" y="1594"/>
                  </a:lnTo>
                  <a:lnTo>
                    <a:pt x="36776" y="0"/>
                  </a:lnTo>
                  <a:lnTo>
                    <a:pt x="37217" y="928"/>
                  </a:lnTo>
                  <a:lnTo>
                    <a:pt x="37707" y="4781"/>
                  </a:lnTo>
                  <a:lnTo>
                    <a:pt x="27687" y="45288"/>
                  </a:lnTo>
                  <a:lnTo>
                    <a:pt x="15699" y="87536"/>
                  </a:lnTo>
                  <a:lnTo>
                    <a:pt x="11355" y="124674"/>
                  </a:lnTo>
                  <a:lnTo>
                    <a:pt x="3340" y="168364"/>
                  </a:lnTo>
                  <a:lnTo>
                    <a:pt x="660" y="206940"/>
                  </a:lnTo>
                  <a:lnTo>
                    <a:pt x="130" y="249407"/>
                  </a:lnTo>
                  <a:lnTo>
                    <a:pt x="11" y="294483"/>
                  </a:lnTo>
                  <a:lnTo>
                    <a:pt x="0" y="3044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179">
              <a:extLst>
                <a:ext uri="{FF2B5EF4-FFF2-40B4-BE49-F238E27FC236}">
                  <a16:creationId xmlns:a16="http://schemas.microsoft.com/office/drawing/2014/main" id="{EA8B5508-B96A-3EE6-6F31-B65C54C088A4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3352800" y="4821715"/>
              <a:ext cx="104297" cy="74136"/>
            </a:xfrm>
            <a:custGeom>
              <a:avLst/>
              <a:gdLst/>
              <a:ahLst/>
              <a:cxnLst/>
              <a:rect l="0" t="0" r="0" b="0"/>
              <a:pathLst>
                <a:path w="104297" h="74136">
                  <a:moveTo>
                    <a:pt x="28575" y="45560"/>
                  </a:moveTo>
                  <a:lnTo>
                    <a:pt x="28575" y="45560"/>
                  </a:lnTo>
                  <a:lnTo>
                    <a:pt x="43783" y="24864"/>
                  </a:lnTo>
                  <a:lnTo>
                    <a:pt x="68299" y="4904"/>
                  </a:lnTo>
                  <a:lnTo>
                    <a:pt x="78333" y="1032"/>
                  </a:lnTo>
                  <a:lnTo>
                    <a:pt x="83972" y="0"/>
                  </a:lnTo>
                  <a:lnTo>
                    <a:pt x="87731" y="370"/>
                  </a:lnTo>
                  <a:lnTo>
                    <a:pt x="90238" y="1675"/>
                  </a:lnTo>
                  <a:lnTo>
                    <a:pt x="101136" y="14303"/>
                  </a:lnTo>
                  <a:lnTo>
                    <a:pt x="103697" y="23481"/>
                  </a:lnTo>
                  <a:lnTo>
                    <a:pt x="104296" y="29750"/>
                  </a:lnTo>
                  <a:lnTo>
                    <a:pt x="102339" y="32903"/>
                  </a:lnTo>
                  <a:lnTo>
                    <a:pt x="68183" y="58262"/>
                  </a:lnTo>
                  <a:lnTo>
                    <a:pt x="30810" y="72881"/>
                  </a:lnTo>
                  <a:lnTo>
                    <a:pt x="0" y="741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SMARTInkShape-180">
              <a:extLst>
                <a:ext uri="{FF2B5EF4-FFF2-40B4-BE49-F238E27FC236}">
                  <a16:creationId xmlns:a16="http://schemas.microsoft.com/office/drawing/2014/main" id="{4F3758C9-F912-8B82-BECC-89F1DCCBE7E9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3459467" y="4662906"/>
              <a:ext cx="91642" cy="290095"/>
            </a:xfrm>
            <a:custGeom>
              <a:avLst/>
              <a:gdLst/>
              <a:ahLst/>
              <a:cxnLst/>
              <a:rect l="0" t="0" r="0" b="0"/>
              <a:pathLst>
                <a:path w="91642" h="290095">
                  <a:moveTo>
                    <a:pt x="74308" y="23394"/>
                  </a:moveTo>
                  <a:lnTo>
                    <a:pt x="74308" y="23394"/>
                  </a:lnTo>
                  <a:lnTo>
                    <a:pt x="74308" y="18337"/>
                  </a:lnTo>
                  <a:lnTo>
                    <a:pt x="77130" y="13033"/>
                  </a:lnTo>
                  <a:lnTo>
                    <a:pt x="87565" y="1004"/>
                  </a:lnTo>
                  <a:lnTo>
                    <a:pt x="89496" y="0"/>
                  </a:lnTo>
                  <a:lnTo>
                    <a:pt x="90783" y="390"/>
                  </a:lnTo>
                  <a:lnTo>
                    <a:pt x="91641" y="1708"/>
                  </a:lnTo>
                  <a:lnTo>
                    <a:pt x="89773" y="8817"/>
                  </a:lnTo>
                  <a:lnTo>
                    <a:pt x="73993" y="51304"/>
                  </a:lnTo>
                  <a:lnTo>
                    <a:pt x="61546" y="92525"/>
                  </a:lnTo>
                  <a:lnTo>
                    <a:pt x="38186" y="138018"/>
                  </a:lnTo>
                  <a:lnTo>
                    <a:pt x="27269" y="172009"/>
                  </a:lnTo>
                  <a:lnTo>
                    <a:pt x="17332" y="209950"/>
                  </a:lnTo>
                  <a:lnTo>
                    <a:pt x="2364" y="253395"/>
                  </a:lnTo>
                  <a:lnTo>
                    <a:pt x="0" y="267080"/>
                  </a:lnTo>
                  <a:lnTo>
                    <a:pt x="7633" y="2900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SMARTInkShape-181">
              <a:extLst>
                <a:ext uri="{FF2B5EF4-FFF2-40B4-BE49-F238E27FC236}">
                  <a16:creationId xmlns:a16="http://schemas.microsoft.com/office/drawing/2014/main" id="{C82582F1-6CF4-70B7-FD07-C7EA8355EB30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3533878" y="4786728"/>
              <a:ext cx="171348" cy="135930"/>
            </a:xfrm>
            <a:custGeom>
              <a:avLst/>
              <a:gdLst/>
              <a:ahLst/>
              <a:cxnLst/>
              <a:rect l="0" t="0" r="0" b="0"/>
              <a:pathLst>
                <a:path w="171348" h="135930">
                  <a:moveTo>
                    <a:pt x="47522" y="61497"/>
                  </a:moveTo>
                  <a:lnTo>
                    <a:pt x="47522" y="61497"/>
                  </a:lnTo>
                  <a:lnTo>
                    <a:pt x="55723" y="69698"/>
                  </a:lnTo>
                  <a:lnTo>
                    <a:pt x="89767" y="80144"/>
                  </a:lnTo>
                  <a:lnTo>
                    <a:pt x="132813" y="64277"/>
                  </a:lnTo>
                  <a:lnTo>
                    <a:pt x="163539" y="45588"/>
                  </a:lnTo>
                  <a:lnTo>
                    <a:pt x="167877" y="39256"/>
                  </a:lnTo>
                  <a:lnTo>
                    <a:pt x="171042" y="25278"/>
                  </a:lnTo>
                  <a:lnTo>
                    <a:pt x="166200" y="13841"/>
                  </a:lnTo>
                  <a:lnTo>
                    <a:pt x="162624" y="10677"/>
                  </a:lnTo>
                  <a:lnTo>
                    <a:pt x="135691" y="124"/>
                  </a:lnTo>
                  <a:lnTo>
                    <a:pt x="123398" y="0"/>
                  </a:lnTo>
                  <a:lnTo>
                    <a:pt x="77779" y="12437"/>
                  </a:lnTo>
                  <a:lnTo>
                    <a:pt x="41151" y="33893"/>
                  </a:lnTo>
                  <a:lnTo>
                    <a:pt x="8779" y="63741"/>
                  </a:lnTo>
                  <a:lnTo>
                    <a:pt x="3844" y="72372"/>
                  </a:lnTo>
                  <a:lnTo>
                    <a:pt x="243" y="101288"/>
                  </a:lnTo>
                  <a:lnTo>
                    <a:pt x="0" y="111857"/>
                  </a:lnTo>
                  <a:lnTo>
                    <a:pt x="1024" y="114121"/>
                  </a:lnTo>
                  <a:lnTo>
                    <a:pt x="2765" y="115630"/>
                  </a:lnTo>
                  <a:lnTo>
                    <a:pt x="7522" y="118364"/>
                  </a:lnTo>
                  <a:lnTo>
                    <a:pt x="27346" y="131728"/>
                  </a:lnTo>
                  <a:lnTo>
                    <a:pt x="50011" y="135929"/>
                  </a:lnTo>
                  <a:lnTo>
                    <a:pt x="95474" y="129925"/>
                  </a:lnTo>
                  <a:lnTo>
                    <a:pt x="136269" y="128403"/>
                  </a:lnTo>
                  <a:lnTo>
                    <a:pt x="171347" y="1281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0633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Samples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dirty="0"/>
              <a:t>Simple random sample</a:t>
            </a:r>
          </a:p>
          <a:p>
            <a:pPr marL="457200" indent="-457200"/>
            <a:r>
              <a:rPr lang="en-US" dirty="0"/>
              <a:t>Random sample</a:t>
            </a:r>
          </a:p>
        </p:txBody>
      </p:sp>
      <p:grpSp>
        <p:nvGrpSpPr>
          <p:cNvPr id="6" name="SMARTInkShape-Group31">
            <a:extLst>
              <a:ext uri="{FF2B5EF4-FFF2-40B4-BE49-F238E27FC236}">
                <a16:creationId xmlns:a16="http://schemas.microsoft.com/office/drawing/2014/main" id="{21ECB30D-9FBB-1C15-CB7E-BB912B95D4F7}"/>
              </a:ext>
            </a:extLst>
          </p:cNvPr>
          <p:cNvGrpSpPr/>
          <p:nvPr/>
        </p:nvGrpSpPr>
        <p:grpSpPr>
          <a:xfrm>
            <a:off x="5048250" y="2009775"/>
            <a:ext cx="19051" cy="142876"/>
            <a:chOff x="5048250" y="2009775"/>
            <a:chExt cx="19051" cy="142876"/>
          </a:xfrm>
        </p:grpSpPr>
        <p:sp>
          <p:nvSpPr>
            <p:cNvPr id="4" name="SMARTInkShape-182">
              <a:extLst>
                <a:ext uri="{FF2B5EF4-FFF2-40B4-BE49-F238E27FC236}">
                  <a16:creationId xmlns:a16="http://schemas.microsoft.com/office/drawing/2014/main" id="{0E6A2398-3B9A-ED46-4F96-8F9CE3B92C76}"/>
                </a:ext>
              </a:extLst>
            </p:cNvPr>
            <p:cNvSpPr/>
            <p:nvPr>
              <p:custDataLst>
                <p:tags r:id="rId321"/>
              </p:custDataLst>
            </p:nvPr>
          </p:nvSpPr>
          <p:spPr>
            <a:xfrm>
              <a:off x="5048250" y="2124075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6545" y="1058"/>
                  </a:lnTo>
                  <a:lnTo>
                    <a:pt x="7539" y="2822"/>
                  </a:lnTo>
                  <a:lnTo>
                    <a:pt x="9133" y="8201"/>
                  </a:lnTo>
                  <a:lnTo>
                    <a:pt x="3" y="19047"/>
                  </a:lnTo>
                  <a:lnTo>
                    <a:pt x="0" y="9917"/>
                  </a:lnTo>
                  <a:lnTo>
                    <a:pt x="5056" y="9641"/>
                  </a:lnTo>
                  <a:lnTo>
                    <a:pt x="6545" y="10661"/>
                  </a:lnTo>
                  <a:lnTo>
                    <a:pt x="7539" y="12399"/>
                  </a:lnTo>
                  <a:lnTo>
                    <a:pt x="9409" y="18661"/>
                  </a:lnTo>
                  <a:lnTo>
                    <a:pt x="1905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183">
              <a:extLst>
                <a:ext uri="{FF2B5EF4-FFF2-40B4-BE49-F238E27FC236}">
                  <a16:creationId xmlns:a16="http://schemas.microsoft.com/office/drawing/2014/main" id="{0854F42E-1BF9-9584-F1DE-CF7DF2AD6533}"/>
                </a:ext>
              </a:extLst>
            </p:cNvPr>
            <p:cNvSpPr/>
            <p:nvPr>
              <p:custDataLst>
                <p:tags r:id="rId322"/>
              </p:custDataLst>
            </p:nvPr>
          </p:nvSpPr>
          <p:spPr>
            <a:xfrm>
              <a:off x="5048250" y="20097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19050" y="9409"/>
                  </a:lnTo>
                  <a:lnTo>
                    <a:pt x="4044" y="9525"/>
                  </a:lnTo>
                  <a:lnTo>
                    <a:pt x="6383" y="9525"/>
                  </a:lnTo>
                  <a:lnTo>
                    <a:pt x="28" y="9525"/>
                  </a:lnTo>
                  <a:lnTo>
                    <a:pt x="2" y="1324"/>
                  </a:lnTo>
                  <a:lnTo>
                    <a:pt x="0" y="5749"/>
                  </a:lnTo>
                  <a:lnTo>
                    <a:pt x="0" y="3232"/>
                  </a:lnTo>
                  <a:lnTo>
                    <a:pt x="0" y="6023"/>
                  </a:lnTo>
                  <a:lnTo>
                    <a:pt x="1058" y="7190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SMARTInkShape-Group32">
            <a:extLst>
              <a:ext uri="{FF2B5EF4-FFF2-40B4-BE49-F238E27FC236}">
                <a16:creationId xmlns:a16="http://schemas.microsoft.com/office/drawing/2014/main" id="{E75CF05A-371D-A929-55D7-44F4330AF473}"/>
              </a:ext>
            </a:extLst>
          </p:cNvPr>
          <p:cNvGrpSpPr/>
          <p:nvPr/>
        </p:nvGrpSpPr>
        <p:grpSpPr>
          <a:xfrm>
            <a:off x="5462853" y="1878272"/>
            <a:ext cx="271198" cy="398204"/>
            <a:chOff x="5462853" y="1878272"/>
            <a:chExt cx="271198" cy="398204"/>
          </a:xfrm>
        </p:grpSpPr>
        <p:sp>
          <p:nvSpPr>
            <p:cNvPr id="7" name="SMARTInkShape-184">
              <a:extLst>
                <a:ext uri="{FF2B5EF4-FFF2-40B4-BE49-F238E27FC236}">
                  <a16:creationId xmlns:a16="http://schemas.microsoft.com/office/drawing/2014/main" id="{1F3B9BF1-E9EF-026C-8EAC-CCC6A856F4C1}"/>
                </a:ext>
              </a:extLst>
            </p:cNvPr>
            <p:cNvSpPr/>
            <p:nvPr>
              <p:custDataLst>
                <p:tags r:id="rId318"/>
              </p:custDataLst>
            </p:nvPr>
          </p:nvSpPr>
          <p:spPr>
            <a:xfrm>
              <a:off x="5524500" y="2066925"/>
              <a:ext cx="209551" cy="28576"/>
            </a:xfrm>
            <a:custGeom>
              <a:avLst/>
              <a:gdLst/>
              <a:ahLst/>
              <a:cxnLst/>
              <a:rect l="0" t="0" r="0" b="0"/>
              <a:pathLst>
                <a:path w="209551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48905" y="6185"/>
                  </a:lnTo>
                  <a:lnTo>
                    <a:pt x="86692" y="1832"/>
                  </a:lnTo>
                  <a:lnTo>
                    <a:pt x="133776" y="362"/>
                  </a:lnTo>
                  <a:lnTo>
                    <a:pt x="173458" y="107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185">
              <a:extLst>
                <a:ext uri="{FF2B5EF4-FFF2-40B4-BE49-F238E27FC236}">
                  <a16:creationId xmlns:a16="http://schemas.microsoft.com/office/drawing/2014/main" id="{231588EA-AFA8-A0EF-183E-0CA96D401DC0}"/>
                </a:ext>
              </a:extLst>
            </p:cNvPr>
            <p:cNvSpPr/>
            <p:nvPr>
              <p:custDataLst>
                <p:tags r:id="rId319"/>
              </p:custDataLst>
            </p:nvPr>
          </p:nvSpPr>
          <p:spPr>
            <a:xfrm>
              <a:off x="5562797" y="1878272"/>
              <a:ext cx="114104" cy="398204"/>
            </a:xfrm>
            <a:custGeom>
              <a:avLst/>
              <a:gdLst/>
              <a:ahLst/>
              <a:cxnLst/>
              <a:rect l="0" t="0" r="0" b="0"/>
              <a:pathLst>
                <a:path w="114104" h="398204">
                  <a:moveTo>
                    <a:pt x="114103" y="64828"/>
                  </a:moveTo>
                  <a:lnTo>
                    <a:pt x="114103" y="64828"/>
                  </a:lnTo>
                  <a:lnTo>
                    <a:pt x="114103" y="42162"/>
                  </a:lnTo>
                  <a:lnTo>
                    <a:pt x="111281" y="36057"/>
                  </a:lnTo>
                  <a:lnTo>
                    <a:pt x="105902" y="28571"/>
                  </a:lnTo>
                  <a:lnTo>
                    <a:pt x="103782" y="19488"/>
                  </a:lnTo>
                  <a:lnTo>
                    <a:pt x="98109" y="10589"/>
                  </a:lnTo>
                  <a:lnTo>
                    <a:pt x="96411" y="4386"/>
                  </a:lnTo>
                  <a:lnTo>
                    <a:pt x="94901" y="2308"/>
                  </a:lnTo>
                  <a:lnTo>
                    <a:pt x="92835" y="923"/>
                  </a:lnTo>
                  <a:lnTo>
                    <a:pt x="90399" y="0"/>
                  </a:lnTo>
                  <a:lnTo>
                    <a:pt x="87717" y="443"/>
                  </a:lnTo>
                  <a:lnTo>
                    <a:pt x="81915" y="3757"/>
                  </a:lnTo>
                  <a:lnTo>
                    <a:pt x="72698" y="16629"/>
                  </a:lnTo>
                  <a:lnTo>
                    <a:pt x="56936" y="56482"/>
                  </a:lnTo>
                  <a:lnTo>
                    <a:pt x="39193" y="103749"/>
                  </a:lnTo>
                  <a:lnTo>
                    <a:pt x="30362" y="136101"/>
                  </a:lnTo>
                  <a:lnTo>
                    <a:pt x="19441" y="181549"/>
                  </a:lnTo>
                  <a:lnTo>
                    <a:pt x="11326" y="225350"/>
                  </a:lnTo>
                  <a:lnTo>
                    <a:pt x="4864" y="265025"/>
                  </a:lnTo>
                  <a:lnTo>
                    <a:pt x="803" y="305143"/>
                  </a:lnTo>
                  <a:lnTo>
                    <a:pt x="0" y="348816"/>
                  </a:lnTo>
                  <a:lnTo>
                    <a:pt x="9328" y="3982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186">
              <a:extLst>
                <a:ext uri="{FF2B5EF4-FFF2-40B4-BE49-F238E27FC236}">
                  <a16:creationId xmlns:a16="http://schemas.microsoft.com/office/drawing/2014/main" id="{9AE0153A-3535-D4EE-F587-F1E2FBD1DBAC}"/>
                </a:ext>
              </a:extLst>
            </p:cNvPr>
            <p:cNvSpPr/>
            <p:nvPr>
              <p:custDataLst>
                <p:tags r:id="rId320"/>
              </p:custDataLst>
            </p:nvPr>
          </p:nvSpPr>
          <p:spPr>
            <a:xfrm>
              <a:off x="5462853" y="2000250"/>
              <a:ext cx="68786" cy="94255"/>
            </a:xfrm>
            <a:custGeom>
              <a:avLst/>
              <a:gdLst/>
              <a:ahLst/>
              <a:cxnLst/>
              <a:rect l="0" t="0" r="0" b="0"/>
              <a:pathLst>
                <a:path w="68786" h="94255">
                  <a:moveTo>
                    <a:pt x="52122" y="19050"/>
                  </a:moveTo>
                  <a:lnTo>
                    <a:pt x="52122" y="19050"/>
                  </a:lnTo>
                  <a:lnTo>
                    <a:pt x="52122" y="9525"/>
                  </a:lnTo>
                  <a:lnTo>
                    <a:pt x="20241" y="9525"/>
                  </a:lnTo>
                  <a:lnTo>
                    <a:pt x="18169" y="11642"/>
                  </a:lnTo>
                  <a:lnTo>
                    <a:pt x="926" y="54305"/>
                  </a:lnTo>
                  <a:lnTo>
                    <a:pt x="0" y="59487"/>
                  </a:lnTo>
                  <a:lnTo>
                    <a:pt x="1793" y="68067"/>
                  </a:lnTo>
                  <a:lnTo>
                    <a:pt x="8753" y="83903"/>
                  </a:lnTo>
                  <a:lnTo>
                    <a:pt x="14502" y="90207"/>
                  </a:lnTo>
                  <a:lnTo>
                    <a:pt x="17518" y="91888"/>
                  </a:lnTo>
                  <a:lnTo>
                    <a:pt x="31873" y="94254"/>
                  </a:lnTo>
                  <a:lnTo>
                    <a:pt x="49533" y="89898"/>
                  </a:lnTo>
                  <a:lnTo>
                    <a:pt x="59085" y="81936"/>
                  </a:lnTo>
                  <a:lnTo>
                    <a:pt x="65800" y="71341"/>
                  </a:lnTo>
                  <a:lnTo>
                    <a:pt x="68785" y="59576"/>
                  </a:lnTo>
                  <a:lnTo>
                    <a:pt x="62761" y="19015"/>
                  </a:lnTo>
                  <a:lnTo>
                    <a:pt x="59320" y="10920"/>
                  </a:lnTo>
                  <a:lnTo>
                    <a:pt x="56921" y="7280"/>
                  </a:lnTo>
                  <a:lnTo>
                    <a:pt x="51432" y="3236"/>
                  </a:lnTo>
                  <a:lnTo>
                    <a:pt x="44341" y="639"/>
                  </a:lnTo>
                  <a:lnTo>
                    <a:pt x="44819" y="426"/>
                  </a:lnTo>
                  <a:lnTo>
                    <a:pt x="5212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SMARTInkShape-Group33">
            <a:extLst>
              <a:ext uri="{FF2B5EF4-FFF2-40B4-BE49-F238E27FC236}">
                <a16:creationId xmlns:a16="http://schemas.microsoft.com/office/drawing/2014/main" id="{F7DC8798-3BF3-9D75-FBE9-3144D1EB72A2}"/>
              </a:ext>
            </a:extLst>
          </p:cNvPr>
          <p:cNvGrpSpPr/>
          <p:nvPr/>
        </p:nvGrpSpPr>
        <p:grpSpPr>
          <a:xfrm>
            <a:off x="5972175" y="1895475"/>
            <a:ext cx="704851" cy="247651"/>
            <a:chOff x="5972175" y="1895475"/>
            <a:chExt cx="704851" cy="247651"/>
          </a:xfrm>
        </p:grpSpPr>
        <p:sp>
          <p:nvSpPr>
            <p:cNvPr id="11" name="SMARTInkShape-187">
              <a:extLst>
                <a:ext uri="{FF2B5EF4-FFF2-40B4-BE49-F238E27FC236}">
                  <a16:creationId xmlns:a16="http://schemas.microsoft.com/office/drawing/2014/main" id="{3A7D46EB-7718-CDF5-29D4-AEF8C7E5AF67}"/>
                </a:ext>
              </a:extLst>
            </p:cNvPr>
            <p:cNvSpPr/>
            <p:nvPr>
              <p:custDataLst>
                <p:tags r:id="rId312"/>
              </p:custDataLst>
            </p:nvPr>
          </p:nvSpPr>
          <p:spPr>
            <a:xfrm>
              <a:off x="6464004" y="1990923"/>
              <a:ext cx="213022" cy="149299"/>
            </a:xfrm>
            <a:custGeom>
              <a:avLst/>
              <a:gdLst/>
              <a:ahLst/>
              <a:cxnLst/>
              <a:rect l="0" t="0" r="0" b="0"/>
              <a:pathLst>
                <a:path w="213022" h="149299">
                  <a:moveTo>
                    <a:pt x="60621" y="56952"/>
                  </a:moveTo>
                  <a:lnTo>
                    <a:pt x="60621" y="56952"/>
                  </a:lnTo>
                  <a:lnTo>
                    <a:pt x="60621" y="51896"/>
                  </a:lnTo>
                  <a:lnTo>
                    <a:pt x="62738" y="50406"/>
                  </a:lnTo>
                  <a:lnTo>
                    <a:pt x="82079" y="47819"/>
                  </a:lnTo>
                  <a:lnTo>
                    <a:pt x="101829" y="47461"/>
                  </a:lnTo>
                  <a:lnTo>
                    <a:pt x="103968" y="46392"/>
                  </a:lnTo>
                  <a:lnTo>
                    <a:pt x="105394" y="44620"/>
                  </a:lnTo>
                  <a:lnTo>
                    <a:pt x="108037" y="39829"/>
                  </a:lnTo>
                  <a:lnTo>
                    <a:pt x="112740" y="34173"/>
                  </a:lnTo>
                  <a:lnTo>
                    <a:pt x="115535" y="25308"/>
                  </a:lnTo>
                  <a:lnTo>
                    <a:pt x="116280" y="19981"/>
                  </a:lnTo>
                  <a:lnTo>
                    <a:pt x="114286" y="11240"/>
                  </a:lnTo>
                  <a:lnTo>
                    <a:pt x="112273" y="7427"/>
                  </a:lnTo>
                  <a:lnTo>
                    <a:pt x="109872" y="4886"/>
                  </a:lnTo>
                  <a:lnTo>
                    <a:pt x="104383" y="2061"/>
                  </a:lnTo>
                  <a:lnTo>
                    <a:pt x="69559" y="0"/>
                  </a:lnTo>
                  <a:lnTo>
                    <a:pt x="58949" y="5535"/>
                  </a:lnTo>
                  <a:lnTo>
                    <a:pt x="29834" y="26334"/>
                  </a:lnTo>
                  <a:lnTo>
                    <a:pt x="17657" y="44050"/>
                  </a:lnTo>
                  <a:lnTo>
                    <a:pt x="1216" y="84860"/>
                  </a:lnTo>
                  <a:lnTo>
                    <a:pt x="0" y="98636"/>
                  </a:lnTo>
                  <a:lnTo>
                    <a:pt x="7842" y="126217"/>
                  </a:lnTo>
                  <a:lnTo>
                    <a:pt x="16350" y="138183"/>
                  </a:lnTo>
                  <a:lnTo>
                    <a:pt x="21582" y="142856"/>
                  </a:lnTo>
                  <a:lnTo>
                    <a:pt x="35862" y="148048"/>
                  </a:lnTo>
                  <a:lnTo>
                    <a:pt x="53850" y="149298"/>
                  </a:lnTo>
                  <a:lnTo>
                    <a:pt x="97070" y="144298"/>
                  </a:lnTo>
                  <a:lnTo>
                    <a:pt x="141551" y="137941"/>
                  </a:lnTo>
                  <a:lnTo>
                    <a:pt x="187928" y="127552"/>
                  </a:lnTo>
                  <a:lnTo>
                    <a:pt x="213021" y="1236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188">
              <a:extLst>
                <a:ext uri="{FF2B5EF4-FFF2-40B4-BE49-F238E27FC236}">
                  <a16:creationId xmlns:a16="http://schemas.microsoft.com/office/drawing/2014/main" id="{A5FB80A3-1CD4-17C9-1A43-453478F23C48}"/>
                </a:ext>
              </a:extLst>
            </p:cNvPr>
            <p:cNvSpPr/>
            <p:nvPr>
              <p:custDataLst>
                <p:tags r:id="rId313"/>
              </p:custDataLst>
            </p:nvPr>
          </p:nvSpPr>
          <p:spPr>
            <a:xfrm>
              <a:off x="6324600" y="2038350"/>
              <a:ext cx="104776" cy="9526"/>
            </a:xfrm>
            <a:custGeom>
              <a:avLst/>
              <a:gdLst/>
              <a:ahLst/>
              <a:cxnLst/>
              <a:rect l="0" t="0" r="0" b="0"/>
              <a:pathLst>
                <a:path w="104776" h="9526">
                  <a:moveTo>
                    <a:pt x="0" y="9525"/>
                  </a:moveTo>
                  <a:lnTo>
                    <a:pt x="0" y="9525"/>
                  </a:lnTo>
                  <a:lnTo>
                    <a:pt x="14189" y="9525"/>
                  </a:lnTo>
                  <a:lnTo>
                    <a:pt x="19712" y="6703"/>
                  </a:lnTo>
                  <a:lnTo>
                    <a:pt x="22666" y="4469"/>
                  </a:lnTo>
                  <a:lnTo>
                    <a:pt x="49163" y="883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189">
              <a:extLst>
                <a:ext uri="{FF2B5EF4-FFF2-40B4-BE49-F238E27FC236}">
                  <a16:creationId xmlns:a16="http://schemas.microsoft.com/office/drawing/2014/main" id="{B1F8DFD5-5C42-B98F-F167-01B5A7E058DD}"/>
                </a:ext>
              </a:extLst>
            </p:cNvPr>
            <p:cNvSpPr/>
            <p:nvPr>
              <p:custDataLst>
                <p:tags r:id="rId314"/>
              </p:custDataLst>
            </p:nvPr>
          </p:nvSpPr>
          <p:spPr>
            <a:xfrm>
              <a:off x="6326642" y="1957612"/>
              <a:ext cx="140834" cy="184939"/>
            </a:xfrm>
            <a:custGeom>
              <a:avLst/>
              <a:gdLst/>
              <a:ahLst/>
              <a:cxnLst/>
              <a:rect l="0" t="0" r="0" b="0"/>
              <a:pathLst>
                <a:path w="140834" h="184939">
                  <a:moveTo>
                    <a:pt x="7483" y="33113"/>
                  </a:moveTo>
                  <a:lnTo>
                    <a:pt x="7483" y="33113"/>
                  </a:lnTo>
                  <a:lnTo>
                    <a:pt x="7483" y="24912"/>
                  </a:lnTo>
                  <a:lnTo>
                    <a:pt x="20740" y="10447"/>
                  </a:lnTo>
                  <a:lnTo>
                    <a:pt x="29603" y="7164"/>
                  </a:lnTo>
                  <a:lnTo>
                    <a:pt x="39539" y="4647"/>
                  </a:lnTo>
                  <a:lnTo>
                    <a:pt x="47484" y="0"/>
                  </a:lnTo>
                  <a:lnTo>
                    <a:pt x="60186" y="52"/>
                  </a:lnTo>
                  <a:lnTo>
                    <a:pt x="74298" y="3602"/>
                  </a:lnTo>
                  <a:lnTo>
                    <a:pt x="84097" y="8708"/>
                  </a:lnTo>
                  <a:lnTo>
                    <a:pt x="87134" y="13668"/>
                  </a:lnTo>
                  <a:lnTo>
                    <a:pt x="91408" y="35818"/>
                  </a:lnTo>
                  <a:lnTo>
                    <a:pt x="92971" y="70981"/>
                  </a:lnTo>
                  <a:lnTo>
                    <a:pt x="90280" y="79224"/>
                  </a:lnTo>
                  <a:lnTo>
                    <a:pt x="65754" y="121188"/>
                  </a:lnTo>
                  <a:lnTo>
                    <a:pt x="42002" y="148740"/>
                  </a:lnTo>
                  <a:lnTo>
                    <a:pt x="0" y="183573"/>
                  </a:lnTo>
                  <a:lnTo>
                    <a:pt x="378" y="184220"/>
                  </a:lnTo>
                  <a:lnTo>
                    <a:pt x="3620" y="184938"/>
                  </a:lnTo>
                  <a:lnTo>
                    <a:pt x="46296" y="175779"/>
                  </a:lnTo>
                  <a:lnTo>
                    <a:pt x="93188" y="167420"/>
                  </a:lnTo>
                  <a:lnTo>
                    <a:pt x="140833" y="1664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190">
              <a:extLst>
                <a:ext uri="{FF2B5EF4-FFF2-40B4-BE49-F238E27FC236}">
                  <a16:creationId xmlns:a16="http://schemas.microsoft.com/office/drawing/2014/main" id="{853F35EC-FDF1-6BE5-7862-1FA91B8FA30A}"/>
                </a:ext>
              </a:extLst>
            </p:cNvPr>
            <p:cNvSpPr/>
            <p:nvPr>
              <p:custDataLst>
                <p:tags r:id="rId315"/>
              </p:custDataLst>
            </p:nvPr>
          </p:nvSpPr>
          <p:spPr>
            <a:xfrm>
              <a:off x="6248400" y="189547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38100"/>
                  </a:moveTo>
                  <a:lnTo>
                    <a:pt x="9525" y="38100"/>
                  </a:lnTo>
                  <a:lnTo>
                    <a:pt x="4469" y="33044"/>
                  </a:lnTo>
                  <a:lnTo>
                    <a:pt x="1986" y="2491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191">
              <a:extLst>
                <a:ext uri="{FF2B5EF4-FFF2-40B4-BE49-F238E27FC236}">
                  <a16:creationId xmlns:a16="http://schemas.microsoft.com/office/drawing/2014/main" id="{9D0FEF39-249A-30C7-52D3-15F88D5BC17F}"/>
                </a:ext>
              </a:extLst>
            </p:cNvPr>
            <p:cNvSpPr/>
            <p:nvPr>
              <p:custDataLst>
                <p:tags r:id="rId316"/>
              </p:custDataLst>
            </p:nvPr>
          </p:nvSpPr>
          <p:spPr>
            <a:xfrm>
              <a:off x="6238875" y="1991152"/>
              <a:ext cx="18935" cy="151974"/>
            </a:xfrm>
            <a:custGeom>
              <a:avLst/>
              <a:gdLst/>
              <a:ahLst/>
              <a:cxnLst/>
              <a:rect l="0" t="0" r="0" b="0"/>
              <a:pathLst>
                <a:path w="18935" h="151974">
                  <a:moveTo>
                    <a:pt x="9525" y="18623"/>
                  </a:moveTo>
                  <a:lnTo>
                    <a:pt x="9525" y="18623"/>
                  </a:lnTo>
                  <a:lnTo>
                    <a:pt x="9525" y="4434"/>
                  </a:lnTo>
                  <a:lnTo>
                    <a:pt x="10583" y="2813"/>
                  </a:lnTo>
                  <a:lnTo>
                    <a:pt x="12347" y="1733"/>
                  </a:lnTo>
                  <a:lnTo>
                    <a:pt x="17726" y="0"/>
                  </a:lnTo>
                  <a:lnTo>
                    <a:pt x="18167" y="916"/>
                  </a:lnTo>
                  <a:lnTo>
                    <a:pt x="18934" y="17924"/>
                  </a:lnTo>
                  <a:lnTo>
                    <a:pt x="11496" y="65424"/>
                  </a:lnTo>
                  <a:lnTo>
                    <a:pt x="4857" y="104185"/>
                  </a:lnTo>
                  <a:lnTo>
                    <a:pt x="0" y="1519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192">
              <a:extLst>
                <a:ext uri="{FF2B5EF4-FFF2-40B4-BE49-F238E27FC236}">
                  <a16:creationId xmlns:a16="http://schemas.microsoft.com/office/drawing/2014/main" id="{D8B42951-52E4-153F-D826-1040F02F9F7B}"/>
                </a:ext>
              </a:extLst>
            </p:cNvPr>
            <p:cNvSpPr/>
            <p:nvPr>
              <p:custDataLst>
                <p:tags r:id="rId317"/>
              </p:custDataLst>
            </p:nvPr>
          </p:nvSpPr>
          <p:spPr>
            <a:xfrm>
              <a:off x="5972175" y="1981234"/>
              <a:ext cx="190074" cy="142594"/>
            </a:xfrm>
            <a:custGeom>
              <a:avLst/>
              <a:gdLst/>
              <a:ahLst/>
              <a:cxnLst/>
              <a:rect l="0" t="0" r="0" b="0"/>
              <a:pathLst>
                <a:path w="190074" h="142594">
                  <a:moveTo>
                    <a:pt x="171450" y="9491"/>
                  </a:moveTo>
                  <a:lnTo>
                    <a:pt x="171450" y="9491"/>
                  </a:lnTo>
                  <a:lnTo>
                    <a:pt x="185639" y="9491"/>
                  </a:lnTo>
                  <a:lnTo>
                    <a:pt x="187260" y="8433"/>
                  </a:lnTo>
                  <a:lnTo>
                    <a:pt x="188340" y="6669"/>
                  </a:lnTo>
                  <a:lnTo>
                    <a:pt x="190073" y="1290"/>
                  </a:lnTo>
                  <a:lnTo>
                    <a:pt x="189157" y="849"/>
                  </a:lnTo>
                  <a:lnTo>
                    <a:pt x="146641" y="0"/>
                  </a:lnTo>
                  <a:lnTo>
                    <a:pt x="106839" y="10332"/>
                  </a:lnTo>
                  <a:lnTo>
                    <a:pt x="89159" y="19265"/>
                  </a:lnTo>
                  <a:lnTo>
                    <a:pt x="84839" y="22357"/>
                  </a:lnTo>
                  <a:lnTo>
                    <a:pt x="81959" y="26535"/>
                  </a:lnTo>
                  <a:lnTo>
                    <a:pt x="77906" y="41470"/>
                  </a:lnTo>
                  <a:lnTo>
                    <a:pt x="76958" y="49457"/>
                  </a:lnTo>
                  <a:lnTo>
                    <a:pt x="81480" y="64960"/>
                  </a:lnTo>
                  <a:lnTo>
                    <a:pt x="92306" y="74007"/>
                  </a:lnTo>
                  <a:lnTo>
                    <a:pt x="131197" y="95026"/>
                  </a:lnTo>
                  <a:lnTo>
                    <a:pt x="155642" y="104685"/>
                  </a:lnTo>
                  <a:lnTo>
                    <a:pt x="173384" y="117430"/>
                  </a:lnTo>
                  <a:lnTo>
                    <a:pt x="174856" y="120609"/>
                  </a:lnTo>
                  <a:lnTo>
                    <a:pt x="174778" y="123786"/>
                  </a:lnTo>
                  <a:lnTo>
                    <a:pt x="171871" y="130139"/>
                  </a:lnTo>
                  <a:lnTo>
                    <a:pt x="167051" y="136490"/>
                  </a:lnTo>
                  <a:lnTo>
                    <a:pt x="121545" y="141587"/>
                  </a:lnTo>
                  <a:lnTo>
                    <a:pt x="82139" y="142593"/>
                  </a:lnTo>
                  <a:lnTo>
                    <a:pt x="52207" y="139945"/>
                  </a:lnTo>
                  <a:lnTo>
                    <a:pt x="0" y="1333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SMARTInkShape-193">
            <a:extLst>
              <a:ext uri="{FF2B5EF4-FFF2-40B4-BE49-F238E27FC236}">
                <a16:creationId xmlns:a16="http://schemas.microsoft.com/office/drawing/2014/main" id="{420D1861-FC95-C154-7C6B-C569427DEE7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972693" y="1990760"/>
            <a:ext cx="228208" cy="209516"/>
          </a:xfrm>
          <a:custGeom>
            <a:avLst/>
            <a:gdLst/>
            <a:ahLst/>
            <a:cxnLst/>
            <a:rect l="0" t="0" r="0" b="0"/>
            <a:pathLst>
              <a:path w="228208" h="209516">
                <a:moveTo>
                  <a:pt x="9132" y="19015"/>
                </a:moveTo>
                <a:lnTo>
                  <a:pt x="9132" y="19015"/>
                </a:lnTo>
                <a:lnTo>
                  <a:pt x="4076" y="19015"/>
                </a:lnTo>
                <a:lnTo>
                  <a:pt x="2587" y="17957"/>
                </a:lnTo>
                <a:lnTo>
                  <a:pt x="1594" y="16193"/>
                </a:lnTo>
                <a:lnTo>
                  <a:pt x="0" y="10814"/>
                </a:lnTo>
                <a:lnTo>
                  <a:pt x="927" y="10373"/>
                </a:lnTo>
                <a:lnTo>
                  <a:pt x="4780" y="9882"/>
                </a:lnTo>
                <a:lnTo>
                  <a:pt x="6231" y="8693"/>
                </a:lnTo>
                <a:lnTo>
                  <a:pt x="7842" y="4550"/>
                </a:lnTo>
                <a:lnTo>
                  <a:pt x="10389" y="3022"/>
                </a:lnTo>
                <a:lnTo>
                  <a:pt x="33945" y="233"/>
                </a:lnTo>
                <a:lnTo>
                  <a:pt x="50330" y="0"/>
                </a:lnTo>
                <a:lnTo>
                  <a:pt x="56723" y="2803"/>
                </a:lnTo>
                <a:lnTo>
                  <a:pt x="59910" y="5032"/>
                </a:lnTo>
                <a:lnTo>
                  <a:pt x="75804" y="29625"/>
                </a:lnTo>
                <a:lnTo>
                  <a:pt x="90623" y="61491"/>
                </a:lnTo>
                <a:lnTo>
                  <a:pt x="92545" y="86987"/>
                </a:lnTo>
                <a:lnTo>
                  <a:pt x="85847" y="131718"/>
                </a:lnTo>
                <a:lnTo>
                  <a:pt x="85675" y="135426"/>
                </a:lnTo>
                <a:lnTo>
                  <a:pt x="82662" y="142367"/>
                </a:lnTo>
                <a:lnTo>
                  <a:pt x="78854" y="148980"/>
                </a:lnTo>
                <a:lnTo>
                  <a:pt x="75810" y="161875"/>
                </a:lnTo>
                <a:lnTo>
                  <a:pt x="76866" y="146678"/>
                </a:lnTo>
                <a:lnTo>
                  <a:pt x="92053" y="104324"/>
                </a:lnTo>
                <a:lnTo>
                  <a:pt x="112663" y="65122"/>
                </a:lnTo>
                <a:lnTo>
                  <a:pt x="136513" y="36903"/>
                </a:lnTo>
                <a:lnTo>
                  <a:pt x="168633" y="11574"/>
                </a:lnTo>
                <a:lnTo>
                  <a:pt x="172802" y="10416"/>
                </a:lnTo>
                <a:lnTo>
                  <a:pt x="188328" y="9544"/>
                </a:lnTo>
                <a:lnTo>
                  <a:pt x="194636" y="14563"/>
                </a:lnTo>
                <a:lnTo>
                  <a:pt x="197412" y="22680"/>
                </a:lnTo>
                <a:lnTo>
                  <a:pt x="199194" y="35026"/>
                </a:lnTo>
                <a:lnTo>
                  <a:pt x="206091" y="46127"/>
                </a:lnTo>
                <a:lnTo>
                  <a:pt x="209121" y="88756"/>
                </a:lnTo>
                <a:lnTo>
                  <a:pt x="209154" y="134420"/>
                </a:lnTo>
                <a:lnTo>
                  <a:pt x="209157" y="179899"/>
                </a:lnTo>
                <a:lnTo>
                  <a:pt x="209157" y="207616"/>
                </a:lnTo>
                <a:lnTo>
                  <a:pt x="210215" y="208249"/>
                </a:lnTo>
                <a:lnTo>
                  <a:pt x="228207" y="20951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SMARTInkShape-Group35">
            <a:extLst>
              <a:ext uri="{FF2B5EF4-FFF2-40B4-BE49-F238E27FC236}">
                <a16:creationId xmlns:a16="http://schemas.microsoft.com/office/drawing/2014/main" id="{0F46EABA-86AE-9FCB-C266-76E9E8EF92D5}"/>
              </a:ext>
            </a:extLst>
          </p:cNvPr>
          <p:cNvGrpSpPr/>
          <p:nvPr/>
        </p:nvGrpSpPr>
        <p:grpSpPr>
          <a:xfrm>
            <a:off x="7620000" y="1839155"/>
            <a:ext cx="790576" cy="400673"/>
            <a:chOff x="7620000" y="1839155"/>
            <a:chExt cx="790576" cy="400673"/>
          </a:xfrm>
        </p:grpSpPr>
        <p:sp>
          <p:nvSpPr>
            <p:cNvPr id="19" name="SMARTInkShape-194">
              <a:extLst>
                <a:ext uri="{FF2B5EF4-FFF2-40B4-BE49-F238E27FC236}">
                  <a16:creationId xmlns:a16="http://schemas.microsoft.com/office/drawing/2014/main" id="{BA3D6414-7CA2-5111-EE73-DAD056B4A66E}"/>
                </a:ext>
              </a:extLst>
            </p:cNvPr>
            <p:cNvSpPr/>
            <p:nvPr>
              <p:custDataLst>
                <p:tags r:id="rId307"/>
              </p:custDataLst>
            </p:nvPr>
          </p:nvSpPr>
          <p:spPr>
            <a:xfrm>
              <a:off x="8153400" y="2044530"/>
              <a:ext cx="257176" cy="117646"/>
            </a:xfrm>
            <a:custGeom>
              <a:avLst/>
              <a:gdLst/>
              <a:ahLst/>
              <a:cxnLst/>
              <a:rect l="0" t="0" r="0" b="0"/>
              <a:pathLst>
                <a:path w="257176" h="117646">
                  <a:moveTo>
                    <a:pt x="0" y="22395"/>
                  </a:moveTo>
                  <a:lnTo>
                    <a:pt x="0" y="22395"/>
                  </a:lnTo>
                  <a:lnTo>
                    <a:pt x="5056" y="17339"/>
                  </a:lnTo>
                  <a:lnTo>
                    <a:pt x="10361" y="14856"/>
                  </a:lnTo>
                  <a:lnTo>
                    <a:pt x="31799" y="12986"/>
                  </a:lnTo>
                  <a:lnTo>
                    <a:pt x="34958" y="15064"/>
                  </a:lnTo>
                  <a:lnTo>
                    <a:pt x="41290" y="23017"/>
                  </a:lnTo>
                  <a:lnTo>
                    <a:pt x="44810" y="30786"/>
                  </a:lnTo>
                  <a:lnTo>
                    <a:pt x="47069" y="49452"/>
                  </a:lnTo>
                  <a:lnTo>
                    <a:pt x="38352" y="92960"/>
                  </a:lnTo>
                  <a:lnTo>
                    <a:pt x="38268" y="92722"/>
                  </a:lnTo>
                  <a:lnTo>
                    <a:pt x="38133" y="84735"/>
                  </a:lnTo>
                  <a:lnTo>
                    <a:pt x="43166" y="70970"/>
                  </a:lnTo>
                  <a:lnTo>
                    <a:pt x="79032" y="24188"/>
                  </a:lnTo>
                  <a:lnTo>
                    <a:pt x="93855" y="11167"/>
                  </a:lnTo>
                  <a:lnTo>
                    <a:pt x="106596" y="5663"/>
                  </a:lnTo>
                  <a:lnTo>
                    <a:pt x="110223" y="5949"/>
                  </a:lnTo>
                  <a:lnTo>
                    <a:pt x="117074" y="9088"/>
                  </a:lnTo>
                  <a:lnTo>
                    <a:pt x="119324" y="11407"/>
                  </a:lnTo>
                  <a:lnTo>
                    <a:pt x="121824" y="16806"/>
                  </a:lnTo>
                  <a:lnTo>
                    <a:pt x="131974" y="61973"/>
                  </a:lnTo>
                  <a:lnTo>
                    <a:pt x="133228" y="77515"/>
                  </a:lnTo>
                  <a:lnTo>
                    <a:pt x="134327" y="77133"/>
                  </a:lnTo>
                  <a:lnTo>
                    <a:pt x="138370" y="73887"/>
                  </a:lnTo>
                  <a:lnTo>
                    <a:pt x="174639" y="28842"/>
                  </a:lnTo>
                  <a:lnTo>
                    <a:pt x="201877" y="1502"/>
                  </a:lnTo>
                  <a:lnTo>
                    <a:pt x="205494" y="0"/>
                  </a:lnTo>
                  <a:lnTo>
                    <a:pt x="208962" y="57"/>
                  </a:lnTo>
                  <a:lnTo>
                    <a:pt x="215639" y="2942"/>
                  </a:lnTo>
                  <a:lnTo>
                    <a:pt x="222135" y="7752"/>
                  </a:lnTo>
                  <a:lnTo>
                    <a:pt x="225727" y="16240"/>
                  </a:lnTo>
                  <a:lnTo>
                    <a:pt x="233488" y="62574"/>
                  </a:lnTo>
                  <a:lnTo>
                    <a:pt x="233242" y="74825"/>
                  </a:lnTo>
                  <a:lnTo>
                    <a:pt x="231695" y="79573"/>
                  </a:lnTo>
                  <a:lnTo>
                    <a:pt x="232797" y="90494"/>
                  </a:lnTo>
                  <a:lnTo>
                    <a:pt x="236816" y="101344"/>
                  </a:lnTo>
                  <a:lnTo>
                    <a:pt x="242129" y="109695"/>
                  </a:lnTo>
                  <a:lnTo>
                    <a:pt x="257175" y="1176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195">
              <a:extLst>
                <a:ext uri="{FF2B5EF4-FFF2-40B4-BE49-F238E27FC236}">
                  <a16:creationId xmlns:a16="http://schemas.microsoft.com/office/drawing/2014/main" id="{41C3BF17-906D-EFEA-301E-C02D9CB9A6DF}"/>
                </a:ext>
              </a:extLst>
            </p:cNvPr>
            <p:cNvSpPr/>
            <p:nvPr>
              <p:custDataLst>
                <p:tags r:id="rId308"/>
              </p:custDataLst>
            </p:nvPr>
          </p:nvSpPr>
          <p:spPr>
            <a:xfrm>
              <a:off x="8049561" y="2029262"/>
              <a:ext cx="73122" cy="116255"/>
            </a:xfrm>
            <a:custGeom>
              <a:avLst/>
              <a:gdLst/>
              <a:ahLst/>
              <a:cxnLst/>
              <a:rect l="0" t="0" r="0" b="0"/>
              <a:pathLst>
                <a:path w="73122" h="116255">
                  <a:moveTo>
                    <a:pt x="27639" y="28138"/>
                  </a:moveTo>
                  <a:lnTo>
                    <a:pt x="27639" y="28138"/>
                  </a:lnTo>
                  <a:lnTo>
                    <a:pt x="32695" y="28138"/>
                  </a:lnTo>
                  <a:lnTo>
                    <a:pt x="34184" y="27080"/>
                  </a:lnTo>
                  <a:lnTo>
                    <a:pt x="35177" y="25316"/>
                  </a:lnTo>
                  <a:lnTo>
                    <a:pt x="37048" y="10804"/>
                  </a:lnTo>
                  <a:lnTo>
                    <a:pt x="37154" y="1038"/>
                  </a:lnTo>
                  <a:lnTo>
                    <a:pt x="36098" y="546"/>
                  </a:lnTo>
                  <a:lnTo>
                    <a:pt x="32104" y="0"/>
                  </a:lnTo>
                  <a:lnTo>
                    <a:pt x="26801" y="2579"/>
                  </a:lnTo>
                  <a:lnTo>
                    <a:pt x="9718" y="17915"/>
                  </a:lnTo>
                  <a:lnTo>
                    <a:pt x="3799" y="32061"/>
                  </a:lnTo>
                  <a:lnTo>
                    <a:pt x="0" y="72069"/>
                  </a:lnTo>
                  <a:lnTo>
                    <a:pt x="4398" y="98187"/>
                  </a:lnTo>
                  <a:lnTo>
                    <a:pt x="12370" y="109718"/>
                  </a:lnTo>
                  <a:lnTo>
                    <a:pt x="17459" y="114275"/>
                  </a:lnTo>
                  <a:lnTo>
                    <a:pt x="24028" y="116254"/>
                  </a:lnTo>
                  <a:lnTo>
                    <a:pt x="39792" y="115631"/>
                  </a:lnTo>
                  <a:lnTo>
                    <a:pt x="46325" y="112925"/>
                  </a:lnTo>
                  <a:lnTo>
                    <a:pt x="68030" y="92560"/>
                  </a:lnTo>
                  <a:lnTo>
                    <a:pt x="72049" y="82876"/>
                  </a:lnTo>
                  <a:lnTo>
                    <a:pt x="73121" y="77330"/>
                  </a:lnTo>
                  <a:lnTo>
                    <a:pt x="69572" y="54355"/>
                  </a:lnTo>
                  <a:lnTo>
                    <a:pt x="46689" y="281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196">
              <a:extLst>
                <a:ext uri="{FF2B5EF4-FFF2-40B4-BE49-F238E27FC236}">
                  <a16:creationId xmlns:a16="http://schemas.microsoft.com/office/drawing/2014/main" id="{86189C61-60B3-4BA1-E481-921E91D5CE88}"/>
                </a:ext>
              </a:extLst>
            </p:cNvPr>
            <p:cNvSpPr/>
            <p:nvPr>
              <p:custDataLst>
                <p:tags r:id="rId309"/>
              </p:custDataLst>
            </p:nvPr>
          </p:nvSpPr>
          <p:spPr>
            <a:xfrm>
              <a:off x="7800975" y="1995202"/>
              <a:ext cx="209551" cy="125263"/>
            </a:xfrm>
            <a:custGeom>
              <a:avLst/>
              <a:gdLst/>
              <a:ahLst/>
              <a:cxnLst/>
              <a:rect l="0" t="0" r="0" b="0"/>
              <a:pathLst>
                <a:path w="209551" h="125263">
                  <a:moveTo>
                    <a:pt x="0" y="43148"/>
                  </a:moveTo>
                  <a:lnTo>
                    <a:pt x="0" y="43148"/>
                  </a:lnTo>
                  <a:lnTo>
                    <a:pt x="5056" y="38092"/>
                  </a:lnTo>
                  <a:lnTo>
                    <a:pt x="7538" y="29965"/>
                  </a:lnTo>
                  <a:lnTo>
                    <a:pt x="9701" y="20355"/>
                  </a:lnTo>
                  <a:lnTo>
                    <a:pt x="14189" y="12557"/>
                  </a:lnTo>
                  <a:lnTo>
                    <a:pt x="17925" y="10054"/>
                  </a:lnTo>
                  <a:lnTo>
                    <a:pt x="50200" y="0"/>
                  </a:lnTo>
                  <a:lnTo>
                    <a:pt x="58647" y="2099"/>
                  </a:lnTo>
                  <a:lnTo>
                    <a:pt x="87428" y="26248"/>
                  </a:lnTo>
                  <a:lnTo>
                    <a:pt x="97989" y="41551"/>
                  </a:lnTo>
                  <a:lnTo>
                    <a:pt x="102765" y="59490"/>
                  </a:lnTo>
                  <a:lnTo>
                    <a:pt x="104723" y="98851"/>
                  </a:lnTo>
                  <a:lnTo>
                    <a:pt x="99703" y="116685"/>
                  </a:lnTo>
                  <a:lnTo>
                    <a:pt x="96102" y="120748"/>
                  </a:lnTo>
                  <a:lnTo>
                    <a:pt x="86457" y="125262"/>
                  </a:lnTo>
                  <a:lnTo>
                    <a:pt x="75114" y="124446"/>
                  </a:lnTo>
                  <a:lnTo>
                    <a:pt x="69127" y="122747"/>
                  </a:lnTo>
                  <a:lnTo>
                    <a:pt x="65135" y="119497"/>
                  </a:lnTo>
                  <a:lnTo>
                    <a:pt x="58458" y="103752"/>
                  </a:lnTo>
                  <a:lnTo>
                    <a:pt x="53146" y="88075"/>
                  </a:lnTo>
                  <a:lnTo>
                    <a:pt x="53422" y="80508"/>
                  </a:lnTo>
                  <a:lnTo>
                    <a:pt x="59374" y="66455"/>
                  </a:lnTo>
                  <a:lnTo>
                    <a:pt x="71897" y="55976"/>
                  </a:lnTo>
                  <a:lnTo>
                    <a:pt x="114988" y="30687"/>
                  </a:lnTo>
                  <a:lnTo>
                    <a:pt x="149714" y="18069"/>
                  </a:lnTo>
                  <a:lnTo>
                    <a:pt x="177269" y="15264"/>
                  </a:lnTo>
                  <a:lnTo>
                    <a:pt x="209550" y="240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197">
              <a:extLst>
                <a:ext uri="{FF2B5EF4-FFF2-40B4-BE49-F238E27FC236}">
                  <a16:creationId xmlns:a16="http://schemas.microsoft.com/office/drawing/2014/main" id="{53AF9ADF-6C06-D12E-957C-FCA9B337F521}"/>
                </a:ext>
              </a:extLst>
            </p:cNvPr>
            <p:cNvSpPr/>
            <p:nvPr>
              <p:custDataLst>
                <p:tags r:id="rId310"/>
              </p:custDataLst>
            </p:nvPr>
          </p:nvSpPr>
          <p:spPr>
            <a:xfrm>
              <a:off x="7620000" y="2019300"/>
              <a:ext cx="161926" cy="38101"/>
            </a:xfrm>
            <a:custGeom>
              <a:avLst/>
              <a:gdLst/>
              <a:ahLst/>
              <a:cxnLst/>
              <a:rect l="0" t="0" r="0" b="0"/>
              <a:pathLst>
                <a:path w="161926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4"/>
                  </a:lnTo>
                  <a:lnTo>
                    <a:pt x="10113" y="19786"/>
                  </a:lnTo>
                  <a:lnTo>
                    <a:pt x="20723" y="14085"/>
                  </a:lnTo>
                  <a:lnTo>
                    <a:pt x="65763" y="2386"/>
                  </a:lnTo>
                  <a:lnTo>
                    <a:pt x="104504" y="707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198">
              <a:extLst>
                <a:ext uri="{FF2B5EF4-FFF2-40B4-BE49-F238E27FC236}">
                  <a16:creationId xmlns:a16="http://schemas.microsoft.com/office/drawing/2014/main" id="{008AF6FD-7DB5-D9C8-92EE-BDF99441D961}"/>
                </a:ext>
              </a:extLst>
            </p:cNvPr>
            <p:cNvSpPr/>
            <p:nvPr>
              <p:custDataLst>
                <p:tags r:id="rId311"/>
              </p:custDataLst>
            </p:nvPr>
          </p:nvSpPr>
          <p:spPr>
            <a:xfrm>
              <a:off x="7649360" y="1839155"/>
              <a:ext cx="161141" cy="400673"/>
            </a:xfrm>
            <a:custGeom>
              <a:avLst/>
              <a:gdLst/>
              <a:ahLst/>
              <a:cxnLst/>
              <a:rect l="0" t="0" r="0" b="0"/>
              <a:pathLst>
                <a:path w="161141" h="400673">
                  <a:moveTo>
                    <a:pt x="151615" y="46795"/>
                  </a:moveTo>
                  <a:lnTo>
                    <a:pt x="151615" y="46795"/>
                  </a:lnTo>
                  <a:lnTo>
                    <a:pt x="161024" y="37386"/>
                  </a:lnTo>
                  <a:lnTo>
                    <a:pt x="161140" y="46761"/>
                  </a:lnTo>
                  <a:lnTo>
                    <a:pt x="161140" y="37661"/>
                  </a:lnTo>
                  <a:lnTo>
                    <a:pt x="154595" y="29743"/>
                  </a:lnTo>
                  <a:lnTo>
                    <a:pt x="152940" y="24047"/>
                  </a:lnTo>
                  <a:lnTo>
                    <a:pt x="146559" y="17988"/>
                  </a:lnTo>
                  <a:lnTo>
                    <a:pt x="123432" y="1972"/>
                  </a:lnTo>
                  <a:lnTo>
                    <a:pt x="107987" y="0"/>
                  </a:lnTo>
                  <a:lnTo>
                    <a:pt x="93067" y="597"/>
                  </a:lnTo>
                  <a:lnTo>
                    <a:pt x="79380" y="4390"/>
                  </a:lnTo>
                  <a:lnTo>
                    <a:pt x="66241" y="15248"/>
                  </a:lnTo>
                  <a:lnTo>
                    <a:pt x="54405" y="30658"/>
                  </a:lnTo>
                  <a:lnTo>
                    <a:pt x="34718" y="75754"/>
                  </a:lnTo>
                  <a:lnTo>
                    <a:pt x="21163" y="123046"/>
                  </a:lnTo>
                  <a:lnTo>
                    <a:pt x="16302" y="160052"/>
                  </a:lnTo>
                  <a:lnTo>
                    <a:pt x="11042" y="192381"/>
                  </a:lnTo>
                  <a:lnTo>
                    <a:pt x="5177" y="224389"/>
                  </a:lnTo>
                  <a:lnTo>
                    <a:pt x="1864" y="259076"/>
                  </a:lnTo>
                  <a:lnTo>
                    <a:pt x="0" y="303015"/>
                  </a:lnTo>
                  <a:lnTo>
                    <a:pt x="4427" y="346938"/>
                  </a:lnTo>
                  <a:lnTo>
                    <a:pt x="10993" y="392962"/>
                  </a:lnTo>
                  <a:lnTo>
                    <a:pt x="15033" y="400672"/>
                  </a:lnTo>
                  <a:lnTo>
                    <a:pt x="18265" y="3992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SMARTInkShape-199">
            <a:extLst>
              <a:ext uri="{FF2B5EF4-FFF2-40B4-BE49-F238E27FC236}">
                <a16:creationId xmlns:a16="http://schemas.microsoft.com/office/drawing/2014/main" id="{06AE46BD-9341-CAC7-018B-13BE0C9A1DA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678821" y="2023601"/>
            <a:ext cx="227055" cy="124468"/>
          </a:xfrm>
          <a:custGeom>
            <a:avLst/>
            <a:gdLst/>
            <a:ahLst/>
            <a:cxnLst/>
            <a:rect l="0" t="0" r="0" b="0"/>
            <a:pathLst>
              <a:path w="227055" h="124468">
                <a:moveTo>
                  <a:pt x="131804" y="52849"/>
                </a:moveTo>
                <a:lnTo>
                  <a:pt x="131804" y="52849"/>
                </a:lnTo>
                <a:lnTo>
                  <a:pt x="131804" y="16121"/>
                </a:lnTo>
                <a:lnTo>
                  <a:pt x="130746" y="15664"/>
                </a:lnTo>
                <a:lnTo>
                  <a:pt x="115558" y="13771"/>
                </a:lnTo>
                <a:lnTo>
                  <a:pt x="103155" y="7226"/>
                </a:lnTo>
                <a:lnTo>
                  <a:pt x="78682" y="0"/>
                </a:lnTo>
                <a:lnTo>
                  <a:pt x="55033" y="4264"/>
                </a:lnTo>
                <a:lnTo>
                  <a:pt x="40886" y="9383"/>
                </a:lnTo>
                <a:lnTo>
                  <a:pt x="21022" y="28329"/>
                </a:lnTo>
                <a:lnTo>
                  <a:pt x="4009" y="61058"/>
                </a:lnTo>
                <a:lnTo>
                  <a:pt x="100" y="78094"/>
                </a:lnTo>
                <a:lnTo>
                  <a:pt x="0" y="100193"/>
                </a:lnTo>
                <a:lnTo>
                  <a:pt x="6718" y="116769"/>
                </a:lnTo>
                <a:lnTo>
                  <a:pt x="12663" y="123764"/>
                </a:lnTo>
                <a:lnTo>
                  <a:pt x="16392" y="124467"/>
                </a:lnTo>
                <a:lnTo>
                  <a:pt x="26182" y="122427"/>
                </a:lnTo>
                <a:lnTo>
                  <a:pt x="59798" y="102389"/>
                </a:lnTo>
                <a:lnTo>
                  <a:pt x="76014" y="87518"/>
                </a:lnTo>
                <a:lnTo>
                  <a:pt x="100513" y="52900"/>
                </a:lnTo>
                <a:lnTo>
                  <a:pt x="101418" y="49708"/>
                </a:lnTo>
                <a:lnTo>
                  <a:pt x="102022" y="48638"/>
                </a:lnTo>
                <a:lnTo>
                  <a:pt x="102424" y="48984"/>
                </a:lnTo>
                <a:lnTo>
                  <a:pt x="104278" y="94124"/>
                </a:lnTo>
                <a:lnTo>
                  <a:pt x="108282" y="102238"/>
                </a:lnTo>
                <a:lnTo>
                  <a:pt x="111888" y="104825"/>
                </a:lnTo>
                <a:lnTo>
                  <a:pt x="143933" y="114374"/>
                </a:lnTo>
                <a:lnTo>
                  <a:pt x="161536" y="114413"/>
                </a:lnTo>
                <a:lnTo>
                  <a:pt x="206039" y="110580"/>
                </a:lnTo>
                <a:lnTo>
                  <a:pt x="227054" y="10999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SMARTInkShape-Group37">
            <a:extLst>
              <a:ext uri="{FF2B5EF4-FFF2-40B4-BE49-F238E27FC236}">
                <a16:creationId xmlns:a16="http://schemas.microsoft.com/office/drawing/2014/main" id="{95FEAD4A-9E43-9C9D-E75F-AF22D8C15FE2}"/>
              </a:ext>
            </a:extLst>
          </p:cNvPr>
          <p:cNvGrpSpPr/>
          <p:nvPr/>
        </p:nvGrpSpPr>
        <p:grpSpPr>
          <a:xfrm>
            <a:off x="9210675" y="1801839"/>
            <a:ext cx="1914526" cy="531787"/>
            <a:chOff x="9210675" y="1801839"/>
            <a:chExt cx="1914526" cy="531787"/>
          </a:xfrm>
        </p:grpSpPr>
        <p:sp>
          <p:nvSpPr>
            <p:cNvPr id="26" name="SMARTInkShape-200">
              <a:extLst>
                <a:ext uri="{FF2B5EF4-FFF2-40B4-BE49-F238E27FC236}">
                  <a16:creationId xmlns:a16="http://schemas.microsoft.com/office/drawing/2014/main" id="{F81ABEB6-0901-9C1C-AAAC-2938F1A2164A}"/>
                </a:ext>
              </a:extLst>
            </p:cNvPr>
            <p:cNvSpPr/>
            <p:nvPr>
              <p:custDataLst>
                <p:tags r:id="rId292"/>
              </p:custDataLst>
            </p:nvPr>
          </p:nvSpPr>
          <p:spPr>
            <a:xfrm>
              <a:off x="10908392" y="1986696"/>
              <a:ext cx="216809" cy="137224"/>
            </a:xfrm>
            <a:custGeom>
              <a:avLst/>
              <a:gdLst/>
              <a:ahLst/>
              <a:cxnLst/>
              <a:rect l="0" t="0" r="0" b="0"/>
              <a:pathLst>
                <a:path w="216809" h="137224">
                  <a:moveTo>
                    <a:pt x="45358" y="51654"/>
                  </a:moveTo>
                  <a:lnTo>
                    <a:pt x="45358" y="51654"/>
                  </a:lnTo>
                  <a:lnTo>
                    <a:pt x="89784" y="50596"/>
                  </a:lnTo>
                  <a:lnTo>
                    <a:pt x="121803" y="43453"/>
                  </a:lnTo>
                  <a:lnTo>
                    <a:pt x="125955" y="40895"/>
                  </a:lnTo>
                  <a:lnTo>
                    <a:pt x="133390" y="32408"/>
                  </a:lnTo>
                  <a:lnTo>
                    <a:pt x="137400" y="21581"/>
                  </a:lnTo>
                  <a:lnTo>
                    <a:pt x="138469" y="15730"/>
                  </a:lnTo>
                  <a:lnTo>
                    <a:pt x="136007" y="11830"/>
                  </a:lnTo>
                  <a:lnTo>
                    <a:pt x="131191" y="9230"/>
                  </a:lnTo>
                  <a:lnTo>
                    <a:pt x="105705" y="0"/>
                  </a:lnTo>
                  <a:lnTo>
                    <a:pt x="84525" y="2591"/>
                  </a:lnTo>
                  <a:lnTo>
                    <a:pt x="59590" y="11856"/>
                  </a:lnTo>
                  <a:lnTo>
                    <a:pt x="17991" y="42572"/>
                  </a:lnTo>
                  <a:lnTo>
                    <a:pt x="5381" y="64133"/>
                  </a:lnTo>
                  <a:lnTo>
                    <a:pt x="0" y="85573"/>
                  </a:lnTo>
                  <a:lnTo>
                    <a:pt x="3461" y="110387"/>
                  </a:lnTo>
                  <a:lnTo>
                    <a:pt x="7901" y="116210"/>
                  </a:lnTo>
                  <a:lnTo>
                    <a:pt x="21303" y="122679"/>
                  </a:lnTo>
                  <a:lnTo>
                    <a:pt x="63381" y="133378"/>
                  </a:lnTo>
                  <a:lnTo>
                    <a:pt x="106812" y="136589"/>
                  </a:lnTo>
                  <a:lnTo>
                    <a:pt x="146515" y="137223"/>
                  </a:lnTo>
                  <a:lnTo>
                    <a:pt x="216808" y="1278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201">
              <a:extLst>
                <a:ext uri="{FF2B5EF4-FFF2-40B4-BE49-F238E27FC236}">
                  <a16:creationId xmlns:a16="http://schemas.microsoft.com/office/drawing/2014/main" id="{656AA140-3741-6E32-837E-AA7A321F5C74}"/>
                </a:ext>
              </a:extLst>
            </p:cNvPr>
            <p:cNvSpPr/>
            <p:nvPr>
              <p:custDataLst>
                <p:tags r:id="rId293"/>
              </p:custDataLst>
            </p:nvPr>
          </p:nvSpPr>
          <p:spPr>
            <a:xfrm>
              <a:off x="10748237" y="2009775"/>
              <a:ext cx="138839" cy="9526"/>
            </a:xfrm>
            <a:custGeom>
              <a:avLst/>
              <a:gdLst/>
              <a:ahLst/>
              <a:cxnLst/>
              <a:rect l="0" t="0" r="0" b="0"/>
              <a:pathLst>
                <a:path w="138839" h="9526">
                  <a:moveTo>
                    <a:pt x="5488" y="9525"/>
                  </a:moveTo>
                  <a:lnTo>
                    <a:pt x="5488" y="9525"/>
                  </a:lnTo>
                  <a:lnTo>
                    <a:pt x="0" y="9525"/>
                  </a:lnTo>
                  <a:lnTo>
                    <a:pt x="9612" y="9525"/>
                  </a:lnTo>
                  <a:lnTo>
                    <a:pt x="51167" y="1324"/>
                  </a:lnTo>
                  <a:lnTo>
                    <a:pt x="92942" y="174"/>
                  </a:lnTo>
                  <a:lnTo>
                    <a:pt x="13883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202">
              <a:extLst>
                <a:ext uri="{FF2B5EF4-FFF2-40B4-BE49-F238E27FC236}">
                  <a16:creationId xmlns:a16="http://schemas.microsoft.com/office/drawing/2014/main" id="{8A768619-BC19-557E-5C5B-A6A9D30A6AE3}"/>
                </a:ext>
              </a:extLst>
            </p:cNvPr>
            <p:cNvSpPr/>
            <p:nvPr>
              <p:custDataLst>
                <p:tags r:id="rId294"/>
              </p:custDataLst>
            </p:nvPr>
          </p:nvSpPr>
          <p:spPr>
            <a:xfrm>
              <a:off x="10753725" y="1916047"/>
              <a:ext cx="142876" cy="188962"/>
            </a:xfrm>
            <a:custGeom>
              <a:avLst/>
              <a:gdLst/>
              <a:ahLst/>
              <a:cxnLst/>
              <a:rect l="0" t="0" r="0" b="0"/>
              <a:pathLst>
                <a:path w="142876" h="188962">
                  <a:moveTo>
                    <a:pt x="0" y="55628"/>
                  </a:moveTo>
                  <a:lnTo>
                    <a:pt x="0" y="55628"/>
                  </a:lnTo>
                  <a:lnTo>
                    <a:pt x="0" y="42370"/>
                  </a:lnTo>
                  <a:lnTo>
                    <a:pt x="5057" y="28181"/>
                  </a:lnTo>
                  <a:lnTo>
                    <a:pt x="13257" y="15628"/>
                  </a:lnTo>
                  <a:lnTo>
                    <a:pt x="22120" y="11392"/>
                  </a:lnTo>
                  <a:lnTo>
                    <a:pt x="58623" y="0"/>
                  </a:lnTo>
                  <a:lnTo>
                    <a:pt x="61307" y="551"/>
                  </a:lnTo>
                  <a:lnTo>
                    <a:pt x="63096" y="1977"/>
                  </a:lnTo>
                  <a:lnTo>
                    <a:pt x="64290" y="3986"/>
                  </a:lnTo>
                  <a:lnTo>
                    <a:pt x="80355" y="16930"/>
                  </a:lnTo>
                  <a:lnTo>
                    <a:pt x="87924" y="31021"/>
                  </a:lnTo>
                  <a:lnTo>
                    <a:pt x="89171" y="47866"/>
                  </a:lnTo>
                  <a:lnTo>
                    <a:pt x="81350" y="84551"/>
                  </a:lnTo>
                  <a:lnTo>
                    <a:pt x="60250" y="131271"/>
                  </a:lnTo>
                  <a:lnTo>
                    <a:pt x="42899" y="148478"/>
                  </a:lnTo>
                  <a:lnTo>
                    <a:pt x="12560" y="172016"/>
                  </a:lnTo>
                  <a:lnTo>
                    <a:pt x="2481" y="185628"/>
                  </a:lnTo>
                  <a:lnTo>
                    <a:pt x="2712" y="186744"/>
                  </a:lnTo>
                  <a:lnTo>
                    <a:pt x="3925" y="187489"/>
                  </a:lnTo>
                  <a:lnTo>
                    <a:pt x="13475" y="188684"/>
                  </a:lnTo>
                  <a:lnTo>
                    <a:pt x="60898" y="188961"/>
                  </a:lnTo>
                  <a:lnTo>
                    <a:pt x="74371" y="187914"/>
                  </a:lnTo>
                  <a:lnTo>
                    <a:pt x="116896" y="179277"/>
                  </a:lnTo>
                  <a:lnTo>
                    <a:pt x="142875" y="1699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203">
              <a:extLst>
                <a:ext uri="{FF2B5EF4-FFF2-40B4-BE49-F238E27FC236}">
                  <a16:creationId xmlns:a16="http://schemas.microsoft.com/office/drawing/2014/main" id="{678409C9-B2FE-308D-152B-C3B350897D5F}"/>
                </a:ext>
              </a:extLst>
            </p:cNvPr>
            <p:cNvSpPr/>
            <p:nvPr>
              <p:custDataLst>
                <p:tags r:id="rId295"/>
              </p:custDataLst>
            </p:nvPr>
          </p:nvSpPr>
          <p:spPr>
            <a:xfrm>
              <a:off x="10677525" y="18859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1716"/>
                  </a:lnTo>
                  <a:lnTo>
                    <a:pt x="1058" y="114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204">
              <a:extLst>
                <a:ext uri="{FF2B5EF4-FFF2-40B4-BE49-F238E27FC236}">
                  <a16:creationId xmlns:a16="http://schemas.microsoft.com/office/drawing/2014/main" id="{FAA4885D-529F-99CE-1FA4-9C3B7EEEC55B}"/>
                </a:ext>
              </a:extLst>
            </p:cNvPr>
            <p:cNvSpPr/>
            <p:nvPr>
              <p:custDataLst>
                <p:tags r:id="rId296"/>
              </p:custDataLst>
            </p:nvPr>
          </p:nvSpPr>
          <p:spPr>
            <a:xfrm>
              <a:off x="10639425" y="1976856"/>
              <a:ext cx="36660" cy="128170"/>
            </a:xfrm>
            <a:custGeom>
              <a:avLst/>
              <a:gdLst/>
              <a:ahLst/>
              <a:cxnLst/>
              <a:rect l="0" t="0" r="0" b="0"/>
              <a:pathLst>
                <a:path w="36660" h="128170">
                  <a:moveTo>
                    <a:pt x="19050" y="23394"/>
                  </a:moveTo>
                  <a:lnTo>
                    <a:pt x="19050" y="23394"/>
                  </a:lnTo>
                  <a:lnTo>
                    <a:pt x="24107" y="23394"/>
                  </a:lnTo>
                  <a:lnTo>
                    <a:pt x="25596" y="22336"/>
                  </a:lnTo>
                  <a:lnTo>
                    <a:pt x="26588" y="20572"/>
                  </a:lnTo>
                  <a:lnTo>
                    <a:pt x="27252" y="18338"/>
                  </a:lnTo>
                  <a:lnTo>
                    <a:pt x="35939" y="4096"/>
                  </a:lnTo>
                  <a:lnTo>
                    <a:pt x="36659" y="1004"/>
                  </a:lnTo>
                  <a:lnTo>
                    <a:pt x="36081" y="0"/>
                  </a:lnTo>
                  <a:lnTo>
                    <a:pt x="34637" y="390"/>
                  </a:lnTo>
                  <a:lnTo>
                    <a:pt x="24716" y="8619"/>
                  </a:lnTo>
                  <a:lnTo>
                    <a:pt x="6289" y="53181"/>
                  </a:lnTo>
                  <a:lnTo>
                    <a:pt x="828" y="92215"/>
                  </a:lnTo>
                  <a:lnTo>
                    <a:pt x="0" y="1281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205">
              <a:extLst>
                <a:ext uri="{FF2B5EF4-FFF2-40B4-BE49-F238E27FC236}">
                  <a16:creationId xmlns:a16="http://schemas.microsoft.com/office/drawing/2014/main" id="{07B13996-BD03-6410-BF5F-6BF10BC399D1}"/>
                </a:ext>
              </a:extLst>
            </p:cNvPr>
            <p:cNvSpPr/>
            <p:nvPr>
              <p:custDataLst>
                <p:tags r:id="rId297"/>
              </p:custDataLst>
            </p:nvPr>
          </p:nvSpPr>
          <p:spPr>
            <a:xfrm>
              <a:off x="10420350" y="1952625"/>
              <a:ext cx="171336" cy="161666"/>
            </a:xfrm>
            <a:custGeom>
              <a:avLst/>
              <a:gdLst/>
              <a:ahLst/>
              <a:cxnLst/>
              <a:rect l="0" t="0" r="0" b="0"/>
              <a:pathLst>
                <a:path w="171336" h="161666">
                  <a:moveTo>
                    <a:pt x="161925" y="0"/>
                  </a:moveTo>
                  <a:lnTo>
                    <a:pt x="161925" y="0"/>
                  </a:lnTo>
                  <a:lnTo>
                    <a:pt x="171335" y="0"/>
                  </a:lnTo>
                  <a:lnTo>
                    <a:pt x="156218" y="1058"/>
                  </a:lnTo>
                  <a:lnTo>
                    <a:pt x="126667" y="8201"/>
                  </a:lnTo>
                  <a:lnTo>
                    <a:pt x="107184" y="9409"/>
                  </a:lnTo>
                  <a:lnTo>
                    <a:pt x="94730" y="17049"/>
                  </a:lnTo>
                  <a:lnTo>
                    <a:pt x="82448" y="18655"/>
                  </a:lnTo>
                  <a:lnTo>
                    <a:pt x="79307" y="20903"/>
                  </a:lnTo>
                  <a:lnTo>
                    <a:pt x="72994" y="29046"/>
                  </a:lnTo>
                  <a:lnTo>
                    <a:pt x="71947" y="33122"/>
                  </a:lnTo>
                  <a:lnTo>
                    <a:pt x="72306" y="36898"/>
                  </a:lnTo>
                  <a:lnTo>
                    <a:pt x="75528" y="43916"/>
                  </a:lnTo>
                  <a:lnTo>
                    <a:pt x="80487" y="50563"/>
                  </a:lnTo>
                  <a:lnTo>
                    <a:pt x="117912" y="78499"/>
                  </a:lnTo>
                  <a:lnTo>
                    <a:pt x="135597" y="85701"/>
                  </a:lnTo>
                  <a:lnTo>
                    <a:pt x="168084" y="120309"/>
                  </a:lnTo>
                  <a:lnTo>
                    <a:pt x="169955" y="127907"/>
                  </a:lnTo>
                  <a:lnTo>
                    <a:pt x="170454" y="132896"/>
                  </a:lnTo>
                  <a:lnTo>
                    <a:pt x="168669" y="137281"/>
                  </a:lnTo>
                  <a:lnTo>
                    <a:pt x="161041" y="144975"/>
                  </a:lnTo>
                  <a:lnTo>
                    <a:pt x="139791" y="155256"/>
                  </a:lnTo>
                  <a:lnTo>
                    <a:pt x="109653" y="160608"/>
                  </a:lnTo>
                  <a:lnTo>
                    <a:pt x="67952" y="161665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206">
              <a:extLst>
                <a:ext uri="{FF2B5EF4-FFF2-40B4-BE49-F238E27FC236}">
                  <a16:creationId xmlns:a16="http://schemas.microsoft.com/office/drawing/2014/main" id="{508A92B4-6C62-D892-7A3C-319F702D614E}"/>
                </a:ext>
              </a:extLst>
            </p:cNvPr>
            <p:cNvSpPr/>
            <p:nvPr>
              <p:custDataLst>
                <p:tags r:id="rId298"/>
              </p:custDataLst>
            </p:nvPr>
          </p:nvSpPr>
          <p:spPr>
            <a:xfrm>
              <a:off x="10048875" y="2009949"/>
              <a:ext cx="200026" cy="9352"/>
            </a:xfrm>
            <a:custGeom>
              <a:avLst/>
              <a:gdLst/>
              <a:ahLst/>
              <a:cxnLst/>
              <a:rect l="0" t="0" r="0" b="0"/>
              <a:pathLst>
                <a:path w="200026" h="9352">
                  <a:moveTo>
                    <a:pt x="0" y="9351"/>
                  </a:moveTo>
                  <a:lnTo>
                    <a:pt x="0" y="9351"/>
                  </a:lnTo>
                  <a:lnTo>
                    <a:pt x="9721" y="8293"/>
                  </a:lnTo>
                  <a:lnTo>
                    <a:pt x="56945" y="709"/>
                  </a:lnTo>
                  <a:lnTo>
                    <a:pt x="93524" y="0"/>
                  </a:lnTo>
                  <a:lnTo>
                    <a:pt x="132838" y="2700"/>
                  </a:lnTo>
                  <a:lnTo>
                    <a:pt x="200025" y="93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07">
              <a:extLst>
                <a:ext uri="{FF2B5EF4-FFF2-40B4-BE49-F238E27FC236}">
                  <a16:creationId xmlns:a16="http://schemas.microsoft.com/office/drawing/2014/main" id="{62B14B51-3D33-C079-9A63-FE21582533C4}"/>
                </a:ext>
              </a:extLst>
            </p:cNvPr>
            <p:cNvSpPr/>
            <p:nvPr>
              <p:custDataLst>
                <p:tags r:id="rId299"/>
              </p:custDataLst>
            </p:nvPr>
          </p:nvSpPr>
          <p:spPr>
            <a:xfrm>
              <a:off x="10068368" y="1801839"/>
              <a:ext cx="132757" cy="388912"/>
            </a:xfrm>
            <a:custGeom>
              <a:avLst/>
              <a:gdLst/>
              <a:ahLst/>
              <a:cxnLst/>
              <a:rect l="0" t="0" r="0" b="0"/>
              <a:pathLst>
                <a:path w="132757" h="388912">
                  <a:moveTo>
                    <a:pt x="113857" y="103161"/>
                  </a:moveTo>
                  <a:lnTo>
                    <a:pt x="113857" y="103161"/>
                  </a:lnTo>
                  <a:lnTo>
                    <a:pt x="130333" y="72105"/>
                  </a:lnTo>
                  <a:lnTo>
                    <a:pt x="132756" y="46393"/>
                  </a:lnTo>
                  <a:lnTo>
                    <a:pt x="130017" y="38067"/>
                  </a:lnTo>
                  <a:lnTo>
                    <a:pt x="127806" y="34365"/>
                  </a:lnTo>
                  <a:lnTo>
                    <a:pt x="123770" y="11209"/>
                  </a:lnTo>
                  <a:lnTo>
                    <a:pt x="123497" y="3832"/>
                  </a:lnTo>
                  <a:lnTo>
                    <a:pt x="122400" y="2016"/>
                  </a:lnTo>
                  <a:lnTo>
                    <a:pt x="120611" y="806"/>
                  </a:lnTo>
                  <a:lnTo>
                    <a:pt x="118360" y="0"/>
                  </a:lnTo>
                  <a:lnTo>
                    <a:pt x="116859" y="520"/>
                  </a:lnTo>
                  <a:lnTo>
                    <a:pt x="115859" y="1926"/>
                  </a:lnTo>
                  <a:lnTo>
                    <a:pt x="115193" y="3921"/>
                  </a:lnTo>
                  <a:lnTo>
                    <a:pt x="87459" y="30931"/>
                  </a:lnTo>
                  <a:lnTo>
                    <a:pt x="62861" y="74508"/>
                  </a:lnTo>
                  <a:lnTo>
                    <a:pt x="45006" y="115603"/>
                  </a:lnTo>
                  <a:lnTo>
                    <a:pt x="32543" y="150945"/>
                  </a:lnTo>
                  <a:lnTo>
                    <a:pt x="22149" y="193990"/>
                  </a:lnTo>
                  <a:lnTo>
                    <a:pt x="13424" y="240257"/>
                  </a:lnTo>
                  <a:lnTo>
                    <a:pt x="9309" y="285364"/>
                  </a:lnTo>
                  <a:lnTo>
                    <a:pt x="1798" y="330122"/>
                  </a:lnTo>
                  <a:lnTo>
                    <a:pt x="0" y="364481"/>
                  </a:lnTo>
                  <a:lnTo>
                    <a:pt x="9082" y="3889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208">
              <a:extLst>
                <a:ext uri="{FF2B5EF4-FFF2-40B4-BE49-F238E27FC236}">
                  <a16:creationId xmlns:a16="http://schemas.microsoft.com/office/drawing/2014/main" id="{9304A6D5-1A94-67A3-26C4-EDE90680AA34}"/>
                </a:ext>
              </a:extLst>
            </p:cNvPr>
            <p:cNvSpPr/>
            <p:nvPr>
              <p:custDataLst>
                <p:tags r:id="rId300"/>
              </p:custDataLst>
            </p:nvPr>
          </p:nvSpPr>
          <p:spPr>
            <a:xfrm>
              <a:off x="9888138" y="1933575"/>
              <a:ext cx="107194" cy="145391"/>
            </a:xfrm>
            <a:custGeom>
              <a:avLst/>
              <a:gdLst/>
              <a:ahLst/>
              <a:cxnLst/>
              <a:rect l="0" t="0" r="0" b="0"/>
              <a:pathLst>
                <a:path w="107194" h="145391">
                  <a:moveTo>
                    <a:pt x="75012" y="47625"/>
                  </a:moveTo>
                  <a:lnTo>
                    <a:pt x="75012" y="47625"/>
                  </a:lnTo>
                  <a:lnTo>
                    <a:pt x="75012" y="42137"/>
                  </a:lnTo>
                  <a:lnTo>
                    <a:pt x="75012" y="44480"/>
                  </a:lnTo>
                  <a:lnTo>
                    <a:pt x="75012" y="33354"/>
                  </a:lnTo>
                  <a:lnTo>
                    <a:pt x="69368" y="27877"/>
                  </a:lnTo>
                  <a:lnTo>
                    <a:pt x="64900" y="24935"/>
                  </a:lnTo>
                  <a:lnTo>
                    <a:pt x="60863" y="24031"/>
                  </a:lnTo>
                  <a:lnTo>
                    <a:pt x="57112" y="24487"/>
                  </a:lnTo>
                  <a:lnTo>
                    <a:pt x="33377" y="37880"/>
                  </a:lnTo>
                  <a:lnTo>
                    <a:pt x="12346" y="59907"/>
                  </a:lnTo>
                  <a:lnTo>
                    <a:pt x="2822" y="76429"/>
                  </a:lnTo>
                  <a:lnTo>
                    <a:pt x="0" y="103196"/>
                  </a:lnTo>
                  <a:lnTo>
                    <a:pt x="4984" y="120301"/>
                  </a:lnTo>
                  <a:lnTo>
                    <a:pt x="9276" y="127826"/>
                  </a:lnTo>
                  <a:lnTo>
                    <a:pt x="25337" y="139009"/>
                  </a:lnTo>
                  <a:lnTo>
                    <a:pt x="44467" y="145390"/>
                  </a:lnTo>
                  <a:lnTo>
                    <a:pt x="60026" y="144698"/>
                  </a:lnTo>
                  <a:lnTo>
                    <a:pt x="73995" y="138041"/>
                  </a:lnTo>
                  <a:lnTo>
                    <a:pt x="80684" y="133302"/>
                  </a:lnTo>
                  <a:lnTo>
                    <a:pt x="90939" y="116748"/>
                  </a:lnTo>
                  <a:lnTo>
                    <a:pt x="106145" y="81740"/>
                  </a:lnTo>
                  <a:lnTo>
                    <a:pt x="107193" y="64904"/>
                  </a:lnTo>
                  <a:lnTo>
                    <a:pt x="104130" y="48955"/>
                  </a:lnTo>
                  <a:lnTo>
                    <a:pt x="99243" y="38338"/>
                  </a:lnTo>
                  <a:lnTo>
                    <a:pt x="7501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209">
              <a:extLst>
                <a:ext uri="{FF2B5EF4-FFF2-40B4-BE49-F238E27FC236}">
                  <a16:creationId xmlns:a16="http://schemas.microsoft.com/office/drawing/2014/main" id="{24DEBB86-F45B-F5BA-8426-EA300A6C0B78}"/>
                </a:ext>
              </a:extLst>
            </p:cNvPr>
            <p:cNvSpPr/>
            <p:nvPr>
              <p:custDataLst>
                <p:tags r:id="rId301"/>
              </p:custDataLst>
            </p:nvPr>
          </p:nvSpPr>
          <p:spPr>
            <a:xfrm>
              <a:off x="9715500" y="21145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0" y="9409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210">
              <a:extLst>
                <a:ext uri="{FF2B5EF4-FFF2-40B4-BE49-F238E27FC236}">
                  <a16:creationId xmlns:a16="http://schemas.microsoft.com/office/drawing/2014/main" id="{3518B81A-A8DB-3329-A199-119D5DD71B3E}"/>
                </a:ext>
              </a:extLst>
            </p:cNvPr>
            <p:cNvSpPr/>
            <p:nvPr>
              <p:custDataLst>
                <p:tags r:id="rId302"/>
              </p:custDataLst>
            </p:nvPr>
          </p:nvSpPr>
          <p:spPr>
            <a:xfrm>
              <a:off x="9486900" y="1981361"/>
              <a:ext cx="131076" cy="98715"/>
            </a:xfrm>
            <a:custGeom>
              <a:avLst/>
              <a:gdLst/>
              <a:ahLst/>
              <a:cxnLst/>
              <a:rect l="0" t="0" r="0" b="0"/>
              <a:pathLst>
                <a:path w="131076" h="98715">
                  <a:moveTo>
                    <a:pt x="28575" y="28414"/>
                  </a:moveTo>
                  <a:lnTo>
                    <a:pt x="28575" y="28414"/>
                  </a:lnTo>
                  <a:lnTo>
                    <a:pt x="28575" y="23358"/>
                  </a:lnTo>
                  <a:lnTo>
                    <a:pt x="31397" y="18053"/>
                  </a:lnTo>
                  <a:lnTo>
                    <a:pt x="33632" y="15156"/>
                  </a:lnTo>
                  <a:lnTo>
                    <a:pt x="51945" y="6024"/>
                  </a:lnTo>
                  <a:lnTo>
                    <a:pt x="75096" y="653"/>
                  </a:lnTo>
                  <a:lnTo>
                    <a:pt x="88682" y="0"/>
                  </a:lnTo>
                  <a:lnTo>
                    <a:pt x="95153" y="2733"/>
                  </a:lnTo>
                  <a:lnTo>
                    <a:pt x="112988" y="13110"/>
                  </a:lnTo>
                  <a:lnTo>
                    <a:pt x="121831" y="24787"/>
                  </a:lnTo>
                  <a:lnTo>
                    <a:pt x="128231" y="39502"/>
                  </a:lnTo>
                  <a:lnTo>
                    <a:pt x="131075" y="53098"/>
                  </a:lnTo>
                  <a:lnTo>
                    <a:pt x="129716" y="59686"/>
                  </a:lnTo>
                  <a:lnTo>
                    <a:pt x="122563" y="72652"/>
                  </a:lnTo>
                  <a:lnTo>
                    <a:pt x="106635" y="86795"/>
                  </a:lnTo>
                  <a:lnTo>
                    <a:pt x="83455" y="97688"/>
                  </a:lnTo>
                  <a:lnTo>
                    <a:pt x="68488" y="98714"/>
                  </a:lnTo>
                  <a:lnTo>
                    <a:pt x="21195" y="92585"/>
                  </a:lnTo>
                  <a:lnTo>
                    <a:pt x="0" y="855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211">
              <a:extLst>
                <a:ext uri="{FF2B5EF4-FFF2-40B4-BE49-F238E27FC236}">
                  <a16:creationId xmlns:a16="http://schemas.microsoft.com/office/drawing/2014/main" id="{770113E6-F521-8493-255F-0E138B41B06E}"/>
                </a:ext>
              </a:extLst>
            </p:cNvPr>
            <p:cNvSpPr/>
            <p:nvPr>
              <p:custDataLst>
                <p:tags r:id="rId303"/>
              </p:custDataLst>
            </p:nvPr>
          </p:nvSpPr>
          <p:spPr>
            <a:xfrm>
              <a:off x="9525000" y="2010167"/>
              <a:ext cx="28576" cy="256784"/>
            </a:xfrm>
            <a:custGeom>
              <a:avLst/>
              <a:gdLst/>
              <a:ahLst/>
              <a:cxnLst/>
              <a:rect l="0" t="0" r="0" b="0"/>
              <a:pathLst>
                <a:path w="28576" h="256784">
                  <a:moveTo>
                    <a:pt x="0" y="9133"/>
                  </a:moveTo>
                  <a:lnTo>
                    <a:pt x="0" y="9133"/>
                  </a:lnTo>
                  <a:lnTo>
                    <a:pt x="5057" y="4077"/>
                  </a:lnTo>
                  <a:lnTo>
                    <a:pt x="10361" y="1594"/>
                  </a:lnTo>
                  <a:lnTo>
                    <a:pt x="22390" y="0"/>
                  </a:lnTo>
                  <a:lnTo>
                    <a:pt x="24452" y="1986"/>
                  </a:lnTo>
                  <a:lnTo>
                    <a:pt x="26742" y="9837"/>
                  </a:lnTo>
                  <a:lnTo>
                    <a:pt x="28032" y="26157"/>
                  </a:lnTo>
                  <a:lnTo>
                    <a:pt x="21922" y="64785"/>
                  </a:lnTo>
                  <a:lnTo>
                    <a:pt x="19617" y="104087"/>
                  </a:lnTo>
                  <a:lnTo>
                    <a:pt x="14105" y="142425"/>
                  </a:lnTo>
                  <a:lnTo>
                    <a:pt x="10430" y="187117"/>
                  </a:lnTo>
                  <a:lnTo>
                    <a:pt x="10852" y="216739"/>
                  </a:lnTo>
                  <a:lnTo>
                    <a:pt x="17209" y="238333"/>
                  </a:lnTo>
                  <a:lnTo>
                    <a:pt x="28575" y="256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212">
              <a:extLst>
                <a:ext uri="{FF2B5EF4-FFF2-40B4-BE49-F238E27FC236}">
                  <a16:creationId xmlns:a16="http://schemas.microsoft.com/office/drawing/2014/main" id="{6A660F3E-F9C4-34A1-A456-0D4F5318F8A1}"/>
                </a:ext>
              </a:extLst>
            </p:cNvPr>
            <p:cNvSpPr/>
            <p:nvPr>
              <p:custDataLst>
                <p:tags r:id="rId304"/>
              </p:custDataLst>
            </p:nvPr>
          </p:nvSpPr>
          <p:spPr>
            <a:xfrm>
              <a:off x="9394001" y="2009775"/>
              <a:ext cx="80565" cy="115888"/>
            </a:xfrm>
            <a:custGeom>
              <a:avLst/>
              <a:gdLst/>
              <a:ahLst/>
              <a:cxnLst/>
              <a:rect l="0" t="0" r="0" b="0"/>
              <a:pathLst>
                <a:path w="80565" h="115888">
                  <a:moveTo>
                    <a:pt x="45274" y="47625"/>
                  </a:moveTo>
                  <a:lnTo>
                    <a:pt x="45274" y="47625"/>
                  </a:lnTo>
                  <a:lnTo>
                    <a:pt x="50331" y="42569"/>
                  </a:lnTo>
                  <a:lnTo>
                    <a:pt x="52814" y="37264"/>
                  </a:lnTo>
                  <a:lnTo>
                    <a:pt x="54684" y="15826"/>
                  </a:lnTo>
                  <a:lnTo>
                    <a:pt x="51926" y="9503"/>
                  </a:lnTo>
                  <a:lnTo>
                    <a:pt x="46588" y="1877"/>
                  </a:lnTo>
                  <a:lnTo>
                    <a:pt x="40214" y="3657"/>
                  </a:lnTo>
                  <a:lnTo>
                    <a:pt x="30325" y="9033"/>
                  </a:lnTo>
                  <a:lnTo>
                    <a:pt x="13915" y="23961"/>
                  </a:lnTo>
                  <a:lnTo>
                    <a:pt x="5584" y="35696"/>
                  </a:lnTo>
                  <a:lnTo>
                    <a:pt x="0" y="64316"/>
                  </a:lnTo>
                  <a:lnTo>
                    <a:pt x="3401" y="94551"/>
                  </a:lnTo>
                  <a:lnTo>
                    <a:pt x="11142" y="108345"/>
                  </a:lnTo>
                  <a:lnTo>
                    <a:pt x="16170" y="113505"/>
                  </a:lnTo>
                  <a:lnTo>
                    <a:pt x="21637" y="115887"/>
                  </a:lnTo>
                  <a:lnTo>
                    <a:pt x="33358" y="115711"/>
                  </a:lnTo>
                  <a:lnTo>
                    <a:pt x="56913" y="109662"/>
                  </a:lnTo>
                  <a:lnTo>
                    <a:pt x="63616" y="103799"/>
                  </a:lnTo>
                  <a:lnTo>
                    <a:pt x="73887" y="85997"/>
                  </a:lnTo>
                  <a:lnTo>
                    <a:pt x="80564" y="57231"/>
                  </a:lnTo>
                  <a:lnTo>
                    <a:pt x="76481" y="38136"/>
                  </a:lnTo>
                  <a:lnTo>
                    <a:pt x="67611" y="21183"/>
                  </a:lnTo>
                  <a:lnTo>
                    <a:pt x="3574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213">
              <a:extLst>
                <a:ext uri="{FF2B5EF4-FFF2-40B4-BE49-F238E27FC236}">
                  <a16:creationId xmlns:a16="http://schemas.microsoft.com/office/drawing/2014/main" id="{7045BD3A-64B2-03BE-6522-FD39EF0BC76D}"/>
                </a:ext>
              </a:extLst>
            </p:cNvPr>
            <p:cNvSpPr/>
            <p:nvPr>
              <p:custDataLst>
                <p:tags r:id="rId305"/>
              </p:custDataLst>
            </p:nvPr>
          </p:nvSpPr>
          <p:spPr>
            <a:xfrm>
              <a:off x="9210675" y="1985961"/>
              <a:ext cx="130798" cy="125039"/>
            </a:xfrm>
            <a:custGeom>
              <a:avLst/>
              <a:gdLst/>
              <a:ahLst/>
              <a:cxnLst/>
              <a:rect l="0" t="0" r="0" b="0"/>
              <a:pathLst>
                <a:path w="130798" h="125039">
                  <a:moveTo>
                    <a:pt x="19050" y="61914"/>
                  </a:moveTo>
                  <a:lnTo>
                    <a:pt x="19050" y="61914"/>
                  </a:lnTo>
                  <a:lnTo>
                    <a:pt x="19050" y="35399"/>
                  </a:lnTo>
                  <a:lnTo>
                    <a:pt x="24694" y="23318"/>
                  </a:lnTo>
                  <a:lnTo>
                    <a:pt x="29163" y="17134"/>
                  </a:lnTo>
                  <a:lnTo>
                    <a:pt x="39772" y="10262"/>
                  </a:lnTo>
                  <a:lnTo>
                    <a:pt x="71128" y="0"/>
                  </a:lnTo>
                  <a:lnTo>
                    <a:pt x="95511" y="3940"/>
                  </a:lnTo>
                  <a:lnTo>
                    <a:pt x="109830" y="8984"/>
                  </a:lnTo>
                  <a:lnTo>
                    <a:pt x="120427" y="17576"/>
                  </a:lnTo>
                  <a:lnTo>
                    <a:pt x="124734" y="22830"/>
                  </a:lnTo>
                  <a:lnTo>
                    <a:pt x="129521" y="39957"/>
                  </a:lnTo>
                  <a:lnTo>
                    <a:pt x="130797" y="50451"/>
                  </a:lnTo>
                  <a:lnTo>
                    <a:pt x="126571" y="70578"/>
                  </a:lnTo>
                  <a:lnTo>
                    <a:pt x="117636" y="87989"/>
                  </a:lnTo>
                  <a:lnTo>
                    <a:pt x="91832" y="110613"/>
                  </a:lnTo>
                  <a:lnTo>
                    <a:pt x="75739" y="120600"/>
                  </a:lnTo>
                  <a:lnTo>
                    <a:pt x="61532" y="125038"/>
                  </a:lnTo>
                  <a:lnTo>
                    <a:pt x="0" y="1190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214">
              <a:extLst>
                <a:ext uri="{FF2B5EF4-FFF2-40B4-BE49-F238E27FC236}">
                  <a16:creationId xmlns:a16="http://schemas.microsoft.com/office/drawing/2014/main" id="{BD47A0A4-19B5-0EF8-EC2B-AA62B30B4E67}"/>
                </a:ext>
              </a:extLst>
            </p:cNvPr>
            <p:cNvSpPr/>
            <p:nvPr>
              <p:custDataLst>
                <p:tags r:id="rId306"/>
              </p:custDataLst>
            </p:nvPr>
          </p:nvSpPr>
          <p:spPr>
            <a:xfrm>
              <a:off x="9239250" y="2009926"/>
              <a:ext cx="8202" cy="323700"/>
            </a:xfrm>
            <a:custGeom>
              <a:avLst/>
              <a:gdLst/>
              <a:ahLst/>
              <a:cxnLst/>
              <a:rect l="0" t="0" r="0" b="0"/>
              <a:pathLst>
                <a:path w="8202" h="323700">
                  <a:moveTo>
                    <a:pt x="0" y="18899"/>
                  </a:moveTo>
                  <a:lnTo>
                    <a:pt x="0" y="18899"/>
                  </a:lnTo>
                  <a:lnTo>
                    <a:pt x="0" y="357"/>
                  </a:lnTo>
                  <a:lnTo>
                    <a:pt x="5057" y="0"/>
                  </a:lnTo>
                  <a:lnTo>
                    <a:pt x="6546" y="2066"/>
                  </a:lnTo>
                  <a:lnTo>
                    <a:pt x="8201" y="10007"/>
                  </a:lnTo>
                  <a:lnTo>
                    <a:pt x="1812" y="56351"/>
                  </a:lnTo>
                  <a:lnTo>
                    <a:pt x="536" y="91026"/>
                  </a:lnTo>
                  <a:lnTo>
                    <a:pt x="159" y="137637"/>
                  </a:lnTo>
                  <a:lnTo>
                    <a:pt x="71" y="172213"/>
                  </a:lnTo>
                  <a:lnTo>
                    <a:pt x="21" y="219313"/>
                  </a:lnTo>
                  <a:lnTo>
                    <a:pt x="4" y="264744"/>
                  </a:lnTo>
                  <a:lnTo>
                    <a:pt x="0" y="3236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SMARTInkShape-Group38">
            <a:extLst>
              <a:ext uri="{FF2B5EF4-FFF2-40B4-BE49-F238E27FC236}">
                <a16:creationId xmlns:a16="http://schemas.microsoft.com/office/drawing/2014/main" id="{886F8714-DCE1-4626-2202-1BC89A096D1E}"/>
              </a:ext>
            </a:extLst>
          </p:cNvPr>
          <p:cNvGrpSpPr/>
          <p:nvPr/>
        </p:nvGrpSpPr>
        <p:grpSpPr>
          <a:xfrm>
            <a:off x="11391912" y="1857375"/>
            <a:ext cx="238114" cy="314326"/>
            <a:chOff x="11391912" y="1857375"/>
            <a:chExt cx="238114" cy="314326"/>
          </a:xfrm>
        </p:grpSpPr>
        <p:sp>
          <p:nvSpPr>
            <p:cNvPr id="42" name="SMARTInkShape-215">
              <a:extLst>
                <a:ext uri="{FF2B5EF4-FFF2-40B4-BE49-F238E27FC236}">
                  <a16:creationId xmlns:a16="http://schemas.microsoft.com/office/drawing/2014/main" id="{6D16FA30-DEA5-EB8F-84D5-7BA46AA319EC}"/>
                </a:ext>
              </a:extLst>
            </p:cNvPr>
            <p:cNvSpPr/>
            <p:nvPr>
              <p:custDataLst>
                <p:tags r:id="rId290"/>
              </p:custDataLst>
            </p:nvPr>
          </p:nvSpPr>
          <p:spPr>
            <a:xfrm>
              <a:off x="11410950" y="1857375"/>
              <a:ext cx="219076" cy="293345"/>
            </a:xfrm>
            <a:custGeom>
              <a:avLst/>
              <a:gdLst/>
              <a:ahLst/>
              <a:cxnLst/>
              <a:rect l="0" t="0" r="0" b="0"/>
              <a:pathLst>
                <a:path w="219076" h="293345">
                  <a:moveTo>
                    <a:pt x="0" y="19050"/>
                  </a:moveTo>
                  <a:lnTo>
                    <a:pt x="0" y="19050"/>
                  </a:lnTo>
                  <a:lnTo>
                    <a:pt x="0" y="13562"/>
                  </a:lnTo>
                  <a:lnTo>
                    <a:pt x="0" y="15905"/>
                  </a:lnTo>
                  <a:lnTo>
                    <a:pt x="0" y="10573"/>
                  </a:lnTo>
                  <a:lnTo>
                    <a:pt x="0" y="14892"/>
                  </a:lnTo>
                  <a:lnTo>
                    <a:pt x="2824" y="20024"/>
                  </a:lnTo>
                  <a:lnTo>
                    <a:pt x="40000" y="67219"/>
                  </a:lnTo>
                  <a:lnTo>
                    <a:pt x="73471" y="110127"/>
                  </a:lnTo>
                  <a:lnTo>
                    <a:pt x="102962" y="154194"/>
                  </a:lnTo>
                  <a:lnTo>
                    <a:pt x="137489" y="200837"/>
                  </a:lnTo>
                  <a:lnTo>
                    <a:pt x="170669" y="247512"/>
                  </a:lnTo>
                  <a:lnTo>
                    <a:pt x="177921" y="263837"/>
                  </a:lnTo>
                  <a:lnTo>
                    <a:pt x="181630" y="282198"/>
                  </a:lnTo>
                  <a:lnTo>
                    <a:pt x="189123" y="293344"/>
                  </a:lnTo>
                  <a:lnTo>
                    <a:pt x="189582" y="292929"/>
                  </a:lnTo>
                  <a:lnTo>
                    <a:pt x="190091" y="289646"/>
                  </a:lnTo>
                  <a:lnTo>
                    <a:pt x="190228" y="289406"/>
                  </a:lnTo>
                  <a:lnTo>
                    <a:pt x="190379" y="291961"/>
                  </a:lnTo>
                  <a:lnTo>
                    <a:pt x="190419" y="292007"/>
                  </a:lnTo>
                  <a:lnTo>
                    <a:pt x="190464" y="289236"/>
                  </a:lnTo>
                  <a:lnTo>
                    <a:pt x="191535" y="288074"/>
                  </a:lnTo>
                  <a:lnTo>
                    <a:pt x="195545" y="286783"/>
                  </a:lnTo>
                  <a:lnTo>
                    <a:pt x="198034" y="277742"/>
                  </a:lnTo>
                  <a:lnTo>
                    <a:pt x="199631" y="241012"/>
                  </a:lnTo>
                  <a:lnTo>
                    <a:pt x="199910" y="195236"/>
                  </a:lnTo>
                  <a:lnTo>
                    <a:pt x="199990" y="156626"/>
                  </a:lnTo>
                  <a:lnTo>
                    <a:pt x="206564" y="109647"/>
                  </a:lnTo>
                  <a:lnTo>
                    <a:pt x="208959" y="72145"/>
                  </a:lnTo>
                  <a:lnTo>
                    <a:pt x="209473" y="28433"/>
                  </a:lnTo>
                  <a:lnTo>
                    <a:pt x="209550" y="186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216">
              <a:extLst>
                <a:ext uri="{FF2B5EF4-FFF2-40B4-BE49-F238E27FC236}">
                  <a16:creationId xmlns:a16="http://schemas.microsoft.com/office/drawing/2014/main" id="{02BD047C-8144-BB38-810E-8B46BA913E46}"/>
                </a:ext>
              </a:extLst>
            </p:cNvPr>
            <p:cNvSpPr/>
            <p:nvPr>
              <p:custDataLst>
                <p:tags r:id="rId291"/>
              </p:custDataLst>
            </p:nvPr>
          </p:nvSpPr>
          <p:spPr>
            <a:xfrm>
              <a:off x="11391912" y="1867051"/>
              <a:ext cx="28555" cy="304650"/>
            </a:xfrm>
            <a:custGeom>
              <a:avLst/>
              <a:gdLst/>
              <a:ahLst/>
              <a:cxnLst/>
              <a:rect l="0" t="0" r="0" b="0"/>
              <a:pathLst>
                <a:path w="28555" h="304650">
                  <a:moveTo>
                    <a:pt x="19038" y="18899"/>
                  </a:moveTo>
                  <a:lnTo>
                    <a:pt x="19038" y="18899"/>
                  </a:lnTo>
                  <a:lnTo>
                    <a:pt x="19038" y="13843"/>
                  </a:lnTo>
                  <a:lnTo>
                    <a:pt x="21862" y="8538"/>
                  </a:lnTo>
                  <a:lnTo>
                    <a:pt x="28448" y="0"/>
                  </a:lnTo>
                  <a:lnTo>
                    <a:pt x="28554" y="21321"/>
                  </a:lnTo>
                  <a:lnTo>
                    <a:pt x="19921" y="68106"/>
                  </a:lnTo>
                  <a:lnTo>
                    <a:pt x="14098" y="114357"/>
                  </a:lnTo>
                  <a:lnTo>
                    <a:pt x="2577" y="161801"/>
                  </a:lnTo>
                  <a:lnTo>
                    <a:pt x="755" y="196002"/>
                  </a:lnTo>
                  <a:lnTo>
                    <a:pt x="215" y="236827"/>
                  </a:lnTo>
                  <a:lnTo>
                    <a:pt x="34" y="278435"/>
                  </a:lnTo>
                  <a:lnTo>
                    <a:pt x="0" y="295235"/>
                  </a:lnTo>
                  <a:lnTo>
                    <a:pt x="1055" y="298373"/>
                  </a:lnTo>
                  <a:lnTo>
                    <a:pt x="9513" y="3046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SMARTInkShape-Group39">
            <a:extLst>
              <a:ext uri="{FF2B5EF4-FFF2-40B4-BE49-F238E27FC236}">
                <a16:creationId xmlns:a16="http://schemas.microsoft.com/office/drawing/2014/main" id="{055A5559-A8E7-5712-F301-107CABBE03D9}"/>
              </a:ext>
            </a:extLst>
          </p:cNvPr>
          <p:cNvGrpSpPr/>
          <p:nvPr/>
        </p:nvGrpSpPr>
        <p:grpSpPr>
          <a:xfrm>
            <a:off x="5372100" y="2543683"/>
            <a:ext cx="838201" cy="197485"/>
            <a:chOff x="5372100" y="2543683"/>
            <a:chExt cx="838201" cy="197485"/>
          </a:xfrm>
        </p:grpSpPr>
        <p:sp>
          <p:nvSpPr>
            <p:cNvPr id="45" name="SMARTInkShape-217">
              <a:extLst>
                <a:ext uri="{FF2B5EF4-FFF2-40B4-BE49-F238E27FC236}">
                  <a16:creationId xmlns:a16="http://schemas.microsoft.com/office/drawing/2014/main" id="{784FECC7-07BF-BE76-00D0-D02E03BFFCCD}"/>
                </a:ext>
              </a:extLst>
            </p:cNvPr>
            <p:cNvSpPr/>
            <p:nvPr>
              <p:custDataLst>
                <p:tags r:id="rId286"/>
              </p:custDataLst>
            </p:nvPr>
          </p:nvSpPr>
          <p:spPr>
            <a:xfrm>
              <a:off x="6067425" y="2543683"/>
              <a:ext cx="142876" cy="180468"/>
            </a:xfrm>
            <a:custGeom>
              <a:avLst/>
              <a:gdLst/>
              <a:ahLst/>
              <a:cxnLst/>
              <a:rect l="0" t="0" r="0" b="0"/>
              <a:pathLst>
                <a:path w="142876" h="180468">
                  <a:moveTo>
                    <a:pt x="0" y="18542"/>
                  </a:moveTo>
                  <a:lnTo>
                    <a:pt x="0" y="18542"/>
                  </a:lnTo>
                  <a:lnTo>
                    <a:pt x="0" y="0"/>
                  </a:lnTo>
                  <a:lnTo>
                    <a:pt x="7539" y="27821"/>
                  </a:lnTo>
                  <a:lnTo>
                    <a:pt x="16868" y="74993"/>
                  </a:lnTo>
                  <a:lnTo>
                    <a:pt x="26824" y="121174"/>
                  </a:lnTo>
                  <a:lnTo>
                    <a:pt x="28530" y="167206"/>
                  </a:lnTo>
                  <a:lnTo>
                    <a:pt x="29603" y="168451"/>
                  </a:lnTo>
                  <a:lnTo>
                    <a:pt x="33618" y="169835"/>
                  </a:lnTo>
                  <a:lnTo>
                    <a:pt x="36170" y="168087"/>
                  </a:lnTo>
                  <a:lnTo>
                    <a:pt x="73632" y="121076"/>
                  </a:lnTo>
                  <a:lnTo>
                    <a:pt x="92254" y="104191"/>
                  </a:lnTo>
                  <a:lnTo>
                    <a:pt x="116452" y="90063"/>
                  </a:lnTo>
                  <a:lnTo>
                    <a:pt x="125135" y="87371"/>
                  </a:lnTo>
                  <a:lnTo>
                    <a:pt x="127873" y="88770"/>
                  </a:lnTo>
                  <a:lnTo>
                    <a:pt x="129699" y="91819"/>
                  </a:lnTo>
                  <a:lnTo>
                    <a:pt x="132629" y="111921"/>
                  </a:lnTo>
                  <a:lnTo>
                    <a:pt x="134366" y="154085"/>
                  </a:lnTo>
                  <a:lnTo>
                    <a:pt x="142875" y="1804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218">
              <a:extLst>
                <a:ext uri="{FF2B5EF4-FFF2-40B4-BE49-F238E27FC236}">
                  <a16:creationId xmlns:a16="http://schemas.microsoft.com/office/drawing/2014/main" id="{C6AD4975-BEA9-4404-7C37-FD3DB3C4C8A9}"/>
                </a:ext>
              </a:extLst>
            </p:cNvPr>
            <p:cNvSpPr/>
            <p:nvPr>
              <p:custDataLst>
                <p:tags r:id="rId287"/>
              </p:custDataLst>
            </p:nvPr>
          </p:nvSpPr>
          <p:spPr>
            <a:xfrm>
              <a:off x="5936188" y="2629408"/>
              <a:ext cx="112188" cy="103162"/>
            </a:xfrm>
            <a:custGeom>
              <a:avLst/>
              <a:gdLst/>
              <a:ahLst/>
              <a:cxnLst/>
              <a:rect l="0" t="0" r="0" b="0"/>
              <a:pathLst>
                <a:path w="112188" h="103162">
                  <a:moveTo>
                    <a:pt x="64562" y="18542"/>
                  </a:moveTo>
                  <a:lnTo>
                    <a:pt x="64562" y="18542"/>
                  </a:lnTo>
                  <a:lnTo>
                    <a:pt x="69618" y="13486"/>
                  </a:lnTo>
                  <a:lnTo>
                    <a:pt x="72101" y="8181"/>
                  </a:lnTo>
                  <a:lnTo>
                    <a:pt x="72763" y="5284"/>
                  </a:lnTo>
                  <a:lnTo>
                    <a:pt x="72146" y="3354"/>
                  </a:lnTo>
                  <a:lnTo>
                    <a:pt x="70676" y="2066"/>
                  </a:lnTo>
                  <a:lnTo>
                    <a:pt x="66221" y="636"/>
                  </a:lnTo>
                  <a:lnTo>
                    <a:pt x="60713" y="0"/>
                  </a:lnTo>
                  <a:lnTo>
                    <a:pt x="54737" y="2540"/>
                  </a:lnTo>
                  <a:lnTo>
                    <a:pt x="16393" y="38297"/>
                  </a:lnTo>
                  <a:lnTo>
                    <a:pt x="5017" y="54617"/>
                  </a:lnTo>
                  <a:lnTo>
                    <a:pt x="0" y="72857"/>
                  </a:lnTo>
                  <a:lnTo>
                    <a:pt x="1412" y="79094"/>
                  </a:lnTo>
                  <a:lnTo>
                    <a:pt x="8626" y="91668"/>
                  </a:lnTo>
                  <a:lnTo>
                    <a:pt x="16065" y="98667"/>
                  </a:lnTo>
                  <a:lnTo>
                    <a:pt x="19531" y="100534"/>
                  </a:lnTo>
                  <a:lnTo>
                    <a:pt x="44634" y="103161"/>
                  </a:lnTo>
                  <a:lnTo>
                    <a:pt x="76893" y="96444"/>
                  </a:lnTo>
                  <a:lnTo>
                    <a:pt x="112187" y="852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219">
              <a:extLst>
                <a:ext uri="{FF2B5EF4-FFF2-40B4-BE49-F238E27FC236}">
                  <a16:creationId xmlns:a16="http://schemas.microsoft.com/office/drawing/2014/main" id="{1E1797E5-4B43-5E42-A864-E6E893E968F3}"/>
                </a:ext>
              </a:extLst>
            </p:cNvPr>
            <p:cNvSpPr/>
            <p:nvPr>
              <p:custDataLst>
                <p:tags r:id="rId288"/>
              </p:custDataLst>
            </p:nvPr>
          </p:nvSpPr>
          <p:spPr>
            <a:xfrm>
              <a:off x="5668702" y="2619529"/>
              <a:ext cx="217749" cy="121639"/>
            </a:xfrm>
            <a:custGeom>
              <a:avLst/>
              <a:gdLst/>
              <a:ahLst/>
              <a:cxnLst/>
              <a:rect l="0" t="0" r="0" b="0"/>
              <a:pathLst>
                <a:path w="217749" h="121639">
                  <a:moveTo>
                    <a:pt x="8198" y="28421"/>
                  </a:moveTo>
                  <a:lnTo>
                    <a:pt x="8198" y="28421"/>
                  </a:lnTo>
                  <a:lnTo>
                    <a:pt x="16399" y="20220"/>
                  </a:lnTo>
                  <a:lnTo>
                    <a:pt x="17331" y="14232"/>
                  </a:lnTo>
                  <a:lnTo>
                    <a:pt x="17713" y="365"/>
                  </a:lnTo>
                  <a:lnTo>
                    <a:pt x="12663" y="0"/>
                  </a:lnTo>
                  <a:lnTo>
                    <a:pt x="11175" y="1007"/>
                  </a:lnTo>
                  <a:lnTo>
                    <a:pt x="10182" y="2737"/>
                  </a:lnTo>
                  <a:lnTo>
                    <a:pt x="8314" y="17184"/>
                  </a:lnTo>
                  <a:lnTo>
                    <a:pt x="8232" y="23445"/>
                  </a:lnTo>
                  <a:lnTo>
                    <a:pt x="0" y="49443"/>
                  </a:lnTo>
                  <a:lnTo>
                    <a:pt x="616" y="53019"/>
                  </a:lnTo>
                  <a:lnTo>
                    <a:pt x="5481" y="64167"/>
                  </a:lnTo>
                  <a:lnTo>
                    <a:pt x="6990" y="74647"/>
                  </a:lnTo>
                  <a:lnTo>
                    <a:pt x="13306" y="86361"/>
                  </a:lnTo>
                  <a:lnTo>
                    <a:pt x="39689" y="116810"/>
                  </a:lnTo>
                  <a:lnTo>
                    <a:pt x="49005" y="120622"/>
                  </a:lnTo>
                  <a:lnTo>
                    <a:pt x="54453" y="121638"/>
                  </a:lnTo>
                  <a:lnTo>
                    <a:pt x="77290" y="118012"/>
                  </a:lnTo>
                  <a:lnTo>
                    <a:pt x="89353" y="110220"/>
                  </a:lnTo>
                  <a:lnTo>
                    <a:pt x="94051" y="105179"/>
                  </a:lnTo>
                  <a:lnTo>
                    <a:pt x="99272" y="91110"/>
                  </a:lnTo>
                  <a:lnTo>
                    <a:pt x="107680" y="51152"/>
                  </a:lnTo>
                  <a:lnTo>
                    <a:pt x="122451" y="9574"/>
                  </a:lnTo>
                  <a:lnTo>
                    <a:pt x="122495" y="54968"/>
                  </a:lnTo>
                  <a:lnTo>
                    <a:pt x="123555" y="77679"/>
                  </a:lnTo>
                  <a:lnTo>
                    <a:pt x="130102" y="96756"/>
                  </a:lnTo>
                  <a:lnTo>
                    <a:pt x="138973" y="113220"/>
                  </a:lnTo>
                  <a:lnTo>
                    <a:pt x="139831" y="116703"/>
                  </a:lnTo>
                  <a:lnTo>
                    <a:pt x="141461" y="117968"/>
                  </a:lnTo>
                  <a:lnTo>
                    <a:pt x="143607" y="117752"/>
                  </a:lnTo>
                  <a:lnTo>
                    <a:pt x="146095" y="116550"/>
                  </a:lnTo>
                  <a:lnTo>
                    <a:pt x="165298" y="112504"/>
                  </a:lnTo>
                  <a:lnTo>
                    <a:pt x="186652" y="99162"/>
                  </a:lnTo>
                  <a:lnTo>
                    <a:pt x="217748" y="855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220">
              <a:extLst>
                <a:ext uri="{FF2B5EF4-FFF2-40B4-BE49-F238E27FC236}">
                  <a16:creationId xmlns:a16="http://schemas.microsoft.com/office/drawing/2014/main" id="{B4E2FFD5-A95E-BF49-51DE-F637408541B9}"/>
                </a:ext>
              </a:extLst>
            </p:cNvPr>
            <p:cNvSpPr/>
            <p:nvPr>
              <p:custDataLst>
                <p:tags r:id="rId289"/>
              </p:custDataLst>
            </p:nvPr>
          </p:nvSpPr>
          <p:spPr>
            <a:xfrm>
              <a:off x="5372100" y="2552700"/>
              <a:ext cx="238126" cy="170883"/>
            </a:xfrm>
            <a:custGeom>
              <a:avLst/>
              <a:gdLst/>
              <a:ahLst/>
              <a:cxnLst/>
              <a:rect l="0" t="0" r="0" b="0"/>
              <a:pathLst>
                <a:path w="238126" h="170883">
                  <a:moveTo>
                    <a:pt x="238125" y="0"/>
                  </a:moveTo>
                  <a:lnTo>
                    <a:pt x="238125" y="0"/>
                  </a:lnTo>
                  <a:lnTo>
                    <a:pt x="233069" y="5056"/>
                  </a:lnTo>
                  <a:lnTo>
                    <a:pt x="190566" y="19297"/>
                  </a:lnTo>
                  <a:lnTo>
                    <a:pt x="157469" y="31799"/>
                  </a:lnTo>
                  <a:lnTo>
                    <a:pt x="122698" y="59006"/>
                  </a:lnTo>
                  <a:lnTo>
                    <a:pt x="118032" y="66088"/>
                  </a:lnTo>
                  <a:lnTo>
                    <a:pt x="116788" y="69459"/>
                  </a:lnTo>
                  <a:lnTo>
                    <a:pt x="117017" y="71706"/>
                  </a:lnTo>
                  <a:lnTo>
                    <a:pt x="118228" y="73204"/>
                  </a:lnTo>
                  <a:lnTo>
                    <a:pt x="143785" y="82352"/>
                  </a:lnTo>
                  <a:lnTo>
                    <a:pt x="188420" y="88489"/>
                  </a:lnTo>
                  <a:lnTo>
                    <a:pt x="195925" y="92245"/>
                  </a:lnTo>
                  <a:lnTo>
                    <a:pt x="202789" y="93915"/>
                  </a:lnTo>
                  <a:lnTo>
                    <a:pt x="217660" y="104967"/>
                  </a:lnTo>
                  <a:lnTo>
                    <a:pt x="223737" y="112974"/>
                  </a:lnTo>
                  <a:lnTo>
                    <a:pt x="225358" y="116591"/>
                  </a:lnTo>
                  <a:lnTo>
                    <a:pt x="223264" y="121119"/>
                  </a:lnTo>
                  <a:lnTo>
                    <a:pt x="212470" y="131794"/>
                  </a:lnTo>
                  <a:lnTo>
                    <a:pt x="166401" y="155160"/>
                  </a:lnTo>
                  <a:lnTo>
                    <a:pt x="131266" y="164977"/>
                  </a:lnTo>
                  <a:lnTo>
                    <a:pt x="92399" y="169532"/>
                  </a:lnTo>
                  <a:lnTo>
                    <a:pt x="54071" y="170882"/>
                  </a:lnTo>
                  <a:lnTo>
                    <a:pt x="19461" y="170280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SMARTInkShape-Group40">
            <a:extLst>
              <a:ext uri="{FF2B5EF4-FFF2-40B4-BE49-F238E27FC236}">
                <a16:creationId xmlns:a16="http://schemas.microsoft.com/office/drawing/2014/main" id="{1323873F-CE34-5A9C-9F37-002FCA3E190D}"/>
              </a:ext>
            </a:extLst>
          </p:cNvPr>
          <p:cNvGrpSpPr/>
          <p:nvPr/>
        </p:nvGrpSpPr>
        <p:grpSpPr>
          <a:xfrm>
            <a:off x="6467475" y="2457450"/>
            <a:ext cx="742951" cy="276226"/>
            <a:chOff x="6467475" y="2457450"/>
            <a:chExt cx="742951" cy="276226"/>
          </a:xfrm>
        </p:grpSpPr>
        <p:sp>
          <p:nvSpPr>
            <p:cNvPr id="50" name="SMARTInkShape-221">
              <a:extLst>
                <a:ext uri="{FF2B5EF4-FFF2-40B4-BE49-F238E27FC236}">
                  <a16:creationId xmlns:a16="http://schemas.microsoft.com/office/drawing/2014/main" id="{8919416C-7432-5742-48E1-EB127387F79D}"/>
                </a:ext>
              </a:extLst>
            </p:cNvPr>
            <p:cNvSpPr/>
            <p:nvPr>
              <p:custDataLst>
                <p:tags r:id="rId280"/>
              </p:custDataLst>
            </p:nvPr>
          </p:nvSpPr>
          <p:spPr>
            <a:xfrm>
              <a:off x="7067550" y="2609850"/>
              <a:ext cx="142876" cy="9526"/>
            </a:xfrm>
            <a:custGeom>
              <a:avLst/>
              <a:gdLst/>
              <a:ahLst/>
              <a:cxnLst/>
              <a:rect l="0" t="0" r="0" b="0"/>
              <a:pathLst>
                <a:path w="142876" h="9526">
                  <a:moveTo>
                    <a:pt x="0" y="9525"/>
                  </a:moveTo>
                  <a:lnTo>
                    <a:pt x="0" y="9525"/>
                  </a:lnTo>
                  <a:lnTo>
                    <a:pt x="24909" y="8467"/>
                  </a:lnTo>
                  <a:lnTo>
                    <a:pt x="69111" y="883"/>
                  </a:lnTo>
                  <a:lnTo>
                    <a:pt x="114431" y="78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222">
              <a:extLst>
                <a:ext uri="{FF2B5EF4-FFF2-40B4-BE49-F238E27FC236}">
                  <a16:creationId xmlns:a16="http://schemas.microsoft.com/office/drawing/2014/main" id="{A8FE67B8-B607-9994-2FEF-E86E9D94F9A9}"/>
                </a:ext>
              </a:extLst>
            </p:cNvPr>
            <p:cNvSpPr/>
            <p:nvPr>
              <p:custDataLst>
                <p:tags r:id="rId281"/>
              </p:custDataLst>
            </p:nvPr>
          </p:nvSpPr>
          <p:spPr>
            <a:xfrm>
              <a:off x="7040993" y="2457450"/>
              <a:ext cx="121808" cy="276226"/>
            </a:xfrm>
            <a:custGeom>
              <a:avLst/>
              <a:gdLst/>
              <a:ahLst/>
              <a:cxnLst/>
              <a:rect l="0" t="0" r="0" b="0"/>
              <a:pathLst>
                <a:path w="121808" h="276226">
                  <a:moveTo>
                    <a:pt x="7507" y="0"/>
                  </a:moveTo>
                  <a:lnTo>
                    <a:pt x="7507" y="0"/>
                  </a:lnTo>
                  <a:lnTo>
                    <a:pt x="12563" y="0"/>
                  </a:lnTo>
                  <a:lnTo>
                    <a:pt x="14052" y="1058"/>
                  </a:lnTo>
                  <a:lnTo>
                    <a:pt x="15045" y="2822"/>
                  </a:lnTo>
                  <a:lnTo>
                    <a:pt x="16149" y="9721"/>
                  </a:lnTo>
                  <a:lnTo>
                    <a:pt x="16916" y="53962"/>
                  </a:lnTo>
                  <a:lnTo>
                    <a:pt x="15951" y="96737"/>
                  </a:lnTo>
                  <a:lnTo>
                    <a:pt x="10479" y="138847"/>
                  </a:lnTo>
                  <a:lnTo>
                    <a:pt x="7329" y="184838"/>
                  </a:lnTo>
                  <a:lnTo>
                    <a:pt x="1222" y="228804"/>
                  </a:lnTo>
                  <a:lnTo>
                    <a:pt x="0" y="255589"/>
                  </a:lnTo>
                  <a:lnTo>
                    <a:pt x="3465" y="266348"/>
                  </a:lnTo>
                  <a:lnTo>
                    <a:pt x="5871" y="269640"/>
                  </a:lnTo>
                  <a:lnTo>
                    <a:pt x="11366" y="273299"/>
                  </a:lnTo>
                  <a:lnTo>
                    <a:pt x="43050" y="275968"/>
                  </a:lnTo>
                  <a:lnTo>
                    <a:pt x="88787" y="276203"/>
                  </a:lnTo>
                  <a:lnTo>
                    <a:pt x="121807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223">
              <a:extLst>
                <a:ext uri="{FF2B5EF4-FFF2-40B4-BE49-F238E27FC236}">
                  <a16:creationId xmlns:a16="http://schemas.microsoft.com/office/drawing/2014/main" id="{A86E6202-1351-AECF-8113-C2A5080283FE}"/>
                </a:ext>
              </a:extLst>
            </p:cNvPr>
            <p:cNvSpPr/>
            <p:nvPr>
              <p:custDataLst>
                <p:tags r:id="rId282"/>
              </p:custDataLst>
            </p:nvPr>
          </p:nvSpPr>
          <p:spPr>
            <a:xfrm>
              <a:off x="6831468" y="2611442"/>
              <a:ext cx="159883" cy="112539"/>
            </a:xfrm>
            <a:custGeom>
              <a:avLst/>
              <a:gdLst/>
              <a:ahLst/>
              <a:cxnLst/>
              <a:rect l="0" t="0" r="0" b="0"/>
              <a:pathLst>
                <a:path w="159883" h="112539">
                  <a:moveTo>
                    <a:pt x="74157" y="46033"/>
                  </a:moveTo>
                  <a:lnTo>
                    <a:pt x="74157" y="46033"/>
                  </a:lnTo>
                  <a:lnTo>
                    <a:pt x="79213" y="40977"/>
                  </a:lnTo>
                  <a:lnTo>
                    <a:pt x="84518" y="38494"/>
                  </a:lnTo>
                  <a:lnTo>
                    <a:pt x="91490" y="36900"/>
                  </a:lnTo>
                  <a:lnTo>
                    <a:pt x="92062" y="35711"/>
                  </a:lnTo>
                  <a:lnTo>
                    <a:pt x="93057" y="18228"/>
                  </a:lnTo>
                  <a:lnTo>
                    <a:pt x="92048" y="14797"/>
                  </a:lnTo>
                  <a:lnTo>
                    <a:pt x="90318" y="12509"/>
                  </a:lnTo>
                  <a:lnTo>
                    <a:pt x="75893" y="1989"/>
                  </a:lnTo>
                  <a:lnTo>
                    <a:pt x="65757" y="0"/>
                  </a:lnTo>
                  <a:lnTo>
                    <a:pt x="54195" y="1937"/>
                  </a:lnTo>
                  <a:lnTo>
                    <a:pt x="42002" y="7385"/>
                  </a:lnTo>
                  <a:lnTo>
                    <a:pt x="15660" y="29040"/>
                  </a:lnTo>
                  <a:lnTo>
                    <a:pt x="4849" y="44408"/>
                  </a:lnTo>
                  <a:lnTo>
                    <a:pt x="0" y="67424"/>
                  </a:lnTo>
                  <a:lnTo>
                    <a:pt x="3619" y="89295"/>
                  </a:lnTo>
                  <a:lnTo>
                    <a:pt x="7023" y="93925"/>
                  </a:lnTo>
                  <a:lnTo>
                    <a:pt x="11409" y="97011"/>
                  </a:lnTo>
                  <a:lnTo>
                    <a:pt x="23545" y="101964"/>
                  </a:lnTo>
                  <a:lnTo>
                    <a:pt x="35759" y="97765"/>
                  </a:lnTo>
                  <a:lnTo>
                    <a:pt x="52785" y="79706"/>
                  </a:lnTo>
                  <a:lnTo>
                    <a:pt x="79127" y="41050"/>
                  </a:lnTo>
                  <a:lnTo>
                    <a:pt x="83083" y="29044"/>
                  </a:lnTo>
                  <a:lnTo>
                    <a:pt x="83283" y="29416"/>
                  </a:lnTo>
                  <a:lnTo>
                    <a:pt x="83504" y="32650"/>
                  </a:lnTo>
                  <a:lnTo>
                    <a:pt x="75029" y="76359"/>
                  </a:lnTo>
                  <a:lnTo>
                    <a:pt x="74544" y="85264"/>
                  </a:lnTo>
                  <a:lnTo>
                    <a:pt x="76532" y="89120"/>
                  </a:lnTo>
                  <a:lnTo>
                    <a:pt x="95649" y="106178"/>
                  </a:lnTo>
                  <a:lnTo>
                    <a:pt x="105229" y="109806"/>
                  </a:lnTo>
                  <a:lnTo>
                    <a:pt x="135983" y="112538"/>
                  </a:lnTo>
                  <a:lnTo>
                    <a:pt x="146791" y="109811"/>
                  </a:lnTo>
                  <a:lnTo>
                    <a:pt x="159882" y="1031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224">
              <a:extLst>
                <a:ext uri="{FF2B5EF4-FFF2-40B4-BE49-F238E27FC236}">
                  <a16:creationId xmlns:a16="http://schemas.microsoft.com/office/drawing/2014/main" id="{D0047BDC-26D9-7D84-FB50-16431EB7FF10}"/>
                </a:ext>
              </a:extLst>
            </p:cNvPr>
            <p:cNvSpPr/>
            <p:nvPr>
              <p:custDataLst>
                <p:tags r:id="rId283"/>
              </p:custDataLst>
            </p:nvPr>
          </p:nvSpPr>
          <p:spPr>
            <a:xfrm>
              <a:off x="6667500" y="2495942"/>
              <a:ext cx="128937" cy="228209"/>
            </a:xfrm>
            <a:custGeom>
              <a:avLst/>
              <a:gdLst/>
              <a:ahLst/>
              <a:cxnLst/>
              <a:rect l="0" t="0" r="0" b="0"/>
              <a:pathLst>
                <a:path w="128937" h="228209">
                  <a:moveTo>
                    <a:pt x="0" y="9133"/>
                  </a:moveTo>
                  <a:lnTo>
                    <a:pt x="0" y="9133"/>
                  </a:lnTo>
                  <a:lnTo>
                    <a:pt x="8200" y="932"/>
                  </a:lnTo>
                  <a:lnTo>
                    <a:pt x="14189" y="0"/>
                  </a:lnTo>
                  <a:lnTo>
                    <a:pt x="15809" y="928"/>
                  </a:lnTo>
                  <a:lnTo>
                    <a:pt x="16890" y="2604"/>
                  </a:lnTo>
                  <a:lnTo>
                    <a:pt x="18090" y="9406"/>
                  </a:lnTo>
                  <a:lnTo>
                    <a:pt x="18924" y="53580"/>
                  </a:lnTo>
                  <a:lnTo>
                    <a:pt x="19013" y="89447"/>
                  </a:lnTo>
                  <a:lnTo>
                    <a:pt x="13983" y="131943"/>
                  </a:lnTo>
                  <a:lnTo>
                    <a:pt x="11464" y="177443"/>
                  </a:lnTo>
                  <a:lnTo>
                    <a:pt x="18692" y="207797"/>
                  </a:lnTo>
                  <a:lnTo>
                    <a:pt x="29058" y="203698"/>
                  </a:lnTo>
                  <a:lnTo>
                    <a:pt x="75551" y="159794"/>
                  </a:lnTo>
                  <a:lnTo>
                    <a:pt x="90001" y="148082"/>
                  </a:lnTo>
                  <a:lnTo>
                    <a:pt x="121919" y="133415"/>
                  </a:lnTo>
                  <a:lnTo>
                    <a:pt x="128317" y="138150"/>
                  </a:lnTo>
                  <a:lnTo>
                    <a:pt x="128936" y="142769"/>
                  </a:lnTo>
                  <a:lnTo>
                    <a:pt x="123354" y="176819"/>
                  </a:lnTo>
                  <a:lnTo>
                    <a:pt x="116402" y="200144"/>
                  </a:lnTo>
                  <a:lnTo>
                    <a:pt x="114300" y="2282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225">
              <a:extLst>
                <a:ext uri="{FF2B5EF4-FFF2-40B4-BE49-F238E27FC236}">
                  <a16:creationId xmlns:a16="http://schemas.microsoft.com/office/drawing/2014/main" id="{03B00E49-2867-4932-7DA3-FFD81E6BEA14}"/>
                </a:ext>
              </a:extLst>
            </p:cNvPr>
            <p:cNvSpPr/>
            <p:nvPr>
              <p:custDataLst>
                <p:tags r:id="rId284"/>
              </p:custDataLst>
            </p:nvPr>
          </p:nvSpPr>
          <p:spPr>
            <a:xfrm>
              <a:off x="6467475" y="2581275"/>
              <a:ext cx="152401" cy="19051"/>
            </a:xfrm>
            <a:custGeom>
              <a:avLst/>
              <a:gdLst/>
              <a:ahLst/>
              <a:cxnLst/>
              <a:rect l="0" t="0" r="0" b="0"/>
              <a:pathLst>
                <a:path w="152401" h="19051">
                  <a:moveTo>
                    <a:pt x="0" y="19050"/>
                  </a:moveTo>
                  <a:lnTo>
                    <a:pt x="0" y="19050"/>
                  </a:lnTo>
                  <a:lnTo>
                    <a:pt x="47559" y="16228"/>
                  </a:lnTo>
                  <a:lnTo>
                    <a:pt x="89691" y="7292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226">
              <a:extLst>
                <a:ext uri="{FF2B5EF4-FFF2-40B4-BE49-F238E27FC236}">
                  <a16:creationId xmlns:a16="http://schemas.microsoft.com/office/drawing/2014/main" id="{611AA3AB-C099-BB81-DB30-F2B65378C100}"/>
                </a:ext>
              </a:extLst>
            </p:cNvPr>
            <p:cNvSpPr/>
            <p:nvPr>
              <p:custDataLst>
                <p:tags r:id="rId285"/>
              </p:custDataLst>
            </p:nvPr>
          </p:nvSpPr>
          <p:spPr>
            <a:xfrm>
              <a:off x="6496098" y="2487741"/>
              <a:ext cx="123778" cy="226734"/>
            </a:xfrm>
            <a:custGeom>
              <a:avLst/>
              <a:gdLst/>
              <a:ahLst/>
              <a:cxnLst/>
              <a:rect l="0" t="0" r="0" b="0"/>
              <a:pathLst>
                <a:path w="123778" h="226734">
                  <a:moveTo>
                    <a:pt x="19002" y="17334"/>
                  </a:moveTo>
                  <a:lnTo>
                    <a:pt x="19002" y="17334"/>
                  </a:lnTo>
                  <a:lnTo>
                    <a:pt x="24058" y="12278"/>
                  </a:lnTo>
                  <a:lnTo>
                    <a:pt x="26540" y="6973"/>
                  </a:lnTo>
                  <a:lnTo>
                    <a:pt x="27202" y="4076"/>
                  </a:lnTo>
                  <a:lnTo>
                    <a:pt x="28703" y="2146"/>
                  </a:lnTo>
                  <a:lnTo>
                    <a:pt x="33191" y="0"/>
                  </a:lnTo>
                  <a:lnTo>
                    <a:pt x="34811" y="2603"/>
                  </a:lnTo>
                  <a:lnTo>
                    <a:pt x="37625" y="43263"/>
                  </a:lnTo>
                  <a:lnTo>
                    <a:pt x="30457" y="90363"/>
                  </a:lnTo>
                  <a:lnTo>
                    <a:pt x="21177" y="137958"/>
                  </a:lnTo>
                  <a:lnTo>
                    <a:pt x="6170" y="180301"/>
                  </a:lnTo>
                  <a:lnTo>
                    <a:pt x="0" y="226120"/>
                  </a:lnTo>
                  <a:lnTo>
                    <a:pt x="8625" y="226733"/>
                  </a:lnTo>
                  <a:lnTo>
                    <a:pt x="48256" y="225812"/>
                  </a:lnTo>
                  <a:lnTo>
                    <a:pt x="69063" y="221392"/>
                  </a:lnTo>
                  <a:lnTo>
                    <a:pt x="101455" y="225952"/>
                  </a:lnTo>
                  <a:lnTo>
                    <a:pt x="123777" y="2173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SMARTInkShape-Group41">
            <a:extLst>
              <a:ext uri="{FF2B5EF4-FFF2-40B4-BE49-F238E27FC236}">
                <a16:creationId xmlns:a16="http://schemas.microsoft.com/office/drawing/2014/main" id="{F5736B28-7DBC-9A69-9CD0-43F8F6EB683C}"/>
              </a:ext>
            </a:extLst>
          </p:cNvPr>
          <p:cNvGrpSpPr/>
          <p:nvPr/>
        </p:nvGrpSpPr>
        <p:grpSpPr>
          <a:xfrm>
            <a:off x="7573900" y="2430199"/>
            <a:ext cx="655701" cy="322527"/>
            <a:chOff x="7573900" y="2430199"/>
            <a:chExt cx="655701" cy="322527"/>
          </a:xfrm>
        </p:grpSpPr>
        <p:sp>
          <p:nvSpPr>
            <p:cNvPr id="57" name="SMARTInkShape-227">
              <a:extLst>
                <a:ext uri="{FF2B5EF4-FFF2-40B4-BE49-F238E27FC236}">
                  <a16:creationId xmlns:a16="http://schemas.microsoft.com/office/drawing/2014/main" id="{AC3F976B-F5C0-97EF-E231-0C3057E2AA87}"/>
                </a:ext>
              </a:extLst>
            </p:cNvPr>
            <p:cNvSpPr/>
            <p:nvPr>
              <p:custDataLst>
                <p:tags r:id="rId276"/>
              </p:custDataLst>
            </p:nvPr>
          </p:nvSpPr>
          <p:spPr>
            <a:xfrm>
              <a:off x="8039100" y="2430199"/>
              <a:ext cx="190501" cy="322527"/>
            </a:xfrm>
            <a:custGeom>
              <a:avLst/>
              <a:gdLst/>
              <a:ahLst/>
              <a:cxnLst/>
              <a:rect l="0" t="0" r="0" b="0"/>
              <a:pathLst>
                <a:path w="190501" h="322527">
                  <a:moveTo>
                    <a:pt x="0" y="8201"/>
                  </a:moveTo>
                  <a:lnTo>
                    <a:pt x="0" y="8201"/>
                  </a:lnTo>
                  <a:lnTo>
                    <a:pt x="8200" y="0"/>
                  </a:lnTo>
                  <a:lnTo>
                    <a:pt x="8642" y="617"/>
                  </a:lnTo>
                  <a:lnTo>
                    <a:pt x="9491" y="39415"/>
                  </a:lnTo>
                  <a:lnTo>
                    <a:pt x="10576" y="83001"/>
                  </a:lnTo>
                  <a:lnTo>
                    <a:pt x="17063" y="126732"/>
                  </a:lnTo>
                  <a:lnTo>
                    <a:pt x="18657" y="171550"/>
                  </a:lnTo>
                  <a:lnTo>
                    <a:pt x="13877" y="210882"/>
                  </a:lnTo>
                  <a:lnTo>
                    <a:pt x="10815" y="249347"/>
                  </a:lnTo>
                  <a:lnTo>
                    <a:pt x="12921" y="266366"/>
                  </a:lnTo>
                  <a:lnTo>
                    <a:pt x="17840" y="280859"/>
                  </a:lnTo>
                  <a:lnTo>
                    <a:pt x="20360" y="280989"/>
                  </a:lnTo>
                  <a:lnTo>
                    <a:pt x="28804" y="278312"/>
                  </a:lnTo>
                  <a:lnTo>
                    <a:pt x="45458" y="265799"/>
                  </a:lnTo>
                  <a:lnTo>
                    <a:pt x="82638" y="222009"/>
                  </a:lnTo>
                  <a:lnTo>
                    <a:pt x="106773" y="199680"/>
                  </a:lnTo>
                  <a:lnTo>
                    <a:pt x="121595" y="192288"/>
                  </a:lnTo>
                  <a:lnTo>
                    <a:pt x="125513" y="191251"/>
                  </a:lnTo>
                  <a:lnTo>
                    <a:pt x="129184" y="191618"/>
                  </a:lnTo>
                  <a:lnTo>
                    <a:pt x="136084" y="194847"/>
                  </a:lnTo>
                  <a:lnTo>
                    <a:pt x="145919" y="212729"/>
                  </a:lnTo>
                  <a:lnTo>
                    <a:pt x="150480" y="233079"/>
                  </a:lnTo>
                  <a:lnTo>
                    <a:pt x="154970" y="280382"/>
                  </a:lnTo>
                  <a:lnTo>
                    <a:pt x="162686" y="299456"/>
                  </a:lnTo>
                  <a:lnTo>
                    <a:pt x="169672" y="308039"/>
                  </a:lnTo>
                  <a:lnTo>
                    <a:pt x="190500" y="3225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228">
              <a:extLst>
                <a:ext uri="{FF2B5EF4-FFF2-40B4-BE49-F238E27FC236}">
                  <a16:creationId xmlns:a16="http://schemas.microsoft.com/office/drawing/2014/main" id="{82030889-859E-AE25-EE15-FF374D1025B3}"/>
                </a:ext>
              </a:extLst>
            </p:cNvPr>
            <p:cNvSpPr/>
            <p:nvPr>
              <p:custDataLst>
                <p:tags r:id="rId277"/>
              </p:custDataLst>
            </p:nvPr>
          </p:nvSpPr>
          <p:spPr>
            <a:xfrm>
              <a:off x="7896556" y="2581391"/>
              <a:ext cx="142545" cy="93686"/>
            </a:xfrm>
            <a:custGeom>
              <a:avLst/>
              <a:gdLst/>
              <a:ahLst/>
              <a:cxnLst/>
              <a:rect l="0" t="0" r="0" b="0"/>
              <a:pathLst>
                <a:path w="142545" h="93686">
                  <a:moveTo>
                    <a:pt x="94919" y="9409"/>
                  </a:moveTo>
                  <a:lnTo>
                    <a:pt x="94919" y="9409"/>
                  </a:lnTo>
                  <a:lnTo>
                    <a:pt x="94919" y="4353"/>
                  </a:lnTo>
                  <a:lnTo>
                    <a:pt x="93861" y="2863"/>
                  </a:lnTo>
                  <a:lnTo>
                    <a:pt x="92097" y="1870"/>
                  </a:lnTo>
                  <a:lnTo>
                    <a:pt x="86719" y="276"/>
                  </a:lnTo>
                  <a:lnTo>
                    <a:pt x="70617" y="0"/>
                  </a:lnTo>
                  <a:lnTo>
                    <a:pt x="57307" y="5580"/>
                  </a:lnTo>
                  <a:lnTo>
                    <a:pt x="12398" y="44667"/>
                  </a:lnTo>
                  <a:lnTo>
                    <a:pt x="3441" y="53370"/>
                  </a:lnTo>
                  <a:lnTo>
                    <a:pt x="1346" y="61050"/>
                  </a:lnTo>
                  <a:lnTo>
                    <a:pt x="0" y="78171"/>
                  </a:lnTo>
                  <a:lnTo>
                    <a:pt x="3065" y="81709"/>
                  </a:lnTo>
                  <a:lnTo>
                    <a:pt x="14936" y="88462"/>
                  </a:lnTo>
                  <a:lnTo>
                    <a:pt x="34413" y="93157"/>
                  </a:lnTo>
                  <a:lnTo>
                    <a:pt x="68621" y="93685"/>
                  </a:lnTo>
                  <a:lnTo>
                    <a:pt x="142544" y="760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229">
              <a:extLst>
                <a:ext uri="{FF2B5EF4-FFF2-40B4-BE49-F238E27FC236}">
                  <a16:creationId xmlns:a16="http://schemas.microsoft.com/office/drawing/2014/main" id="{87F0B568-2BA8-4C3A-99EE-A502E5F23D3B}"/>
                </a:ext>
              </a:extLst>
            </p:cNvPr>
            <p:cNvSpPr/>
            <p:nvPr>
              <p:custDataLst>
                <p:tags r:id="rId278"/>
              </p:custDataLst>
            </p:nvPr>
          </p:nvSpPr>
          <p:spPr>
            <a:xfrm>
              <a:off x="7722330" y="2610369"/>
              <a:ext cx="173896" cy="108117"/>
            </a:xfrm>
            <a:custGeom>
              <a:avLst/>
              <a:gdLst/>
              <a:ahLst/>
              <a:cxnLst/>
              <a:rect l="0" t="0" r="0" b="0"/>
              <a:pathLst>
                <a:path w="173896" h="108117">
                  <a:moveTo>
                    <a:pt x="97695" y="28056"/>
                  </a:moveTo>
                  <a:lnTo>
                    <a:pt x="97695" y="28056"/>
                  </a:lnTo>
                  <a:lnTo>
                    <a:pt x="105895" y="28056"/>
                  </a:lnTo>
                  <a:lnTo>
                    <a:pt x="106337" y="26998"/>
                  </a:lnTo>
                  <a:lnTo>
                    <a:pt x="107186" y="13867"/>
                  </a:lnTo>
                  <a:lnTo>
                    <a:pt x="104382" y="8345"/>
                  </a:lnTo>
                  <a:lnTo>
                    <a:pt x="102153" y="5390"/>
                  </a:lnTo>
                  <a:lnTo>
                    <a:pt x="94032" y="2107"/>
                  </a:lnTo>
                  <a:lnTo>
                    <a:pt x="71572" y="0"/>
                  </a:lnTo>
                  <a:lnTo>
                    <a:pt x="53031" y="4691"/>
                  </a:lnTo>
                  <a:lnTo>
                    <a:pt x="40450" y="15555"/>
                  </a:lnTo>
                  <a:lnTo>
                    <a:pt x="27111" y="33877"/>
                  </a:lnTo>
                  <a:lnTo>
                    <a:pt x="21875" y="43343"/>
                  </a:lnTo>
                  <a:lnTo>
                    <a:pt x="365" y="72846"/>
                  </a:lnTo>
                  <a:lnTo>
                    <a:pt x="0" y="79083"/>
                  </a:lnTo>
                  <a:lnTo>
                    <a:pt x="5239" y="91657"/>
                  </a:lnTo>
                  <a:lnTo>
                    <a:pt x="11801" y="98656"/>
                  </a:lnTo>
                  <a:lnTo>
                    <a:pt x="15032" y="100523"/>
                  </a:lnTo>
                  <a:lnTo>
                    <a:pt x="29693" y="103150"/>
                  </a:lnTo>
                  <a:lnTo>
                    <a:pt x="33311" y="102461"/>
                  </a:lnTo>
                  <a:lnTo>
                    <a:pt x="35722" y="100942"/>
                  </a:lnTo>
                  <a:lnTo>
                    <a:pt x="37330" y="98872"/>
                  </a:lnTo>
                  <a:lnTo>
                    <a:pt x="41938" y="96572"/>
                  </a:lnTo>
                  <a:lnTo>
                    <a:pt x="44649" y="95958"/>
                  </a:lnTo>
                  <a:lnTo>
                    <a:pt x="53520" y="90038"/>
                  </a:lnTo>
                  <a:lnTo>
                    <a:pt x="71978" y="67942"/>
                  </a:lnTo>
                  <a:lnTo>
                    <a:pt x="77376" y="64172"/>
                  </a:lnTo>
                  <a:lnTo>
                    <a:pt x="86195" y="51516"/>
                  </a:lnTo>
                  <a:lnTo>
                    <a:pt x="97022" y="29429"/>
                  </a:lnTo>
                  <a:lnTo>
                    <a:pt x="97669" y="75642"/>
                  </a:lnTo>
                  <a:lnTo>
                    <a:pt x="98741" y="87305"/>
                  </a:lnTo>
                  <a:lnTo>
                    <a:pt x="102747" y="96017"/>
                  </a:lnTo>
                  <a:lnTo>
                    <a:pt x="116008" y="106871"/>
                  </a:lnTo>
                  <a:lnTo>
                    <a:pt x="120487" y="108116"/>
                  </a:lnTo>
                  <a:lnTo>
                    <a:pt x="124531" y="107888"/>
                  </a:lnTo>
                  <a:lnTo>
                    <a:pt x="173895" y="852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230">
              <a:extLst>
                <a:ext uri="{FF2B5EF4-FFF2-40B4-BE49-F238E27FC236}">
                  <a16:creationId xmlns:a16="http://schemas.microsoft.com/office/drawing/2014/main" id="{4277FE89-E749-EFA5-491D-AA09B37B4122}"/>
                </a:ext>
              </a:extLst>
            </p:cNvPr>
            <p:cNvSpPr/>
            <p:nvPr>
              <p:custDataLst>
                <p:tags r:id="rId279"/>
              </p:custDataLst>
            </p:nvPr>
          </p:nvSpPr>
          <p:spPr>
            <a:xfrm>
              <a:off x="7573900" y="2554168"/>
              <a:ext cx="150876" cy="197992"/>
            </a:xfrm>
            <a:custGeom>
              <a:avLst/>
              <a:gdLst/>
              <a:ahLst/>
              <a:cxnLst/>
              <a:rect l="0" t="0" r="0" b="0"/>
              <a:pathLst>
                <a:path w="150876" h="197992">
                  <a:moveTo>
                    <a:pt x="27050" y="74732"/>
                  </a:moveTo>
                  <a:lnTo>
                    <a:pt x="27050" y="74732"/>
                  </a:lnTo>
                  <a:lnTo>
                    <a:pt x="43452" y="82933"/>
                  </a:lnTo>
                  <a:lnTo>
                    <a:pt x="90812" y="84222"/>
                  </a:lnTo>
                  <a:lnTo>
                    <a:pt x="116002" y="76646"/>
                  </a:lnTo>
                  <a:lnTo>
                    <a:pt x="138538" y="64958"/>
                  </a:lnTo>
                  <a:lnTo>
                    <a:pt x="142650" y="61866"/>
                  </a:lnTo>
                  <a:lnTo>
                    <a:pt x="144334" y="57688"/>
                  </a:lnTo>
                  <a:lnTo>
                    <a:pt x="143382" y="47401"/>
                  </a:lnTo>
                  <a:lnTo>
                    <a:pt x="136895" y="29710"/>
                  </a:lnTo>
                  <a:lnTo>
                    <a:pt x="131257" y="22972"/>
                  </a:lnTo>
                  <a:lnTo>
                    <a:pt x="113759" y="11746"/>
                  </a:lnTo>
                  <a:lnTo>
                    <a:pt x="66517" y="1835"/>
                  </a:lnTo>
                  <a:lnTo>
                    <a:pt x="55880" y="0"/>
                  </a:lnTo>
                  <a:lnTo>
                    <a:pt x="47625" y="2006"/>
                  </a:lnTo>
                  <a:lnTo>
                    <a:pt x="39369" y="5368"/>
                  </a:lnTo>
                  <a:lnTo>
                    <a:pt x="23880" y="8318"/>
                  </a:lnTo>
                  <a:lnTo>
                    <a:pt x="15763" y="12759"/>
                  </a:lnTo>
                  <a:lnTo>
                    <a:pt x="13176" y="16484"/>
                  </a:lnTo>
                  <a:lnTo>
                    <a:pt x="6200" y="34847"/>
                  </a:lnTo>
                  <a:lnTo>
                    <a:pt x="3624" y="38617"/>
                  </a:lnTo>
                  <a:lnTo>
                    <a:pt x="0" y="64149"/>
                  </a:lnTo>
                  <a:lnTo>
                    <a:pt x="3982" y="88412"/>
                  </a:lnTo>
                  <a:lnTo>
                    <a:pt x="17833" y="132429"/>
                  </a:lnTo>
                  <a:lnTo>
                    <a:pt x="27141" y="154975"/>
                  </a:lnTo>
                  <a:lnTo>
                    <a:pt x="49280" y="182361"/>
                  </a:lnTo>
                  <a:lnTo>
                    <a:pt x="63858" y="192112"/>
                  </a:lnTo>
                  <a:lnTo>
                    <a:pt x="81583" y="196648"/>
                  </a:lnTo>
                  <a:lnTo>
                    <a:pt x="95185" y="197991"/>
                  </a:lnTo>
                  <a:lnTo>
                    <a:pt x="136309" y="188823"/>
                  </a:lnTo>
                  <a:lnTo>
                    <a:pt x="150875" y="1795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SMARTInkShape-Group42">
            <a:extLst>
              <a:ext uri="{FF2B5EF4-FFF2-40B4-BE49-F238E27FC236}">
                <a16:creationId xmlns:a16="http://schemas.microsoft.com/office/drawing/2014/main" id="{79E7859F-E642-E67D-4A0A-57F627825244}"/>
              </a:ext>
            </a:extLst>
          </p:cNvPr>
          <p:cNvGrpSpPr/>
          <p:nvPr/>
        </p:nvGrpSpPr>
        <p:grpSpPr>
          <a:xfrm>
            <a:off x="8486775" y="2457450"/>
            <a:ext cx="1057276" cy="466726"/>
            <a:chOff x="8486775" y="2457450"/>
            <a:chExt cx="1057276" cy="466726"/>
          </a:xfrm>
        </p:grpSpPr>
        <p:sp>
          <p:nvSpPr>
            <p:cNvPr id="62" name="SMARTInkShape-231">
              <a:extLst>
                <a:ext uri="{FF2B5EF4-FFF2-40B4-BE49-F238E27FC236}">
                  <a16:creationId xmlns:a16="http://schemas.microsoft.com/office/drawing/2014/main" id="{2A5926D3-357E-01F6-C29A-8A9E17371065}"/>
                </a:ext>
              </a:extLst>
            </p:cNvPr>
            <p:cNvSpPr/>
            <p:nvPr>
              <p:custDataLst>
                <p:tags r:id="rId266"/>
              </p:custDataLst>
            </p:nvPr>
          </p:nvSpPr>
          <p:spPr>
            <a:xfrm>
              <a:off x="9360208" y="2538874"/>
              <a:ext cx="183843" cy="117339"/>
            </a:xfrm>
            <a:custGeom>
              <a:avLst/>
              <a:gdLst/>
              <a:ahLst/>
              <a:cxnLst/>
              <a:rect l="0" t="0" r="0" b="0"/>
              <a:pathLst>
                <a:path w="183843" h="117339">
                  <a:moveTo>
                    <a:pt x="2867" y="51926"/>
                  </a:moveTo>
                  <a:lnTo>
                    <a:pt x="2867" y="51926"/>
                  </a:lnTo>
                  <a:lnTo>
                    <a:pt x="30313" y="51926"/>
                  </a:lnTo>
                  <a:lnTo>
                    <a:pt x="39054" y="49104"/>
                  </a:lnTo>
                  <a:lnTo>
                    <a:pt x="46467" y="45380"/>
                  </a:lnTo>
                  <a:lnTo>
                    <a:pt x="63080" y="42793"/>
                  </a:lnTo>
                  <a:lnTo>
                    <a:pt x="76928" y="41420"/>
                  </a:lnTo>
                  <a:lnTo>
                    <a:pt x="105022" y="29154"/>
                  </a:lnTo>
                  <a:lnTo>
                    <a:pt x="114591" y="20285"/>
                  </a:lnTo>
                  <a:lnTo>
                    <a:pt x="120256" y="11405"/>
                  </a:lnTo>
                  <a:lnTo>
                    <a:pt x="120284" y="9037"/>
                  </a:lnTo>
                  <a:lnTo>
                    <a:pt x="112726" y="180"/>
                  </a:lnTo>
                  <a:lnTo>
                    <a:pt x="98613" y="0"/>
                  </a:lnTo>
                  <a:lnTo>
                    <a:pt x="79287" y="4506"/>
                  </a:lnTo>
                  <a:lnTo>
                    <a:pt x="43833" y="24646"/>
                  </a:lnTo>
                  <a:lnTo>
                    <a:pt x="22766" y="45607"/>
                  </a:lnTo>
                  <a:lnTo>
                    <a:pt x="5940" y="71926"/>
                  </a:lnTo>
                  <a:lnTo>
                    <a:pt x="0" y="89390"/>
                  </a:lnTo>
                  <a:lnTo>
                    <a:pt x="888" y="104207"/>
                  </a:lnTo>
                  <a:lnTo>
                    <a:pt x="3665" y="109005"/>
                  </a:lnTo>
                  <a:lnTo>
                    <a:pt x="7632" y="112204"/>
                  </a:lnTo>
                  <a:lnTo>
                    <a:pt x="17685" y="115758"/>
                  </a:lnTo>
                  <a:lnTo>
                    <a:pt x="29209" y="117338"/>
                  </a:lnTo>
                  <a:lnTo>
                    <a:pt x="74651" y="110289"/>
                  </a:lnTo>
                  <a:lnTo>
                    <a:pt x="120661" y="109236"/>
                  </a:lnTo>
                  <a:lnTo>
                    <a:pt x="163601" y="104051"/>
                  </a:lnTo>
                  <a:lnTo>
                    <a:pt x="183842" y="995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232">
              <a:extLst>
                <a:ext uri="{FF2B5EF4-FFF2-40B4-BE49-F238E27FC236}">
                  <a16:creationId xmlns:a16="http://schemas.microsoft.com/office/drawing/2014/main" id="{F36D5D4B-392D-A0F6-1568-F78065846E46}"/>
                </a:ext>
              </a:extLst>
            </p:cNvPr>
            <p:cNvSpPr/>
            <p:nvPr>
              <p:custDataLst>
                <p:tags r:id="rId267"/>
              </p:custDataLst>
            </p:nvPr>
          </p:nvSpPr>
          <p:spPr>
            <a:xfrm>
              <a:off x="9269647" y="2467483"/>
              <a:ext cx="23775" cy="247143"/>
            </a:xfrm>
            <a:custGeom>
              <a:avLst/>
              <a:gdLst/>
              <a:ahLst/>
              <a:cxnLst/>
              <a:rect l="0" t="0" r="0" b="0"/>
              <a:pathLst>
                <a:path w="23775" h="247143">
                  <a:moveTo>
                    <a:pt x="17228" y="18542"/>
                  </a:moveTo>
                  <a:lnTo>
                    <a:pt x="17228" y="18542"/>
                  </a:lnTo>
                  <a:lnTo>
                    <a:pt x="17228" y="0"/>
                  </a:lnTo>
                  <a:lnTo>
                    <a:pt x="23774" y="23464"/>
                  </a:lnTo>
                  <a:lnTo>
                    <a:pt x="23342" y="67766"/>
                  </a:lnTo>
                  <a:lnTo>
                    <a:pt x="16217" y="107564"/>
                  </a:lnTo>
                  <a:lnTo>
                    <a:pt x="7403" y="152869"/>
                  </a:lnTo>
                  <a:lnTo>
                    <a:pt x="0" y="195359"/>
                  </a:lnTo>
                  <a:lnTo>
                    <a:pt x="17228" y="2471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233">
              <a:extLst>
                <a:ext uri="{FF2B5EF4-FFF2-40B4-BE49-F238E27FC236}">
                  <a16:creationId xmlns:a16="http://schemas.microsoft.com/office/drawing/2014/main" id="{81A96F36-C54B-0109-D6E1-F2AA5D3C1024}"/>
                </a:ext>
              </a:extLst>
            </p:cNvPr>
            <p:cNvSpPr/>
            <p:nvPr>
              <p:custDataLst>
                <p:tags r:id="rId268"/>
              </p:custDataLst>
            </p:nvPr>
          </p:nvSpPr>
          <p:spPr>
            <a:xfrm>
              <a:off x="9135018" y="2457450"/>
              <a:ext cx="122019" cy="264960"/>
            </a:xfrm>
            <a:custGeom>
              <a:avLst/>
              <a:gdLst/>
              <a:ahLst/>
              <a:cxnLst/>
              <a:rect l="0" t="0" r="0" b="0"/>
              <a:pathLst>
                <a:path w="122019" h="264960">
                  <a:moveTo>
                    <a:pt x="18507" y="0"/>
                  </a:moveTo>
                  <a:lnTo>
                    <a:pt x="18507" y="0"/>
                  </a:lnTo>
                  <a:lnTo>
                    <a:pt x="26708" y="0"/>
                  </a:lnTo>
                  <a:lnTo>
                    <a:pt x="27151" y="1058"/>
                  </a:lnTo>
                  <a:lnTo>
                    <a:pt x="27998" y="40704"/>
                  </a:lnTo>
                  <a:lnTo>
                    <a:pt x="20421" y="84319"/>
                  </a:lnTo>
                  <a:lnTo>
                    <a:pt x="11784" y="122232"/>
                  </a:lnTo>
                  <a:lnTo>
                    <a:pt x="3580" y="163335"/>
                  </a:lnTo>
                  <a:lnTo>
                    <a:pt x="0" y="209945"/>
                  </a:lnTo>
                  <a:lnTo>
                    <a:pt x="4675" y="233186"/>
                  </a:lnTo>
                  <a:lnTo>
                    <a:pt x="17819" y="253477"/>
                  </a:lnTo>
                  <a:lnTo>
                    <a:pt x="29137" y="260823"/>
                  </a:lnTo>
                  <a:lnTo>
                    <a:pt x="50231" y="264959"/>
                  </a:lnTo>
                  <a:lnTo>
                    <a:pt x="67531" y="264868"/>
                  </a:lnTo>
                  <a:lnTo>
                    <a:pt x="85804" y="261300"/>
                  </a:lnTo>
                  <a:lnTo>
                    <a:pt x="119016" y="241135"/>
                  </a:lnTo>
                  <a:lnTo>
                    <a:pt x="121385" y="233818"/>
                  </a:lnTo>
                  <a:lnTo>
                    <a:pt x="122018" y="228904"/>
                  </a:lnTo>
                  <a:lnTo>
                    <a:pt x="117075" y="217799"/>
                  </a:lnTo>
                  <a:lnTo>
                    <a:pt x="112793" y="211874"/>
                  </a:lnTo>
                  <a:lnTo>
                    <a:pt x="78681" y="189274"/>
                  </a:lnTo>
                  <a:lnTo>
                    <a:pt x="61502" y="183434"/>
                  </a:lnTo>
                  <a:lnTo>
                    <a:pt x="8982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234">
              <a:extLst>
                <a:ext uri="{FF2B5EF4-FFF2-40B4-BE49-F238E27FC236}">
                  <a16:creationId xmlns:a16="http://schemas.microsoft.com/office/drawing/2014/main" id="{3EE11DFD-9A7D-5762-81E4-4A3012134A92}"/>
                </a:ext>
              </a:extLst>
            </p:cNvPr>
            <p:cNvSpPr/>
            <p:nvPr>
              <p:custDataLst>
                <p:tags r:id="rId269"/>
              </p:custDataLst>
            </p:nvPr>
          </p:nvSpPr>
          <p:spPr>
            <a:xfrm>
              <a:off x="9078649" y="2505075"/>
              <a:ext cx="8202" cy="38101"/>
            </a:xfrm>
            <a:custGeom>
              <a:avLst/>
              <a:gdLst/>
              <a:ahLst/>
              <a:cxnLst/>
              <a:rect l="0" t="0" r="0" b="0"/>
              <a:pathLst>
                <a:path w="8202" h="38101">
                  <a:moveTo>
                    <a:pt x="8201" y="38100"/>
                  </a:moveTo>
                  <a:lnTo>
                    <a:pt x="8201" y="38100"/>
                  </a:lnTo>
                  <a:lnTo>
                    <a:pt x="3144" y="33044"/>
                  </a:lnTo>
                  <a:lnTo>
                    <a:pt x="661" y="27739"/>
                  </a:lnTo>
                  <a:lnTo>
                    <a:pt x="0" y="24842"/>
                  </a:lnTo>
                  <a:lnTo>
                    <a:pt x="616" y="21854"/>
                  </a:lnTo>
                  <a:lnTo>
                    <a:pt x="820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235">
              <a:extLst>
                <a:ext uri="{FF2B5EF4-FFF2-40B4-BE49-F238E27FC236}">
                  <a16:creationId xmlns:a16="http://schemas.microsoft.com/office/drawing/2014/main" id="{AFEB4EA5-BB96-0C79-2903-C3A2801FAC0E}"/>
                </a:ext>
              </a:extLst>
            </p:cNvPr>
            <p:cNvSpPr/>
            <p:nvPr>
              <p:custDataLst>
                <p:tags r:id="rId270"/>
              </p:custDataLst>
            </p:nvPr>
          </p:nvSpPr>
          <p:spPr>
            <a:xfrm>
              <a:off x="9029700" y="2581391"/>
              <a:ext cx="28542" cy="133235"/>
            </a:xfrm>
            <a:custGeom>
              <a:avLst/>
              <a:gdLst/>
              <a:ahLst/>
              <a:cxnLst/>
              <a:rect l="0" t="0" r="0" b="0"/>
              <a:pathLst>
                <a:path w="28542" h="133235">
                  <a:moveTo>
                    <a:pt x="19050" y="9409"/>
                  </a:moveTo>
                  <a:lnTo>
                    <a:pt x="19050" y="9409"/>
                  </a:lnTo>
                  <a:lnTo>
                    <a:pt x="28460" y="0"/>
                  </a:lnTo>
                  <a:lnTo>
                    <a:pt x="28541" y="10032"/>
                  </a:lnTo>
                  <a:lnTo>
                    <a:pt x="25738" y="17800"/>
                  </a:lnTo>
                  <a:lnTo>
                    <a:pt x="23509" y="21353"/>
                  </a:lnTo>
                  <a:lnTo>
                    <a:pt x="20372" y="36466"/>
                  </a:lnTo>
                  <a:lnTo>
                    <a:pt x="14110" y="69910"/>
                  </a:lnTo>
                  <a:lnTo>
                    <a:pt x="1726" y="110745"/>
                  </a:lnTo>
                  <a:lnTo>
                    <a:pt x="0" y="1332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236">
              <a:extLst>
                <a:ext uri="{FF2B5EF4-FFF2-40B4-BE49-F238E27FC236}">
                  <a16:creationId xmlns:a16="http://schemas.microsoft.com/office/drawing/2014/main" id="{BA34DA5B-A39C-DD55-4332-B29D9D9A2E2F}"/>
                </a:ext>
              </a:extLst>
            </p:cNvPr>
            <p:cNvSpPr/>
            <p:nvPr>
              <p:custDataLst>
                <p:tags r:id="rId271"/>
              </p:custDataLst>
            </p:nvPr>
          </p:nvSpPr>
          <p:spPr>
            <a:xfrm>
              <a:off x="8877300" y="2543615"/>
              <a:ext cx="112248" cy="161486"/>
            </a:xfrm>
            <a:custGeom>
              <a:avLst/>
              <a:gdLst/>
              <a:ahLst/>
              <a:cxnLst/>
              <a:rect l="0" t="0" r="0" b="0"/>
              <a:pathLst>
                <a:path w="112248" h="161486">
                  <a:moveTo>
                    <a:pt x="95250" y="37660"/>
                  </a:moveTo>
                  <a:lnTo>
                    <a:pt x="95250" y="37660"/>
                  </a:lnTo>
                  <a:lnTo>
                    <a:pt x="100307" y="32604"/>
                  </a:lnTo>
                  <a:lnTo>
                    <a:pt x="102790" y="27299"/>
                  </a:lnTo>
                  <a:lnTo>
                    <a:pt x="103451" y="24402"/>
                  </a:lnTo>
                  <a:lnTo>
                    <a:pt x="110002" y="13208"/>
                  </a:lnTo>
                  <a:lnTo>
                    <a:pt x="109317" y="11834"/>
                  </a:lnTo>
                  <a:lnTo>
                    <a:pt x="94813" y="1787"/>
                  </a:lnTo>
                  <a:lnTo>
                    <a:pt x="77407" y="0"/>
                  </a:lnTo>
                  <a:lnTo>
                    <a:pt x="37005" y="17518"/>
                  </a:lnTo>
                  <a:lnTo>
                    <a:pt x="20680" y="25533"/>
                  </a:lnTo>
                  <a:lnTo>
                    <a:pt x="9896" y="36151"/>
                  </a:lnTo>
                  <a:lnTo>
                    <a:pt x="4399" y="47925"/>
                  </a:lnTo>
                  <a:lnTo>
                    <a:pt x="2932" y="54029"/>
                  </a:lnTo>
                  <a:lnTo>
                    <a:pt x="4072" y="59156"/>
                  </a:lnTo>
                  <a:lnTo>
                    <a:pt x="21716" y="83477"/>
                  </a:lnTo>
                  <a:lnTo>
                    <a:pt x="27177" y="87255"/>
                  </a:lnTo>
                  <a:lnTo>
                    <a:pt x="69310" y="101751"/>
                  </a:lnTo>
                  <a:lnTo>
                    <a:pt x="96472" y="117113"/>
                  </a:lnTo>
                  <a:lnTo>
                    <a:pt x="112247" y="131036"/>
                  </a:lnTo>
                  <a:lnTo>
                    <a:pt x="111873" y="132719"/>
                  </a:lnTo>
                  <a:lnTo>
                    <a:pt x="108634" y="137411"/>
                  </a:lnTo>
                  <a:lnTo>
                    <a:pt x="85692" y="146003"/>
                  </a:lnTo>
                  <a:lnTo>
                    <a:pt x="41073" y="151841"/>
                  </a:lnTo>
                  <a:lnTo>
                    <a:pt x="0" y="1614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237">
              <a:extLst>
                <a:ext uri="{FF2B5EF4-FFF2-40B4-BE49-F238E27FC236}">
                  <a16:creationId xmlns:a16="http://schemas.microsoft.com/office/drawing/2014/main" id="{1306ACDA-5314-0E4B-66EF-B1CFC21C49DF}"/>
                </a:ext>
              </a:extLst>
            </p:cNvPr>
            <p:cNvSpPr/>
            <p:nvPr>
              <p:custDataLst>
                <p:tags r:id="rId272"/>
              </p:custDataLst>
            </p:nvPr>
          </p:nvSpPr>
          <p:spPr>
            <a:xfrm>
              <a:off x="8753475" y="2534817"/>
              <a:ext cx="123042" cy="151234"/>
            </a:xfrm>
            <a:custGeom>
              <a:avLst/>
              <a:gdLst/>
              <a:ahLst/>
              <a:cxnLst/>
              <a:rect l="0" t="0" r="0" b="0"/>
              <a:pathLst>
                <a:path w="123042" h="151234">
                  <a:moveTo>
                    <a:pt x="104775" y="27408"/>
                  </a:moveTo>
                  <a:lnTo>
                    <a:pt x="104775" y="27408"/>
                  </a:lnTo>
                  <a:lnTo>
                    <a:pt x="121176" y="19207"/>
                  </a:lnTo>
                  <a:lnTo>
                    <a:pt x="122060" y="17707"/>
                  </a:lnTo>
                  <a:lnTo>
                    <a:pt x="123041" y="13219"/>
                  </a:lnTo>
                  <a:lnTo>
                    <a:pt x="120654" y="7697"/>
                  </a:lnTo>
                  <a:lnTo>
                    <a:pt x="118536" y="4742"/>
                  </a:lnTo>
                  <a:lnTo>
                    <a:pt x="113361" y="1459"/>
                  </a:lnTo>
                  <a:lnTo>
                    <a:pt x="105416" y="0"/>
                  </a:lnTo>
                  <a:lnTo>
                    <a:pt x="84151" y="237"/>
                  </a:lnTo>
                  <a:lnTo>
                    <a:pt x="70562" y="4043"/>
                  </a:lnTo>
                  <a:lnTo>
                    <a:pt x="51011" y="17193"/>
                  </a:lnTo>
                  <a:lnTo>
                    <a:pt x="43838" y="28512"/>
                  </a:lnTo>
                  <a:lnTo>
                    <a:pt x="39234" y="53026"/>
                  </a:lnTo>
                  <a:lnTo>
                    <a:pt x="40972" y="58245"/>
                  </a:lnTo>
                  <a:lnTo>
                    <a:pt x="59658" y="77670"/>
                  </a:lnTo>
                  <a:lnTo>
                    <a:pt x="106216" y="106769"/>
                  </a:lnTo>
                  <a:lnTo>
                    <a:pt x="110707" y="113127"/>
                  </a:lnTo>
                  <a:lnTo>
                    <a:pt x="111904" y="116304"/>
                  </a:lnTo>
                  <a:lnTo>
                    <a:pt x="110586" y="119480"/>
                  </a:lnTo>
                  <a:lnTo>
                    <a:pt x="103477" y="125832"/>
                  </a:lnTo>
                  <a:lnTo>
                    <a:pt x="63355" y="138886"/>
                  </a:lnTo>
                  <a:lnTo>
                    <a:pt x="16803" y="150240"/>
                  </a:lnTo>
                  <a:lnTo>
                    <a:pt x="0" y="1512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238">
              <a:extLst>
                <a:ext uri="{FF2B5EF4-FFF2-40B4-BE49-F238E27FC236}">
                  <a16:creationId xmlns:a16="http://schemas.microsoft.com/office/drawing/2014/main" id="{6BF0E32F-1BCF-0B15-3A7A-9F95DC4C3C18}"/>
                </a:ext>
              </a:extLst>
            </p:cNvPr>
            <p:cNvSpPr/>
            <p:nvPr>
              <p:custDataLst>
                <p:tags r:id="rId273"/>
              </p:custDataLst>
            </p:nvPr>
          </p:nvSpPr>
          <p:spPr>
            <a:xfrm>
              <a:off x="8660610" y="2554150"/>
              <a:ext cx="76579" cy="106409"/>
            </a:xfrm>
            <a:custGeom>
              <a:avLst/>
              <a:gdLst/>
              <a:ahLst/>
              <a:cxnLst/>
              <a:rect l="0" t="0" r="0" b="0"/>
              <a:pathLst>
                <a:path w="76579" h="106409">
                  <a:moveTo>
                    <a:pt x="45240" y="27125"/>
                  </a:moveTo>
                  <a:lnTo>
                    <a:pt x="45240" y="27125"/>
                  </a:lnTo>
                  <a:lnTo>
                    <a:pt x="45240" y="22069"/>
                  </a:lnTo>
                  <a:lnTo>
                    <a:pt x="47357" y="20579"/>
                  </a:lnTo>
                  <a:lnTo>
                    <a:pt x="58331" y="17424"/>
                  </a:lnTo>
                  <a:lnTo>
                    <a:pt x="60317" y="15367"/>
                  </a:lnTo>
                  <a:lnTo>
                    <a:pt x="63506" y="9515"/>
                  </a:lnTo>
                  <a:lnTo>
                    <a:pt x="61119" y="5893"/>
                  </a:lnTo>
                  <a:lnTo>
                    <a:pt x="59001" y="3445"/>
                  </a:lnTo>
                  <a:lnTo>
                    <a:pt x="53826" y="726"/>
                  </a:lnTo>
                  <a:lnTo>
                    <a:pt x="50964" y="0"/>
                  </a:lnTo>
                  <a:lnTo>
                    <a:pt x="36823" y="4036"/>
                  </a:lnTo>
                  <a:lnTo>
                    <a:pt x="19228" y="16991"/>
                  </a:lnTo>
                  <a:lnTo>
                    <a:pt x="5666" y="39292"/>
                  </a:lnTo>
                  <a:lnTo>
                    <a:pt x="0" y="55895"/>
                  </a:lnTo>
                  <a:lnTo>
                    <a:pt x="1498" y="66723"/>
                  </a:lnTo>
                  <a:lnTo>
                    <a:pt x="6749" y="78591"/>
                  </a:lnTo>
                  <a:lnTo>
                    <a:pt x="16139" y="90921"/>
                  </a:lnTo>
                  <a:lnTo>
                    <a:pt x="38382" y="104706"/>
                  </a:lnTo>
                  <a:lnTo>
                    <a:pt x="53128" y="106408"/>
                  </a:lnTo>
                  <a:lnTo>
                    <a:pt x="60024" y="105380"/>
                  </a:lnTo>
                  <a:lnTo>
                    <a:pt x="65679" y="102579"/>
                  </a:lnTo>
                  <a:lnTo>
                    <a:pt x="74785" y="93821"/>
                  </a:lnTo>
                  <a:lnTo>
                    <a:pt x="76578" y="87464"/>
                  </a:lnTo>
                  <a:lnTo>
                    <a:pt x="75749" y="71934"/>
                  </a:lnTo>
                  <a:lnTo>
                    <a:pt x="69031" y="57271"/>
                  </a:lnTo>
                  <a:lnTo>
                    <a:pt x="35715" y="17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239">
              <a:extLst>
                <a:ext uri="{FF2B5EF4-FFF2-40B4-BE49-F238E27FC236}">
                  <a16:creationId xmlns:a16="http://schemas.microsoft.com/office/drawing/2014/main" id="{F167B3DA-3991-D6A2-04E7-0A496B5FB4E4}"/>
                </a:ext>
              </a:extLst>
            </p:cNvPr>
            <p:cNvSpPr/>
            <p:nvPr>
              <p:custDataLst>
                <p:tags r:id="rId274"/>
              </p:custDataLst>
            </p:nvPr>
          </p:nvSpPr>
          <p:spPr>
            <a:xfrm>
              <a:off x="8486775" y="2562383"/>
              <a:ext cx="117591" cy="94439"/>
            </a:xfrm>
            <a:custGeom>
              <a:avLst/>
              <a:gdLst/>
              <a:ahLst/>
              <a:cxnLst/>
              <a:rect l="0" t="0" r="0" b="0"/>
              <a:pathLst>
                <a:path w="117591" h="94439">
                  <a:moveTo>
                    <a:pt x="38100" y="56992"/>
                  </a:moveTo>
                  <a:lnTo>
                    <a:pt x="38100" y="56992"/>
                  </a:lnTo>
                  <a:lnTo>
                    <a:pt x="38100" y="46879"/>
                  </a:lnTo>
                  <a:lnTo>
                    <a:pt x="43745" y="36270"/>
                  </a:lnTo>
                  <a:lnTo>
                    <a:pt x="52251" y="26615"/>
                  </a:lnTo>
                  <a:lnTo>
                    <a:pt x="85695" y="2550"/>
                  </a:lnTo>
                  <a:lnTo>
                    <a:pt x="97234" y="80"/>
                  </a:lnTo>
                  <a:lnTo>
                    <a:pt x="99747" y="0"/>
                  </a:lnTo>
                  <a:lnTo>
                    <a:pt x="102482" y="2064"/>
                  </a:lnTo>
                  <a:lnTo>
                    <a:pt x="108342" y="10002"/>
                  </a:lnTo>
                  <a:lnTo>
                    <a:pt x="117590" y="31428"/>
                  </a:lnTo>
                  <a:lnTo>
                    <a:pt x="115465" y="78333"/>
                  </a:lnTo>
                  <a:lnTo>
                    <a:pt x="115077" y="83919"/>
                  </a:lnTo>
                  <a:lnTo>
                    <a:pt x="113760" y="87644"/>
                  </a:lnTo>
                  <a:lnTo>
                    <a:pt x="111823" y="90126"/>
                  </a:lnTo>
                  <a:lnTo>
                    <a:pt x="109474" y="91781"/>
                  </a:lnTo>
                  <a:lnTo>
                    <a:pt x="91553" y="94438"/>
                  </a:lnTo>
                  <a:lnTo>
                    <a:pt x="78045" y="93840"/>
                  </a:lnTo>
                  <a:lnTo>
                    <a:pt x="33679" y="83322"/>
                  </a:lnTo>
                  <a:lnTo>
                    <a:pt x="0" y="665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240">
              <a:extLst>
                <a:ext uri="{FF2B5EF4-FFF2-40B4-BE49-F238E27FC236}">
                  <a16:creationId xmlns:a16="http://schemas.microsoft.com/office/drawing/2014/main" id="{FBDEC0C8-9D5C-734C-7994-98E9B9E0B011}"/>
                </a:ext>
              </a:extLst>
            </p:cNvPr>
            <p:cNvSpPr/>
            <p:nvPr>
              <p:custDataLst>
                <p:tags r:id="rId275"/>
              </p:custDataLst>
            </p:nvPr>
          </p:nvSpPr>
          <p:spPr>
            <a:xfrm>
              <a:off x="8515350" y="2596059"/>
              <a:ext cx="9510" cy="328117"/>
            </a:xfrm>
            <a:custGeom>
              <a:avLst/>
              <a:gdLst/>
              <a:ahLst/>
              <a:cxnLst/>
              <a:rect l="0" t="0" r="0" b="0"/>
              <a:pathLst>
                <a:path w="9510" h="328117">
                  <a:moveTo>
                    <a:pt x="0" y="32841"/>
                  </a:moveTo>
                  <a:lnTo>
                    <a:pt x="0" y="32841"/>
                  </a:lnTo>
                  <a:lnTo>
                    <a:pt x="0" y="19583"/>
                  </a:lnTo>
                  <a:lnTo>
                    <a:pt x="2822" y="13544"/>
                  </a:lnTo>
                  <a:lnTo>
                    <a:pt x="6545" y="7331"/>
                  </a:lnTo>
                  <a:lnTo>
                    <a:pt x="8642" y="0"/>
                  </a:lnTo>
                  <a:lnTo>
                    <a:pt x="8937" y="364"/>
                  </a:lnTo>
                  <a:lnTo>
                    <a:pt x="9491" y="45722"/>
                  </a:lnTo>
                  <a:lnTo>
                    <a:pt x="9509" y="76666"/>
                  </a:lnTo>
                  <a:lnTo>
                    <a:pt x="6698" y="121320"/>
                  </a:lnTo>
                  <a:lnTo>
                    <a:pt x="4035" y="146249"/>
                  </a:lnTo>
                  <a:lnTo>
                    <a:pt x="6369" y="187916"/>
                  </a:lnTo>
                  <a:lnTo>
                    <a:pt x="1571" y="228690"/>
                  </a:lnTo>
                  <a:lnTo>
                    <a:pt x="310" y="267554"/>
                  </a:lnTo>
                  <a:lnTo>
                    <a:pt x="61" y="311763"/>
                  </a:lnTo>
                  <a:lnTo>
                    <a:pt x="0" y="3281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SMARTInkShape-Group43">
            <a:extLst>
              <a:ext uri="{FF2B5EF4-FFF2-40B4-BE49-F238E27FC236}">
                <a16:creationId xmlns:a16="http://schemas.microsoft.com/office/drawing/2014/main" id="{4FAF2A80-D400-D281-9E71-ADC138B0512C}"/>
              </a:ext>
            </a:extLst>
          </p:cNvPr>
          <p:cNvGrpSpPr/>
          <p:nvPr/>
        </p:nvGrpSpPr>
        <p:grpSpPr>
          <a:xfrm>
            <a:off x="9848850" y="2438400"/>
            <a:ext cx="952501" cy="381001"/>
            <a:chOff x="9848850" y="2438400"/>
            <a:chExt cx="952501" cy="381001"/>
          </a:xfrm>
        </p:grpSpPr>
        <p:sp>
          <p:nvSpPr>
            <p:cNvPr id="73" name="SMARTInkShape-241">
              <a:extLst>
                <a:ext uri="{FF2B5EF4-FFF2-40B4-BE49-F238E27FC236}">
                  <a16:creationId xmlns:a16="http://schemas.microsoft.com/office/drawing/2014/main" id="{5EAFFF8C-A6E6-0F8B-679B-B51AF8F55104}"/>
                </a:ext>
              </a:extLst>
            </p:cNvPr>
            <p:cNvSpPr/>
            <p:nvPr>
              <p:custDataLst>
                <p:tags r:id="rId260"/>
              </p:custDataLst>
            </p:nvPr>
          </p:nvSpPr>
          <p:spPr>
            <a:xfrm>
              <a:off x="10649841" y="2525167"/>
              <a:ext cx="151510" cy="140308"/>
            </a:xfrm>
            <a:custGeom>
              <a:avLst/>
              <a:gdLst/>
              <a:ahLst/>
              <a:cxnLst/>
              <a:rect l="0" t="0" r="0" b="0"/>
              <a:pathLst>
                <a:path w="151510" h="140308">
                  <a:moveTo>
                    <a:pt x="56259" y="84683"/>
                  </a:moveTo>
                  <a:lnTo>
                    <a:pt x="56259" y="84683"/>
                  </a:lnTo>
                  <a:lnTo>
                    <a:pt x="64922" y="77079"/>
                  </a:lnTo>
                  <a:lnTo>
                    <a:pt x="110449" y="47827"/>
                  </a:lnTo>
                  <a:lnTo>
                    <a:pt x="120208" y="41844"/>
                  </a:lnTo>
                  <a:lnTo>
                    <a:pt x="124291" y="40249"/>
                  </a:lnTo>
                  <a:lnTo>
                    <a:pt x="131651" y="32831"/>
                  </a:lnTo>
                  <a:lnTo>
                    <a:pt x="135094" y="27891"/>
                  </a:lnTo>
                  <a:lnTo>
                    <a:pt x="136332" y="22480"/>
                  </a:lnTo>
                  <a:lnTo>
                    <a:pt x="134886" y="10823"/>
                  </a:lnTo>
                  <a:lnTo>
                    <a:pt x="131960" y="6868"/>
                  </a:lnTo>
                  <a:lnTo>
                    <a:pt x="127893" y="4231"/>
                  </a:lnTo>
                  <a:lnTo>
                    <a:pt x="111214" y="0"/>
                  </a:lnTo>
                  <a:lnTo>
                    <a:pt x="85830" y="9380"/>
                  </a:lnTo>
                  <a:lnTo>
                    <a:pt x="46930" y="39117"/>
                  </a:lnTo>
                  <a:lnTo>
                    <a:pt x="20335" y="66243"/>
                  </a:lnTo>
                  <a:lnTo>
                    <a:pt x="3615" y="98209"/>
                  </a:lnTo>
                  <a:lnTo>
                    <a:pt x="0" y="120399"/>
                  </a:lnTo>
                  <a:lnTo>
                    <a:pt x="1819" y="125426"/>
                  </a:lnTo>
                  <a:lnTo>
                    <a:pt x="9486" y="133836"/>
                  </a:lnTo>
                  <a:lnTo>
                    <a:pt x="40872" y="139463"/>
                  </a:lnTo>
                  <a:lnTo>
                    <a:pt x="84735" y="140307"/>
                  </a:lnTo>
                  <a:lnTo>
                    <a:pt x="151509" y="122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242">
              <a:extLst>
                <a:ext uri="{FF2B5EF4-FFF2-40B4-BE49-F238E27FC236}">
                  <a16:creationId xmlns:a16="http://schemas.microsoft.com/office/drawing/2014/main" id="{7B9683DE-FC5C-A368-AB8E-1654F5578871}"/>
                </a:ext>
              </a:extLst>
            </p:cNvPr>
            <p:cNvSpPr/>
            <p:nvPr>
              <p:custDataLst>
                <p:tags r:id="rId261"/>
              </p:custDataLst>
            </p:nvPr>
          </p:nvSpPr>
          <p:spPr>
            <a:xfrm>
              <a:off x="10610850" y="2438400"/>
              <a:ext cx="38063" cy="228601"/>
            </a:xfrm>
            <a:custGeom>
              <a:avLst/>
              <a:gdLst/>
              <a:ahLst/>
              <a:cxnLst/>
              <a:rect l="0" t="0" r="0" b="0"/>
              <a:pathLst>
                <a:path w="38063" h="228601">
                  <a:moveTo>
                    <a:pt x="19050" y="0"/>
                  </a:moveTo>
                  <a:lnTo>
                    <a:pt x="19050" y="0"/>
                  </a:lnTo>
                  <a:lnTo>
                    <a:pt x="37673" y="0"/>
                  </a:lnTo>
                  <a:lnTo>
                    <a:pt x="38062" y="13258"/>
                  </a:lnTo>
                  <a:lnTo>
                    <a:pt x="35261" y="19297"/>
                  </a:lnTo>
                  <a:lnTo>
                    <a:pt x="33031" y="22390"/>
                  </a:lnTo>
                  <a:lnTo>
                    <a:pt x="29895" y="36856"/>
                  </a:lnTo>
                  <a:lnTo>
                    <a:pt x="23635" y="70050"/>
                  </a:lnTo>
                  <a:lnTo>
                    <a:pt x="11251" y="110864"/>
                  </a:lnTo>
                  <a:lnTo>
                    <a:pt x="6931" y="142841"/>
                  </a:lnTo>
                  <a:lnTo>
                    <a:pt x="2053" y="161915"/>
                  </a:lnTo>
                  <a:lnTo>
                    <a:pt x="53" y="208713"/>
                  </a:lnTo>
                  <a:lnTo>
                    <a:pt x="0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243">
              <a:extLst>
                <a:ext uri="{FF2B5EF4-FFF2-40B4-BE49-F238E27FC236}">
                  <a16:creationId xmlns:a16="http://schemas.microsoft.com/office/drawing/2014/main" id="{9B684CF8-077A-E5C9-6B98-DC9EEE3F340E}"/>
                </a:ext>
              </a:extLst>
            </p:cNvPr>
            <p:cNvSpPr/>
            <p:nvPr>
              <p:custDataLst>
                <p:tags r:id="rId262"/>
              </p:custDataLst>
            </p:nvPr>
          </p:nvSpPr>
          <p:spPr>
            <a:xfrm>
              <a:off x="10467975" y="2527565"/>
              <a:ext cx="92674" cy="97555"/>
            </a:xfrm>
            <a:custGeom>
              <a:avLst/>
              <a:gdLst/>
              <a:ahLst/>
              <a:cxnLst/>
              <a:rect l="0" t="0" r="0" b="0"/>
              <a:pathLst>
                <a:path w="92674" h="97555">
                  <a:moveTo>
                    <a:pt x="9525" y="91810"/>
                  </a:moveTo>
                  <a:lnTo>
                    <a:pt x="9525" y="91810"/>
                  </a:lnTo>
                  <a:lnTo>
                    <a:pt x="9525" y="81697"/>
                  </a:lnTo>
                  <a:lnTo>
                    <a:pt x="12349" y="73910"/>
                  </a:lnTo>
                  <a:lnTo>
                    <a:pt x="16071" y="66921"/>
                  </a:lnTo>
                  <a:lnTo>
                    <a:pt x="20285" y="54920"/>
                  </a:lnTo>
                  <a:lnTo>
                    <a:pt x="50539" y="8169"/>
                  </a:lnTo>
                  <a:lnTo>
                    <a:pt x="57035" y="1720"/>
                  </a:lnTo>
                  <a:lnTo>
                    <a:pt x="60247" y="0"/>
                  </a:lnTo>
                  <a:lnTo>
                    <a:pt x="69462" y="911"/>
                  </a:lnTo>
                  <a:lnTo>
                    <a:pt x="79556" y="4844"/>
                  </a:lnTo>
                  <a:lnTo>
                    <a:pt x="87569" y="10120"/>
                  </a:lnTo>
                  <a:lnTo>
                    <a:pt x="91836" y="21637"/>
                  </a:lnTo>
                  <a:lnTo>
                    <a:pt x="92673" y="36280"/>
                  </a:lnTo>
                  <a:lnTo>
                    <a:pt x="89519" y="49844"/>
                  </a:lnTo>
                  <a:lnTo>
                    <a:pt x="76736" y="69380"/>
                  </a:lnTo>
                  <a:lnTo>
                    <a:pt x="54487" y="88575"/>
                  </a:lnTo>
                  <a:lnTo>
                    <a:pt x="39739" y="95663"/>
                  </a:lnTo>
                  <a:lnTo>
                    <a:pt x="32844" y="97554"/>
                  </a:lnTo>
                  <a:lnTo>
                    <a:pt x="19534" y="96832"/>
                  </a:lnTo>
                  <a:lnTo>
                    <a:pt x="0" y="918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244">
              <a:extLst>
                <a:ext uri="{FF2B5EF4-FFF2-40B4-BE49-F238E27FC236}">
                  <a16:creationId xmlns:a16="http://schemas.microsoft.com/office/drawing/2014/main" id="{5214647B-BA3C-75A1-FD43-EC45021C4334}"/>
                </a:ext>
              </a:extLst>
            </p:cNvPr>
            <p:cNvSpPr/>
            <p:nvPr>
              <p:custDataLst>
                <p:tags r:id="rId263"/>
              </p:custDataLst>
            </p:nvPr>
          </p:nvSpPr>
          <p:spPr>
            <a:xfrm>
              <a:off x="10467975" y="2591584"/>
              <a:ext cx="37164" cy="227817"/>
            </a:xfrm>
            <a:custGeom>
              <a:avLst/>
              <a:gdLst/>
              <a:ahLst/>
              <a:cxnLst/>
              <a:rect l="0" t="0" r="0" b="0"/>
              <a:pathLst>
                <a:path w="37164" h="227817">
                  <a:moveTo>
                    <a:pt x="9525" y="18266"/>
                  </a:moveTo>
                  <a:lnTo>
                    <a:pt x="9525" y="18266"/>
                  </a:lnTo>
                  <a:lnTo>
                    <a:pt x="23674" y="5174"/>
                  </a:lnTo>
                  <a:lnTo>
                    <a:pt x="35992" y="0"/>
                  </a:lnTo>
                  <a:lnTo>
                    <a:pt x="37163" y="5209"/>
                  </a:lnTo>
                  <a:lnTo>
                    <a:pt x="36624" y="15638"/>
                  </a:lnTo>
                  <a:lnTo>
                    <a:pt x="24788" y="57274"/>
                  </a:lnTo>
                  <a:lnTo>
                    <a:pt x="12266" y="104110"/>
                  </a:lnTo>
                  <a:lnTo>
                    <a:pt x="5011" y="147171"/>
                  </a:lnTo>
                  <a:lnTo>
                    <a:pt x="990" y="188838"/>
                  </a:lnTo>
                  <a:lnTo>
                    <a:pt x="0" y="2278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245">
              <a:extLst>
                <a:ext uri="{FF2B5EF4-FFF2-40B4-BE49-F238E27FC236}">
                  <a16:creationId xmlns:a16="http://schemas.microsoft.com/office/drawing/2014/main" id="{3678C225-F113-A24C-06CE-5EA02D0BCADE}"/>
                </a:ext>
              </a:extLst>
            </p:cNvPr>
            <p:cNvSpPr/>
            <p:nvPr>
              <p:custDataLst>
                <p:tags r:id="rId264"/>
              </p:custDataLst>
            </p:nvPr>
          </p:nvSpPr>
          <p:spPr>
            <a:xfrm>
              <a:off x="10051348" y="2543803"/>
              <a:ext cx="388053" cy="126551"/>
            </a:xfrm>
            <a:custGeom>
              <a:avLst/>
              <a:gdLst/>
              <a:ahLst/>
              <a:cxnLst/>
              <a:rect l="0" t="0" r="0" b="0"/>
              <a:pathLst>
                <a:path w="388053" h="126551">
                  <a:moveTo>
                    <a:pt x="111827" y="66047"/>
                  </a:moveTo>
                  <a:lnTo>
                    <a:pt x="111827" y="66047"/>
                  </a:lnTo>
                  <a:lnTo>
                    <a:pt x="116884" y="60991"/>
                  </a:lnTo>
                  <a:lnTo>
                    <a:pt x="119365" y="55686"/>
                  </a:lnTo>
                  <a:lnTo>
                    <a:pt x="120029" y="52789"/>
                  </a:lnTo>
                  <a:lnTo>
                    <a:pt x="129917" y="37635"/>
                  </a:lnTo>
                  <a:lnTo>
                    <a:pt x="130750" y="29432"/>
                  </a:lnTo>
                  <a:lnTo>
                    <a:pt x="131851" y="28937"/>
                  </a:lnTo>
                  <a:lnTo>
                    <a:pt x="135896" y="28387"/>
                  </a:lnTo>
                  <a:lnTo>
                    <a:pt x="136339" y="26124"/>
                  </a:lnTo>
                  <a:lnTo>
                    <a:pt x="134011" y="17964"/>
                  </a:lnTo>
                  <a:lnTo>
                    <a:pt x="126625" y="10105"/>
                  </a:lnTo>
                  <a:lnTo>
                    <a:pt x="116288" y="4142"/>
                  </a:lnTo>
                  <a:lnTo>
                    <a:pt x="86179" y="0"/>
                  </a:lnTo>
                  <a:lnTo>
                    <a:pt x="40104" y="20885"/>
                  </a:lnTo>
                  <a:lnTo>
                    <a:pt x="20139" y="35968"/>
                  </a:lnTo>
                  <a:lnTo>
                    <a:pt x="5873" y="58899"/>
                  </a:lnTo>
                  <a:lnTo>
                    <a:pt x="0" y="75688"/>
                  </a:lnTo>
                  <a:lnTo>
                    <a:pt x="234" y="79883"/>
                  </a:lnTo>
                  <a:lnTo>
                    <a:pt x="11002" y="102585"/>
                  </a:lnTo>
                  <a:lnTo>
                    <a:pt x="19743" y="111567"/>
                  </a:lnTo>
                  <a:lnTo>
                    <a:pt x="25038" y="115443"/>
                  </a:lnTo>
                  <a:lnTo>
                    <a:pt x="30685" y="116970"/>
                  </a:lnTo>
                  <a:lnTo>
                    <a:pt x="42603" y="115843"/>
                  </a:lnTo>
                  <a:lnTo>
                    <a:pt x="52132" y="111815"/>
                  </a:lnTo>
                  <a:lnTo>
                    <a:pt x="84954" y="91338"/>
                  </a:lnTo>
                  <a:lnTo>
                    <a:pt x="89300" y="85049"/>
                  </a:lnTo>
                  <a:lnTo>
                    <a:pt x="92290" y="78725"/>
                  </a:lnTo>
                  <a:lnTo>
                    <a:pt x="101849" y="66604"/>
                  </a:lnTo>
                  <a:lnTo>
                    <a:pt x="97112" y="71268"/>
                  </a:lnTo>
                  <a:lnTo>
                    <a:pt x="94703" y="76481"/>
                  </a:lnTo>
                  <a:lnTo>
                    <a:pt x="92889" y="97850"/>
                  </a:lnTo>
                  <a:lnTo>
                    <a:pt x="97866" y="112394"/>
                  </a:lnTo>
                  <a:lnTo>
                    <a:pt x="106044" y="125053"/>
                  </a:lnTo>
                  <a:lnTo>
                    <a:pt x="110088" y="126550"/>
                  </a:lnTo>
                  <a:lnTo>
                    <a:pt x="132778" y="123848"/>
                  </a:lnTo>
                  <a:lnTo>
                    <a:pt x="139835" y="120664"/>
                  </a:lnTo>
                  <a:lnTo>
                    <a:pt x="143200" y="118333"/>
                  </a:lnTo>
                  <a:lnTo>
                    <a:pt x="172142" y="77214"/>
                  </a:lnTo>
                  <a:lnTo>
                    <a:pt x="196297" y="29808"/>
                  </a:lnTo>
                  <a:lnTo>
                    <a:pt x="196995" y="28774"/>
                  </a:lnTo>
                  <a:lnTo>
                    <a:pt x="202444" y="33248"/>
                  </a:lnTo>
                  <a:lnTo>
                    <a:pt x="205018" y="38417"/>
                  </a:lnTo>
                  <a:lnTo>
                    <a:pt x="207024" y="58533"/>
                  </a:lnTo>
                  <a:lnTo>
                    <a:pt x="207074" y="73808"/>
                  </a:lnTo>
                  <a:lnTo>
                    <a:pt x="216567" y="103958"/>
                  </a:lnTo>
                  <a:lnTo>
                    <a:pt x="262349" y="58399"/>
                  </a:lnTo>
                  <a:lnTo>
                    <a:pt x="266215" y="57356"/>
                  </a:lnTo>
                  <a:lnTo>
                    <a:pt x="277320" y="56687"/>
                  </a:lnTo>
                  <a:lnTo>
                    <a:pt x="279305" y="57690"/>
                  </a:lnTo>
                  <a:lnTo>
                    <a:pt x="280629" y="59417"/>
                  </a:lnTo>
                  <a:lnTo>
                    <a:pt x="282101" y="65217"/>
                  </a:lnTo>
                  <a:lnTo>
                    <a:pt x="283986" y="79324"/>
                  </a:lnTo>
                  <a:lnTo>
                    <a:pt x="290746" y="94109"/>
                  </a:lnTo>
                  <a:lnTo>
                    <a:pt x="292766" y="112174"/>
                  </a:lnTo>
                  <a:lnTo>
                    <a:pt x="295608" y="110184"/>
                  </a:lnTo>
                  <a:lnTo>
                    <a:pt x="300399" y="104713"/>
                  </a:lnTo>
                  <a:lnTo>
                    <a:pt x="332802" y="59471"/>
                  </a:lnTo>
                  <a:lnTo>
                    <a:pt x="354501" y="30740"/>
                  </a:lnTo>
                  <a:lnTo>
                    <a:pt x="358324" y="22838"/>
                  </a:lnTo>
                  <a:lnTo>
                    <a:pt x="363550" y="15799"/>
                  </a:lnTo>
                  <a:lnTo>
                    <a:pt x="369401" y="11964"/>
                  </a:lnTo>
                  <a:lnTo>
                    <a:pt x="378645" y="9806"/>
                  </a:lnTo>
                  <a:lnTo>
                    <a:pt x="381780" y="9503"/>
                  </a:lnTo>
                  <a:lnTo>
                    <a:pt x="383870" y="11418"/>
                  </a:lnTo>
                  <a:lnTo>
                    <a:pt x="386194" y="19190"/>
                  </a:lnTo>
                  <a:lnTo>
                    <a:pt x="387943" y="60986"/>
                  </a:lnTo>
                  <a:lnTo>
                    <a:pt x="388052" y="1041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246">
              <a:extLst>
                <a:ext uri="{FF2B5EF4-FFF2-40B4-BE49-F238E27FC236}">
                  <a16:creationId xmlns:a16="http://schemas.microsoft.com/office/drawing/2014/main" id="{06E77274-37CB-0658-BC61-1177157504B7}"/>
                </a:ext>
              </a:extLst>
            </p:cNvPr>
            <p:cNvSpPr/>
            <p:nvPr>
              <p:custDataLst>
                <p:tags r:id="rId265"/>
              </p:custDataLst>
            </p:nvPr>
          </p:nvSpPr>
          <p:spPr>
            <a:xfrm>
              <a:off x="9848850" y="2505192"/>
              <a:ext cx="181070" cy="171334"/>
            </a:xfrm>
            <a:custGeom>
              <a:avLst/>
              <a:gdLst/>
              <a:ahLst/>
              <a:cxnLst/>
              <a:rect l="0" t="0" r="0" b="0"/>
              <a:pathLst>
                <a:path w="181070" h="171334">
                  <a:moveTo>
                    <a:pt x="123825" y="18933"/>
                  </a:moveTo>
                  <a:lnTo>
                    <a:pt x="123825" y="18933"/>
                  </a:lnTo>
                  <a:lnTo>
                    <a:pt x="128882" y="18933"/>
                  </a:lnTo>
                  <a:lnTo>
                    <a:pt x="152133" y="9524"/>
                  </a:lnTo>
                  <a:lnTo>
                    <a:pt x="147265" y="4386"/>
                  </a:lnTo>
                  <a:lnTo>
                    <a:pt x="142004" y="1884"/>
                  </a:lnTo>
                  <a:lnTo>
                    <a:pt x="99140" y="0"/>
                  </a:lnTo>
                  <a:lnTo>
                    <a:pt x="62300" y="8094"/>
                  </a:lnTo>
                  <a:lnTo>
                    <a:pt x="48564" y="14075"/>
                  </a:lnTo>
                  <a:lnTo>
                    <a:pt x="39927" y="22419"/>
                  </a:lnTo>
                  <a:lnTo>
                    <a:pt x="33620" y="32124"/>
                  </a:lnTo>
                  <a:lnTo>
                    <a:pt x="30817" y="39965"/>
                  </a:lnTo>
                  <a:lnTo>
                    <a:pt x="33245" y="43538"/>
                  </a:lnTo>
                  <a:lnTo>
                    <a:pt x="70900" y="63313"/>
                  </a:lnTo>
                  <a:lnTo>
                    <a:pt x="108431" y="78891"/>
                  </a:lnTo>
                  <a:lnTo>
                    <a:pt x="155857" y="104068"/>
                  </a:lnTo>
                  <a:lnTo>
                    <a:pt x="170870" y="111804"/>
                  </a:lnTo>
                  <a:lnTo>
                    <a:pt x="181069" y="122298"/>
                  </a:lnTo>
                  <a:lnTo>
                    <a:pt x="181038" y="128059"/>
                  </a:lnTo>
                  <a:lnTo>
                    <a:pt x="177841" y="134017"/>
                  </a:lnTo>
                  <a:lnTo>
                    <a:pt x="172536" y="140106"/>
                  </a:lnTo>
                  <a:lnTo>
                    <a:pt x="144843" y="153732"/>
                  </a:lnTo>
                  <a:lnTo>
                    <a:pt x="104771" y="164471"/>
                  </a:lnTo>
                  <a:lnTo>
                    <a:pt x="64439" y="169300"/>
                  </a:lnTo>
                  <a:lnTo>
                    <a:pt x="0" y="1713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SMARTInkShape-Group44">
            <a:extLst>
              <a:ext uri="{FF2B5EF4-FFF2-40B4-BE49-F238E27FC236}">
                <a16:creationId xmlns:a16="http://schemas.microsoft.com/office/drawing/2014/main" id="{E502D5A8-3901-2A7D-2CC7-5404D22B73CD}"/>
              </a:ext>
            </a:extLst>
          </p:cNvPr>
          <p:cNvGrpSpPr/>
          <p:nvPr/>
        </p:nvGrpSpPr>
        <p:grpSpPr>
          <a:xfrm>
            <a:off x="11022926" y="2452365"/>
            <a:ext cx="264200" cy="367036"/>
            <a:chOff x="11022926" y="2452365"/>
            <a:chExt cx="264200" cy="367036"/>
          </a:xfrm>
        </p:grpSpPr>
        <p:sp>
          <p:nvSpPr>
            <p:cNvPr id="80" name="SMARTInkShape-247">
              <a:extLst>
                <a:ext uri="{FF2B5EF4-FFF2-40B4-BE49-F238E27FC236}">
                  <a16:creationId xmlns:a16="http://schemas.microsoft.com/office/drawing/2014/main" id="{8BB4266D-58C3-88EA-C365-781D72AD8B5E}"/>
                </a:ext>
              </a:extLst>
            </p:cNvPr>
            <p:cNvSpPr/>
            <p:nvPr>
              <p:custDataLst>
                <p:tags r:id="rId257"/>
              </p:custDataLst>
            </p:nvPr>
          </p:nvSpPr>
          <p:spPr>
            <a:xfrm>
              <a:off x="11106150" y="2600325"/>
              <a:ext cx="180976" cy="47626"/>
            </a:xfrm>
            <a:custGeom>
              <a:avLst/>
              <a:gdLst/>
              <a:ahLst/>
              <a:cxnLst/>
              <a:rect l="0" t="0" r="0" b="0"/>
              <a:pathLst>
                <a:path w="180976" h="47626">
                  <a:moveTo>
                    <a:pt x="0" y="47625"/>
                  </a:moveTo>
                  <a:lnTo>
                    <a:pt x="0" y="47625"/>
                  </a:lnTo>
                  <a:lnTo>
                    <a:pt x="41446" y="29725"/>
                  </a:lnTo>
                  <a:lnTo>
                    <a:pt x="84504" y="16102"/>
                  </a:lnTo>
                  <a:lnTo>
                    <a:pt x="125650" y="10391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248">
              <a:extLst>
                <a:ext uri="{FF2B5EF4-FFF2-40B4-BE49-F238E27FC236}">
                  <a16:creationId xmlns:a16="http://schemas.microsoft.com/office/drawing/2014/main" id="{94C01C2B-E41B-18BC-FC83-A85F08C0E6D1}"/>
                </a:ext>
              </a:extLst>
            </p:cNvPr>
            <p:cNvSpPr/>
            <p:nvPr>
              <p:custDataLst>
                <p:tags r:id="rId258"/>
              </p:custDataLst>
            </p:nvPr>
          </p:nvSpPr>
          <p:spPr>
            <a:xfrm>
              <a:off x="11096789" y="2452365"/>
              <a:ext cx="133187" cy="367036"/>
            </a:xfrm>
            <a:custGeom>
              <a:avLst/>
              <a:gdLst/>
              <a:ahLst/>
              <a:cxnLst/>
              <a:rect l="0" t="0" r="0" b="0"/>
              <a:pathLst>
                <a:path w="133187" h="367036">
                  <a:moveTo>
                    <a:pt x="133186" y="81285"/>
                  </a:moveTo>
                  <a:lnTo>
                    <a:pt x="133186" y="81285"/>
                  </a:lnTo>
                  <a:lnTo>
                    <a:pt x="133186" y="36505"/>
                  </a:lnTo>
                  <a:lnTo>
                    <a:pt x="133186" y="11963"/>
                  </a:lnTo>
                  <a:lnTo>
                    <a:pt x="132128" y="9671"/>
                  </a:lnTo>
                  <a:lnTo>
                    <a:pt x="130362" y="8142"/>
                  </a:lnTo>
                  <a:lnTo>
                    <a:pt x="125580" y="5385"/>
                  </a:lnTo>
                  <a:lnTo>
                    <a:pt x="119929" y="632"/>
                  </a:lnTo>
                  <a:lnTo>
                    <a:pt x="116939" y="0"/>
                  </a:lnTo>
                  <a:lnTo>
                    <a:pt x="113890" y="637"/>
                  </a:lnTo>
                  <a:lnTo>
                    <a:pt x="110797" y="2119"/>
                  </a:lnTo>
                  <a:lnTo>
                    <a:pt x="101386" y="14319"/>
                  </a:lnTo>
                  <a:lnTo>
                    <a:pt x="78015" y="61465"/>
                  </a:lnTo>
                  <a:lnTo>
                    <a:pt x="58670" y="100183"/>
                  </a:lnTo>
                  <a:lnTo>
                    <a:pt x="47558" y="138405"/>
                  </a:lnTo>
                  <a:lnTo>
                    <a:pt x="32821" y="176529"/>
                  </a:lnTo>
                  <a:lnTo>
                    <a:pt x="24226" y="214634"/>
                  </a:lnTo>
                  <a:lnTo>
                    <a:pt x="12337" y="254851"/>
                  </a:lnTo>
                  <a:lnTo>
                    <a:pt x="4010" y="295460"/>
                  </a:lnTo>
                  <a:lnTo>
                    <a:pt x="661" y="339178"/>
                  </a:lnTo>
                  <a:lnTo>
                    <a:pt x="0" y="358945"/>
                  </a:lnTo>
                  <a:lnTo>
                    <a:pt x="1002" y="361642"/>
                  </a:lnTo>
                  <a:lnTo>
                    <a:pt x="9361" y="3670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249">
              <a:extLst>
                <a:ext uri="{FF2B5EF4-FFF2-40B4-BE49-F238E27FC236}">
                  <a16:creationId xmlns:a16="http://schemas.microsoft.com/office/drawing/2014/main" id="{C93D8812-5028-57DA-C617-AB6551F2199C}"/>
                </a:ext>
              </a:extLst>
            </p:cNvPr>
            <p:cNvSpPr/>
            <p:nvPr>
              <p:custDataLst>
                <p:tags r:id="rId259"/>
              </p:custDataLst>
            </p:nvPr>
          </p:nvSpPr>
          <p:spPr>
            <a:xfrm>
              <a:off x="11022926" y="2562225"/>
              <a:ext cx="72259" cy="73792"/>
            </a:xfrm>
            <a:custGeom>
              <a:avLst/>
              <a:gdLst/>
              <a:ahLst/>
              <a:cxnLst/>
              <a:rect l="0" t="0" r="0" b="0"/>
              <a:pathLst>
                <a:path w="72259" h="73792">
                  <a:moveTo>
                    <a:pt x="54649" y="38100"/>
                  </a:moveTo>
                  <a:lnTo>
                    <a:pt x="54649" y="38100"/>
                  </a:lnTo>
                  <a:lnTo>
                    <a:pt x="59706" y="38100"/>
                  </a:lnTo>
                  <a:lnTo>
                    <a:pt x="61195" y="37042"/>
                  </a:lnTo>
                  <a:lnTo>
                    <a:pt x="62187" y="35278"/>
                  </a:lnTo>
                  <a:lnTo>
                    <a:pt x="62851" y="33044"/>
                  </a:lnTo>
                  <a:lnTo>
                    <a:pt x="71538" y="18803"/>
                  </a:lnTo>
                  <a:lnTo>
                    <a:pt x="72258" y="15710"/>
                  </a:lnTo>
                  <a:lnTo>
                    <a:pt x="71680" y="13648"/>
                  </a:lnTo>
                  <a:lnTo>
                    <a:pt x="70236" y="12274"/>
                  </a:lnTo>
                  <a:lnTo>
                    <a:pt x="65809" y="10747"/>
                  </a:lnTo>
                  <a:lnTo>
                    <a:pt x="60315" y="10068"/>
                  </a:lnTo>
                  <a:lnTo>
                    <a:pt x="41159" y="19799"/>
                  </a:lnTo>
                  <a:lnTo>
                    <a:pt x="14903" y="42050"/>
                  </a:lnTo>
                  <a:lnTo>
                    <a:pt x="3127" y="59496"/>
                  </a:lnTo>
                  <a:lnTo>
                    <a:pt x="0" y="68070"/>
                  </a:lnTo>
                  <a:lnTo>
                    <a:pt x="224" y="70780"/>
                  </a:lnTo>
                  <a:lnTo>
                    <a:pt x="1433" y="72587"/>
                  </a:lnTo>
                  <a:lnTo>
                    <a:pt x="3296" y="73791"/>
                  </a:lnTo>
                  <a:lnTo>
                    <a:pt x="11012" y="72307"/>
                  </a:lnTo>
                  <a:lnTo>
                    <a:pt x="16032" y="70430"/>
                  </a:lnTo>
                  <a:lnTo>
                    <a:pt x="24434" y="62699"/>
                  </a:lnTo>
                  <a:lnTo>
                    <a:pt x="38449" y="40490"/>
                  </a:lnTo>
                  <a:lnTo>
                    <a:pt x="44538" y="13219"/>
                  </a:lnTo>
                  <a:lnTo>
                    <a:pt x="4512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SMARTInkShape-Group45">
            <a:extLst>
              <a:ext uri="{FF2B5EF4-FFF2-40B4-BE49-F238E27FC236}">
                <a16:creationId xmlns:a16="http://schemas.microsoft.com/office/drawing/2014/main" id="{1D1D090A-E3EF-7438-F226-D750A53F8595}"/>
              </a:ext>
            </a:extLst>
          </p:cNvPr>
          <p:cNvGrpSpPr/>
          <p:nvPr/>
        </p:nvGrpSpPr>
        <p:grpSpPr>
          <a:xfrm>
            <a:off x="5372100" y="3000375"/>
            <a:ext cx="609601" cy="264272"/>
            <a:chOff x="5372100" y="3000375"/>
            <a:chExt cx="609601" cy="264272"/>
          </a:xfrm>
        </p:grpSpPr>
        <p:sp>
          <p:nvSpPr>
            <p:cNvPr id="84" name="SMARTInkShape-250">
              <a:extLst>
                <a:ext uri="{FF2B5EF4-FFF2-40B4-BE49-F238E27FC236}">
                  <a16:creationId xmlns:a16="http://schemas.microsoft.com/office/drawing/2014/main" id="{79D235A9-0607-6AE9-DFB1-E497DB456E88}"/>
                </a:ext>
              </a:extLst>
            </p:cNvPr>
            <p:cNvSpPr/>
            <p:nvPr>
              <p:custDataLst>
                <p:tags r:id="rId251"/>
              </p:custDataLst>
            </p:nvPr>
          </p:nvSpPr>
          <p:spPr>
            <a:xfrm>
              <a:off x="5825666" y="3077556"/>
              <a:ext cx="156035" cy="122217"/>
            </a:xfrm>
            <a:custGeom>
              <a:avLst/>
              <a:gdLst/>
              <a:ahLst/>
              <a:cxnLst/>
              <a:rect l="0" t="0" r="0" b="0"/>
              <a:pathLst>
                <a:path w="156035" h="122217">
                  <a:moveTo>
                    <a:pt x="51259" y="65694"/>
                  </a:moveTo>
                  <a:lnTo>
                    <a:pt x="51259" y="65694"/>
                  </a:lnTo>
                  <a:lnTo>
                    <a:pt x="72718" y="65694"/>
                  </a:lnTo>
                  <a:lnTo>
                    <a:pt x="79493" y="62872"/>
                  </a:lnTo>
                  <a:lnTo>
                    <a:pt x="86032" y="59148"/>
                  </a:lnTo>
                  <a:lnTo>
                    <a:pt x="95664" y="55993"/>
                  </a:lnTo>
                  <a:lnTo>
                    <a:pt x="102039" y="51505"/>
                  </a:lnTo>
                  <a:lnTo>
                    <a:pt x="105578" y="43160"/>
                  </a:lnTo>
                  <a:lnTo>
                    <a:pt x="107850" y="25613"/>
                  </a:lnTo>
                  <a:lnTo>
                    <a:pt x="102516" y="15777"/>
                  </a:lnTo>
                  <a:lnTo>
                    <a:pt x="98130" y="10191"/>
                  </a:lnTo>
                  <a:lnTo>
                    <a:pt x="87612" y="3984"/>
                  </a:lnTo>
                  <a:lnTo>
                    <a:pt x="63615" y="0"/>
                  </a:lnTo>
                  <a:lnTo>
                    <a:pt x="44807" y="4366"/>
                  </a:lnTo>
                  <a:lnTo>
                    <a:pt x="25828" y="12363"/>
                  </a:lnTo>
                  <a:lnTo>
                    <a:pt x="15968" y="23999"/>
                  </a:lnTo>
                  <a:lnTo>
                    <a:pt x="1014" y="62397"/>
                  </a:lnTo>
                  <a:lnTo>
                    <a:pt x="0" y="80456"/>
                  </a:lnTo>
                  <a:lnTo>
                    <a:pt x="3077" y="94480"/>
                  </a:lnTo>
                  <a:lnTo>
                    <a:pt x="10760" y="108325"/>
                  </a:lnTo>
                  <a:lnTo>
                    <a:pt x="16679" y="115686"/>
                  </a:lnTo>
                  <a:lnTo>
                    <a:pt x="31304" y="119663"/>
                  </a:lnTo>
                  <a:lnTo>
                    <a:pt x="70130" y="122216"/>
                  </a:lnTo>
                  <a:lnTo>
                    <a:pt x="114920" y="116174"/>
                  </a:lnTo>
                  <a:lnTo>
                    <a:pt x="156034" y="1133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251">
              <a:extLst>
                <a:ext uri="{FF2B5EF4-FFF2-40B4-BE49-F238E27FC236}">
                  <a16:creationId xmlns:a16="http://schemas.microsoft.com/office/drawing/2014/main" id="{88F9C3A5-FD01-DAB7-F11F-8604FC8A962A}"/>
                </a:ext>
              </a:extLst>
            </p:cNvPr>
            <p:cNvSpPr/>
            <p:nvPr>
              <p:custDataLst>
                <p:tags r:id="rId252"/>
              </p:custDataLst>
            </p:nvPr>
          </p:nvSpPr>
          <p:spPr>
            <a:xfrm>
              <a:off x="5676900" y="3124200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19050"/>
                  </a:moveTo>
                  <a:lnTo>
                    <a:pt x="0" y="19050"/>
                  </a:lnTo>
                  <a:lnTo>
                    <a:pt x="15209" y="12504"/>
                  </a:lnTo>
                  <a:lnTo>
                    <a:pt x="53137" y="3241"/>
                  </a:lnTo>
                  <a:lnTo>
                    <a:pt x="99658" y="284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ARTInkShape-252">
              <a:extLst>
                <a:ext uri="{FF2B5EF4-FFF2-40B4-BE49-F238E27FC236}">
                  <a16:creationId xmlns:a16="http://schemas.microsoft.com/office/drawing/2014/main" id="{53E9188A-7F55-D259-FA28-C43E7779EB60}"/>
                </a:ext>
              </a:extLst>
            </p:cNvPr>
            <p:cNvSpPr/>
            <p:nvPr>
              <p:custDataLst>
                <p:tags r:id="rId253"/>
              </p:custDataLst>
            </p:nvPr>
          </p:nvSpPr>
          <p:spPr>
            <a:xfrm>
              <a:off x="5695950" y="3072621"/>
              <a:ext cx="142876" cy="192026"/>
            </a:xfrm>
            <a:custGeom>
              <a:avLst/>
              <a:gdLst/>
              <a:ahLst/>
              <a:cxnLst/>
              <a:rect l="0" t="0" r="0" b="0"/>
              <a:pathLst>
                <a:path w="142876" h="192026">
                  <a:moveTo>
                    <a:pt x="0" y="23004"/>
                  </a:moveTo>
                  <a:lnTo>
                    <a:pt x="0" y="23004"/>
                  </a:lnTo>
                  <a:lnTo>
                    <a:pt x="5056" y="23004"/>
                  </a:lnTo>
                  <a:lnTo>
                    <a:pt x="10361" y="20182"/>
                  </a:lnTo>
                  <a:lnTo>
                    <a:pt x="27446" y="9747"/>
                  </a:lnTo>
                  <a:lnTo>
                    <a:pt x="50113" y="614"/>
                  </a:lnTo>
                  <a:lnTo>
                    <a:pt x="62136" y="0"/>
                  </a:lnTo>
                  <a:lnTo>
                    <a:pt x="71008" y="3255"/>
                  </a:lnTo>
                  <a:lnTo>
                    <a:pt x="78479" y="8229"/>
                  </a:lnTo>
                  <a:lnTo>
                    <a:pt x="82505" y="19613"/>
                  </a:lnTo>
                  <a:lnTo>
                    <a:pt x="83236" y="35255"/>
                  </a:lnTo>
                  <a:lnTo>
                    <a:pt x="76638" y="61912"/>
                  </a:lnTo>
                  <a:lnTo>
                    <a:pt x="55982" y="102186"/>
                  </a:lnTo>
                  <a:lnTo>
                    <a:pt x="31792" y="141342"/>
                  </a:lnTo>
                  <a:lnTo>
                    <a:pt x="7819" y="172343"/>
                  </a:lnTo>
                  <a:lnTo>
                    <a:pt x="2317" y="186256"/>
                  </a:lnTo>
                  <a:lnTo>
                    <a:pt x="3661" y="188989"/>
                  </a:lnTo>
                  <a:lnTo>
                    <a:pt x="6674" y="190810"/>
                  </a:lnTo>
                  <a:lnTo>
                    <a:pt x="10799" y="192025"/>
                  </a:lnTo>
                  <a:lnTo>
                    <a:pt x="21028" y="190552"/>
                  </a:lnTo>
                  <a:lnTo>
                    <a:pt x="38686" y="186595"/>
                  </a:lnTo>
                  <a:lnTo>
                    <a:pt x="68673" y="180202"/>
                  </a:lnTo>
                  <a:lnTo>
                    <a:pt x="142875" y="1468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253">
              <a:extLst>
                <a:ext uri="{FF2B5EF4-FFF2-40B4-BE49-F238E27FC236}">
                  <a16:creationId xmlns:a16="http://schemas.microsoft.com/office/drawing/2014/main" id="{86CCA227-FE1A-CE88-13B6-EEE12D8E6B96}"/>
                </a:ext>
              </a:extLst>
            </p:cNvPr>
            <p:cNvSpPr/>
            <p:nvPr>
              <p:custDataLst>
                <p:tags r:id="rId254"/>
              </p:custDataLst>
            </p:nvPr>
          </p:nvSpPr>
          <p:spPr>
            <a:xfrm>
              <a:off x="5591175" y="300037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38100"/>
                  </a:moveTo>
                  <a:lnTo>
                    <a:pt x="9525" y="38100"/>
                  </a:lnTo>
                  <a:lnTo>
                    <a:pt x="9525" y="33044"/>
                  </a:lnTo>
                  <a:lnTo>
                    <a:pt x="6703" y="27739"/>
                  </a:lnTo>
                  <a:lnTo>
                    <a:pt x="2980" y="21854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254">
              <a:extLst>
                <a:ext uri="{FF2B5EF4-FFF2-40B4-BE49-F238E27FC236}">
                  <a16:creationId xmlns:a16="http://schemas.microsoft.com/office/drawing/2014/main" id="{F57C50CB-0129-2487-A6D9-80111A26BFB5}"/>
                </a:ext>
              </a:extLst>
            </p:cNvPr>
            <p:cNvSpPr/>
            <p:nvPr>
              <p:custDataLst>
                <p:tags r:id="rId255"/>
              </p:custDataLst>
            </p:nvPr>
          </p:nvSpPr>
          <p:spPr>
            <a:xfrm>
              <a:off x="5602140" y="3059241"/>
              <a:ext cx="17436" cy="160210"/>
            </a:xfrm>
            <a:custGeom>
              <a:avLst/>
              <a:gdLst/>
              <a:ahLst/>
              <a:cxnLst/>
              <a:rect l="0" t="0" r="0" b="0"/>
              <a:pathLst>
                <a:path w="17436" h="160210">
                  <a:moveTo>
                    <a:pt x="8085" y="17334"/>
                  </a:moveTo>
                  <a:lnTo>
                    <a:pt x="8085" y="17334"/>
                  </a:lnTo>
                  <a:lnTo>
                    <a:pt x="13141" y="12278"/>
                  </a:lnTo>
                  <a:lnTo>
                    <a:pt x="15624" y="6973"/>
                  </a:lnTo>
                  <a:lnTo>
                    <a:pt x="17218" y="0"/>
                  </a:lnTo>
                  <a:lnTo>
                    <a:pt x="17435" y="1869"/>
                  </a:lnTo>
                  <a:lnTo>
                    <a:pt x="16529" y="23294"/>
                  </a:lnTo>
                  <a:lnTo>
                    <a:pt x="7907" y="68461"/>
                  </a:lnTo>
                  <a:lnTo>
                    <a:pt x="0" y="113045"/>
                  </a:lnTo>
                  <a:lnTo>
                    <a:pt x="8085" y="1602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255">
              <a:extLst>
                <a:ext uri="{FF2B5EF4-FFF2-40B4-BE49-F238E27FC236}">
                  <a16:creationId xmlns:a16="http://schemas.microsoft.com/office/drawing/2014/main" id="{51CC3C0B-2F91-1FF4-0595-DED95FCC7A28}"/>
                </a:ext>
              </a:extLst>
            </p:cNvPr>
            <p:cNvSpPr/>
            <p:nvPr>
              <p:custDataLst>
                <p:tags r:id="rId256"/>
              </p:custDataLst>
            </p:nvPr>
          </p:nvSpPr>
          <p:spPr>
            <a:xfrm>
              <a:off x="5372100" y="3057528"/>
              <a:ext cx="166995" cy="142873"/>
            </a:xfrm>
            <a:custGeom>
              <a:avLst/>
              <a:gdLst/>
              <a:ahLst/>
              <a:cxnLst/>
              <a:rect l="0" t="0" r="0" b="0"/>
              <a:pathLst>
                <a:path w="166995" h="142873">
                  <a:moveTo>
                    <a:pt x="123825" y="9522"/>
                  </a:moveTo>
                  <a:lnTo>
                    <a:pt x="123825" y="9522"/>
                  </a:lnTo>
                  <a:lnTo>
                    <a:pt x="128881" y="4466"/>
                  </a:lnTo>
                  <a:lnTo>
                    <a:pt x="134186" y="1983"/>
                  </a:lnTo>
                  <a:lnTo>
                    <a:pt x="142861" y="0"/>
                  </a:lnTo>
                  <a:lnTo>
                    <a:pt x="117965" y="1055"/>
                  </a:lnTo>
                  <a:lnTo>
                    <a:pt x="74707" y="11755"/>
                  </a:lnTo>
                  <a:lnTo>
                    <a:pt x="31663" y="31878"/>
                  </a:lnTo>
                  <a:lnTo>
                    <a:pt x="24655" y="38155"/>
                  </a:lnTo>
                  <a:lnTo>
                    <a:pt x="22787" y="41311"/>
                  </a:lnTo>
                  <a:lnTo>
                    <a:pt x="23659" y="44473"/>
                  </a:lnTo>
                  <a:lnTo>
                    <a:pt x="30270" y="50808"/>
                  </a:lnTo>
                  <a:lnTo>
                    <a:pt x="40264" y="54330"/>
                  </a:lnTo>
                  <a:lnTo>
                    <a:pt x="83929" y="64439"/>
                  </a:lnTo>
                  <a:lnTo>
                    <a:pt x="104243" y="68832"/>
                  </a:lnTo>
                  <a:lnTo>
                    <a:pt x="145650" y="88734"/>
                  </a:lnTo>
                  <a:lnTo>
                    <a:pt x="154251" y="94080"/>
                  </a:lnTo>
                  <a:lnTo>
                    <a:pt x="163806" y="105664"/>
                  </a:lnTo>
                  <a:lnTo>
                    <a:pt x="166354" y="111717"/>
                  </a:lnTo>
                  <a:lnTo>
                    <a:pt x="166994" y="116810"/>
                  </a:lnTo>
                  <a:lnTo>
                    <a:pt x="164883" y="125292"/>
                  </a:lnTo>
                  <a:lnTo>
                    <a:pt x="154773" y="132589"/>
                  </a:lnTo>
                  <a:lnTo>
                    <a:pt x="139696" y="138302"/>
                  </a:lnTo>
                  <a:lnTo>
                    <a:pt x="98504" y="141969"/>
                  </a:lnTo>
                  <a:lnTo>
                    <a:pt x="58114" y="142604"/>
                  </a:lnTo>
                  <a:lnTo>
                    <a:pt x="0" y="1428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SMARTInkShape-256">
            <a:extLst>
              <a:ext uri="{FF2B5EF4-FFF2-40B4-BE49-F238E27FC236}">
                <a16:creationId xmlns:a16="http://schemas.microsoft.com/office/drawing/2014/main" id="{77E2148A-26A0-48C6-172D-85329CF08B0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448425" y="3114840"/>
            <a:ext cx="238126" cy="237961"/>
          </a:xfrm>
          <a:custGeom>
            <a:avLst/>
            <a:gdLst/>
            <a:ahLst/>
            <a:cxnLst/>
            <a:rect l="0" t="0" r="0" b="0"/>
            <a:pathLst>
              <a:path w="238126" h="237961">
                <a:moveTo>
                  <a:pt x="0" y="47460"/>
                </a:moveTo>
                <a:lnTo>
                  <a:pt x="0" y="47460"/>
                </a:lnTo>
                <a:lnTo>
                  <a:pt x="0" y="42404"/>
                </a:lnTo>
                <a:lnTo>
                  <a:pt x="2822" y="37099"/>
                </a:lnTo>
                <a:lnTo>
                  <a:pt x="8662" y="31214"/>
                </a:lnTo>
                <a:lnTo>
                  <a:pt x="52863" y="4059"/>
                </a:lnTo>
                <a:lnTo>
                  <a:pt x="66074" y="0"/>
                </a:lnTo>
                <a:lnTo>
                  <a:pt x="71553" y="4940"/>
                </a:lnTo>
                <a:lnTo>
                  <a:pt x="74135" y="10218"/>
                </a:lnTo>
                <a:lnTo>
                  <a:pt x="81136" y="53093"/>
                </a:lnTo>
                <a:lnTo>
                  <a:pt x="87943" y="98649"/>
                </a:lnTo>
                <a:lnTo>
                  <a:pt x="94288" y="142787"/>
                </a:lnTo>
                <a:lnTo>
                  <a:pt x="96023" y="156727"/>
                </a:lnTo>
                <a:lnTo>
                  <a:pt x="104371" y="170655"/>
                </a:lnTo>
                <a:lnTo>
                  <a:pt x="104655" y="166042"/>
                </a:lnTo>
                <a:lnTo>
                  <a:pt x="126223" y="122363"/>
                </a:lnTo>
                <a:lnTo>
                  <a:pt x="153134" y="78686"/>
                </a:lnTo>
                <a:lnTo>
                  <a:pt x="164367" y="66630"/>
                </a:lnTo>
                <a:lnTo>
                  <a:pt x="195690" y="43106"/>
                </a:lnTo>
                <a:lnTo>
                  <a:pt x="197135" y="43499"/>
                </a:lnTo>
                <a:lnTo>
                  <a:pt x="198099" y="44819"/>
                </a:lnTo>
                <a:lnTo>
                  <a:pt x="207489" y="79838"/>
                </a:lnTo>
                <a:lnTo>
                  <a:pt x="214200" y="119943"/>
                </a:lnTo>
                <a:lnTo>
                  <a:pt x="218433" y="163256"/>
                </a:lnTo>
                <a:lnTo>
                  <a:pt x="220049" y="207465"/>
                </a:lnTo>
                <a:lnTo>
                  <a:pt x="224094" y="218410"/>
                </a:lnTo>
                <a:lnTo>
                  <a:pt x="238125" y="23796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SMARTInkShape-Group47">
            <a:extLst>
              <a:ext uri="{FF2B5EF4-FFF2-40B4-BE49-F238E27FC236}">
                <a16:creationId xmlns:a16="http://schemas.microsoft.com/office/drawing/2014/main" id="{9A7ED055-60D7-934C-4E9D-C6DAFCA9F147}"/>
              </a:ext>
            </a:extLst>
          </p:cNvPr>
          <p:cNvGrpSpPr/>
          <p:nvPr/>
        </p:nvGrpSpPr>
        <p:grpSpPr>
          <a:xfrm>
            <a:off x="7173659" y="3028950"/>
            <a:ext cx="493574" cy="323851"/>
            <a:chOff x="7173659" y="3028950"/>
            <a:chExt cx="493574" cy="323851"/>
          </a:xfrm>
        </p:grpSpPr>
        <p:sp>
          <p:nvSpPr>
            <p:cNvPr id="92" name="SMARTInkShape-257">
              <a:extLst>
                <a:ext uri="{FF2B5EF4-FFF2-40B4-BE49-F238E27FC236}">
                  <a16:creationId xmlns:a16="http://schemas.microsoft.com/office/drawing/2014/main" id="{3057DFEC-AEF5-E7F9-935D-D887BCAB36DE}"/>
                </a:ext>
              </a:extLst>
            </p:cNvPr>
            <p:cNvSpPr/>
            <p:nvPr>
              <p:custDataLst>
                <p:tags r:id="rId248"/>
              </p:custDataLst>
            </p:nvPr>
          </p:nvSpPr>
          <p:spPr>
            <a:xfrm>
              <a:off x="7562850" y="3196081"/>
              <a:ext cx="104383" cy="118620"/>
            </a:xfrm>
            <a:custGeom>
              <a:avLst/>
              <a:gdLst/>
              <a:ahLst/>
              <a:cxnLst/>
              <a:rect l="0" t="0" r="0" b="0"/>
              <a:pathLst>
                <a:path w="104383" h="118620">
                  <a:moveTo>
                    <a:pt x="95250" y="42419"/>
                  </a:moveTo>
                  <a:lnTo>
                    <a:pt x="95250" y="42419"/>
                  </a:lnTo>
                  <a:lnTo>
                    <a:pt x="95250" y="34218"/>
                  </a:lnTo>
                  <a:lnTo>
                    <a:pt x="103450" y="24809"/>
                  </a:lnTo>
                  <a:lnTo>
                    <a:pt x="104382" y="18739"/>
                  </a:lnTo>
                  <a:lnTo>
                    <a:pt x="101778" y="13197"/>
                  </a:lnTo>
                  <a:lnTo>
                    <a:pt x="91482" y="1016"/>
                  </a:lnTo>
                  <a:lnTo>
                    <a:pt x="87447" y="0"/>
                  </a:lnTo>
                  <a:lnTo>
                    <a:pt x="77317" y="1694"/>
                  </a:lnTo>
                  <a:lnTo>
                    <a:pt x="30376" y="20412"/>
                  </a:lnTo>
                  <a:lnTo>
                    <a:pt x="24084" y="26641"/>
                  </a:lnTo>
                  <a:lnTo>
                    <a:pt x="21287" y="35760"/>
                  </a:lnTo>
                  <a:lnTo>
                    <a:pt x="20541" y="41154"/>
                  </a:lnTo>
                  <a:lnTo>
                    <a:pt x="22161" y="45809"/>
                  </a:lnTo>
                  <a:lnTo>
                    <a:pt x="40640" y="64254"/>
                  </a:lnTo>
                  <a:lnTo>
                    <a:pt x="87168" y="93209"/>
                  </a:lnTo>
                  <a:lnTo>
                    <a:pt x="91657" y="99564"/>
                  </a:lnTo>
                  <a:lnTo>
                    <a:pt x="92855" y="102741"/>
                  </a:lnTo>
                  <a:lnTo>
                    <a:pt x="92595" y="105917"/>
                  </a:lnTo>
                  <a:lnTo>
                    <a:pt x="89484" y="112268"/>
                  </a:lnTo>
                  <a:lnTo>
                    <a:pt x="86115" y="114385"/>
                  </a:lnTo>
                  <a:lnTo>
                    <a:pt x="71259" y="117364"/>
                  </a:lnTo>
                  <a:lnTo>
                    <a:pt x="30929" y="118454"/>
                  </a:lnTo>
                  <a:lnTo>
                    <a:pt x="0" y="1186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258">
              <a:extLst>
                <a:ext uri="{FF2B5EF4-FFF2-40B4-BE49-F238E27FC236}">
                  <a16:creationId xmlns:a16="http://schemas.microsoft.com/office/drawing/2014/main" id="{E01AB942-68EF-CB0F-27E1-BC8A33D30EE9}"/>
                </a:ext>
              </a:extLst>
            </p:cNvPr>
            <p:cNvSpPr/>
            <p:nvPr>
              <p:custDataLst>
                <p:tags r:id="rId249"/>
              </p:custDataLst>
            </p:nvPr>
          </p:nvSpPr>
          <p:spPr>
            <a:xfrm>
              <a:off x="7365823" y="3185472"/>
              <a:ext cx="120828" cy="167329"/>
            </a:xfrm>
            <a:custGeom>
              <a:avLst/>
              <a:gdLst/>
              <a:ahLst/>
              <a:cxnLst/>
              <a:rect l="0" t="0" r="0" b="0"/>
              <a:pathLst>
                <a:path w="120828" h="167329">
                  <a:moveTo>
                    <a:pt x="82727" y="33978"/>
                  </a:moveTo>
                  <a:lnTo>
                    <a:pt x="82727" y="33978"/>
                  </a:lnTo>
                  <a:lnTo>
                    <a:pt x="82727" y="28922"/>
                  </a:lnTo>
                  <a:lnTo>
                    <a:pt x="83785" y="27432"/>
                  </a:lnTo>
                  <a:lnTo>
                    <a:pt x="85549" y="26439"/>
                  </a:lnTo>
                  <a:lnTo>
                    <a:pt x="87783" y="25777"/>
                  </a:lnTo>
                  <a:lnTo>
                    <a:pt x="89272" y="24277"/>
                  </a:lnTo>
                  <a:lnTo>
                    <a:pt x="91859" y="16368"/>
                  </a:lnTo>
                  <a:lnTo>
                    <a:pt x="92218" y="6853"/>
                  </a:lnTo>
                  <a:lnTo>
                    <a:pt x="91171" y="6370"/>
                  </a:lnTo>
                  <a:lnTo>
                    <a:pt x="87185" y="5833"/>
                  </a:lnTo>
                  <a:lnTo>
                    <a:pt x="81886" y="2772"/>
                  </a:lnTo>
                  <a:lnTo>
                    <a:pt x="78992" y="474"/>
                  </a:lnTo>
                  <a:lnTo>
                    <a:pt x="76003" y="0"/>
                  </a:lnTo>
                  <a:lnTo>
                    <a:pt x="72953" y="743"/>
                  </a:lnTo>
                  <a:lnTo>
                    <a:pt x="29505" y="23444"/>
                  </a:lnTo>
                  <a:lnTo>
                    <a:pt x="22031" y="32119"/>
                  </a:lnTo>
                  <a:lnTo>
                    <a:pt x="3747" y="64816"/>
                  </a:lnTo>
                  <a:lnTo>
                    <a:pt x="0" y="82609"/>
                  </a:lnTo>
                  <a:lnTo>
                    <a:pt x="1157" y="98278"/>
                  </a:lnTo>
                  <a:lnTo>
                    <a:pt x="5198" y="111239"/>
                  </a:lnTo>
                  <a:lnTo>
                    <a:pt x="16417" y="128183"/>
                  </a:lnTo>
                  <a:lnTo>
                    <a:pt x="19470" y="131707"/>
                  </a:lnTo>
                  <a:lnTo>
                    <a:pt x="22564" y="132997"/>
                  </a:lnTo>
                  <a:lnTo>
                    <a:pt x="25685" y="132799"/>
                  </a:lnTo>
                  <a:lnTo>
                    <a:pt x="48012" y="122094"/>
                  </a:lnTo>
                  <a:lnTo>
                    <a:pt x="89518" y="84190"/>
                  </a:lnTo>
                  <a:lnTo>
                    <a:pt x="96328" y="74639"/>
                  </a:lnTo>
                  <a:lnTo>
                    <a:pt x="100701" y="64940"/>
                  </a:lnTo>
                  <a:lnTo>
                    <a:pt x="93481" y="97479"/>
                  </a:lnTo>
                  <a:lnTo>
                    <a:pt x="93553" y="129424"/>
                  </a:lnTo>
                  <a:lnTo>
                    <a:pt x="100485" y="158704"/>
                  </a:lnTo>
                  <a:lnTo>
                    <a:pt x="101974" y="161579"/>
                  </a:lnTo>
                  <a:lnTo>
                    <a:pt x="104025" y="163495"/>
                  </a:lnTo>
                  <a:lnTo>
                    <a:pt x="109126" y="165625"/>
                  </a:lnTo>
                  <a:lnTo>
                    <a:pt x="120827" y="1673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259">
              <a:extLst>
                <a:ext uri="{FF2B5EF4-FFF2-40B4-BE49-F238E27FC236}">
                  <a16:creationId xmlns:a16="http://schemas.microsoft.com/office/drawing/2014/main" id="{C845E929-7317-2357-B064-7359E0A36062}"/>
                </a:ext>
              </a:extLst>
            </p:cNvPr>
            <p:cNvSpPr/>
            <p:nvPr>
              <p:custDataLst>
                <p:tags r:id="rId250"/>
              </p:custDataLst>
            </p:nvPr>
          </p:nvSpPr>
          <p:spPr>
            <a:xfrm>
              <a:off x="7173659" y="3028950"/>
              <a:ext cx="132017" cy="255520"/>
            </a:xfrm>
            <a:custGeom>
              <a:avLst/>
              <a:gdLst/>
              <a:ahLst/>
              <a:cxnLst/>
              <a:rect l="0" t="0" r="0" b="0"/>
              <a:pathLst>
                <a:path w="132017" h="255520">
                  <a:moveTo>
                    <a:pt x="17716" y="0"/>
                  </a:moveTo>
                  <a:lnTo>
                    <a:pt x="17716" y="0"/>
                  </a:lnTo>
                  <a:lnTo>
                    <a:pt x="17716" y="42214"/>
                  </a:lnTo>
                  <a:lnTo>
                    <a:pt x="17716" y="82476"/>
                  </a:lnTo>
                  <a:lnTo>
                    <a:pt x="16658" y="126860"/>
                  </a:lnTo>
                  <a:lnTo>
                    <a:pt x="11171" y="165176"/>
                  </a:lnTo>
                  <a:lnTo>
                    <a:pt x="8584" y="210187"/>
                  </a:lnTo>
                  <a:lnTo>
                    <a:pt x="7210" y="244601"/>
                  </a:lnTo>
                  <a:lnTo>
                    <a:pt x="5420" y="248792"/>
                  </a:lnTo>
                  <a:lnTo>
                    <a:pt x="0" y="255519"/>
                  </a:lnTo>
                  <a:lnTo>
                    <a:pt x="4118" y="251628"/>
                  </a:lnTo>
                  <a:lnTo>
                    <a:pt x="26147" y="208227"/>
                  </a:lnTo>
                  <a:lnTo>
                    <a:pt x="57293" y="165541"/>
                  </a:lnTo>
                  <a:lnTo>
                    <a:pt x="77892" y="140296"/>
                  </a:lnTo>
                  <a:lnTo>
                    <a:pt x="84325" y="136437"/>
                  </a:lnTo>
                  <a:lnTo>
                    <a:pt x="90712" y="133664"/>
                  </a:lnTo>
                  <a:lnTo>
                    <a:pt x="106612" y="120273"/>
                  </a:lnTo>
                  <a:lnTo>
                    <a:pt x="109789" y="119341"/>
                  </a:lnTo>
                  <a:lnTo>
                    <a:pt x="112964" y="119777"/>
                  </a:lnTo>
                  <a:lnTo>
                    <a:pt x="116139" y="121126"/>
                  </a:lnTo>
                  <a:lnTo>
                    <a:pt x="122490" y="131092"/>
                  </a:lnTo>
                  <a:lnTo>
                    <a:pt x="127783" y="146105"/>
                  </a:lnTo>
                  <a:lnTo>
                    <a:pt x="131459" y="190926"/>
                  </a:lnTo>
                  <a:lnTo>
                    <a:pt x="126419" y="220021"/>
                  </a:lnTo>
                  <a:lnTo>
                    <a:pt x="132016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SMARTInkShape-Group48">
            <a:extLst>
              <a:ext uri="{FF2B5EF4-FFF2-40B4-BE49-F238E27FC236}">
                <a16:creationId xmlns:a16="http://schemas.microsoft.com/office/drawing/2014/main" id="{588D21BB-C94C-4901-4599-1C445E27D2C6}"/>
              </a:ext>
            </a:extLst>
          </p:cNvPr>
          <p:cNvGrpSpPr/>
          <p:nvPr/>
        </p:nvGrpSpPr>
        <p:grpSpPr>
          <a:xfrm>
            <a:off x="7924800" y="3076575"/>
            <a:ext cx="485776" cy="256574"/>
            <a:chOff x="7924800" y="3076575"/>
            <a:chExt cx="485776" cy="256574"/>
          </a:xfrm>
        </p:grpSpPr>
        <p:sp>
          <p:nvSpPr>
            <p:cNvPr id="96" name="SMARTInkShape-260">
              <a:extLst>
                <a:ext uri="{FF2B5EF4-FFF2-40B4-BE49-F238E27FC236}">
                  <a16:creationId xmlns:a16="http://schemas.microsoft.com/office/drawing/2014/main" id="{9FF13872-D491-4F58-C6B7-BF1ED38AE908}"/>
                </a:ext>
              </a:extLst>
            </p:cNvPr>
            <p:cNvSpPr/>
            <p:nvPr>
              <p:custDataLst>
                <p:tags r:id="rId244"/>
              </p:custDataLst>
            </p:nvPr>
          </p:nvSpPr>
          <p:spPr>
            <a:xfrm>
              <a:off x="8224877" y="3167507"/>
              <a:ext cx="185699" cy="112897"/>
            </a:xfrm>
            <a:custGeom>
              <a:avLst/>
              <a:gdLst/>
              <a:ahLst/>
              <a:cxnLst/>
              <a:rect l="0" t="0" r="0" b="0"/>
              <a:pathLst>
                <a:path w="185699" h="112897">
                  <a:moveTo>
                    <a:pt x="14248" y="70993"/>
                  </a:moveTo>
                  <a:lnTo>
                    <a:pt x="14248" y="70993"/>
                  </a:lnTo>
                  <a:lnTo>
                    <a:pt x="19304" y="70993"/>
                  </a:lnTo>
                  <a:lnTo>
                    <a:pt x="62194" y="51696"/>
                  </a:lnTo>
                  <a:lnTo>
                    <a:pt x="78195" y="45167"/>
                  </a:lnTo>
                  <a:lnTo>
                    <a:pt x="86061" y="42581"/>
                  </a:lnTo>
                  <a:lnTo>
                    <a:pt x="107995" y="24823"/>
                  </a:lnTo>
                  <a:lnTo>
                    <a:pt x="109052" y="18743"/>
                  </a:lnTo>
                  <a:lnTo>
                    <a:pt x="109365" y="10238"/>
                  </a:lnTo>
                  <a:lnTo>
                    <a:pt x="107293" y="7206"/>
                  </a:lnTo>
                  <a:lnTo>
                    <a:pt x="99346" y="1016"/>
                  </a:lnTo>
                  <a:lnTo>
                    <a:pt x="94263" y="0"/>
                  </a:lnTo>
                  <a:lnTo>
                    <a:pt x="82972" y="1693"/>
                  </a:lnTo>
                  <a:lnTo>
                    <a:pt x="59657" y="13653"/>
                  </a:lnTo>
                  <a:lnTo>
                    <a:pt x="17787" y="57231"/>
                  </a:lnTo>
                  <a:lnTo>
                    <a:pt x="10530" y="70521"/>
                  </a:lnTo>
                  <a:lnTo>
                    <a:pt x="3622" y="87081"/>
                  </a:lnTo>
                  <a:lnTo>
                    <a:pt x="813" y="91243"/>
                  </a:lnTo>
                  <a:lnTo>
                    <a:pt x="0" y="95076"/>
                  </a:lnTo>
                  <a:lnTo>
                    <a:pt x="516" y="98690"/>
                  </a:lnTo>
                  <a:lnTo>
                    <a:pt x="1919" y="102158"/>
                  </a:lnTo>
                  <a:lnTo>
                    <a:pt x="9121" y="108833"/>
                  </a:lnTo>
                  <a:lnTo>
                    <a:pt x="14005" y="112095"/>
                  </a:lnTo>
                  <a:lnTo>
                    <a:pt x="27898" y="112896"/>
                  </a:lnTo>
                  <a:lnTo>
                    <a:pt x="67745" y="109844"/>
                  </a:lnTo>
                  <a:lnTo>
                    <a:pt x="109003" y="109316"/>
                  </a:lnTo>
                  <a:lnTo>
                    <a:pt x="148597" y="103649"/>
                  </a:lnTo>
                  <a:lnTo>
                    <a:pt x="185698" y="1090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261">
              <a:extLst>
                <a:ext uri="{FF2B5EF4-FFF2-40B4-BE49-F238E27FC236}">
                  <a16:creationId xmlns:a16="http://schemas.microsoft.com/office/drawing/2014/main" id="{4368F488-37E9-F624-2AB9-6C802BEE0682}"/>
                </a:ext>
              </a:extLst>
            </p:cNvPr>
            <p:cNvSpPr/>
            <p:nvPr>
              <p:custDataLst>
                <p:tags r:id="rId245"/>
              </p:custDataLst>
            </p:nvPr>
          </p:nvSpPr>
          <p:spPr>
            <a:xfrm>
              <a:off x="8058267" y="3077118"/>
              <a:ext cx="104638" cy="216821"/>
            </a:xfrm>
            <a:custGeom>
              <a:avLst/>
              <a:gdLst/>
              <a:ahLst/>
              <a:cxnLst/>
              <a:rect l="0" t="0" r="0" b="0"/>
              <a:pathLst>
                <a:path w="104638" h="216821">
                  <a:moveTo>
                    <a:pt x="9408" y="28032"/>
                  </a:moveTo>
                  <a:lnTo>
                    <a:pt x="9408" y="28032"/>
                  </a:lnTo>
                  <a:lnTo>
                    <a:pt x="4352" y="22976"/>
                  </a:lnTo>
                  <a:lnTo>
                    <a:pt x="3921" y="20428"/>
                  </a:lnTo>
                  <a:lnTo>
                    <a:pt x="4691" y="17671"/>
                  </a:lnTo>
                  <a:lnTo>
                    <a:pt x="7311" y="11786"/>
                  </a:lnTo>
                  <a:lnTo>
                    <a:pt x="9133" y="1289"/>
                  </a:lnTo>
                  <a:lnTo>
                    <a:pt x="10282" y="679"/>
                  </a:lnTo>
                  <a:lnTo>
                    <a:pt x="14383" y="0"/>
                  </a:lnTo>
                  <a:lnTo>
                    <a:pt x="14841" y="1936"/>
                  </a:lnTo>
                  <a:lnTo>
                    <a:pt x="10024" y="41703"/>
                  </a:lnTo>
                  <a:lnTo>
                    <a:pt x="9590" y="79825"/>
                  </a:lnTo>
                  <a:lnTo>
                    <a:pt x="6622" y="125046"/>
                  </a:lnTo>
                  <a:lnTo>
                    <a:pt x="1214" y="169374"/>
                  </a:lnTo>
                  <a:lnTo>
                    <a:pt x="0" y="212753"/>
                  </a:lnTo>
                  <a:lnTo>
                    <a:pt x="1019" y="214679"/>
                  </a:lnTo>
                  <a:lnTo>
                    <a:pt x="2757" y="215964"/>
                  </a:lnTo>
                  <a:lnTo>
                    <a:pt x="4974" y="216820"/>
                  </a:lnTo>
                  <a:lnTo>
                    <a:pt x="7510" y="215274"/>
                  </a:lnTo>
                  <a:lnTo>
                    <a:pt x="44941" y="173707"/>
                  </a:lnTo>
                  <a:lnTo>
                    <a:pt x="80156" y="128572"/>
                  </a:lnTo>
                  <a:lnTo>
                    <a:pt x="85051" y="118617"/>
                  </a:lnTo>
                  <a:lnTo>
                    <a:pt x="102879" y="105746"/>
                  </a:lnTo>
                  <a:lnTo>
                    <a:pt x="103472" y="106300"/>
                  </a:lnTo>
                  <a:lnTo>
                    <a:pt x="104307" y="113194"/>
                  </a:lnTo>
                  <a:lnTo>
                    <a:pt x="104637" y="155018"/>
                  </a:lnTo>
                  <a:lnTo>
                    <a:pt x="103591" y="170195"/>
                  </a:lnTo>
                  <a:lnTo>
                    <a:pt x="95133" y="1994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262">
              <a:extLst>
                <a:ext uri="{FF2B5EF4-FFF2-40B4-BE49-F238E27FC236}">
                  <a16:creationId xmlns:a16="http://schemas.microsoft.com/office/drawing/2014/main" id="{24F9EF2E-A8EE-3D7F-9AE1-CD6EA14CB474}"/>
                </a:ext>
              </a:extLst>
            </p:cNvPr>
            <p:cNvSpPr/>
            <p:nvPr>
              <p:custDataLst>
                <p:tags r:id="rId246"/>
              </p:custDataLst>
            </p:nvPr>
          </p:nvSpPr>
          <p:spPr>
            <a:xfrm>
              <a:off x="7924800" y="3200400"/>
              <a:ext cx="104776" cy="28576"/>
            </a:xfrm>
            <a:custGeom>
              <a:avLst/>
              <a:gdLst/>
              <a:ahLst/>
              <a:cxnLst/>
              <a:rect l="0" t="0" r="0" b="0"/>
              <a:pathLst>
                <a:path w="10477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18462"/>
                  </a:lnTo>
                  <a:lnTo>
                    <a:pt x="13183" y="10675"/>
                  </a:lnTo>
                  <a:lnTo>
                    <a:pt x="23850" y="4744"/>
                  </a:lnTo>
                  <a:lnTo>
                    <a:pt x="50768" y="937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263">
              <a:extLst>
                <a:ext uri="{FF2B5EF4-FFF2-40B4-BE49-F238E27FC236}">
                  <a16:creationId xmlns:a16="http://schemas.microsoft.com/office/drawing/2014/main" id="{C394A767-8321-E7C5-C389-1FAF0779D4FE}"/>
                </a:ext>
              </a:extLst>
            </p:cNvPr>
            <p:cNvSpPr/>
            <p:nvPr>
              <p:custDataLst>
                <p:tags r:id="rId247"/>
              </p:custDataLst>
            </p:nvPr>
          </p:nvSpPr>
          <p:spPr>
            <a:xfrm>
              <a:off x="7924846" y="3076575"/>
              <a:ext cx="114255" cy="256574"/>
            </a:xfrm>
            <a:custGeom>
              <a:avLst/>
              <a:gdLst/>
              <a:ahLst/>
              <a:cxnLst/>
              <a:rect l="0" t="0" r="0" b="0"/>
              <a:pathLst>
                <a:path w="114255" h="256574">
                  <a:moveTo>
                    <a:pt x="9479" y="0"/>
                  </a:moveTo>
                  <a:lnTo>
                    <a:pt x="9479" y="0"/>
                  </a:lnTo>
                  <a:lnTo>
                    <a:pt x="22736" y="0"/>
                  </a:lnTo>
                  <a:lnTo>
                    <a:pt x="24667" y="1058"/>
                  </a:lnTo>
                  <a:lnTo>
                    <a:pt x="25954" y="2822"/>
                  </a:lnTo>
                  <a:lnTo>
                    <a:pt x="26812" y="5056"/>
                  </a:lnTo>
                  <a:lnTo>
                    <a:pt x="28303" y="42842"/>
                  </a:lnTo>
                  <a:lnTo>
                    <a:pt x="25640" y="74782"/>
                  </a:lnTo>
                  <a:lnTo>
                    <a:pt x="20970" y="109999"/>
                  </a:lnTo>
                  <a:lnTo>
                    <a:pt x="16765" y="151126"/>
                  </a:lnTo>
                  <a:lnTo>
                    <a:pt x="8815" y="190123"/>
                  </a:lnTo>
                  <a:lnTo>
                    <a:pt x="731" y="235583"/>
                  </a:lnTo>
                  <a:lnTo>
                    <a:pt x="0" y="255145"/>
                  </a:lnTo>
                  <a:lnTo>
                    <a:pt x="5619" y="256273"/>
                  </a:lnTo>
                  <a:lnTo>
                    <a:pt x="10081" y="256573"/>
                  </a:lnTo>
                  <a:lnTo>
                    <a:pt x="55740" y="247901"/>
                  </a:lnTo>
                  <a:lnTo>
                    <a:pt x="76456" y="246666"/>
                  </a:lnTo>
                  <a:lnTo>
                    <a:pt x="106510" y="237956"/>
                  </a:lnTo>
                  <a:lnTo>
                    <a:pt x="114254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SMARTInkShape-Group49">
            <a:extLst>
              <a:ext uri="{FF2B5EF4-FFF2-40B4-BE49-F238E27FC236}">
                <a16:creationId xmlns:a16="http://schemas.microsoft.com/office/drawing/2014/main" id="{25FE3B91-3219-77B2-183F-91FCA030C5AA}"/>
              </a:ext>
            </a:extLst>
          </p:cNvPr>
          <p:cNvGrpSpPr/>
          <p:nvPr/>
        </p:nvGrpSpPr>
        <p:grpSpPr>
          <a:xfrm>
            <a:off x="8667750" y="3168170"/>
            <a:ext cx="800101" cy="156056"/>
            <a:chOff x="8667750" y="3168170"/>
            <a:chExt cx="800101" cy="156056"/>
          </a:xfrm>
        </p:grpSpPr>
        <p:sp>
          <p:nvSpPr>
            <p:cNvPr id="101" name="SMARTInkShape-264">
              <a:extLst>
                <a:ext uri="{FF2B5EF4-FFF2-40B4-BE49-F238E27FC236}">
                  <a16:creationId xmlns:a16="http://schemas.microsoft.com/office/drawing/2014/main" id="{C91B0BAF-EFD1-39F8-81CC-700041AA1C58}"/>
                </a:ext>
              </a:extLst>
            </p:cNvPr>
            <p:cNvSpPr/>
            <p:nvPr>
              <p:custDataLst>
                <p:tags r:id="rId241"/>
              </p:custDataLst>
            </p:nvPr>
          </p:nvSpPr>
          <p:spPr>
            <a:xfrm>
              <a:off x="9286592" y="3168170"/>
              <a:ext cx="181259" cy="117956"/>
            </a:xfrm>
            <a:custGeom>
              <a:avLst/>
              <a:gdLst/>
              <a:ahLst/>
              <a:cxnLst/>
              <a:rect l="0" t="0" r="0" b="0"/>
              <a:pathLst>
                <a:path w="181259" h="117956">
                  <a:moveTo>
                    <a:pt x="19333" y="89380"/>
                  </a:moveTo>
                  <a:lnTo>
                    <a:pt x="19333" y="89380"/>
                  </a:lnTo>
                  <a:lnTo>
                    <a:pt x="29446" y="89380"/>
                  </a:lnTo>
                  <a:lnTo>
                    <a:pt x="37233" y="86558"/>
                  </a:lnTo>
                  <a:lnTo>
                    <a:pt x="44222" y="82834"/>
                  </a:lnTo>
                  <a:lnTo>
                    <a:pt x="82006" y="69669"/>
                  </a:lnTo>
                  <a:lnTo>
                    <a:pt x="121256" y="43010"/>
                  </a:lnTo>
                  <a:lnTo>
                    <a:pt x="135022" y="25311"/>
                  </a:lnTo>
                  <a:lnTo>
                    <a:pt x="136675" y="20209"/>
                  </a:lnTo>
                  <a:lnTo>
                    <a:pt x="136720" y="15749"/>
                  </a:lnTo>
                  <a:lnTo>
                    <a:pt x="135691" y="11718"/>
                  </a:lnTo>
                  <a:lnTo>
                    <a:pt x="128904" y="4416"/>
                  </a:lnTo>
                  <a:lnTo>
                    <a:pt x="124130" y="988"/>
                  </a:lnTo>
                  <a:lnTo>
                    <a:pt x="110359" y="0"/>
                  </a:lnTo>
                  <a:lnTo>
                    <a:pt x="80705" y="7990"/>
                  </a:lnTo>
                  <a:lnTo>
                    <a:pt x="46861" y="28422"/>
                  </a:lnTo>
                  <a:lnTo>
                    <a:pt x="5201" y="71083"/>
                  </a:lnTo>
                  <a:lnTo>
                    <a:pt x="1445" y="78240"/>
                  </a:lnTo>
                  <a:lnTo>
                    <a:pt x="0" y="84070"/>
                  </a:lnTo>
                  <a:lnTo>
                    <a:pt x="94" y="89015"/>
                  </a:lnTo>
                  <a:lnTo>
                    <a:pt x="3021" y="97332"/>
                  </a:lnTo>
                  <a:lnTo>
                    <a:pt x="5283" y="101031"/>
                  </a:lnTo>
                  <a:lnTo>
                    <a:pt x="8908" y="103497"/>
                  </a:lnTo>
                  <a:lnTo>
                    <a:pt x="18580" y="106237"/>
                  </a:lnTo>
                  <a:lnTo>
                    <a:pt x="58589" y="108141"/>
                  </a:lnTo>
                  <a:lnTo>
                    <a:pt x="105874" y="108373"/>
                  </a:lnTo>
                  <a:lnTo>
                    <a:pt x="149905" y="114965"/>
                  </a:lnTo>
                  <a:lnTo>
                    <a:pt x="181258" y="1179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265">
              <a:extLst>
                <a:ext uri="{FF2B5EF4-FFF2-40B4-BE49-F238E27FC236}">
                  <a16:creationId xmlns:a16="http://schemas.microsoft.com/office/drawing/2014/main" id="{D7D82D38-2E6E-8464-285E-90C47E9E2CD3}"/>
                </a:ext>
              </a:extLst>
            </p:cNvPr>
            <p:cNvSpPr/>
            <p:nvPr>
              <p:custDataLst>
                <p:tags r:id="rId242"/>
              </p:custDataLst>
            </p:nvPr>
          </p:nvSpPr>
          <p:spPr>
            <a:xfrm>
              <a:off x="8844886" y="3172335"/>
              <a:ext cx="375315" cy="151891"/>
            </a:xfrm>
            <a:custGeom>
              <a:avLst/>
              <a:gdLst/>
              <a:ahLst/>
              <a:cxnLst/>
              <a:rect l="0" t="0" r="0" b="0"/>
              <a:pathLst>
                <a:path w="375315" h="151891">
                  <a:moveTo>
                    <a:pt x="118139" y="47115"/>
                  </a:moveTo>
                  <a:lnTo>
                    <a:pt x="118139" y="47115"/>
                  </a:lnTo>
                  <a:lnTo>
                    <a:pt x="123196" y="42059"/>
                  </a:lnTo>
                  <a:lnTo>
                    <a:pt x="125679" y="36754"/>
                  </a:lnTo>
                  <a:lnTo>
                    <a:pt x="127661" y="13532"/>
                  </a:lnTo>
                  <a:lnTo>
                    <a:pt x="124840" y="8200"/>
                  </a:lnTo>
                  <a:lnTo>
                    <a:pt x="122607" y="5297"/>
                  </a:lnTo>
                  <a:lnTo>
                    <a:pt x="114480" y="2071"/>
                  </a:lnTo>
                  <a:lnTo>
                    <a:pt x="92017" y="0"/>
                  </a:lnTo>
                  <a:lnTo>
                    <a:pt x="68419" y="4697"/>
                  </a:lnTo>
                  <a:lnTo>
                    <a:pt x="46375" y="17849"/>
                  </a:lnTo>
                  <a:lnTo>
                    <a:pt x="21022" y="41255"/>
                  </a:lnTo>
                  <a:lnTo>
                    <a:pt x="1254" y="72580"/>
                  </a:lnTo>
                  <a:lnTo>
                    <a:pt x="0" y="78908"/>
                  </a:lnTo>
                  <a:lnTo>
                    <a:pt x="1427" y="91584"/>
                  </a:lnTo>
                  <a:lnTo>
                    <a:pt x="8181" y="105565"/>
                  </a:lnTo>
                  <a:lnTo>
                    <a:pt x="16884" y="116409"/>
                  </a:lnTo>
                  <a:lnTo>
                    <a:pt x="23043" y="120246"/>
                  </a:lnTo>
                  <a:lnTo>
                    <a:pt x="30365" y="121951"/>
                  </a:lnTo>
                  <a:lnTo>
                    <a:pt x="53324" y="123135"/>
                  </a:lnTo>
                  <a:lnTo>
                    <a:pt x="60405" y="120413"/>
                  </a:lnTo>
                  <a:lnTo>
                    <a:pt x="63776" y="118205"/>
                  </a:lnTo>
                  <a:lnTo>
                    <a:pt x="66022" y="115675"/>
                  </a:lnTo>
                  <a:lnTo>
                    <a:pt x="86644" y="79714"/>
                  </a:lnTo>
                  <a:lnTo>
                    <a:pt x="94931" y="69592"/>
                  </a:lnTo>
                  <a:lnTo>
                    <a:pt x="98541" y="58555"/>
                  </a:lnTo>
                  <a:lnTo>
                    <a:pt x="97665" y="58975"/>
                  </a:lnTo>
                  <a:lnTo>
                    <a:pt x="93870" y="62264"/>
                  </a:lnTo>
                  <a:lnTo>
                    <a:pt x="91477" y="67253"/>
                  </a:lnTo>
                  <a:lnTo>
                    <a:pt x="89676" y="109912"/>
                  </a:lnTo>
                  <a:lnTo>
                    <a:pt x="94654" y="129457"/>
                  </a:lnTo>
                  <a:lnTo>
                    <a:pt x="97191" y="133760"/>
                  </a:lnTo>
                  <a:lnTo>
                    <a:pt x="102831" y="138540"/>
                  </a:lnTo>
                  <a:lnTo>
                    <a:pt x="111957" y="141232"/>
                  </a:lnTo>
                  <a:lnTo>
                    <a:pt x="126421" y="136973"/>
                  </a:lnTo>
                  <a:lnTo>
                    <a:pt x="139055" y="129008"/>
                  </a:lnTo>
                  <a:lnTo>
                    <a:pt x="173961" y="81827"/>
                  </a:lnTo>
                  <a:lnTo>
                    <a:pt x="190924" y="57866"/>
                  </a:lnTo>
                  <a:lnTo>
                    <a:pt x="192062" y="54282"/>
                  </a:lnTo>
                  <a:lnTo>
                    <a:pt x="193880" y="51893"/>
                  </a:lnTo>
                  <a:lnTo>
                    <a:pt x="202339" y="47744"/>
                  </a:lnTo>
                  <a:lnTo>
                    <a:pt x="202848" y="48593"/>
                  </a:lnTo>
                  <a:lnTo>
                    <a:pt x="203846" y="90352"/>
                  </a:lnTo>
                  <a:lnTo>
                    <a:pt x="203863" y="137021"/>
                  </a:lnTo>
                  <a:lnTo>
                    <a:pt x="206686" y="142812"/>
                  </a:lnTo>
                  <a:lnTo>
                    <a:pt x="212998" y="151359"/>
                  </a:lnTo>
                  <a:lnTo>
                    <a:pt x="235769" y="129486"/>
                  </a:lnTo>
                  <a:lnTo>
                    <a:pt x="262878" y="89141"/>
                  </a:lnTo>
                  <a:lnTo>
                    <a:pt x="274923" y="63614"/>
                  </a:lnTo>
                  <a:lnTo>
                    <a:pt x="280601" y="59739"/>
                  </a:lnTo>
                  <a:lnTo>
                    <a:pt x="283598" y="58707"/>
                  </a:lnTo>
                  <a:lnTo>
                    <a:pt x="285595" y="59076"/>
                  </a:lnTo>
                  <a:lnTo>
                    <a:pt x="286926" y="60380"/>
                  </a:lnTo>
                  <a:lnTo>
                    <a:pt x="289064" y="65023"/>
                  </a:lnTo>
                  <a:lnTo>
                    <a:pt x="289580" y="109561"/>
                  </a:lnTo>
                  <a:lnTo>
                    <a:pt x="289589" y="141403"/>
                  </a:lnTo>
                  <a:lnTo>
                    <a:pt x="294646" y="137024"/>
                  </a:lnTo>
                  <a:lnTo>
                    <a:pt x="297129" y="131877"/>
                  </a:lnTo>
                  <a:lnTo>
                    <a:pt x="303780" y="114893"/>
                  </a:lnTo>
                  <a:lnTo>
                    <a:pt x="327756" y="79998"/>
                  </a:lnTo>
                  <a:lnTo>
                    <a:pt x="340174" y="69676"/>
                  </a:lnTo>
                  <a:lnTo>
                    <a:pt x="350931" y="53509"/>
                  </a:lnTo>
                  <a:lnTo>
                    <a:pt x="356716" y="49957"/>
                  </a:lnTo>
                  <a:lnTo>
                    <a:pt x="359740" y="49010"/>
                  </a:lnTo>
                  <a:lnTo>
                    <a:pt x="361756" y="49437"/>
                  </a:lnTo>
                  <a:lnTo>
                    <a:pt x="363101" y="50779"/>
                  </a:lnTo>
                  <a:lnTo>
                    <a:pt x="364595" y="55094"/>
                  </a:lnTo>
                  <a:lnTo>
                    <a:pt x="365718" y="101224"/>
                  </a:lnTo>
                  <a:lnTo>
                    <a:pt x="366838" y="134556"/>
                  </a:lnTo>
                  <a:lnTo>
                    <a:pt x="375314" y="1518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266">
              <a:extLst>
                <a:ext uri="{FF2B5EF4-FFF2-40B4-BE49-F238E27FC236}">
                  <a16:creationId xmlns:a16="http://schemas.microsoft.com/office/drawing/2014/main" id="{D1431353-A918-2ACB-6E17-E7C5734E7543}"/>
                </a:ext>
              </a:extLst>
            </p:cNvPr>
            <p:cNvSpPr/>
            <p:nvPr>
              <p:custDataLst>
                <p:tags r:id="rId243"/>
              </p:custDataLst>
            </p:nvPr>
          </p:nvSpPr>
          <p:spPr>
            <a:xfrm>
              <a:off x="8667750" y="3176124"/>
              <a:ext cx="171451" cy="109441"/>
            </a:xfrm>
            <a:custGeom>
              <a:avLst/>
              <a:gdLst/>
              <a:ahLst/>
              <a:cxnLst/>
              <a:rect l="0" t="0" r="0" b="0"/>
              <a:pathLst>
                <a:path w="171451" h="109441">
                  <a:moveTo>
                    <a:pt x="171450" y="14751"/>
                  </a:moveTo>
                  <a:lnTo>
                    <a:pt x="171450" y="14751"/>
                  </a:lnTo>
                  <a:lnTo>
                    <a:pt x="171450" y="6550"/>
                  </a:lnTo>
                  <a:lnTo>
                    <a:pt x="166393" y="562"/>
                  </a:lnTo>
                  <a:lnTo>
                    <a:pt x="162787" y="0"/>
                  </a:lnTo>
                  <a:lnTo>
                    <a:pt x="115965" y="7650"/>
                  </a:lnTo>
                  <a:lnTo>
                    <a:pt x="100223" y="11595"/>
                  </a:lnTo>
                  <a:lnTo>
                    <a:pt x="71794" y="14874"/>
                  </a:lnTo>
                  <a:lnTo>
                    <a:pt x="66913" y="16950"/>
                  </a:lnTo>
                  <a:lnTo>
                    <a:pt x="59079" y="22829"/>
                  </a:lnTo>
                  <a:lnTo>
                    <a:pt x="63652" y="23633"/>
                  </a:lnTo>
                  <a:lnTo>
                    <a:pt x="72741" y="25049"/>
                  </a:lnTo>
                  <a:lnTo>
                    <a:pt x="114470" y="43557"/>
                  </a:lnTo>
                  <a:lnTo>
                    <a:pt x="133400" y="55742"/>
                  </a:lnTo>
                  <a:lnTo>
                    <a:pt x="143955" y="65778"/>
                  </a:lnTo>
                  <a:lnTo>
                    <a:pt x="148646" y="73765"/>
                  </a:lnTo>
                  <a:lnTo>
                    <a:pt x="148840" y="77377"/>
                  </a:lnTo>
                  <a:lnTo>
                    <a:pt x="146231" y="84213"/>
                  </a:lnTo>
                  <a:lnTo>
                    <a:pt x="123643" y="94011"/>
                  </a:lnTo>
                  <a:lnTo>
                    <a:pt x="76176" y="107164"/>
                  </a:lnTo>
                  <a:lnTo>
                    <a:pt x="33039" y="109440"/>
                  </a:lnTo>
                  <a:lnTo>
                    <a:pt x="17153" y="106929"/>
                  </a:lnTo>
                  <a:lnTo>
                    <a:pt x="0" y="1004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SMARTInkShape-Group50">
            <a:extLst>
              <a:ext uri="{FF2B5EF4-FFF2-40B4-BE49-F238E27FC236}">
                <a16:creationId xmlns:a16="http://schemas.microsoft.com/office/drawing/2014/main" id="{0DAD7C62-21A6-E063-5621-08FEE7058279}"/>
              </a:ext>
            </a:extLst>
          </p:cNvPr>
          <p:cNvGrpSpPr/>
          <p:nvPr/>
        </p:nvGrpSpPr>
        <p:grpSpPr>
          <a:xfrm>
            <a:off x="9740217" y="3057570"/>
            <a:ext cx="1137334" cy="219031"/>
            <a:chOff x="9740217" y="3057570"/>
            <a:chExt cx="1137334" cy="219031"/>
          </a:xfrm>
        </p:grpSpPr>
        <p:sp>
          <p:nvSpPr>
            <p:cNvPr id="105" name="SMARTInkShape-267">
              <a:extLst>
                <a:ext uri="{FF2B5EF4-FFF2-40B4-BE49-F238E27FC236}">
                  <a16:creationId xmlns:a16="http://schemas.microsoft.com/office/drawing/2014/main" id="{DDCADDEA-C219-17DA-83E9-A884E72F5FD5}"/>
                </a:ext>
              </a:extLst>
            </p:cNvPr>
            <p:cNvSpPr/>
            <p:nvPr>
              <p:custDataLst>
                <p:tags r:id="rId236"/>
              </p:custDataLst>
            </p:nvPr>
          </p:nvSpPr>
          <p:spPr>
            <a:xfrm>
              <a:off x="10651086" y="3110809"/>
              <a:ext cx="226465" cy="165792"/>
            </a:xfrm>
            <a:custGeom>
              <a:avLst/>
              <a:gdLst/>
              <a:ahLst/>
              <a:cxnLst/>
              <a:rect l="0" t="0" r="0" b="0"/>
              <a:pathLst>
                <a:path w="226465" h="165792">
                  <a:moveTo>
                    <a:pt x="55014" y="70541"/>
                  </a:moveTo>
                  <a:lnTo>
                    <a:pt x="55014" y="70541"/>
                  </a:lnTo>
                  <a:lnTo>
                    <a:pt x="88314" y="69483"/>
                  </a:lnTo>
                  <a:lnTo>
                    <a:pt x="131547" y="53236"/>
                  </a:lnTo>
                  <a:lnTo>
                    <a:pt x="160709" y="30541"/>
                  </a:lnTo>
                  <a:lnTo>
                    <a:pt x="165490" y="23483"/>
                  </a:lnTo>
                  <a:lnTo>
                    <a:pt x="166765" y="20119"/>
                  </a:lnTo>
                  <a:lnTo>
                    <a:pt x="166557" y="16818"/>
                  </a:lnTo>
                  <a:lnTo>
                    <a:pt x="163501" y="10328"/>
                  </a:lnTo>
                  <a:lnTo>
                    <a:pt x="145719" y="724"/>
                  </a:lnTo>
                  <a:lnTo>
                    <a:pt x="132016" y="0"/>
                  </a:lnTo>
                  <a:lnTo>
                    <a:pt x="95859" y="8159"/>
                  </a:lnTo>
                  <a:lnTo>
                    <a:pt x="50069" y="27566"/>
                  </a:lnTo>
                  <a:lnTo>
                    <a:pt x="26619" y="45578"/>
                  </a:lnTo>
                  <a:lnTo>
                    <a:pt x="5074" y="76948"/>
                  </a:lnTo>
                  <a:lnTo>
                    <a:pt x="0" y="95958"/>
                  </a:lnTo>
                  <a:lnTo>
                    <a:pt x="2462" y="101244"/>
                  </a:lnTo>
                  <a:lnTo>
                    <a:pt x="20042" y="113740"/>
                  </a:lnTo>
                  <a:lnTo>
                    <a:pt x="32767" y="120785"/>
                  </a:lnTo>
                  <a:lnTo>
                    <a:pt x="73393" y="127385"/>
                  </a:lnTo>
                  <a:lnTo>
                    <a:pt x="116539" y="137783"/>
                  </a:lnTo>
                  <a:lnTo>
                    <a:pt x="135273" y="142759"/>
                  </a:lnTo>
                  <a:lnTo>
                    <a:pt x="174516" y="147678"/>
                  </a:lnTo>
                  <a:lnTo>
                    <a:pt x="226464" y="1657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268">
              <a:extLst>
                <a:ext uri="{FF2B5EF4-FFF2-40B4-BE49-F238E27FC236}">
                  <a16:creationId xmlns:a16="http://schemas.microsoft.com/office/drawing/2014/main" id="{EE9878CF-7BF8-317E-FC52-D45053B53485}"/>
                </a:ext>
              </a:extLst>
            </p:cNvPr>
            <p:cNvSpPr/>
            <p:nvPr>
              <p:custDataLst>
                <p:tags r:id="rId237"/>
              </p:custDataLst>
            </p:nvPr>
          </p:nvSpPr>
          <p:spPr>
            <a:xfrm>
              <a:off x="10507737" y="3096168"/>
              <a:ext cx="112639" cy="159561"/>
            </a:xfrm>
            <a:custGeom>
              <a:avLst/>
              <a:gdLst/>
              <a:ahLst/>
              <a:cxnLst/>
              <a:rect l="0" t="0" r="0" b="0"/>
              <a:pathLst>
                <a:path w="112639" h="159561">
                  <a:moveTo>
                    <a:pt x="84063" y="28032"/>
                  </a:moveTo>
                  <a:lnTo>
                    <a:pt x="84063" y="28032"/>
                  </a:lnTo>
                  <a:lnTo>
                    <a:pt x="99250" y="11786"/>
                  </a:lnTo>
                  <a:lnTo>
                    <a:pt x="102605" y="1289"/>
                  </a:lnTo>
                  <a:lnTo>
                    <a:pt x="97244" y="272"/>
                  </a:lnTo>
                  <a:lnTo>
                    <a:pt x="92850" y="0"/>
                  </a:lnTo>
                  <a:lnTo>
                    <a:pt x="85146" y="2521"/>
                  </a:lnTo>
                  <a:lnTo>
                    <a:pt x="40442" y="35118"/>
                  </a:lnTo>
                  <a:lnTo>
                    <a:pt x="16493" y="71961"/>
                  </a:lnTo>
                  <a:lnTo>
                    <a:pt x="2075" y="114325"/>
                  </a:lnTo>
                  <a:lnTo>
                    <a:pt x="0" y="128473"/>
                  </a:lnTo>
                  <a:lnTo>
                    <a:pt x="4721" y="141817"/>
                  </a:lnTo>
                  <a:lnTo>
                    <a:pt x="8943" y="148339"/>
                  </a:lnTo>
                  <a:lnTo>
                    <a:pt x="14933" y="152687"/>
                  </a:lnTo>
                  <a:lnTo>
                    <a:pt x="30056" y="157518"/>
                  </a:lnTo>
                  <a:lnTo>
                    <a:pt x="66691" y="159560"/>
                  </a:lnTo>
                  <a:lnTo>
                    <a:pt x="112638" y="1518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269">
              <a:extLst>
                <a:ext uri="{FF2B5EF4-FFF2-40B4-BE49-F238E27FC236}">
                  <a16:creationId xmlns:a16="http://schemas.microsoft.com/office/drawing/2014/main" id="{537BF2BB-D6C2-6BC6-DF73-C6914EDF42DD}"/>
                </a:ext>
              </a:extLst>
            </p:cNvPr>
            <p:cNvSpPr/>
            <p:nvPr>
              <p:custDataLst>
                <p:tags r:id="rId238"/>
              </p:custDataLst>
            </p:nvPr>
          </p:nvSpPr>
          <p:spPr>
            <a:xfrm>
              <a:off x="10096833" y="3120019"/>
              <a:ext cx="333043" cy="147057"/>
            </a:xfrm>
            <a:custGeom>
              <a:avLst/>
              <a:gdLst/>
              <a:ahLst/>
              <a:cxnLst/>
              <a:rect l="0" t="0" r="0" b="0"/>
              <a:pathLst>
                <a:path w="333043" h="147057">
                  <a:moveTo>
                    <a:pt x="104442" y="61331"/>
                  </a:moveTo>
                  <a:lnTo>
                    <a:pt x="104442" y="61331"/>
                  </a:lnTo>
                  <a:lnTo>
                    <a:pt x="104442" y="53130"/>
                  </a:lnTo>
                  <a:lnTo>
                    <a:pt x="112644" y="43721"/>
                  </a:lnTo>
                  <a:lnTo>
                    <a:pt x="113576" y="32595"/>
                  </a:lnTo>
                  <a:lnTo>
                    <a:pt x="110971" y="24570"/>
                  </a:lnTo>
                  <a:lnTo>
                    <a:pt x="94653" y="4298"/>
                  </a:lnTo>
                  <a:lnTo>
                    <a:pt x="91566" y="1084"/>
                  </a:lnTo>
                  <a:lnTo>
                    <a:pt x="86332" y="0"/>
                  </a:lnTo>
                  <a:lnTo>
                    <a:pt x="64857" y="3530"/>
                  </a:lnTo>
                  <a:lnTo>
                    <a:pt x="44617" y="12337"/>
                  </a:lnTo>
                  <a:lnTo>
                    <a:pt x="25216" y="28940"/>
                  </a:lnTo>
                  <a:lnTo>
                    <a:pt x="8178" y="52439"/>
                  </a:lnTo>
                  <a:lnTo>
                    <a:pt x="1348" y="77057"/>
                  </a:lnTo>
                  <a:lnTo>
                    <a:pt x="0" y="97481"/>
                  </a:lnTo>
                  <a:lnTo>
                    <a:pt x="2637" y="106678"/>
                  </a:lnTo>
                  <a:lnTo>
                    <a:pt x="4821" y="110612"/>
                  </a:lnTo>
                  <a:lnTo>
                    <a:pt x="18010" y="121206"/>
                  </a:lnTo>
                  <a:lnTo>
                    <a:pt x="35323" y="125991"/>
                  </a:lnTo>
                  <a:lnTo>
                    <a:pt x="44795" y="124288"/>
                  </a:lnTo>
                  <a:lnTo>
                    <a:pt x="53590" y="118946"/>
                  </a:lnTo>
                  <a:lnTo>
                    <a:pt x="86724" y="87273"/>
                  </a:lnTo>
                  <a:lnTo>
                    <a:pt x="109517" y="46471"/>
                  </a:lnTo>
                  <a:lnTo>
                    <a:pt x="114439" y="28016"/>
                  </a:lnTo>
                  <a:lnTo>
                    <a:pt x="116400" y="26421"/>
                  </a:lnTo>
                  <a:lnTo>
                    <a:pt x="118764" y="25357"/>
                  </a:lnTo>
                  <a:lnTo>
                    <a:pt x="119281" y="24649"/>
                  </a:lnTo>
                  <a:lnTo>
                    <a:pt x="118568" y="24176"/>
                  </a:lnTo>
                  <a:lnTo>
                    <a:pt x="117034" y="23861"/>
                  </a:lnTo>
                  <a:lnTo>
                    <a:pt x="116013" y="25767"/>
                  </a:lnTo>
                  <a:lnTo>
                    <a:pt x="114087" y="67496"/>
                  </a:lnTo>
                  <a:lnTo>
                    <a:pt x="115042" y="103888"/>
                  </a:lnTo>
                  <a:lnTo>
                    <a:pt x="123669" y="132156"/>
                  </a:lnTo>
                  <a:lnTo>
                    <a:pt x="125727" y="133947"/>
                  </a:lnTo>
                  <a:lnTo>
                    <a:pt x="128158" y="135142"/>
                  </a:lnTo>
                  <a:lnTo>
                    <a:pt x="130834" y="134880"/>
                  </a:lnTo>
                  <a:lnTo>
                    <a:pt x="136635" y="131767"/>
                  </a:lnTo>
                  <a:lnTo>
                    <a:pt x="169148" y="89557"/>
                  </a:lnTo>
                  <a:lnTo>
                    <a:pt x="199640" y="43108"/>
                  </a:lnTo>
                  <a:lnTo>
                    <a:pt x="218183" y="23803"/>
                  </a:lnTo>
                  <a:lnTo>
                    <a:pt x="218736" y="66964"/>
                  </a:lnTo>
                  <a:lnTo>
                    <a:pt x="218742" y="111167"/>
                  </a:lnTo>
                  <a:lnTo>
                    <a:pt x="218742" y="134729"/>
                  </a:lnTo>
                  <a:lnTo>
                    <a:pt x="219800" y="135663"/>
                  </a:lnTo>
                  <a:lnTo>
                    <a:pt x="223799" y="136701"/>
                  </a:lnTo>
                  <a:lnTo>
                    <a:pt x="229103" y="134340"/>
                  </a:lnTo>
                  <a:lnTo>
                    <a:pt x="231999" y="132229"/>
                  </a:lnTo>
                  <a:lnTo>
                    <a:pt x="264259" y="85701"/>
                  </a:lnTo>
                  <a:lnTo>
                    <a:pt x="294354" y="42221"/>
                  </a:lnTo>
                  <a:lnTo>
                    <a:pt x="310739" y="18127"/>
                  </a:lnTo>
                  <a:lnTo>
                    <a:pt x="321626" y="6227"/>
                  </a:lnTo>
                  <a:lnTo>
                    <a:pt x="323315" y="6603"/>
                  </a:lnTo>
                  <a:lnTo>
                    <a:pt x="328013" y="9843"/>
                  </a:lnTo>
                  <a:lnTo>
                    <a:pt x="330807" y="17634"/>
                  </a:lnTo>
                  <a:lnTo>
                    <a:pt x="332911" y="63442"/>
                  </a:lnTo>
                  <a:lnTo>
                    <a:pt x="331959" y="104277"/>
                  </a:lnTo>
                  <a:lnTo>
                    <a:pt x="324837" y="129729"/>
                  </a:lnTo>
                  <a:lnTo>
                    <a:pt x="325455" y="133387"/>
                  </a:lnTo>
                  <a:lnTo>
                    <a:pt x="333042" y="1470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270">
              <a:extLst>
                <a:ext uri="{FF2B5EF4-FFF2-40B4-BE49-F238E27FC236}">
                  <a16:creationId xmlns:a16="http://schemas.microsoft.com/office/drawing/2014/main" id="{429FFA88-75F8-8E30-F786-170F2B4B9DCD}"/>
                </a:ext>
              </a:extLst>
            </p:cNvPr>
            <p:cNvSpPr/>
            <p:nvPr>
              <p:custDataLst>
                <p:tags r:id="rId239"/>
              </p:custDataLst>
            </p:nvPr>
          </p:nvSpPr>
          <p:spPr>
            <a:xfrm>
              <a:off x="9934575" y="3057570"/>
              <a:ext cx="123826" cy="183812"/>
            </a:xfrm>
            <a:custGeom>
              <a:avLst/>
              <a:gdLst/>
              <a:ahLst/>
              <a:cxnLst/>
              <a:rect l="0" t="0" r="0" b="0"/>
              <a:pathLst>
                <a:path w="123826" h="183812">
                  <a:moveTo>
                    <a:pt x="0" y="19005"/>
                  </a:moveTo>
                  <a:lnTo>
                    <a:pt x="0" y="19005"/>
                  </a:lnTo>
                  <a:lnTo>
                    <a:pt x="5057" y="19005"/>
                  </a:lnTo>
                  <a:lnTo>
                    <a:pt x="10361" y="16183"/>
                  </a:lnTo>
                  <a:lnTo>
                    <a:pt x="13257" y="13949"/>
                  </a:lnTo>
                  <a:lnTo>
                    <a:pt x="16476" y="8644"/>
                  </a:lnTo>
                  <a:lnTo>
                    <a:pt x="19038" y="0"/>
                  </a:lnTo>
                  <a:lnTo>
                    <a:pt x="17990" y="41113"/>
                  </a:lnTo>
                  <a:lnTo>
                    <a:pt x="8689" y="86912"/>
                  </a:lnTo>
                  <a:lnTo>
                    <a:pt x="1144" y="128646"/>
                  </a:lnTo>
                  <a:lnTo>
                    <a:pt x="102" y="172695"/>
                  </a:lnTo>
                  <a:lnTo>
                    <a:pt x="19" y="183811"/>
                  </a:lnTo>
                  <a:lnTo>
                    <a:pt x="12" y="182851"/>
                  </a:lnTo>
                  <a:lnTo>
                    <a:pt x="32503" y="140276"/>
                  </a:lnTo>
                  <a:lnTo>
                    <a:pt x="73894" y="105230"/>
                  </a:lnTo>
                  <a:lnTo>
                    <a:pt x="110403" y="78623"/>
                  </a:lnTo>
                  <a:lnTo>
                    <a:pt x="111702" y="78859"/>
                  </a:lnTo>
                  <a:lnTo>
                    <a:pt x="112568" y="80074"/>
                  </a:lnTo>
                  <a:lnTo>
                    <a:pt x="113530" y="86363"/>
                  </a:lnTo>
                  <a:lnTo>
                    <a:pt x="114233" y="132084"/>
                  </a:lnTo>
                  <a:lnTo>
                    <a:pt x="114300" y="175878"/>
                  </a:lnTo>
                  <a:lnTo>
                    <a:pt x="115358" y="177562"/>
                  </a:lnTo>
                  <a:lnTo>
                    <a:pt x="123825" y="1809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271">
              <a:extLst>
                <a:ext uri="{FF2B5EF4-FFF2-40B4-BE49-F238E27FC236}">
                  <a16:creationId xmlns:a16="http://schemas.microsoft.com/office/drawing/2014/main" id="{7A84AF24-572E-B65C-397E-EAB6827B0E6F}"/>
                </a:ext>
              </a:extLst>
            </p:cNvPr>
            <p:cNvSpPr/>
            <p:nvPr>
              <p:custDataLst>
                <p:tags r:id="rId240"/>
              </p:custDataLst>
            </p:nvPr>
          </p:nvSpPr>
          <p:spPr>
            <a:xfrm>
              <a:off x="9740217" y="3192315"/>
              <a:ext cx="156259" cy="83379"/>
            </a:xfrm>
            <a:custGeom>
              <a:avLst/>
              <a:gdLst/>
              <a:ahLst/>
              <a:cxnLst/>
              <a:rect l="0" t="0" r="0" b="0"/>
              <a:pathLst>
                <a:path w="156259" h="83379">
                  <a:moveTo>
                    <a:pt x="118158" y="17610"/>
                  </a:moveTo>
                  <a:lnTo>
                    <a:pt x="118158" y="17610"/>
                  </a:lnTo>
                  <a:lnTo>
                    <a:pt x="113101" y="12554"/>
                  </a:lnTo>
                  <a:lnTo>
                    <a:pt x="107797" y="10071"/>
                  </a:lnTo>
                  <a:lnTo>
                    <a:pt x="64900" y="0"/>
                  </a:lnTo>
                  <a:lnTo>
                    <a:pt x="45346" y="4043"/>
                  </a:lnTo>
                  <a:lnTo>
                    <a:pt x="26146" y="17000"/>
                  </a:lnTo>
                  <a:lnTo>
                    <a:pt x="8300" y="40342"/>
                  </a:lnTo>
                  <a:lnTo>
                    <a:pt x="1247" y="52760"/>
                  </a:lnTo>
                  <a:lnTo>
                    <a:pt x="0" y="57977"/>
                  </a:lnTo>
                  <a:lnTo>
                    <a:pt x="227" y="62513"/>
                  </a:lnTo>
                  <a:lnTo>
                    <a:pt x="1437" y="66595"/>
                  </a:lnTo>
                  <a:lnTo>
                    <a:pt x="8427" y="73953"/>
                  </a:lnTo>
                  <a:lnTo>
                    <a:pt x="18589" y="79693"/>
                  </a:lnTo>
                  <a:lnTo>
                    <a:pt x="45180" y="83378"/>
                  </a:lnTo>
                  <a:lnTo>
                    <a:pt x="90809" y="79049"/>
                  </a:lnTo>
                  <a:lnTo>
                    <a:pt x="133452" y="69061"/>
                  </a:lnTo>
                  <a:lnTo>
                    <a:pt x="156258" y="652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SMARTInkShape-Group51">
            <a:extLst>
              <a:ext uri="{FF2B5EF4-FFF2-40B4-BE49-F238E27FC236}">
                <a16:creationId xmlns:a16="http://schemas.microsoft.com/office/drawing/2014/main" id="{BAECABAA-9EAC-973E-43D4-BF61BFB7C78A}"/>
              </a:ext>
            </a:extLst>
          </p:cNvPr>
          <p:cNvGrpSpPr/>
          <p:nvPr/>
        </p:nvGrpSpPr>
        <p:grpSpPr>
          <a:xfrm>
            <a:off x="11108655" y="2992510"/>
            <a:ext cx="292771" cy="416722"/>
            <a:chOff x="11108655" y="2992510"/>
            <a:chExt cx="292771" cy="416722"/>
          </a:xfrm>
        </p:grpSpPr>
        <p:sp>
          <p:nvSpPr>
            <p:cNvPr id="111" name="SMARTInkShape-272">
              <a:extLst>
                <a:ext uri="{FF2B5EF4-FFF2-40B4-BE49-F238E27FC236}">
                  <a16:creationId xmlns:a16="http://schemas.microsoft.com/office/drawing/2014/main" id="{3D29A91C-FEA0-A2B0-3E7B-C04AA91D79D7}"/>
                </a:ext>
              </a:extLst>
            </p:cNvPr>
            <p:cNvSpPr/>
            <p:nvPr>
              <p:custDataLst>
                <p:tags r:id="rId233"/>
              </p:custDataLst>
            </p:nvPr>
          </p:nvSpPr>
          <p:spPr>
            <a:xfrm>
              <a:off x="11220450" y="3238500"/>
              <a:ext cx="180976" cy="28576"/>
            </a:xfrm>
            <a:custGeom>
              <a:avLst/>
              <a:gdLst/>
              <a:ahLst/>
              <a:cxnLst/>
              <a:rect l="0" t="0" r="0" b="0"/>
              <a:pathLst>
                <a:path w="180976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8"/>
                  </a:lnTo>
                  <a:lnTo>
                    <a:pt x="1058" y="22029"/>
                  </a:lnTo>
                  <a:lnTo>
                    <a:pt x="2824" y="21036"/>
                  </a:lnTo>
                  <a:lnTo>
                    <a:pt x="45665" y="8864"/>
                  </a:lnTo>
                  <a:lnTo>
                    <a:pt x="85144" y="2626"/>
                  </a:lnTo>
                  <a:lnTo>
                    <a:pt x="131353" y="519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273">
              <a:extLst>
                <a:ext uri="{FF2B5EF4-FFF2-40B4-BE49-F238E27FC236}">
                  <a16:creationId xmlns:a16="http://schemas.microsoft.com/office/drawing/2014/main" id="{CC0B8D08-27D4-D6AC-4B70-8DE4AF2F8299}"/>
                </a:ext>
              </a:extLst>
            </p:cNvPr>
            <p:cNvSpPr/>
            <p:nvPr>
              <p:custDataLst>
                <p:tags r:id="rId234"/>
              </p:custDataLst>
            </p:nvPr>
          </p:nvSpPr>
          <p:spPr>
            <a:xfrm>
              <a:off x="11230225" y="2992510"/>
              <a:ext cx="128516" cy="416722"/>
            </a:xfrm>
            <a:custGeom>
              <a:avLst/>
              <a:gdLst/>
              <a:ahLst/>
              <a:cxnLst/>
              <a:rect l="0" t="0" r="0" b="0"/>
              <a:pathLst>
                <a:path w="128516" h="416722">
                  <a:moveTo>
                    <a:pt x="114050" y="93590"/>
                  </a:moveTo>
                  <a:lnTo>
                    <a:pt x="114050" y="93590"/>
                  </a:lnTo>
                  <a:lnTo>
                    <a:pt x="119107" y="88534"/>
                  </a:lnTo>
                  <a:lnTo>
                    <a:pt x="121588" y="83229"/>
                  </a:lnTo>
                  <a:lnTo>
                    <a:pt x="128515" y="40333"/>
                  </a:lnTo>
                  <a:lnTo>
                    <a:pt x="128241" y="27234"/>
                  </a:lnTo>
                  <a:lnTo>
                    <a:pt x="124496" y="11691"/>
                  </a:lnTo>
                  <a:lnTo>
                    <a:pt x="118792" y="3942"/>
                  </a:lnTo>
                  <a:lnTo>
                    <a:pt x="113335" y="830"/>
                  </a:lnTo>
                  <a:lnTo>
                    <a:pt x="110398" y="0"/>
                  </a:lnTo>
                  <a:lnTo>
                    <a:pt x="101490" y="7544"/>
                  </a:lnTo>
                  <a:lnTo>
                    <a:pt x="78526" y="43315"/>
                  </a:lnTo>
                  <a:lnTo>
                    <a:pt x="60153" y="90088"/>
                  </a:lnTo>
                  <a:lnTo>
                    <a:pt x="40060" y="133820"/>
                  </a:lnTo>
                  <a:lnTo>
                    <a:pt x="25586" y="177854"/>
                  </a:lnTo>
                  <a:lnTo>
                    <a:pt x="12537" y="218185"/>
                  </a:lnTo>
                  <a:lnTo>
                    <a:pt x="2589" y="262997"/>
                  </a:lnTo>
                  <a:lnTo>
                    <a:pt x="591" y="298654"/>
                  </a:lnTo>
                  <a:lnTo>
                    <a:pt x="0" y="339911"/>
                  </a:lnTo>
                  <a:lnTo>
                    <a:pt x="920" y="362874"/>
                  </a:lnTo>
                  <a:lnTo>
                    <a:pt x="7964" y="395346"/>
                  </a:lnTo>
                  <a:lnTo>
                    <a:pt x="10519" y="400594"/>
                  </a:lnTo>
                  <a:lnTo>
                    <a:pt x="25562" y="415013"/>
                  </a:lnTo>
                  <a:lnTo>
                    <a:pt x="29919" y="416361"/>
                  </a:lnTo>
                  <a:lnTo>
                    <a:pt x="32563" y="416721"/>
                  </a:lnTo>
                  <a:lnTo>
                    <a:pt x="38322" y="414298"/>
                  </a:lnTo>
                  <a:lnTo>
                    <a:pt x="47375" y="4079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SMARTInkShape-274">
              <a:extLst>
                <a:ext uri="{FF2B5EF4-FFF2-40B4-BE49-F238E27FC236}">
                  <a16:creationId xmlns:a16="http://schemas.microsoft.com/office/drawing/2014/main" id="{CBF8B100-6C4C-7BFD-0FA6-ADBD4BB50E4A}"/>
                </a:ext>
              </a:extLst>
            </p:cNvPr>
            <p:cNvSpPr/>
            <p:nvPr>
              <p:custDataLst>
                <p:tags r:id="rId235"/>
              </p:custDataLst>
            </p:nvPr>
          </p:nvSpPr>
          <p:spPr>
            <a:xfrm>
              <a:off x="11108655" y="3135200"/>
              <a:ext cx="92680" cy="83036"/>
            </a:xfrm>
            <a:custGeom>
              <a:avLst/>
              <a:gdLst/>
              <a:ahLst/>
              <a:cxnLst/>
              <a:rect l="0" t="0" r="0" b="0"/>
              <a:pathLst>
                <a:path w="92680" h="83036">
                  <a:moveTo>
                    <a:pt x="83220" y="27100"/>
                  </a:moveTo>
                  <a:lnTo>
                    <a:pt x="83220" y="27100"/>
                  </a:lnTo>
                  <a:lnTo>
                    <a:pt x="83220" y="13843"/>
                  </a:lnTo>
                  <a:lnTo>
                    <a:pt x="82162" y="11912"/>
                  </a:lnTo>
                  <a:lnTo>
                    <a:pt x="80396" y="10624"/>
                  </a:lnTo>
                  <a:lnTo>
                    <a:pt x="75614" y="8136"/>
                  </a:lnTo>
                  <a:lnTo>
                    <a:pt x="66973" y="1843"/>
                  </a:lnTo>
                  <a:lnTo>
                    <a:pt x="60831" y="0"/>
                  </a:lnTo>
                  <a:lnTo>
                    <a:pt x="34113" y="6421"/>
                  </a:lnTo>
                  <a:lnTo>
                    <a:pt x="20473" y="11912"/>
                  </a:lnTo>
                  <a:lnTo>
                    <a:pt x="10176" y="20703"/>
                  </a:lnTo>
                  <a:lnTo>
                    <a:pt x="5950" y="26010"/>
                  </a:lnTo>
                  <a:lnTo>
                    <a:pt x="1253" y="40374"/>
                  </a:lnTo>
                  <a:lnTo>
                    <a:pt x="0" y="48649"/>
                  </a:lnTo>
                  <a:lnTo>
                    <a:pt x="1282" y="56283"/>
                  </a:lnTo>
                  <a:lnTo>
                    <a:pt x="8350" y="70409"/>
                  </a:lnTo>
                  <a:lnTo>
                    <a:pt x="13199" y="75023"/>
                  </a:lnTo>
                  <a:lnTo>
                    <a:pt x="24231" y="80149"/>
                  </a:lnTo>
                  <a:lnTo>
                    <a:pt x="47397" y="83035"/>
                  </a:lnTo>
                  <a:lnTo>
                    <a:pt x="69313" y="78834"/>
                  </a:lnTo>
                  <a:lnTo>
                    <a:pt x="84156" y="70886"/>
                  </a:lnTo>
                  <a:lnTo>
                    <a:pt x="88928" y="64905"/>
                  </a:lnTo>
                  <a:lnTo>
                    <a:pt x="91992" y="57498"/>
                  </a:lnTo>
                  <a:lnTo>
                    <a:pt x="92679" y="29320"/>
                  </a:lnTo>
                  <a:lnTo>
                    <a:pt x="83220" y="8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1" name="SMARTInkShape-Group52">
            <a:extLst>
              <a:ext uri="{FF2B5EF4-FFF2-40B4-BE49-F238E27FC236}">
                <a16:creationId xmlns:a16="http://schemas.microsoft.com/office/drawing/2014/main" id="{0AD790D3-B3A8-F0A2-4EC4-51C14B38098C}"/>
              </a:ext>
            </a:extLst>
          </p:cNvPr>
          <p:cNvGrpSpPr/>
          <p:nvPr/>
        </p:nvGrpSpPr>
        <p:grpSpPr>
          <a:xfrm>
            <a:off x="5412377" y="3581943"/>
            <a:ext cx="721724" cy="528951"/>
            <a:chOff x="5412377" y="3581943"/>
            <a:chExt cx="721724" cy="528951"/>
          </a:xfrm>
        </p:grpSpPr>
        <p:sp>
          <p:nvSpPr>
            <p:cNvPr id="115" name="SMARTInkShape-275">
              <a:extLst>
                <a:ext uri="{FF2B5EF4-FFF2-40B4-BE49-F238E27FC236}">
                  <a16:creationId xmlns:a16="http://schemas.microsoft.com/office/drawing/2014/main" id="{4E3C45C5-90D3-C60B-AEB8-B8F159D1FB17}"/>
                </a:ext>
              </a:extLst>
            </p:cNvPr>
            <p:cNvSpPr/>
            <p:nvPr>
              <p:custDataLst>
                <p:tags r:id="rId227"/>
              </p:custDataLst>
            </p:nvPr>
          </p:nvSpPr>
          <p:spPr>
            <a:xfrm>
              <a:off x="6012248" y="3804884"/>
              <a:ext cx="121853" cy="306010"/>
            </a:xfrm>
            <a:custGeom>
              <a:avLst/>
              <a:gdLst/>
              <a:ahLst/>
              <a:cxnLst/>
              <a:rect l="0" t="0" r="0" b="0"/>
              <a:pathLst>
                <a:path w="121853" h="306010">
                  <a:moveTo>
                    <a:pt x="74227" y="62266"/>
                  </a:moveTo>
                  <a:lnTo>
                    <a:pt x="74227" y="62266"/>
                  </a:lnTo>
                  <a:lnTo>
                    <a:pt x="79283" y="57209"/>
                  </a:lnTo>
                  <a:lnTo>
                    <a:pt x="81766" y="51905"/>
                  </a:lnTo>
                  <a:lnTo>
                    <a:pt x="83636" y="30467"/>
                  </a:lnTo>
                  <a:lnTo>
                    <a:pt x="80878" y="24144"/>
                  </a:lnTo>
                  <a:lnTo>
                    <a:pt x="77183" y="17806"/>
                  </a:lnTo>
                  <a:lnTo>
                    <a:pt x="75540" y="11462"/>
                  </a:lnTo>
                  <a:lnTo>
                    <a:pt x="74044" y="9346"/>
                  </a:lnTo>
                  <a:lnTo>
                    <a:pt x="71989" y="7936"/>
                  </a:lnTo>
                  <a:lnTo>
                    <a:pt x="56028" y="617"/>
                  </a:lnTo>
                  <a:lnTo>
                    <a:pt x="51512" y="0"/>
                  </a:lnTo>
                  <a:lnTo>
                    <a:pt x="38363" y="4233"/>
                  </a:lnTo>
                  <a:lnTo>
                    <a:pt x="26676" y="14968"/>
                  </a:lnTo>
                  <a:lnTo>
                    <a:pt x="4662" y="58074"/>
                  </a:lnTo>
                  <a:lnTo>
                    <a:pt x="3798" y="71339"/>
                  </a:lnTo>
                  <a:lnTo>
                    <a:pt x="6942" y="82174"/>
                  </a:lnTo>
                  <a:lnTo>
                    <a:pt x="9262" y="85063"/>
                  </a:lnTo>
                  <a:lnTo>
                    <a:pt x="11867" y="86989"/>
                  </a:lnTo>
                  <a:lnTo>
                    <a:pt x="25645" y="89700"/>
                  </a:lnTo>
                  <a:lnTo>
                    <a:pt x="34291" y="87512"/>
                  </a:lnTo>
                  <a:lnTo>
                    <a:pt x="38078" y="85446"/>
                  </a:lnTo>
                  <a:lnTo>
                    <a:pt x="69371" y="43809"/>
                  </a:lnTo>
                  <a:lnTo>
                    <a:pt x="70990" y="43612"/>
                  </a:lnTo>
                  <a:lnTo>
                    <a:pt x="72069" y="44538"/>
                  </a:lnTo>
                  <a:lnTo>
                    <a:pt x="73268" y="48390"/>
                  </a:lnTo>
                  <a:lnTo>
                    <a:pt x="74143" y="88987"/>
                  </a:lnTo>
                  <a:lnTo>
                    <a:pt x="69145" y="128980"/>
                  </a:lnTo>
                  <a:lnTo>
                    <a:pt x="60962" y="174343"/>
                  </a:lnTo>
                  <a:lnTo>
                    <a:pt x="46778" y="221298"/>
                  </a:lnTo>
                  <a:lnTo>
                    <a:pt x="36114" y="261759"/>
                  </a:lnTo>
                  <a:lnTo>
                    <a:pt x="11423" y="301124"/>
                  </a:lnTo>
                  <a:lnTo>
                    <a:pt x="4686" y="306009"/>
                  </a:lnTo>
                  <a:lnTo>
                    <a:pt x="2466" y="305195"/>
                  </a:lnTo>
                  <a:lnTo>
                    <a:pt x="987" y="302535"/>
                  </a:lnTo>
                  <a:lnTo>
                    <a:pt x="0" y="298645"/>
                  </a:lnTo>
                  <a:lnTo>
                    <a:pt x="8648" y="260807"/>
                  </a:lnTo>
                  <a:lnTo>
                    <a:pt x="23571" y="221016"/>
                  </a:lnTo>
                  <a:lnTo>
                    <a:pt x="38060" y="179854"/>
                  </a:lnTo>
                  <a:lnTo>
                    <a:pt x="70680" y="137645"/>
                  </a:lnTo>
                  <a:lnTo>
                    <a:pt x="102540" y="93290"/>
                  </a:lnTo>
                  <a:lnTo>
                    <a:pt x="121852" y="717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276">
              <a:extLst>
                <a:ext uri="{FF2B5EF4-FFF2-40B4-BE49-F238E27FC236}">
                  <a16:creationId xmlns:a16="http://schemas.microsoft.com/office/drawing/2014/main" id="{140FE811-CC81-BA23-4841-CD4FCC897545}"/>
                </a:ext>
              </a:extLst>
            </p:cNvPr>
            <p:cNvSpPr/>
            <p:nvPr>
              <p:custDataLst>
                <p:tags r:id="rId228"/>
              </p:custDataLst>
            </p:nvPr>
          </p:nvSpPr>
          <p:spPr>
            <a:xfrm>
              <a:off x="5848350" y="3792428"/>
              <a:ext cx="142876" cy="140951"/>
            </a:xfrm>
            <a:custGeom>
              <a:avLst/>
              <a:gdLst/>
              <a:ahLst/>
              <a:cxnLst/>
              <a:rect l="0" t="0" r="0" b="0"/>
              <a:pathLst>
                <a:path w="142876" h="140951">
                  <a:moveTo>
                    <a:pt x="0" y="46147"/>
                  </a:moveTo>
                  <a:lnTo>
                    <a:pt x="0" y="46147"/>
                  </a:lnTo>
                  <a:lnTo>
                    <a:pt x="0" y="51635"/>
                  </a:lnTo>
                  <a:lnTo>
                    <a:pt x="0" y="49291"/>
                  </a:lnTo>
                  <a:lnTo>
                    <a:pt x="2822" y="44723"/>
                  </a:lnTo>
                  <a:lnTo>
                    <a:pt x="8201" y="38222"/>
                  </a:lnTo>
                  <a:lnTo>
                    <a:pt x="9409" y="28561"/>
                  </a:lnTo>
                  <a:lnTo>
                    <a:pt x="22772" y="13968"/>
                  </a:lnTo>
                  <a:lnTo>
                    <a:pt x="28818" y="10679"/>
                  </a:lnTo>
                  <a:lnTo>
                    <a:pt x="35034" y="8158"/>
                  </a:lnTo>
                  <a:lnTo>
                    <a:pt x="44482" y="1848"/>
                  </a:lnTo>
                  <a:lnTo>
                    <a:pt x="50814" y="0"/>
                  </a:lnTo>
                  <a:lnTo>
                    <a:pt x="52926" y="566"/>
                  </a:lnTo>
                  <a:lnTo>
                    <a:pt x="54334" y="2001"/>
                  </a:lnTo>
                  <a:lnTo>
                    <a:pt x="55273" y="4016"/>
                  </a:lnTo>
                  <a:lnTo>
                    <a:pt x="53493" y="11900"/>
                  </a:lnTo>
                  <a:lnTo>
                    <a:pt x="50233" y="23518"/>
                  </a:lnTo>
                  <a:lnTo>
                    <a:pt x="47853" y="67640"/>
                  </a:lnTo>
                  <a:lnTo>
                    <a:pt x="47645" y="107466"/>
                  </a:lnTo>
                  <a:lnTo>
                    <a:pt x="47625" y="139887"/>
                  </a:lnTo>
                  <a:lnTo>
                    <a:pt x="48684" y="140390"/>
                  </a:lnTo>
                  <a:lnTo>
                    <a:pt x="52681" y="140950"/>
                  </a:lnTo>
                  <a:lnTo>
                    <a:pt x="54170" y="140041"/>
                  </a:lnTo>
                  <a:lnTo>
                    <a:pt x="55164" y="138376"/>
                  </a:lnTo>
                  <a:lnTo>
                    <a:pt x="61814" y="123043"/>
                  </a:lnTo>
                  <a:lnTo>
                    <a:pt x="93323" y="78845"/>
                  </a:lnTo>
                  <a:lnTo>
                    <a:pt x="119517" y="40841"/>
                  </a:lnTo>
                  <a:lnTo>
                    <a:pt x="121909" y="33911"/>
                  </a:lnTo>
                  <a:lnTo>
                    <a:pt x="123606" y="31639"/>
                  </a:lnTo>
                  <a:lnTo>
                    <a:pt x="131857" y="27695"/>
                  </a:lnTo>
                  <a:lnTo>
                    <a:pt x="141420" y="27149"/>
                  </a:lnTo>
                  <a:lnTo>
                    <a:pt x="141905" y="28190"/>
                  </a:lnTo>
                  <a:lnTo>
                    <a:pt x="142747" y="45415"/>
                  </a:lnTo>
                  <a:lnTo>
                    <a:pt x="134225" y="88624"/>
                  </a:lnTo>
                  <a:lnTo>
                    <a:pt x="134667" y="112002"/>
                  </a:lnTo>
                  <a:lnTo>
                    <a:pt x="142875" y="1318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277">
              <a:extLst>
                <a:ext uri="{FF2B5EF4-FFF2-40B4-BE49-F238E27FC236}">
                  <a16:creationId xmlns:a16="http://schemas.microsoft.com/office/drawing/2014/main" id="{F5CB00C5-CD4A-29D4-4DFB-8B04AEE55984}"/>
                </a:ext>
              </a:extLst>
            </p:cNvPr>
            <p:cNvSpPr/>
            <p:nvPr>
              <p:custDataLst>
                <p:tags r:id="rId229"/>
              </p:custDataLst>
            </p:nvPr>
          </p:nvSpPr>
          <p:spPr>
            <a:xfrm>
              <a:off x="5810250" y="368617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47625"/>
                  </a:moveTo>
                  <a:lnTo>
                    <a:pt x="9525" y="47625"/>
                  </a:lnTo>
                  <a:lnTo>
                    <a:pt x="883" y="14094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278">
              <a:extLst>
                <a:ext uri="{FF2B5EF4-FFF2-40B4-BE49-F238E27FC236}">
                  <a16:creationId xmlns:a16="http://schemas.microsoft.com/office/drawing/2014/main" id="{0BE7BEAE-75C8-B8FC-3541-5D715AA1C109}"/>
                </a:ext>
              </a:extLst>
            </p:cNvPr>
            <p:cNvSpPr/>
            <p:nvPr>
              <p:custDataLst>
                <p:tags r:id="rId230"/>
              </p:custDataLst>
            </p:nvPr>
          </p:nvSpPr>
          <p:spPr>
            <a:xfrm>
              <a:off x="5782102" y="3791343"/>
              <a:ext cx="18624" cy="142483"/>
            </a:xfrm>
            <a:custGeom>
              <a:avLst/>
              <a:gdLst/>
              <a:ahLst/>
              <a:cxnLst/>
              <a:rect l="0" t="0" r="0" b="0"/>
              <a:pathLst>
                <a:path w="18624" h="142483">
                  <a:moveTo>
                    <a:pt x="18623" y="9132"/>
                  </a:moveTo>
                  <a:lnTo>
                    <a:pt x="18623" y="9132"/>
                  </a:lnTo>
                  <a:lnTo>
                    <a:pt x="18623" y="0"/>
                  </a:lnTo>
                  <a:lnTo>
                    <a:pt x="18623" y="27064"/>
                  </a:lnTo>
                  <a:lnTo>
                    <a:pt x="15801" y="35799"/>
                  </a:lnTo>
                  <a:lnTo>
                    <a:pt x="12078" y="44267"/>
                  </a:lnTo>
                  <a:lnTo>
                    <a:pt x="2813" y="86883"/>
                  </a:lnTo>
                  <a:lnTo>
                    <a:pt x="0" y="123048"/>
                  </a:lnTo>
                  <a:lnTo>
                    <a:pt x="9098" y="1424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279">
              <a:extLst>
                <a:ext uri="{FF2B5EF4-FFF2-40B4-BE49-F238E27FC236}">
                  <a16:creationId xmlns:a16="http://schemas.microsoft.com/office/drawing/2014/main" id="{50C2C3BB-C16C-6E20-A307-06615E08510C}"/>
                </a:ext>
              </a:extLst>
            </p:cNvPr>
            <p:cNvSpPr/>
            <p:nvPr>
              <p:custDataLst>
                <p:tags r:id="rId231"/>
              </p:custDataLst>
            </p:nvPr>
          </p:nvSpPr>
          <p:spPr>
            <a:xfrm>
              <a:off x="5544164" y="3754103"/>
              <a:ext cx="218462" cy="160599"/>
            </a:xfrm>
            <a:custGeom>
              <a:avLst/>
              <a:gdLst/>
              <a:ahLst/>
              <a:cxnLst/>
              <a:rect l="0" t="0" r="0" b="0"/>
              <a:pathLst>
                <a:path w="218462" h="160599">
                  <a:moveTo>
                    <a:pt x="56536" y="65422"/>
                  </a:moveTo>
                  <a:lnTo>
                    <a:pt x="56536" y="65422"/>
                  </a:lnTo>
                  <a:lnTo>
                    <a:pt x="88334" y="65422"/>
                  </a:lnTo>
                  <a:lnTo>
                    <a:pt x="132986" y="53663"/>
                  </a:lnTo>
                  <a:lnTo>
                    <a:pt x="149038" y="45710"/>
                  </a:lnTo>
                  <a:lnTo>
                    <a:pt x="155856" y="39728"/>
                  </a:lnTo>
                  <a:lnTo>
                    <a:pt x="158886" y="33541"/>
                  </a:lnTo>
                  <a:lnTo>
                    <a:pt x="160593" y="24109"/>
                  </a:lnTo>
                  <a:lnTo>
                    <a:pt x="158715" y="20946"/>
                  </a:lnTo>
                  <a:lnTo>
                    <a:pt x="148078" y="11440"/>
                  </a:lnTo>
                  <a:lnTo>
                    <a:pt x="144846" y="5094"/>
                  </a:lnTo>
                  <a:lnTo>
                    <a:pt x="141868" y="2978"/>
                  </a:lnTo>
                  <a:lnTo>
                    <a:pt x="127563" y="0"/>
                  </a:lnTo>
                  <a:lnTo>
                    <a:pt x="108860" y="177"/>
                  </a:lnTo>
                  <a:lnTo>
                    <a:pt x="75539" y="6996"/>
                  </a:lnTo>
                  <a:lnTo>
                    <a:pt x="53700" y="23064"/>
                  </a:lnTo>
                  <a:lnTo>
                    <a:pt x="26538" y="63483"/>
                  </a:lnTo>
                  <a:lnTo>
                    <a:pt x="6385" y="107735"/>
                  </a:lnTo>
                  <a:lnTo>
                    <a:pt x="768" y="127245"/>
                  </a:lnTo>
                  <a:lnTo>
                    <a:pt x="0" y="134527"/>
                  </a:lnTo>
                  <a:lnTo>
                    <a:pt x="2482" y="141291"/>
                  </a:lnTo>
                  <a:lnTo>
                    <a:pt x="4624" y="144576"/>
                  </a:lnTo>
                  <a:lnTo>
                    <a:pt x="17754" y="154257"/>
                  </a:lnTo>
                  <a:lnTo>
                    <a:pt x="29993" y="158771"/>
                  </a:lnTo>
                  <a:lnTo>
                    <a:pt x="75789" y="160598"/>
                  </a:lnTo>
                  <a:lnTo>
                    <a:pt x="87317" y="159581"/>
                  </a:lnTo>
                  <a:lnTo>
                    <a:pt x="102934" y="154116"/>
                  </a:lnTo>
                  <a:lnTo>
                    <a:pt x="141705" y="148911"/>
                  </a:lnTo>
                  <a:lnTo>
                    <a:pt x="187445" y="136992"/>
                  </a:lnTo>
                  <a:lnTo>
                    <a:pt x="210139" y="125459"/>
                  </a:lnTo>
                  <a:lnTo>
                    <a:pt x="218461" y="1130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280">
              <a:extLst>
                <a:ext uri="{FF2B5EF4-FFF2-40B4-BE49-F238E27FC236}">
                  <a16:creationId xmlns:a16="http://schemas.microsoft.com/office/drawing/2014/main" id="{1ECB98D6-61F5-59F7-BD1A-798F5A35BAB2}"/>
                </a:ext>
              </a:extLst>
            </p:cNvPr>
            <p:cNvSpPr/>
            <p:nvPr>
              <p:custDataLst>
                <p:tags r:id="rId232"/>
              </p:custDataLst>
            </p:nvPr>
          </p:nvSpPr>
          <p:spPr>
            <a:xfrm>
              <a:off x="5412377" y="3581943"/>
              <a:ext cx="127771" cy="311538"/>
            </a:xfrm>
            <a:custGeom>
              <a:avLst/>
              <a:gdLst/>
              <a:ahLst/>
              <a:cxnLst/>
              <a:rect l="0" t="0" r="0" b="0"/>
              <a:pathLst>
                <a:path w="127771" h="311538">
                  <a:moveTo>
                    <a:pt x="7348" y="28032"/>
                  </a:moveTo>
                  <a:lnTo>
                    <a:pt x="7348" y="28032"/>
                  </a:lnTo>
                  <a:lnTo>
                    <a:pt x="7348" y="22975"/>
                  </a:lnTo>
                  <a:lnTo>
                    <a:pt x="10170" y="17671"/>
                  </a:lnTo>
                  <a:lnTo>
                    <a:pt x="25890" y="0"/>
                  </a:lnTo>
                  <a:lnTo>
                    <a:pt x="31304" y="4674"/>
                  </a:lnTo>
                  <a:lnTo>
                    <a:pt x="31048" y="15534"/>
                  </a:lnTo>
                  <a:lnTo>
                    <a:pt x="21614" y="59639"/>
                  </a:lnTo>
                  <a:lnTo>
                    <a:pt x="16751" y="98481"/>
                  </a:lnTo>
                  <a:lnTo>
                    <a:pt x="10604" y="145214"/>
                  </a:lnTo>
                  <a:lnTo>
                    <a:pt x="7255" y="189870"/>
                  </a:lnTo>
                  <a:lnTo>
                    <a:pt x="0" y="231176"/>
                  </a:lnTo>
                  <a:lnTo>
                    <a:pt x="1291" y="264259"/>
                  </a:lnTo>
                  <a:lnTo>
                    <a:pt x="8375" y="288525"/>
                  </a:lnTo>
                  <a:lnTo>
                    <a:pt x="20251" y="306206"/>
                  </a:lnTo>
                  <a:lnTo>
                    <a:pt x="29311" y="310415"/>
                  </a:lnTo>
                  <a:lnTo>
                    <a:pt x="34690" y="311537"/>
                  </a:lnTo>
                  <a:lnTo>
                    <a:pt x="66136" y="305734"/>
                  </a:lnTo>
                  <a:lnTo>
                    <a:pt x="97277" y="294397"/>
                  </a:lnTo>
                  <a:lnTo>
                    <a:pt x="119304" y="276909"/>
                  </a:lnTo>
                  <a:lnTo>
                    <a:pt x="125898" y="262469"/>
                  </a:lnTo>
                  <a:lnTo>
                    <a:pt x="127770" y="246526"/>
                  </a:lnTo>
                  <a:lnTo>
                    <a:pt x="125075" y="232385"/>
                  </a:lnTo>
                  <a:lnTo>
                    <a:pt x="120757" y="226709"/>
                  </a:lnTo>
                  <a:lnTo>
                    <a:pt x="107494" y="217581"/>
                  </a:lnTo>
                  <a:lnTo>
                    <a:pt x="87233" y="211548"/>
                  </a:lnTo>
                  <a:lnTo>
                    <a:pt x="47273" y="209509"/>
                  </a:lnTo>
                  <a:lnTo>
                    <a:pt x="7348" y="2090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SMARTInkShape-Group53">
            <a:extLst>
              <a:ext uri="{FF2B5EF4-FFF2-40B4-BE49-F238E27FC236}">
                <a16:creationId xmlns:a16="http://schemas.microsoft.com/office/drawing/2014/main" id="{0C2B743A-ECE3-1A48-4139-9E6827B24DA5}"/>
              </a:ext>
            </a:extLst>
          </p:cNvPr>
          <p:cNvGrpSpPr/>
          <p:nvPr/>
        </p:nvGrpSpPr>
        <p:grpSpPr>
          <a:xfrm>
            <a:off x="6505575" y="3603605"/>
            <a:ext cx="1276351" cy="358796"/>
            <a:chOff x="6505575" y="3603605"/>
            <a:chExt cx="1276351" cy="358796"/>
          </a:xfrm>
        </p:grpSpPr>
        <p:sp>
          <p:nvSpPr>
            <p:cNvPr id="122" name="SMARTInkShape-281">
              <a:extLst>
                <a:ext uri="{FF2B5EF4-FFF2-40B4-BE49-F238E27FC236}">
                  <a16:creationId xmlns:a16="http://schemas.microsoft.com/office/drawing/2014/main" id="{469CE088-7732-12D9-BC25-65B9D70C51D6}"/>
                </a:ext>
              </a:extLst>
            </p:cNvPr>
            <p:cNvSpPr/>
            <p:nvPr>
              <p:custDataLst>
                <p:tags r:id="rId218"/>
              </p:custDataLst>
            </p:nvPr>
          </p:nvSpPr>
          <p:spPr>
            <a:xfrm>
              <a:off x="7645643" y="3603605"/>
              <a:ext cx="136283" cy="349262"/>
            </a:xfrm>
            <a:custGeom>
              <a:avLst/>
              <a:gdLst/>
              <a:ahLst/>
              <a:cxnLst/>
              <a:rect l="0" t="0" r="0" b="0"/>
              <a:pathLst>
                <a:path w="136283" h="349262">
                  <a:moveTo>
                    <a:pt x="136282" y="225445"/>
                  </a:moveTo>
                  <a:lnTo>
                    <a:pt x="136282" y="225445"/>
                  </a:lnTo>
                  <a:lnTo>
                    <a:pt x="136282" y="217244"/>
                  </a:lnTo>
                  <a:lnTo>
                    <a:pt x="123025" y="202779"/>
                  </a:lnTo>
                  <a:lnTo>
                    <a:pt x="116985" y="199496"/>
                  </a:lnTo>
                  <a:lnTo>
                    <a:pt x="101989" y="197648"/>
                  </a:lnTo>
                  <a:lnTo>
                    <a:pt x="94371" y="197389"/>
                  </a:lnTo>
                  <a:lnTo>
                    <a:pt x="63421" y="207137"/>
                  </a:lnTo>
                  <a:lnTo>
                    <a:pt x="30246" y="229394"/>
                  </a:lnTo>
                  <a:lnTo>
                    <a:pt x="16482" y="241664"/>
                  </a:lnTo>
                  <a:lnTo>
                    <a:pt x="1890" y="270584"/>
                  </a:lnTo>
                  <a:lnTo>
                    <a:pt x="0" y="288193"/>
                  </a:lnTo>
                  <a:lnTo>
                    <a:pt x="976" y="295852"/>
                  </a:lnTo>
                  <a:lnTo>
                    <a:pt x="7708" y="310006"/>
                  </a:lnTo>
                  <a:lnTo>
                    <a:pt x="18812" y="323353"/>
                  </a:lnTo>
                  <a:lnTo>
                    <a:pt x="41857" y="340650"/>
                  </a:lnTo>
                  <a:lnTo>
                    <a:pt x="66320" y="347567"/>
                  </a:lnTo>
                  <a:lnTo>
                    <a:pt x="102665" y="349261"/>
                  </a:lnTo>
                  <a:lnTo>
                    <a:pt x="108288" y="346444"/>
                  </a:lnTo>
                  <a:lnTo>
                    <a:pt x="111269" y="344211"/>
                  </a:lnTo>
                  <a:lnTo>
                    <a:pt x="112199" y="340606"/>
                  </a:lnTo>
                  <a:lnTo>
                    <a:pt x="108508" y="303509"/>
                  </a:lnTo>
                  <a:lnTo>
                    <a:pt x="107944" y="263510"/>
                  </a:lnTo>
                  <a:lnTo>
                    <a:pt x="107778" y="218144"/>
                  </a:lnTo>
                  <a:lnTo>
                    <a:pt x="107728" y="171188"/>
                  </a:lnTo>
                  <a:lnTo>
                    <a:pt x="107713" y="133874"/>
                  </a:lnTo>
                  <a:lnTo>
                    <a:pt x="112765" y="97654"/>
                  </a:lnTo>
                  <a:lnTo>
                    <a:pt x="115908" y="60111"/>
                  </a:lnTo>
                  <a:lnTo>
                    <a:pt x="117058" y="12820"/>
                  </a:lnTo>
                  <a:lnTo>
                    <a:pt x="117117" y="7495"/>
                  </a:lnTo>
                  <a:lnTo>
                    <a:pt x="118213" y="3945"/>
                  </a:lnTo>
                  <a:lnTo>
                    <a:pt x="120003" y="1578"/>
                  </a:lnTo>
                  <a:lnTo>
                    <a:pt x="122254" y="0"/>
                  </a:lnTo>
                  <a:lnTo>
                    <a:pt x="123755" y="7"/>
                  </a:lnTo>
                  <a:lnTo>
                    <a:pt x="124756" y="1070"/>
                  </a:lnTo>
                  <a:lnTo>
                    <a:pt x="126757" y="63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282">
              <a:extLst>
                <a:ext uri="{FF2B5EF4-FFF2-40B4-BE49-F238E27FC236}">
                  <a16:creationId xmlns:a16="http://schemas.microsoft.com/office/drawing/2014/main" id="{70E20A8B-BC22-5CD9-18A1-F09ADCFC7F3E}"/>
                </a:ext>
              </a:extLst>
            </p:cNvPr>
            <p:cNvSpPr/>
            <p:nvPr>
              <p:custDataLst>
                <p:tags r:id="rId219"/>
              </p:custDataLst>
            </p:nvPr>
          </p:nvSpPr>
          <p:spPr>
            <a:xfrm>
              <a:off x="7425525" y="3844161"/>
              <a:ext cx="152829" cy="118240"/>
            </a:xfrm>
            <a:custGeom>
              <a:avLst/>
              <a:gdLst/>
              <a:ahLst/>
              <a:cxnLst/>
              <a:rect l="0" t="0" r="0" b="0"/>
              <a:pathLst>
                <a:path w="152829" h="118240">
                  <a:moveTo>
                    <a:pt x="51600" y="13464"/>
                  </a:moveTo>
                  <a:lnTo>
                    <a:pt x="51600" y="13464"/>
                  </a:lnTo>
                  <a:lnTo>
                    <a:pt x="56656" y="18521"/>
                  </a:lnTo>
                  <a:lnTo>
                    <a:pt x="80939" y="28652"/>
                  </a:lnTo>
                  <a:lnTo>
                    <a:pt x="112689" y="32175"/>
                  </a:lnTo>
                  <a:lnTo>
                    <a:pt x="131201" y="31355"/>
                  </a:lnTo>
                  <a:lnTo>
                    <a:pt x="152642" y="24299"/>
                  </a:lnTo>
                  <a:lnTo>
                    <a:pt x="152828" y="22805"/>
                  </a:lnTo>
                  <a:lnTo>
                    <a:pt x="150213" y="18321"/>
                  </a:lnTo>
                  <a:lnTo>
                    <a:pt x="107373" y="633"/>
                  </a:lnTo>
                  <a:lnTo>
                    <a:pt x="89088" y="0"/>
                  </a:lnTo>
                  <a:lnTo>
                    <a:pt x="51478" y="8217"/>
                  </a:lnTo>
                  <a:lnTo>
                    <a:pt x="22989" y="22022"/>
                  </a:lnTo>
                  <a:lnTo>
                    <a:pt x="12426" y="33496"/>
                  </a:lnTo>
                  <a:lnTo>
                    <a:pt x="588" y="58108"/>
                  </a:lnTo>
                  <a:lnTo>
                    <a:pt x="0" y="73523"/>
                  </a:lnTo>
                  <a:lnTo>
                    <a:pt x="1325" y="82078"/>
                  </a:lnTo>
                  <a:lnTo>
                    <a:pt x="8442" y="94406"/>
                  </a:lnTo>
                  <a:lnTo>
                    <a:pt x="13303" y="99175"/>
                  </a:lnTo>
                  <a:lnTo>
                    <a:pt x="27171" y="104474"/>
                  </a:lnTo>
                  <a:lnTo>
                    <a:pt x="72254" y="114702"/>
                  </a:lnTo>
                  <a:lnTo>
                    <a:pt x="137325" y="1182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283">
              <a:extLst>
                <a:ext uri="{FF2B5EF4-FFF2-40B4-BE49-F238E27FC236}">
                  <a16:creationId xmlns:a16="http://schemas.microsoft.com/office/drawing/2014/main" id="{421BB298-2FA6-0B7E-A3F7-A627DA2AB321}"/>
                </a:ext>
              </a:extLst>
            </p:cNvPr>
            <p:cNvSpPr/>
            <p:nvPr>
              <p:custDataLst>
                <p:tags r:id="rId220"/>
              </p:custDataLst>
            </p:nvPr>
          </p:nvSpPr>
          <p:spPr>
            <a:xfrm>
              <a:off x="7281138" y="3819525"/>
              <a:ext cx="91213" cy="19051"/>
            </a:xfrm>
            <a:custGeom>
              <a:avLst/>
              <a:gdLst/>
              <a:ahLst/>
              <a:cxnLst/>
              <a:rect l="0" t="0" r="0" b="0"/>
              <a:pathLst>
                <a:path w="91213" h="19051">
                  <a:moveTo>
                    <a:pt x="5487" y="19050"/>
                  </a:moveTo>
                  <a:lnTo>
                    <a:pt x="5487" y="19050"/>
                  </a:lnTo>
                  <a:lnTo>
                    <a:pt x="431" y="19050"/>
                  </a:lnTo>
                  <a:lnTo>
                    <a:pt x="0" y="17992"/>
                  </a:lnTo>
                  <a:lnTo>
                    <a:pt x="2342" y="13993"/>
                  </a:lnTo>
                  <a:lnTo>
                    <a:pt x="12556" y="11511"/>
                  </a:lnTo>
                  <a:lnTo>
                    <a:pt x="33334" y="7291"/>
                  </a:lnTo>
                  <a:lnTo>
                    <a:pt x="48555" y="3241"/>
                  </a:lnTo>
                  <a:lnTo>
                    <a:pt x="9121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284">
              <a:extLst>
                <a:ext uri="{FF2B5EF4-FFF2-40B4-BE49-F238E27FC236}">
                  <a16:creationId xmlns:a16="http://schemas.microsoft.com/office/drawing/2014/main" id="{96132FA9-3174-723F-C4AC-9F14F7A3BFC7}"/>
                </a:ext>
              </a:extLst>
            </p:cNvPr>
            <p:cNvSpPr/>
            <p:nvPr>
              <p:custDataLst>
                <p:tags r:id="rId221"/>
              </p:custDataLst>
            </p:nvPr>
          </p:nvSpPr>
          <p:spPr>
            <a:xfrm>
              <a:off x="7286778" y="3667518"/>
              <a:ext cx="123673" cy="274770"/>
            </a:xfrm>
            <a:custGeom>
              <a:avLst/>
              <a:gdLst/>
              <a:ahLst/>
              <a:cxnLst/>
              <a:rect l="0" t="0" r="0" b="0"/>
              <a:pathLst>
                <a:path w="123673" h="274770">
                  <a:moveTo>
                    <a:pt x="28422" y="9132"/>
                  </a:moveTo>
                  <a:lnTo>
                    <a:pt x="28422" y="9132"/>
                  </a:lnTo>
                  <a:lnTo>
                    <a:pt x="28422" y="0"/>
                  </a:lnTo>
                  <a:lnTo>
                    <a:pt x="28422" y="4780"/>
                  </a:lnTo>
                  <a:lnTo>
                    <a:pt x="18721" y="52130"/>
                  </a:lnTo>
                  <a:lnTo>
                    <a:pt x="8711" y="99274"/>
                  </a:lnTo>
                  <a:lnTo>
                    <a:pt x="2473" y="140969"/>
                  </a:lnTo>
                  <a:lnTo>
                    <a:pt x="624" y="180134"/>
                  </a:lnTo>
                  <a:lnTo>
                    <a:pt x="0" y="226237"/>
                  </a:lnTo>
                  <a:lnTo>
                    <a:pt x="2738" y="240737"/>
                  </a:lnTo>
                  <a:lnTo>
                    <a:pt x="13118" y="263726"/>
                  </a:lnTo>
                  <a:lnTo>
                    <a:pt x="19150" y="270451"/>
                  </a:lnTo>
                  <a:lnTo>
                    <a:pt x="22242" y="272245"/>
                  </a:lnTo>
                  <a:lnTo>
                    <a:pt x="36704" y="274769"/>
                  </a:lnTo>
                  <a:lnTo>
                    <a:pt x="67099" y="274564"/>
                  </a:lnTo>
                  <a:lnTo>
                    <a:pt x="123672" y="2567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285">
              <a:extLst>
                <a:ext uri="{FF2B5EF4-FFF2-40B4-BE49-F238E27FC236}">
                  <a16:creationId xmlns:a16="http://schemas.microsoft.com/office/drawing/2014/main" id="{BBFFF626-2FC1-9985-E746-53FBBC69AF75}"/>
                </a:ext>
              </a:extLst>
            </p:cNvPr>
            <p:cNvSpPr/>
            <p:nvPr>
              <p:custDataLst>
                <p:tags r:id="rId222"/>
              </p:custDataLst>
            </p:nvPr>
          </p:nvSpPr>
          <p:spPr>
            <a:xfrm>
              <a:off x="7098295" y="3833751"/>
              <a:ext cx="159756" cy="108600"/>
            </a:xfrm>
            <a:custGeom>
              <a:avLst/>
              <a:gdLst/>
              <a:ahLst/>
              <a:cxnLst/>
              <a:rect l="0" t="0" r="0" b="0"/>
              <a:pathLst>
                <a:path w="159756" h="108600">
                  <a:moveTo>
                    <a:pt x="102605" y="23874"/>
                  </a:moveTo>
                  <a:lnTo>
                    <a:pt x="102605" y="23874"/>
                  </a:lnTo>
                  <a:lnTo>
                    <a:pt x="111737" y="5609"/>
                  </a:lnTo>
                  <a:lnTo>
                    <a:pt x="101901" y="0"/>
                  </a:lnTo>
                  <a:lnTo>
                    <a:pt x="95786" y="550"/>
                  </a:lnTo>
                  <a:lnTo>
                    <a:pt x="80523" y="6805"/>
                  </a:lnTo>
                  <a:lnTo>
                    <a:pt x="34340" y="40202"/>
                  </a:lnTo>
                  <a:lnTo>
                    <a:pt x="12725" y="58692"/>
                  </a:lnTo>
                  <a:lnTo>
                    <a:pt x="2714" y="74525"/>
                  </a:lnTo>
                  <a:lnTo>
                    <a:pt x="0" y="82722"/>
                  </a:lnTo>
                  <a:lnTo>
                    <a:pt x="335" y="86389"/>
                  </a:lnTo>
                  <a:lnTo>
                    <a:pt x="3530" y="93286"/>
                  </a:lnTo>
                  <a:lnTo>
                    <a:pt x="5863" y="95549"/>
                  </a:lnTo>
                  <a:lnTo>
                    <a:pt x="25333" y="104535"/>
                  </a:lnTo>
                  <a:lnTo>
                    <a:pt x="50104" y="108599"/>
                  </a:lnTo>
                  <a:lnTo>
                    <a:pt x="84474" y="106579"/>
                  </a:lnTo>
                  <a:lnTo>
                    <a:pt x="130424" y="97823"/>
                  </a:lnTo>
                  <a:lnTo>
                    <a:pt x="159755" y="810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286">
              <a:extLst>
                <a:ext uri="{FF2B5EF4-FFF2-40B4-BE49-F238E27FC236}">
                  <a16:creationId xmlns:a16="http://schemas.microsoft.com/office/drawing/2014/main" id="{0070EC32-E559-4B48-B9A0-D7A87A65E1AE}"/>
                </a:ext>
              </a:extLst>
            </p:cNvPr>
            <p:cNvSpPr/>
            <p:nvPr>
              <p:custDataLst>
                <p:tags r:id="rId223"/>
              </p:custDataLst>
            </p:nvPr>
          </p:nvSpPr>
          <p:spPr>
            <a:xfrm>
              <a:off x="6907661" y="3812155"/>
              <a:ext cx="150365" cy="148050"/>
            </a:xfrm>
            <a:custGeom>
              <a:avLst/>
              <a:gdLst/>
              <a:ahLst/>
              <a:cxnLst/>
              <a:rect l="0" t="0" r="0" b="0"/>
              <a:pathLst>
                <a:path w="150365" h="148050">
                  <a:moveTo>
                    <a:pt x="36064" y="64520"/>
                  </a:moveTo>
                  <a:lnTo>
                    <a:pt x="36064" y="64520"/>
                  </a:lnTo>
                  <a:lnTo>
                    <a:pt x="41120" y="64520"/>
                  </a:lnTo>
                  <a:lnTo>
                    <a:pt x="84367" y="49332"/>
                  </a:lnTo>
                  <a:lnTo>
                    <a:pt x="130233" y="38205"/>
                  </a:lnTo>
                  <a:lnTo>
                    <a:pt x="147504" y="28181"/>
                  </a:lnTo>
                  <a:lnTo>
                    <a:pt x="149093" y="21558"/>
                  </a:lnTo>
                  <a:lnTo>
                    <a:pt x="149517" y="16829"/>
                  </a:lnTo>
                  <a:lnTo>
                    <a:pt x="147165" y="8752"/>
                  </a:lnTo>
                  <a:lnTo>
                    <a:pt x="145057" y="5116"/>
                  </a:lnTo>
                  <a:lnTo>
                    <a:pt x="140475" y="2692"/>
                  </a:lnTo>
                  <a:lnTo>
                    <a:pt x="126920" y="0"/>
                  </a:lnTo>
                  <a:lnTo>
                    <a:pt x="101437" y="3540"/>
                  </a:lnTo>
                  <a:lnTo>
                    <a:pt x="59952" y="20764"/>
                  </a:lnTo>
                  <a:lnTo>
                    <a:pt x="29306" y="43850"/>
                  </a:lnTo>
                  <a:lnTo>
                    <a:pt x="15600" y="61806"/>
                  </a:lnTo>
                  <a:lnTo>
                    <a:pt x="4836" y="85588"/>
                  </a:lnTo>
                  <a:lnTo>
                    <a:pt x="0" y="112743"/>
                  </a:lnTo>
                  <a:lnTo>
                    <a:pt x="1692" y="125816"/>
                  </a:lnTo>
                  <a:lnTo>
                    <a:pt x="3623" y="130784"/>
                  </a:lnTo>
                  <a:lnTo>
                    <a:pt x="11415" y="139126"/>
                  </a:lnTo>
                  <a:lnTo>
                    <a:pt x="16457" y="142833"/>
                  </a:lnTo>
                  <a:lnTo>
                    <a:pt x="48835" y="148049"/>
                  </a:lnTo>
                  <a:lnTo>
                    <a:pt x="86885" y="144538"/>
                  </a:lnTo>
                  <a:lnTo>
                    <a:pt x="150364" y="1407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287">
              <a:extLst>
                <a:ext uri="{FF2B5EF4-FFF2-40B4-BE49-F238E27FC236}">
                  <a16:creationId xmlns:a16="http://schemas.microsoft.com/office/drawing/2014/main" id="{1992D6E5-2B90-3D80-C625-AA39BE8CF6F6}"/>
                </a:ext>
              </a:extLst>
            </p:cNvPr>
            <p:cNvSpPr/>
            <p:nvPr>
              <p:custDataLst>
                <p:tags r:id="rId224"/>
              </p:custDataLst>
            </p:nvPr>
          </p:nvSpPr>
          <p:spPr>
            <a:xfrm>
              <a:off x="6848475" y="3668565"/>
              <a:ext cx="19017" cy="284311"/>
            </a:xfrm>
            <a:custGeom>
              <a:avLst/>
              <a:gdLst/>
              <a:ahLst/>
              <a:cxnLst/>
              <a:rect l="0" t="0" r="0" b="0"/>
              <a:pathLst>
                <a:path w="19017" h="284311">
                  <a:moveTo>
                    <a:pt x="9525" y="17610"/>
                  </a:moveTo>
                  <a:lnTo>
                    <a:pt x="9525" y="17610"/>
                  </a:lnTo>
                  <a:lnTo>
                    <a:pt x="9525" y="12553"/>
                  </a:lnTo>
                  <a:lnTo>
                    <a:pt x="10583" y="11064"/>
                  </a:lnTo>
                  <a:lnTo>
                    <a:pt x="12347" y="10071"/>
                  </a:lnTo>
                  <a:lnTo>
                    <a:pt x="14581" y="9409"/>
                  </a:lnTo>
                  <a:lnTo>
                    <a:pt x="16070" y="7909"/>
                  </a:lnTo>
                  <a:lnTo>
                    <a:pt x="18657" y="0"/>
                  </a:lnTo>
                  <a:lnTo>
                    <a:pt x="19016" y="6887"/>
                  </a:lnTo>
                  <a:lnTo>
                    <a:pt x="13983" y="12787"/>
                  </a:lnTo>
                  <a:lnTo>
                    <a:pt x="9916" y="60103"/>
                  </a:lnTo>
                  <a:lnTo>
                    <a:pt x="9640" y="100756"/>
                  </a:lnTo>
                  <a:lnTo>
                    <a:pt x="3001" y="147511"/>
                  </a:lnTo>
                  <a:lnTo>
                    <a:pt x="593" y="186693"/>
                  </a:lnTo>
                  <a:lnTo>
                    <a:pt x="78" y="231552"/>
                  </a:lnTo>
                  <a:lnTo>
                    <a:pt x="0" y="2843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288">
              <a:extLst>
                <a:ext uri="{FF2B5EF4-FFF2-40B4-BE49-F238E27FC236}">
                  <a16:creationId xmlns:a16="http://schemas.microsoft.com/office/drawing/2014/main" id="{4861AAE2-ECF6-DFCD-7721-F38C418C08C6}"/>
                </a:ext>
              </a:extLst>
            </p:cNvPr>
            <p:cNvSpPr/>
            <p:nvPr>
              <p:custDataLst>
                <p:tags r:id="rId225"/>
              </p:custDataLst>
            </p:nvPr>
          </p:nvSpPr>
          <p:spPr>
            <a:xfrm>
              <a:off x="6620185" y="3820474"/>
              <a:ext cx="190191" cy="103709"/>
            </a:xfrm>
            <a:custGeom>
              <a:avLst/>
              <a:gdLst/>
              <a:ahLst/>
              <a:cxnLst/>
              <a:rect l="0" t="0" r="0" b="0"/>
              <a:pathLst>
                <a:path w="190191" h="103709">
                  <a:moveTo>
                    <a:pt x="37790" y="56201"/>
                  </a:moveTo>
                  <a:lnTo>
                    <a:pt x="37790" y="56201"/>
                  </a:lnTo>
                  <a:lnTo>
                    <a:pt x="55123" y="56201"/>
                  </a:lnTo>
                  <a:lnTo>
                    <a:pt x="64105" y="62747"/>
                  </a:lnTo>
                  <a:lnTo>
                    <a:pt x="69947" y="64402"/>
                  </a:lnTo>
                  <a:lnTo>
                    <a:pt x="96827" y="65609"/>
                  </a:lnTo>
                  <a:lnTo>
                    <a:pt x="124181" y="55350"/>
                  </a:lnTo>
                  <a:lnTo>
                    <a:pt x="134394" y="49473"/>
                  </a:lnTo>
                  <a:lnTo>
                    <a:pt x="146545" y="33926"/>
                  </a:lnTo>
                  <a:lnTo>
                    <a:pt x="147335" y="30768"/>
                  </a:lnTo>
                  <a:lnTo>
                    <a:pt x="146803" y="27604"/>
                  </a:lnTo>
                  <a:lnTo>
                    <a:pt x="145390" y="24437"/>
                  </a:lnTo>
                  <a:lnTo>
                    <a:pt x="128233" y="9865"/>
                  </a:lnTo>
                  <a:lnTo>
                    <a:pt x="111854" y="3857"/>
                  </a:lnTo>
                  <a:lnTo>
                    <a:pt x="75468" y="0"/>
                  </a:lnTo>
                  <a:lnTo>
                    <a:pt x="47189" y="4389"/>
                  </a:lnTo>
                  <a:lnTo>
                    <a:pt x="28816" y="12392"/>
                  </a:lnTo>
                  <a:lnTo>
                    <a:pt x="11613" y="31579"/>
                  </a:lnTo>
                  <a:lnTo>
                    <a:pt x="3222" y="47259"/>
                  </a:lnTo>
                  <a:lnTo>
                    <a:pt x="388" y="63097"/>
                  </a:lnTo>
                  <a:lnTo>
                    <a:pt x="0" y="73730"/>
                  </a:lnTo>
                  <a:lnTo>
                    <a:pt x="2650" y="82689"/>
                  </a:lnTo>
                  <a:lnTo>
                    <a:pt x="4839" y="86560"/>
                  </a:lnTo>
                  <a:lnTo>
                    <a:pt x="15736" y="93682"/>
                  </a:lnTo>
                  <a:lnTo>
                    <a:pt x="36900" y="100821"/>
                  </a:lnTo>
                  <a:lnTo>
                    <a:pt x="73127" y="103232"/>
                  </a:lnTo>
                  <a:lnTo>
                    <a:pt x="119990" y="103708"/>
                  </a:lnTo>
                  <a:lnTo>
                    <a:pt x="160918" y="100980"/>
                  </a:lnTo>
                  <a:lnTo>
                    <a:pt x="190190" y="943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289">
              <a:extLst>
                <a:ext uri="{FF2B5EF4-FFF2-40B4-BE49-F238E27FC236}">
                  <a16:creationId xmlns:a16="http://schemas.microsoft.com/office/drawing/2014/main" id="{228E1A3E-F83B-BE0B-14AB-53DE3C1D6D56}"/>
                </a:ext>
              </a:extLst>
            </p:cNvPr>
            <p:cNvSpPr/>
            <p:nvPr>
              <p:custDataLst>
                <p:tags r:id="rId226"/>
              </p:custDataLst>
            </p:nvPr>
          </p:nvSpPr>
          <p:spPr>
            <a:xfrm>
              <a:off x="6505575" y="3800486"/>
              <a:ext cx="132958" cy="161915"/>
            </a:xfrm>
            <a:custGeom>
              <a:avLst/>
              <a:gdLst/>
              <a:ahLst/>
              <a:cxnLst/>
              <a:rect l="0" t="0" r="0" b="0"/>
              <a:pathLst>
                <a:path w="132958" h="161915">
                  <a:moveTo>
                    <a:pt x="123825" y="19039"/>
                  </a:moveTo>
                  <a:lnTo>
                    <a:pt x="123825" y="19039"/>
                  </a:lnTo>
                  <a:lnTo>
                    <a:pt x="123825" y="13982"/>
                  </a:lnTo>
                  <a:lnTo>
                    <a:pt x="124883" y="12493"/>
                  </a:lnTo>
                  <a:lnTo>
                    <a:pt x="126647" y="11500"/>
                  </a:lnTo>
                  <a:lnTo>
                    <a:pt x="128881" y="10838"/>
                  </a:lnTo>
                  <a:lnTo>
                    <a:pt x="130370" y="9338"/>
                  </a:lnTo>
                  <a:lnTo>
                    <a:pt x="132957" y="1429"/>
                  </a:lnTo>
                  <a:lnTo>
                    <a:pt x="132030" y="949"/>
                  </a:lnTo>
                  <a:lnTo>
                    <a:pt x="91436" y="0"/>
                  </a:lnTo>
                  <a:lnTo>
                    <a:pt x="64001" y="7596"/>
                  </a:lnTo>
                  <a:lnTo>
                    <a:pt x="22833" y="26732"/>
                  </a:lnTo>
                  <a:lnTo>
                    <a:pt x="21572" y="28401"/>
                  </a:lnTo>
                  <a:lnTo>
                    <a:pt x="19382" y="36604"/>
                  </a:lnTo>
                  <a:lnTo>
                    <a:pt x="19148" y="42705"/>
                  </a:lnTo>
                  <a:lnTo>
                    <a:pt x="21232" y="45400"/>
                  </a:lnTo>
                  <a:lnTo>
                    <a:pt x="29193" y="51216"/>
                  </a:lnTo>
                  <a:lnTo>
                    <a:pt x="71131" y="64397"/>
                  </a:lnTo>
                  <a:lnTo>
                    <a:pt x="93395" y="73283"/>
                  </a:lnTo>
                  <a:lnTo>
                    <a:pt x="116868" y="93146"/>
                  </a:lnTo>
                  <a:lnTo>
                    <a:pt x="120733" y="103481"/>
                  </a:lnTo>
                  <a:lnTo>
                    <a:pt x="119628" y="115130"/>
                  </a:lnTo>
                  <a:lnTo>
                    <a:pt x="114552" y="127363"/>
                  </a:lnTo>
                  <a:lnTo>
                    <a:pt x="105239" y="139855"/>
                  </a:lnTo>
                  <a:lnTo>
                    <a:pt x="83041" y="153732"/>
                  </a:lnTo>
                  <a:lnTo>
                    <a:pt x="40549" y="160298"/>
                  </a:lnTo>
                  <a:lnTo>
                    <a:pt x="0" y="1619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SMARTInkShape-Group54">
            <a:extLst>
              <a:ext uri="{FF2B5EF4-FFF2-40B4-BE49-F238E27FC236}">
                <a16:creationId xmlns:a16="http://schemas.microsoft.com/office/drawing/2014/main" id="{24BD3DD3-8167-F6B1-2E31-3CE95EA2A095}"/>
              </a:ext>
            </a:extLst>
          </p:cNvPr>
          <p:cNvGrpSpPr/>
          <p:nvPr/>
        </p:nvGrpSpPr>
        <p:grpSpPr>
          <a:xfrm>
            <a:off x="5355423" y="4326382"/>
            <a:ext cx="597703" cy="340587"/>
            <a:chOff x="5355423" y="4326382"/>
            <a:chExt cx="597703" cy="340587"/>
          </a:xfrm>
        </p:grpSpPr>
        <p:sp>
          <p:nvSpPr>
            <p:cNvPr id="132" name="SMARTInkShape-290">
              <a:extLst>
                <a:ext uri="{FF2B5EF4-FFF2-40B4-BE49-F238E27FC236}">
                  <a16:creationId xmlns:a16="http://schemas.microsoft.com/office/drawing/2014/main" id="{9F49297A-6AC7-31CA-7C86-B5089F85AA8F}"/>
                </a:ext>
              </a:extLst>
            </p:cNvPr>
            <p:cNvSpPr/>
            <p:nvPr>
              <p:custDataLst>
                <p:tags r:id="rId214"/>
              </p:custDataLst>
            </p:nvPr>
          </p:nvSpPr>
          <p:spPr>
            <a:xfrm>
              <a:off x="5943600" y="45148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291">
              <a:extLst>
                <a:ext uri="{FF2B5EF4-FFF2-40B4-BE49-F238E27FC236}">
                  <a16:creationId xmlns:a16="http://schemas.microsoft.com/office/drawing/2014/main" id="{BF0F34E4-DCA4-1BB1-6907-299680BEFB3C}"/>
                </a:ext>
              </a:extLst>
            </p:cNvPr>
            <p:cNvSpPr/>
            <p:nvPr>
              <p:custDataLst>
                <p:tags r:id="rId215"/>
              </p:custDataLst>
            </p:nvPr>
          </p:nvSpPr>
          <p:spPr>
            <a:xfrm>
              <a:off x="5735427" y="4335685"/>
              <a:ext cx="122449" cy="331284"/>
            </a:xfrm>
            <a:custGeom>
              <a:avLst/>
              <a:gdLst/>
              <a:ahLst/>
              <a:cxnLst/>
              <a:rect l="0" t="0" r="0" b="0"/>
              <a:pathLst>
                <a:path w="122449" h="331284">
                  <a:moveTo>
                    <a:pt x="122448" y="64865"/>
                  </a:moveTo>
                  <a:lnTo>
                    <a:pt x="122448" y="64865"/>
                  </a:lnTo>
                  <a:lnTo>
                    <a:pt x="122448" y="56664"/>
                  </a:lnTo>
                  <a:lnTo>
                    <a:pt x="109191" y="28941"/>
                  </a:lnTo>
                  <a:lnTo>
                    <a:pt x="100328" y="19618"/>
                  </a:lnTo>
                  <a:lnTo>
                    <a:pt x="80616" y="8420"/>
                  </a:lnTo>
                  <a:lnTo>
                    <a:pt x="62581" y="2737"/>
                  </a:lnTo>
                  <a:lnTo>
                    <a:pt x="40454" y="210"/>
                  </a:lnTo>
                  <a:lnTo>
                    <a:pt x="22155" y="4732"/>
                  </a:lnTo>
                  <a:lnTo>
                    <a:pt x="14310" y="8901"/>
                  </a:lnTo>
                  <a:lnTo>
                    <a:pt x="9082" y="13798"/>
                  </a:lnTo>
                  <a:lnTo>
                    <a:pt x="3271" y="24883"/>
                  </a:lnTo>
                  <a:lnTo>
                    <a:pt x="0" y="43023"/>
                  </a:lnTo>
                  <a:lnTo>
                    <a:pt x="1657" y="48187"/>
                  </a:lnTo>
                  <a:lnTo>
                    <a:pt x="20203" y="67516"/>
                  </a:lnTo>
                  <a:lnTo>
                    <a:pt x="24651" y="68750"/>
                  </a:lnTo>
                  <a:lnTo>
                    <a:pt x="35239" y="67297"/>
                  </a:lnTo>
                  <a:lnTo>
                    <a:pt x="53099" y="60529"/>
                  </a:lnTo>
                  <a:lnTo>
                    <a:pt x="62699" y="52002"/>
                  </a:lnTo>
                  <a:lnTo>
                    <a:pt x="99755" y="10341"/>
                  </a:lnTo>
                  <a:lnTo>
                    <a:pt x="102919" y="0"/>
                  </a:lnTo>
                  <a:lnTo>
                    <a:pt x="90098" y="43178"/>
                  </a:lnTo>
                  <a:lnTo>
                    <a:pt x="86052" y="88778"/>
                  </a:lnTo>
                  <a:lnTo>
                    <a:pt x="79796" y="127337"/>
                  </a:lnTo>
                  <a:lnTo>
                    <a:pt x="76296" y="174039"/>
                  </a:lnTo>
                  <a:lnTo>
                    <a:pt x="75478" y="206873"/>
                  </a:lnTo>
                  <a:lnTo>
                    <a:pt x="72195" y="252286"/>
                  </a:lnTo>
                  <a:lnTo>
                    <a:pt x="67341" y="289730"/>
                  </a:lnTo>
                  <a:lnTo>
                    <a:pt x="65148" y="308738"/>
                  </a:lnTo>
                  <a:lnTo>
                    <a:pt x="55900" y="331283"/>
                  </a:lnTo>
                  <a:lnTo>
                    <a:pt x="50754" y="326425"/>
                  </a:lnTo>
                  <a:lnTo>
                    <a:pt x="39534" y="306639"/>
                  </a:lnTo>
                  <a:lnTo>
                    <a:pt x="31324" y="281141"/>
                  </a:lnTo>
                  <a:lnTo>
                    <a:pt x="28013" y="240779"/>
                  </a:lnTo>
                  <a:lnTo>
                    <a:pt x="27359" y="211797"/>
                  </a:lnTo>
                  <a:lnTo>
                    <a:pt x="37359" y="187070"/>
                  </a:lnTo>
                  <a:lnTo>
                    <a:pt x="74823" y="1505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292">
              <a:extLst>
                <a:ext uri="{FF2B5EF4-FFF2-40B4-BE49-F238E27FC236}">
                  <a16:creationId xmlns:a16="http://schemas.microsoft.com/office/drawing/2014/main" id="{5C181FC4-5C65-A09E-859D-8A3543DF1F01}"/>
                </a:ext>
              </a:extLst>
            </p:cNvPr>
            <p:cNvSpPr/>
            <p:nvPr>
              <p:custDataLst>
                <p:tags r:id="rId216"/>
              </p:custDataLst>
            </p:nvPr>
          </p:nvSpPr>
          <p:spPr>
            <a:xfrm>
              <a:off x="5623612" y="4448175"/>
              <a:ext cx="15189" cy="28576"/>
            </a:xfrm>
            <a:custGeom>
              <a:avLst/>
              <a:gdLst/>
              <a:ahLst/>
              <a:cxnLst/>
              <a:rect l="0" t="0" r="0" b="0"/>
              <a:pathLst>
                <a:path w="15189" h="28576">
                  <a:moveTo>
                    <a:pt x="15188" y="28575"/>
                  </a:moveTo>
                  <a:lnTo>
                    <a:pt x="15188" y="28575"/>
                  </a:lnTo>
                  <a:lnTo>
                    <a:pt x="0" y="12328"/>
                  </a:lnTo>
                  <a:lnTo>
                    <a:pt x="566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293">
              <a:extLst>
                <a:ext uri="{FF2B5EF4-FFF2-40B4-BE49-F238E27FC236}">
                  <a16:creationId xmlns:a16="http://schemas.microsoft.com/office/drawing/2014/main" id="{2C8262C9-FE5B-21CD-38D9-E3FE11D2F457}"/>
                </a:ext>
              </a:extLst>
            </p:cNvPr>
            <p:cNvSpPr/>
            <p:nvPr>
              <p:custDataLst>
                <p:tags r:id="rId217"/>
              </p:custDataLst>
            </p:nvPr>
          </p:nvSpPr>
          <p:spPr>
            <a:xfrm>
              <a:off x="5355423" y="4326382"/>
              <a:ext cx="205119" cy="148313"/>
            </a:xfrm>
            <a:custGeom>
              <a:avLst/>
              <a:gdLst/>
              <a:ahLst/>
              <a:cxnLst/>
              <a:rect l="0" t="0" r="0" b="0"/>
              <a:pathLst>
                <a:path w="205119" h="148313">
                  <a:moveTo>
                    <a:pt x="83352" y="55118"/>
                  </a:moveTo>
                  <a:lnTo>
                    <a:pt x="83352" y="55118"/>
                  </a:lnTo>
                  <a:lnTo>
                    <a:pt x="83352" y="60175"/>
                  </a:lnTo>
                  <a:lnTo>
                    <a:pt x="86174" y="65479"/>
                  </a:lnTo>
                  <a:lnTo>
                    <a:pt x="88408" y="68375"/>
                  </a:lnTo>
                  <a:lnTo>
                    <a:pt x="106722" y="77508"/>
                  </a:lnTo>
                  <a:lnTo>
                    <a:pt x="147774" y="82879"/>
                  </a:lnTo>
                  <a:lnTo>
                    <a:pt x="161726" y="82273"/>
                  </a:lnTo>
                  <a:lnTo>
                    <a:pt x="180422" y="75981"/>
                  </a:lnTo>
                  <a:lnTo>
                    <a:pt x="200230" y="61289"/>
                  </a:lnTo>
                  <a:lnTo>
                    <a:pt x="204089" y="52216"/>
                  </a:lnTo>
                  <a:lnTo>
                    <a:pt x="205118" y="46834"/>
                  </a:lnTo>
                  <a:lnTo>
                    <a:pt x="203688" y="41128"/>
                  </a:lnTo>
                  <a:lnTo>
                    <a:pt x="196454" y="29145"/>
                  </a:lnTo>
                  <a:lnTo>
                    <a:pt x="180481" y="15555"/>
                  </a:lnTo>
                  <a:lnTo>
                    <a:pt x="156121" y="2539"/>
                  </a:lnTo>
                  <a:lnTo>
                    <a:pt x="143563" y="0"/>
                  </a:lnTo>
                  <a:lnTo>
                    <a:pt x="104104" y="5974"/>
                  </a:lnTo>
                  <a:lnTo>
                    <a:pt x="64638" y="20167"/>
                  </a:lnTo>
                  <a:lnTo>
                    <a:pt x="30871" y="42637"/>
                  </a:lnTo>
                  <a:lnTo>
                    <a:pt x="14063" y="60357"/>
                  </a:lnTo>
                  <a:lnTo>
                    <a:pt x="2967" y="84187"/>
                  </a:lnTo>
                  <a:lnTo>
                    <a:pt x="0" y="98377"/>
                  </a:lnTo>
                  <a:lnTo>
                    <a:pt x="1326" y="105124"/>
                  </a:lnTo>
                  <a:lnTo>
                    <a:pt x="12246" y="123675"/>
                  </a:lnTo>
                  <a:lnTo>
                    <a:pt x="23713" y="136344"/>
                  </a:lnTo>
                  <a:lnTo>
                    <a:pt x="34268" y="143429"/>
                  </a:lnTo>
                  <a:lnTo>
                    <a:pt x="62223" y="148312"/>
                  </a:lnTo>
                  <a:lnTo>
                    <a:pt x="101992" y="143416"/>
                  </a:lnTo>
                  <a:lnTo>
                    <a:pt x="169077" y="1408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SMARTInkShape-Group55">
            <a:extLst>
              <a:ext uri="{FF2B5EF4-FFF2-40B4-BE49-F238E27FC236}">
                <a16:creationId xmlns:a16="http://schemas.microsoft.com/office/drawing/2014/main" id="{024891F1-6816-FFDF-108A-32A2668927B9}"/>
              </a:ext>
            </a:extLst>
          </p:cNvPr>
          <p:cNvGrpSpPr/>
          <p:nvPr/>
        </p:nvGrpSpPr>
        <p:grpSpPr>
          <a:xfrm>
            <a:off x="6248400" y="4336216"/>
            <a:ext cx="1009651" cy="416760"/>
            <a:chOff x="6248400" y="4336216"/>
            <a:chExt cx="1009651" cy="416760"/>
          </a:xfrm>
        </p:grpSpPr>
        <p:sp>
          <p:nvSpPr>
            <p:cNvPr id="137" name="SMARTInkShape-294">
              <a:extLst>
                <a:ext uri="{FF2B5EF4-FFF2-40B4-BE49-F238E27FC236}">
                  <a16:creationId xmlns:a16="http://schemas.microsoft.com/office/drawing/2014/main" id="{74C566DC-228A-7D09-89E2-A767E115C014}"/>
                </a:ext>
              </a:extLst>
            </p:cNvPr>
            <p:cNvSpPr/>
            <p:nvPr>
              <p:custDataLst>
                <p:tags r:id="rId208"/>
              </p:custDataLst>
            </p:nvPr>
          </p:nvSpPr>
          <p:spPr>
            <a:xfrm>
              <a:off x="7102797" y="4467779"/>
              <a:ext cx="155254" cy="132440"/>
            </a:xfrm>
            <a:custGeom>
              <a:avLst/>
              <a:gdLst/>
              <a:ahLst/>
              <a:cxnLst/>
              <a:rect l="0" t="0" r="0" b="0"/>
              <a:pathLst>
                <a:path w="155254" h="132440">
                  <a:moveTo>
                    <a:pt x="12378" y="56596"/>
                  </a:moveTo>
                  <a:lnTo>
                    <a:pt x="12378" y="56596"/>
                  </a:lnTo>
                  <a:lnTo>
                    <a:pt x="17434" y="56596"/>
                  </a:lnTo>
                  <a:lnTo>
                    <a:pt x="45109" y="47463"/>
                  </a:lnTo>
                  <a:lnTo>
                    <a:pt x="67468" y="46035"/>
                  </a:lnTo>
                  <a:lnTo>
                    <a:pt x="92248" y="39537"/>
                  </a:lnTo>
                  <a:lnTo>
                    <a:pt x="115419" y="35314"/>
                  </a:lnTo>
                  <a:lnTo>
                    <a:pt x="126966" y="30204"/>
                  </a:lnTo>
                  <a:lnTo>
                    <a:pt x="132098" y="24405"/>
                  </a:lnTo>
                  <a:lnTo>
                    <a:pt x="134378" y="18300"/>
                  </a:lnTo>
                  <a:lnTo>
                    <a:pt x="134986" y="15190"/>
                  </a:lnTo>
                  <a:lnTo>
                    <a:pt x="134333" y="12059"/>
                  </a:lnTo>
                  <a:lnTo>
                    <a:pt x="130786" y="5757"/>
                  </a:lnTo>
                  <a:lnTo>
                    <a:pt x="120037" y="2251"/>
                  </a:lnTo>
                  <a:lnTo>
                    <a:pt x="87266" y="0"/>
                  </a:lnTo>
                  <a:lnTo>
                    <a:pt x="64670" y="4666"/>
                  </a:lnTo>
                  <a:lnTo>
                    <a:pt x="39514" y="22865"/>
                  </a:lnTo>
                  <a:lnTo>
                    <a:pt x="17008" y="48365"/>
                  </a:lnTo>
                  <a:lnTo>
                    <a:pt x="1990" y="81086"/>
                  </a:lnTo>
                  <a:lnTo>
                    <a:pt x="0" y="99584"/>
                  </a:lnTo>
                  <a:lnTo>
                    <a:pt x="952" y="107479"/>
                  </a:lnTo>
                  <a:lnTo>
                    <a:pt x="3702" y="113801"/>
                  </a:lnTo>
                  <a:lnTo>
                    <a:pt x="12403" y="123649"/>
                  </a:lnTo>
                  <a:lnTo>
                    <a:pt x="26147" y="128731"/>
                  </a:lnTo>
                  <a:lnTo>
                    <a:pt x="69064" y="132439"/>
                  </a:lnTo>
                  <a:lnTo>
                    <a:pt x="115367" y="131691"/>
                  </a:lnTo>
                  <a:lnTo>
                    <a:pt x="155253" y="1232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295">
              <a:extLst>
                <a:ext uri="{FF2B5EF4-FFF2-40B4-BE49-F238E27FC236}">
                  <a16:creationId xmlns:a16="http://schemas.microsoft.com/office/drawing/2014/main" id="{B72B48BB-0AF6-A0E8-ED76-EA7BAF309C07}"/>
                </a:ext>
              </a:extLst>
            </p:cNvPr>
            <p:cNvSpPr/>
            <p:nvPr>
              <p:custDataLst>
                <p:tags r:id="rId209"/>
              </p:custDataLst>
            </p:nvPr>
          </p:nvSpPr>
          <p:spPr>
            <a:xfrm>
              <a:off x="7001315" y="4336216"/>
              <a:ext cx="56595" cy="235785"/>
            </a:xfrm>
            <a:custGeom>
              <a:avLst/>
              <a:gdLst/>
              <a:ahLst/>
              <a:cxnLst/>
              <a:rect l="0" t="0" r="0" b="0"/>
              <a:pathLst>
                <a:path w="56595" h="235785">
                  <a:moveTo>
                    <a:pt x="47185" y="45284"/>
                  </a:moveTo>
                  <a:lnTo>
                    <a:pt x="47185" y="45284"/>
                  </a:lnTo>
                  <a:lnTo>
                    <a:pt x="48243" y="30075"/>
                  </a:lnTo>
                  <a:lnTo>
                    <a:pt x="56317" y="0"/>
                  </a:lnTo>
                  <a:lnTo>
                    <a:pt x="56449" y="279"/>
                  </a:lnTo>
                  <a:lnTo>
                    <a:pt x="56594" y="3409"/>
                  </a:lnTo>
                  <a:lnTo>
                    <a:pt x="41515" y="49157"/>
                  </a:lnTo>
                  <a:lnTo>
                    <a:pt x="33111" y="88362"/>
                  </a:lnTo>
                  <a:lnTo>
                    <a:pt x="15313" y="132770"/>
                  </a:lnTo>
                  <a:lnTo>
                    <a:pt x="4575" y="175056"/>
                  </a:lnTo>
                  <a:lnTo>
                    <a:pt x="0" y="208467"/>
                  </a:lnTo>
                  <a:lnTo>
                    <a:pt x="9085" y="2357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296">
              <a:extLst>
                <a:ext uri="{FF2B5EF4-FFF2-40B4-BE49-F238E27FC236}">
                  <a16:creationId xmlns:a16="http://schemas.microsoft.com/office/drawing/2014/main" id="{EC7769DF-5FC3-EB01-4A77-4023AF672F56}"/>
                </a:ext>
              </a:extLst>
            </p:cNvPr>
            <p:cNvSpPr/>
            <p:nvPr>
              <p:custDataLst>
                <p:tags r:id="rId210"/>
              </p:custDataLst>
            </p:nvPr>
          </p:nvSpPr>
          <p:spPr>
            <a:xfrm>
              <a:off x="6886575" y="4486721"/>
              <a:ext cx="82132" cy="92371"/>
            </a:xfrm>
            <a:custGeom>
              <a:avLst/>
              <a:gdLst/>
              <a:ahLst/>
              <a:cxnLst/>
              <a:rect l="0" t="0" r="0" b="0"/>
              <a:pathLst>
                <a:path w="82132" h="92371">
                  <a:moveTo>
                    <a:pt x="0" y="56704"/>
                  </a:moveTo>
                  <a:lnTo>
                    <a:pt x="0" y="56704"/>
                  </a:lnTo>
                  <a:lnTo>
                    <a:pt x="11758" y="19533"/>
                  </a:lnTo>
                  <a:lnTo>
                    <a:pt x="23680" y="4634"/>
                  </a:lnTo>
                  <a:lnTo>
                    <a:pt x="29222" y="1812"/>
                  </a:lnTo>
                  <a:lnTo>
                    <a:pt x="41403" y="0"/>
                  </a:lnTo>
                  <a:lnTo>
                    <a:pt x="55895" y="4743"/>
                  </a:lnTo>
                  <a:lnTo>
                    <a:pt x="73595" y="17907"/>
                  </a:lnTo>
                  <a:lnTo>
                    <a:pt x="80334" y="29230"/>
                  </a:lnTo>
                  <a:lnTo>
                    <a:pt x="82131" y="35213"/>
                  </a:lnTo>
                  <a:lnTo>
                    <a:pt x="81306" y="47506"/>
                  </a:lnTo>
                  <a:lnTo>
                    <a:pt x="72152" y="72644"/>
                  </a:lnTo>
                  <a:lnTo>
                    <a:pt x="63241" y="86592"/>
                  </a:lnTo>
                  <a:lnTo>
                    <a:pt x="59094" y="89329"/>
                  </a:lnTo>
                  <a:lnTo>
                    <a:pt x="48842" y="92370"/>
                  </a:lnTo>
                  <a:lnTo>
                    <a:pt x="19050" y="852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297">
              <a:extLst>
                <a:ext uri="{FF2B5EF4-FFF2-40B4-BE49-F238E27FC236}">
                  <a16:creationId xmlns:a16="http://schemas.microsoft.com/office/drawing/2014/main" id="{7811F11A-4B07-ED97-E8B2-226D29256732}"/>
                </a:ext>
              </a:extLst>
            </p:cNvPr>
            <p:cNvSpPr/>
            <p:nvPr>
              <p:custDataLst>
                <p:tags r:id="rId211"/>
              </p:custDataLst>
            </p:nvPr>
          </p:nvSpPr>
          <p:spPr>
            <a:xfrm>
              <a:off x="6858000" y="4516290"/>
              <a:ext cx="28460" cy="236686"/>
            </a:xfrm>
            <a:custGeom>
              <a:avLst/>
              <a:gdLst/>
              <a:ahLst/>
              <a:cxnLst/>
              <a:rect l="0" t="0" r="0" b="0"/>
              <a:pathLst>
                <a:path w="28460" h="236686">
                  <a:moveTo>
                    <a:pt x="19050" y="17610"/>
                  </a:moveTo>
                  <a:lnTo>
                    <a:pt x="19050" y="17610"/>
                  </a:lnTo>
                  <a:lnTo>
                    <a:pt x="19050" y="12553"/>
                  </a:lnTo>
                  <a:lnTo>
                    <a:pt x="20108" y="11064"/>
                  </a:lnTo>
                  <a:lnTo>
                    <a:pt x="21872" y="10071"/>
                  </a:lnTo>
                  <a:lnTo>
                    <a:pt x="24106" y="9409"/>
                  </a:lnTo>
                  <a:lnTo>
                    <a:pt x="25595" y="7909"/>
                  </a:lnTo>
                  <a:lnTo>
                    <a:pt x="28182" y="0"/>
                  </a:lnTo>
                  <a:lnTo>
                    <a:pt x="28459" y="4043"/>
                  </a:lnTo>
                  <a:lnTo>
                    <a:pt x="13380" y="49005"/>
                  </a:lnTo>
                  <a:lnTo>
                    <a:pt x="7464" y="94994"/>
                  </a:lnTo>
                  <a:lnTo>
                    <a:pt x="1474" y="134730"/>
                  </a:lnTo>
                  <a:lnTo>
                    <a:pt x="291" y="176055"/>
                  </a:lnTo>
                  <a:lnTo>
                    <a:pt x="0" y="2366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298">
              <a:extLst>
                <a:ext uri="{FF2B5EF4-FFF2-40B4-BE49-F238E27FC236}">
                  <a16:creationId xmlns:a16="http://schemas.microsoft.com/office/drawing/2014/main" id="{E2F542FB-F5AF-0C84-E6A2-E7AB499AFFBF}"/>
                </a:ext>
              </a:extLst>
            </p:cNvPr>
            <p:cNvSpPr/>
            <p:nvPr>
              <p:custDataLst>
                <p:tags r:id="rId212"/>
              </p:custDataLst>
            </p:nvPr>
          </p:nvSpPr>
          <p:spPr>
            <a:xfrm>
              <a:off x="6424943" y="4439433"/>
              <a:ext cx="375897" cy="161143"/>
            </a:xfrm>
            <a:custGeom>
              <a:avLst/>
              <a:gdLst/>
              <a:ahLst/>
              <a:cxnLst/>
              <a:rect l="0" t="0" r="0" b="0"/>
              <a:pathLst>
                <a:path w="375897" h="161143">
                  <a:moveTo>
                    <a:pt x="118732" y="46842"/>
                  </a:moveTo>
                  <a:lnTo>
                    <a:pt x="118732" y="46842"/>
                  </a:lnTo>
                  <a:lnTo>
                    <a:pt x="118732" y="41785"/>
                  </a:lnTo>
                  <a:lnTo>
                    <a:pt x="119790" y="40296"/>
                  </a:lnTo>
                  <a:lnTo>
                    <a:pt x="121554" y="39303"/>
                  </a:lnTo>
                  <a:lnTo>
                    <a:pt x="126932" y="37709"/>
                  </a:lnTo>
                  <a:lnTo>
                    <a:pt x="132921" y="32377"/>
                  </a:lnTo>
                  <a:lnTo>
                    <a:pt x="133483" y="29790"/>
                  </a:lnTo>
                  <a:lnTo>
                    <a:pt x="132799" y="27008"/>
                  </a:lnTo>
                  <a:lnTo>
                    <a:pt x="127797" y="18360"/>
                  </a:lnTo>
                  <a:lnTo>
                    <a:pt x="123466" y="13722"/>
                  </a:lnTo>
                  <a:lnTo>
                    <a:pt x="104965" y="5161"/>
                  </a:lnTo>
                  <a:lnTo>
                    <a:pt x="71385" y="0"/>
                  </a:lnTo>
                  <a:lnTo>
                    <a:pt x="57472" y="624"/>
                  </a:lnTo>
                  <a:lnTo>
                    <a:pt x="23529" y="7464"/>
                  </a:lnTo>
                  <a:lnTo>
                    <a:pt x="19280" y="10007"/>
                  </a:lnTo>
                  <a:lnTo>
                    <a:pt x="11737" y="18476"/>
                  </a:lnTo>
                  <a:lnTo>
                    <a:pt x="7679" y="26474"/>
                  </a:lnTo>
                  <a:lnTo>
                    <a:pt x="4817" y="33556"/>
                  </a:lnTo>
                  <a:lnTo>
                    <a:pt x="17" y="40232"/>
                  </a:lnTo>
                  <a:lnTo>
                    <a:pt x="0" y="52371"/>
                  </a:lnTo>
                  <a:lnTo>
                    <a:pt x="3557" y="75921"/>
                  </a:lnTo>
                  <a:lnTo>
                    <a:pt x="5965" y="79986"/>
                  </a:lnTo>
                  <a:lnTo>
                    <a:pt x="14286" y="87325"/>
                  </a:lnTo>
                  <a:lnTo>
                    <a:pt x="22217" y="91293"/>
                  </a:lnTo>
                  <a:lnTo>
                    <a:pt x="39191" y="94049"/>
                  </a:lnTo>
                  <a:lnTo>
                    <a:pt x="45633" y="94281"/>
                  </a:lnTo>
                  <a:lnTo>
                    <a:pt x="52024" y="91562"/>
                  </a:lnTo>
                  <a:lnTo>
                    <a:pt x="69807" y="76137"/>
                  </a:lnTo>
                  <a:lnTo>
                    <a:pt x="75821" y="64801"/>
                  </a:lnTo>
                  <a:lnTo>
                    <a:pt x="77424" y="58815"/>
                  </a:lnTo>
                  <a:lnTo>
                    <a:pt x="84851" y="49341"/>
                  </a:lnTo>
                  <a:lnTo>
                    <a:pt x="93091" y="41603"/>
                  </a:lnTo>
                  <a:lnTo>
                    <a:pt x="96753" y="34636"/>
                  </a:lnTo>
                  <a:lnTo>
                    <a:pt x="99425" y="20192"/>
                  </a:lnTo>
                  <a:lnTo>
                    <a:pt x="98452" y="19550"/>
                  </a:lnTo>
                  <a:lnTo>
                    <a:pt x="94548" y="18838"/>
                  </a:lnTo>
                  <a:lnTo>
                    <a:pt x="93085" y="19706"/>
                  </a:lnTo>
                  <a:lnTo>
                    <a:pt x="92109" y="21343"/>
                  </a:lnTo>
                  <a:lnTo>
                    <a:pt x="75045" y="67638"/>
                  </a:lnTo>
                  <a:lnTo>
                    <a:pt x="73332" y="93926"/>
                  </a:lnTo>
                  <a:lnTo>
                    <a:pt x="79057" y="114532"/>
                  </a:lnTo>
                  <a:lnTo>
                    <a:pt x="88487" y="129983"/>
                  </a:lnTo>
                  <a:lnTo>
                    <a:pt x="90101" y="130845"/>
                  </a:lnTo>
                  <a:lnTo>
                    <a:pt x="98212" y="132340"/>
                  </a:lnTo>
                  <a:lnTo>
                    <a:pt x="109360" y="132500"/>
                  </a:lnTo>
                  <a:lnTo>
                    <a:pt x="117389" y="129715"/>
                  </a:lnTo>
                  <a:lnTo>
                    <a:pt x="131167" y="119303"/>
                  </a:lnTo>
                  <a:lnTo>
                    <a:pt x="165758" y="73750"/>
                  </a:lnTo>
                  <a:lnTo>
                    <a:pt x="182153" y="45564"/>
                  </a:lnTo>
                  <a:lnTo>
                    <a:pt x="194765" y="37412"/>
                  </a:lnTo>
                  <a:lnTo>
                    <a:pt x="195980" y="54628"/>
                  </a:lnTo>
                  <a:lnTo>
                    <a:pt x="202469" y="79150"/>
                  </a:lnTo>
                  <a:lnTo>
                    <a:pt x="204341" y="115796"/>
                  </a:lnTo>
                  <a:lnTo>
                    <a:pt x="205438" y="118211"/>
                  </a:lnTo>
                  <a:lnTo>
                    <a:pt x="207228" y="119822"/>
                  </a:lnTo>
                  <a:lnTo>
                    <a:pt x="212648" y="122406"/>
                  </a:lnTo>
                  <a:lnTo>
                    <a:pt x="218643" y="122853"/>
                  </a:lnTo>
                  <a:lnTo>
                    <a:pt x="221323" y="120799"/>
                  </a:lnTo>
                  <a:lnTo>
                    <a:pt x="245771" y="78257"/>
                  </a:lnTo>
                  <a:lnTo>
                    <a:pt x="254921" y="68565"/>
                  </a:lnTo>
                  <a:lnTo>
                    <a:pt x="278384" y="48879"/>
                  </a:lnTo>
                  <a:lnTo>
                    <a:pt x="279142" y="49259"/>
                  </a:lnTo>
                  <a:lnTo>
                    <a:pt x="281266" y="54849"/>
                  </a:lnTo>
                  <a:lnTo>
                    <a:pt x="285515" y="60278"/>
                  </a:lnTo>
                  <a:lnTo>
                    <a:pt x="289260" y="85480"/>
                  </a:lnTo>
                  <a:lnTo>
                    <a:pt x="290146" y="116465"/>
                  </a:lnTo>
                  <a:lnTo>
                    <a:pt x="292989" y="122941"/>
                  </a:lnTo>
                  <a:lnTo>
                    <a:pt x="298380" y="130666"/>
                  </a:lnTo>
                  <a:lnTo>
                    <a:pt x="298823" y="130241"/>
                  </a:lnTo>
                  <a:lnTo>
                    <a:pt x="299314" y="126947"/>
                  </a:lnTo>
                  <a:lnTo>
                    <a:pt x="304647" y="119143"/>
                  </a:lnTo>
                  <a:lnTo>
                    <a:pt x="310016" y="116017"/>
                  </a:lnTo>
                  <a:lnTo>
                    <a:pt x="322087" y="114010"/>
                  </a:lnTo>
                  <a:lnTo>
                    <a:pt x="324152" y="112788"/>
                  </a:lnTo>
                  <a:lnTo>
                    <a:pt x="325528" y="110914"/>
                  </a:lnTo>
                  <a:lnTo>
                    <a:pt x="328117" y="106010"/>
                  </a:lnTo>
                  <a:lnTo>
                    <a:pt x="353769" y="78578"/>
                  </a:lnTo>
                  <a:lnTo>
                    <a:pt x="358307" y="76822"/>
                  </a:lnTo>
                  <a:lnTo>
                    <a:pt x="360998" y="76353"/>
                  </a:lnTo>
                  <a:lnTo>
                    <a:pt x="362792" y="74983"/>
                  </a:lnTo>
                  <a:lnTo>
                    <a:pt x="365909" y="67298"/>
                  </a:lnTo>
                  <a:lnTo>
                    <a:pt x="368994" y="66517"/>
                  </a:lnTo>
                  <a:lnTo>
                    <a:pt x="374541" y="66015"/>
                  </a:lnTo>
                  <a:lnTo>
                    <a:pt x="374996" y="67033"/>
                  </a:lnTo>
                  <a:lnTo>
                    <a:pt x="375896" y="114094"/>
                  </a:lnTo>
                  <a:lnTo>
                    <a:pt x="366382" y="1611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299">
              <a:extLst>
                <a:ext uri="{FF2B5EF4-FFF2-40B4-BE49-F238E27FC236}">
                  <a16:creationId xmlns:a16="http://schemas.microsoft.com/office/drawing/2014/main" id="{E0F8B767-791E-400C-13BE-9CEF1CE6C0D9}"/>
                </a:ext>
              </a:extLst>
            </p:cNvPr>
            <p:cNvSpPr/>
            <p:nvPr>
              <p:custDataLst>
                <p:tags r:id="rId213"/>
              </p:custDataLst>
            </p:nvPr>
          </p:nvSpPr>
          <p:spPr>
            <a:xfrm>
              <a:off x="6248400" y="4410075"/>
              <a:ext cx="228601" cy="150877"/>
            </a:xfrm>
            <a:custGeom>
              <a:avLst/>
              <a:gdLst/>
              <a:ahLst/>
              <a:cxnLst/>
              <a:rect l="0" t="0" r="0" b="0"/>
              <a:pathLst>
                <a:path w="228601" h="150877">
                  <a:moveTo>
                    <a:pt x="228600" y="0"/>
                  </a:moveTo>
                  <a:lnTo>
                    <a:pt x="228600" y="0"/>
                  </a:lnTo>
                  <a:lnTo>
                    <a:pt x="187465" y="1058"/>
                  </a:lnTo>
                  <a:lnTo>
                    <a:pt x="167258" y="8662"/>
                  </a:lnTo>
                  <a:lnTo>
                    <a:pt x="122430" y="32868"/>
                  </a:lnTo>
                  <a:lnTo>
                    <a:pt x="103205" y="49766"/>
                  </a:lnTo>
                  <a:lnTo>
                    <a:pt x="98786" y="56691"/>
                  </a:lnTo>
                  <a:lnTo>
                    <a:pt x="97608" y="60018"/>
                  </a:lnTo>
                  <a:lnTo>
                    <a:pt x="98938" y="63297"/>
                  </a:lnTo>
                  <a:lnTo>
                    <a:pt x="106061" y="69760"/>
                  </a:lnTo>
                  <a:lnTo>
                    <a:pt x="119105" y="73337"/>
                  </a:lnTo>
                  <a:lnTo>
                    <a:pt x="166227" y="83488"/>
                  </a:lnTo>
                  <a:lnTo>
                    <a:pt x="182249" y="87885"/>
                  </a:lnTo>
                  <a:lnTo>
                    <a:pt x="197580" y="95890"/>
                  </a:lnTo>
                  <a:lnTo>
                    <a:pt x="204230" y="101885"/>
                  </a:lnTo>
                  <a:lnTo>
                    <a:pt x="207185" y="108077"/>
                  </a:lnTo>
                  <a:lnTo>
                    <a:pt x="204798" y="112268"/>
                  </a:lnTo>
                  <a:lnTo>
                    <a:pt x="193680" y="122569"/>
                  </a:lnTo>
                  <a:lnTo>
                    <a:pt x="164514" y="135212"/>
                  </a:lnTo>
                  <a:lnTo>
                    <a:pt x="129060" y="140604"/>
                  </a:lnTo>
                  <a:lnTo>
                    <a:pt x="91744" y="147258"/>
                  </a:lnTo>
                  <a:lnTo>
                    <a:pt x="63990" y="150876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SMARTInkShape-Group56">
            <a:extLst>
              <a:ext uri="{FF2B5EF4-FFF2-40B4-BE49-F238E27FC236}">
                <a16:creationId xmlns:a16="http://schemas.microsoft.com/office/drawing/2014/main" id="{F9847D8E-9FC0-6E1F-969F-FCA0AD51ADC5}"/>
              </a:ext>
            </a:extLst>
          </p:cNvPr>
          <p:cNvGrpSpPr/>
          <p:nvPr/>
        </p:nvGrpSpPr>
        <p:grpSpPr>
          <a:xfrm>
            <a:off x="7632054" y="4353482"/>
            <a:ext cx="264172" cy="361394"/>
            <a:chOff x="7632054" y="4353482"/>
            <a:chExt cx="264172" cy="361394"/>
          </a:xfrm>
        </p:grpSpPr>
        <p:sp>
          <p:nvSpPr>
            <p:cNvPr id="144" name="SMARTInkShape-300">
              <a:extLst>
                <a:ext uri="{FF2B5EF4-FFF2-40B4-BE49-F238E27FC236}">
                  <a16:creationId xmlns:a16="http://schemas.microsoft.com/office/drawing/2014/main" id="{DDE2F16B-C6A6-E8DF-B251-0B5381AE8729}"/>
                </a:ext>
              </a:extLst>
            </p:cNvPr>
            <p:cNvSpPr/>
            <p:nvPr>
              <p:custDataLst>
                <p:tags r:id="rId205"/>
              </p:custDataLst>
            </p:nvPr>
          </p:nvSpPr>
          <p:spPr>
            <a:xfrm>
              <a:off x="7734300" y="4524375"/>
              <a:ext cx="161926" cy="28576"/>
            </a:xfrm>
            <a:custGeom>
              <a:avLst/>
              <a:gdLst/>
              <a:ahLst/>
              <a:cxnLst/>
              <a:rect l="0" t="0" r="0" b="0"/>
              <a:pathLst>
                <a:path w="16192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8"/>
                  </a:lnTo>
                  <a:lnTo>
                    <a:pt x="47559" y="9277"/>
                  </a:lnTo>
                  <a:lnTo>
                    <a:pt x="85712" y="1832"/>
                  </a:lnTo>
                  <a:lnTo>
                    <a:pt x="129309" y="362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301">
              <a:extLst>
                <a:ext uri="{FF2B5EF4-FFF2-40B4-BE49-F238E27FC236}">
                  <a16:creationId xmlns:a16="http://schemas.microsoft.com/office/drawing/2014/main" id="{6293F6B4-8B86-2E91-7956-F66FD2904D8C}"/>
                </a:ext>
              </a:extLst>
            </p:cNvPr>
            <p:cNvSpPr/>
            <p:nvPr>
              <p:custDataLst>
                <p:tags r:id="rId206"/>
              </p:custDataLst>
            </p:nvPr>
          </p:nvSpPr>
          <p:spPr>
            <a:xfrm>
              <a:off x="7754723" y="4353482"/>
              <a:ext cx="131585" cy="361394"/>
            </a:xfrm>
            <a:custGeom>
              <a:avLst/>
              <a:gdLst/>
              <a:ahLst/>
              <a:cxnLst/>
              <a:rect l="0" t="0" r="0" b="0"/>
              <a:pathLst>
                <a:path w="131585" h="361394">
                  <a:moveTo>
                    <a:pt x="122452" y="56593"/>
                  </a:moveTo>
                  <a:lnTo>
                    <a:pt x="122452" y="56593"/>
                  </a:lnTo>
                  <a:lnTo>
                    <a:pt x="122452" y="43336"/>
                  </a:lnTo>
                  <a:lnTo>
                    <a:pt x="125274" y="37295"/>
                  </a:lnTo>
                  <a:lnTo>
                    <a:pt x="128997" y="31083"/>
                  </a:lnTo>
                  <a:lnTo>
                    <a:pt x="131389" y="18471"/>
                  </a:lnTo>
                  <a:lnTo>
                    <a:pt x="131584" y="15304"/>
                  </a:lnTo>
                  <a:lnTo>
                    <a:pt x="128980" y="8962"/>
                  </a:lnTo>
                  <a:lnTo>
                    <a:pt x="123742" y="1324"/>
                  </a:lnTo>
                  <a:lnTo>
                    <a:pt x="120203" y="279"/>
                  </a:lnTo>
                  <a:lnTo>
                    <a:pt x="117778" y="0"/>
                  </a:lnTo>
                  <a:lnTo>
                    <a:pt x="112261" y="2513"/>
                  </a:lnTo>
                  <a:lnTo>
                    <a:pt x="100095" y="12750"/>
                  </a:lnTo>
                  <a:lnTo>
                    <a:pt x="79896" y="42288"/>
                  </a:lnTo>
                  <a:lnTo>
                    <a:pt x="61748" y="82105"/>
                  </a:lnTo>
                  <a:lnTo>
                    <a:pt x="45082" y="125300"/>
                  </a:lnTo>
                  <a:lnTo>
                    <a:pt x="35555" y="169413"/>
                  </a:lnTo>
                  <a:lnTo>
                    <a:pt x="23795" y="208700"/>
                  </a:lnTo>
                  <a:lnTo>
                    <a:pt x="14433" y="247594"/>
                  </a:lnTo>
                  <a:lnTo>
                    <a:pt x="10013" y="287576"/>
                  </a:lnTo>
                  <a:lnTo>
                    <a:pt x="5575" y="331041"/>
                  </a:lnTo>
                  <a:lnTo>
                    <a:pt x="0" y="352811"/>
                  </a:lnTo>
                  <a:lnTo>
                    <a:pt x="600" y="355671"/>
                  </a:lnTo>
                  <a:lnTo>
                    <a:pt x="8152" y="3613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SMARTInkShape-302">
              <a:extLst>
                <a:ext uri="{FF2B5EF4-FFF2-40B4-BE49-F238E27FC236}">
                  <a16:creationId xmlns:a16="http://schemas.microsoft.com/office/drawing/2014/main" id="{88AADAA1-D70C-ED66-E3F8-F685FDD32392}"/>
                </a:ext>
              </a:extLst>
            </p:cNvPr>
            <p:cNvSpPr/>
            <p:nvPr>
              <p:custDataLst>
                <p:tags r:id="rId207"/>
              </p:custDataLst>
            </p:nvPr>
          </p:nvSpPr>
          <p:spPr>
            <a:xfrm>
              <a:off x="7632054" y="4467631"/>
              <a:ext cx="83081" cy="107353"/>
            </a:xfrm>
            <a:custGeom>
              <a:avLst/>
              <a:gdLst/>
              <a:ahLst/>
              <a:cxnLst/>
              <a:rect l="0" t="0" r="0" b="0"/>
              <a:pathLst>
                <a:path w="83081" h="107353">
                  <a:moveTo>
                    <a:pt x="73671" y="28169"/>
                  </a:moveTo>
                  <a:lnTo>
                    <a:pt x="73671" y="28169"/>
                  </a:lnTo>
                  <a:lnTo>
                    <a:pt x="73671" y="23112"/>
                  </a:lnTo>
                  <a:lnTo>
                    <a:pt x="76493" y="17808"/>
                  </a:lnTo>
                  <a:lnTo>
                    <a:pt x="82803" y="9627"/>
                  </a:lnTo>
                  <a:lnTo>
                    <a:pt x="83080" y="4213"/>
                  </a:lnTo>
                  <a:lnTo>
                    <a:pt x="82060" y="2673"/>
                  </a:lnTo>
                  <a:lnTo>
                    <a:pt x="80323" y="1647"/>
                  </a:lnTo>
                  <a:lnTo>
                    <a:pt x="74985" y="0"/>
                  </a:lnTo>
                  <a:lnTo>
                    <a:pt x="42215" y="17944"/>
                  </a:lnTo>
                  <a:lnTo>
                    <a:pt x="15089" y="41358"/>
                  </a:lnTo>
                  <a:lnTo>
                    <a:pt x="6006" y="53786"/>
                  </a:lnTo>
                  <a:lnTo>
                    <a:pt x="1265" y="66366"/>
                  </a:lnTo>
                  <a:lnTo>
                    <a:pt x="0" y="72684"/>
                  </a:lnTo>
                  <a:lnTo>
                    <a:pt x="1274" y="79012"/>
                  </a:lnTo>
                  <a:lnTo>
                    <a:pt x="12120" y="96974"/>
                  </a:lnTo>
                  <a:lnTo>
                    <a:pt x="19152" y="105668"/>
                  </a:lnTo>
                  <a:lnTo>
                    <a:pt x="24624" y="107352"/>
                  </a:lnTo>
                  <a:lnTo>
                    <a:pt x="39173" y="106400"/>
                  </a:lnTo>
                  <a:lnTo>
                    <a:pt x="60156" y="99915"/>
                  </a:lnTo>
                  <a:lnTo>
                    <a:pt x="74723" y="91290"/>
                  </a:lnTo>
                  <a:lnTo>
                    <a:pt x="79430" y="85150"/>
                  </a:lnTo>
                  <a:lnTo>
                    <a:pt x="80685" y="82032"/>
                  </a:lnTo>
                  <a:lnTo>
                    <a:pt x="80464" y="78894"/>
                  </a:lnTo>
                  <a:lnTo>
                    <a:pt x="66802" y="53366"/>
                  </a:lnTo>
                  <a:lnTo>
                    <a:pt x="58701" y="41750"/>
                  </a:lnTo>
                  <a:lnTo>
                    <a:pt x="52605" y="28343"/>
                  </a:lnTo>
                  <a:lnTo>
                    <a:pt x="50101" y="25110"/>
                  </a:lnTo>
                  <a:lnTo>
                    <a:pt x="35571" y="186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0" name="SMARTInkShape-Group57">
            <a:extLst>
              <a:ext uri="{FF2B5EF4-FFF2-40B4-BE49-F238E27FC236}">
                <a16:creationId xmlns:a16="http://schemas.microsoft.com/office/drawing/2014/main" id="{AFD0D509-044A-1472-3046-1EBABF9B73F0}"/>
              </a:ext>
            </a:extLst>
          </p:cNvPr>
          <p:cNvGrpSpPr/>
          <p:nvPr/>
        </p:nvGrpSpPr>
        <p:grpSpPr>
          <a:xfrm>
            <a:off x="8220075" y="4419731"/>
            <a:ext cx="371476" cy="218945"/>
            <a:chOff x="8220075" y="4419731"/>
            <a:chExt cx="371476" cy="218945"/>
          </a:xfrm>
        </p:grpSpPr>
        <p:sp>
          <p:nvSpPr>
            <p:cNvPr id="148" name="SMARTInkShape-303">
              <a:extLst>
                <a:ext uri="{FF2B5EF4-FFF2-40B4-BE49-F238E27FC236}">
                  <a16:creationId xmlns:a16="http://schemas.microsoft.com/office/drawing/2014/main" id="{E5EC70A6-BD73-339B-BBFA-531045537D00}"/>
                </a:ext>
              </a:extLst>
            </p:cNvPr>
            <p:cNvSpPr/>
            <p:nvPr>
              <p:custDataLst>
                <p:tags r:id="rId203"/>
              </p:custDataLst>
            </p:nvPr>
          </p:nvSpPr>
          <p:spPr>
            <a:xfrm>
              <a:off x="8334375" y="4419731"/>
              <a:ext cx="257176" cy="208650"/>
            </a:xfrm>
            <a:custGeom>
              <a:avLst/>
              <a:gdLst/>
              <a:ahLst/>
              <a:cxnLst/>
              <a:rect l="0" t="0" r="0" b="0"/>
              <a:pathLst>
                <a:path w="257176" h="208650">
                  <a:moveTo>
                    <a:pt x="0" y="104644"/>
                  </a:moveTo>
                  <a:lnTo>
                    <a:pt x="0" y="104644"/>
                  </a:lnTo>
                  <a:lnTo>
                    <a:pt x="10361" y="79205"/>
                  </a:lnTo>
                  <a:lnTo>
                    <a:pt x="43600" y="33507"/>
                  </a:lnTo>
                  <a:lnTo>
                    <a:pt x="60213" y="15992"/>
                  </a:lnTo>
                  <a:lnTo>
                    <a:pt x="66625" y="12327"/>
                  </a:lnTo>
                  <a:lnTo>
                    <a:pt x="73003" y="9639"/>
                  </a:lnTo>
                  <a:lnTo>
                    <a:pt x="83841" y="1365"/>
                  </a:lnTo>
                  <a:lnTo>
                    <a:pt x="93761" y="0"/>
                  </a:lnTo>
                  <a:lnTo>
                    <a:pt x="103320" y="8081"/>
                  </a:lnTo>
                  <a:lnTo>
                    <a:pt x="104647" y="45907"/>
                  </a:lnTo>
                  <a:lnTo>
                    <a:pt x="97145" y="90768"/>
                  </a:lnTo>
                  <a:lnTo>
                    <a:pt x="82382" y="134110"/>
                  </a:lnTo>
                  <a:lnTo>
                    <a:pt x="62212" y="170436"/>
                  </a:lnTo>
                  <a:lnTo>
                    <a:pt x="43490" y="196271"/>
                  </a:lnTo>
                  <a:lnTo>
                    <a:pt x="39165" y="206822"/>
                  </a:lnTo>
                  <a:lnTo>
                    <a:pt x="39868" y="207687"/>
                  </a:lnTo>
                  <a:lnTo>
                    <a:pt x="43472" y="208649"/>
                  </a:lnTo>
                  <a:lnTo>
                    <a:pt x="63071" y="208209"/>
                  </a:lnTo>
                  <a:lnTo>
                    <a:pt x="87479" y="203886"/>
                  </a:lnTo>
                  <a:lnTo>
                    <a:pt x="113761" y="206251"/>
                  </a:lnTo>
                  <a:lnTo>
                    <a:pt x="153791" y="200940"/>
                  </a:lnTo>
                  <a:lnTo>
                    <a:pt x="200208" y="197209"/>
                  </a:lnTo>
                  <a:lnTo>
                    <a:pt x="257175" y="1903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304">
              <a:extLst>
                <a:ext uri="{FF2B5EF4-FFF2-40B4-BE49-F238E27FC236}">
                  <a16:creationId xmlns:a16="http://schemas.microsoft.com/office/drawing/2014/main" id="{260E357B-8F61-03B4-9AFA-5574855F4F4F}"/>
                </a:ext>
              </a:extLst>
            </p:cNvPr>
            <p:cNvSpPr/>
            <p:nvPr>
              <p:custDataLst>
                <p:tags r:id="rId204"/>
              </p:custDataLst>
            </p:nvPr>
          </p:nvSpPr>
          <p:spPr>
            <a:xfrm>
              <a:off x="8220075" y="4442949"/>
              <a:ext cx="84401" cy="195727"/>
            </a:xfrm>
            <a:custGeom>
              <a:avLst/>
              <a:gdLst/>
              <a:ahLst/>
              <a:cxnLst/>
              <a:rect l="0" t="0" r="0" b="0"/>
              <a:pathLst>
                <a:path w="84401" h="195727">
                  <a:moveTo>
                    <a:pt x="76200" y="14751"/>
                  </a:moveTo>
                  <a:lnTo>
                    <a:pt x="76200" y="14751"/>
                  </a:lnTo>
                  <a:lnTo>
                    <a:pt x="84400" y="6550"/>
                  </a:lnTo>
                  <a:lnTo>
                    <a:pt x="83784" y="5050"/>
                  </a:lnTo>
                  <a:lnTo>
                    <a:pt x="80276" y="562"/>
                  </a:lnTo>
                  <a:lnTo>
                    <a:pt x="78917" y="0"/>
                  </a:lnTo>
                  <a:lnTo>
                    <a:pt x="78012" y="684"/>
                  </a:lnTo>
                  <a:lnTo>
                    <a:pt x="77408" y="2198"/>
                  </a:lnTo>
                  <a:lnTo>
                    <a:pt x="49792" y="41588"/>
                  </a:lnTo>
                  <a:lnTo>
                    <a:pt x="26259" y="88688"/>
                  </a:lnTo>
                  <a:lnTo>
                    <a:pt x="10322" y="133112"/>
                  </a:lnTo>
                  <a:lnTo>
                    <a:pt x="4588" y="149906"/>
                  </a:lnTo>
                  <a:lnTo>
                    <a:pt x="0" y="1957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7" name="SMARTInkShape-Group58">
            <a:extLst>
              <a:ext uri="{FF2B5EF4-FFF2-40B4-BE49-F238E27FC236}">
                <a16:creationId xmlns:a16="http://schemas.microsoft.com/office/drawing/2014/main" id="{CA6CAB81-E7B1-3B91-D040-A5604969D5C7}"/>
              </a:ext>
            </a:extLst>
          </p:cNvPr>
          <p:cNvGrpSpPr/>
          <p:nvPr/>
        </p:nvGrpSpPr>
        <p:grpSpPr>
          <a:xfrm>
            <a:off x="8924925" y="4333875"/>
            <a:ext cx="2390776" cy="457201"/>
            <a:chOff x="8924925" y="4333875"/>
            <a:chExt cx="2390776" cy="457201"/>
          </a:xfrm>
        </p:grpSpPr>
        <p:sp>
          <p:nvSpPr>
            <p:cNvPr id="151" name="SMARTInkShape-305">
              <a:extLst>
                <a:ext uri="{FF2B5EF4-FFF2-40B4-BE49-F238E27FC236}">
                  <a16:creationId xmlns:a16="http://schemas.microsoft.com/office/drawing/2014/main" id="{940A94BB-A5D2-787C-CCA7-53777BD4524B}"/>
                </a:ext>
              </a:extLst>
            </p:cNvPr>
            <p:cNvSpPr/>
            <p:nvPr>
              <p:custDataLst>
                <p:tags r:id="rId187"/>
              </p:custDataLst>
            </p:nvPr>
          </p:nvSpPr>
          <p:spPr>
            <a:xfrm>
              <a:off x="10850170" y="4574383"/>
              <a:ext cx="465531" cy="178593"/>
            </a:xfrm>
            <a:custGeom>
              <a:avLst/>
              <a:gdLst/>
              <a:ahLst/>
              <a:cxnLst/>
              <a:rect l="0" t="0" r="0" b="0"/>
              <a:pathLst>
                <a:path w="465531" h="178593">
                  <a:moveTo>
                    <a:pt x="103580" y="64292"/>
                  </a:moveTo>
                  <a:lnTo>
                    <a:pt x="103580" y="64292"/>
                  </a:lnTo>
                  <a:lnTo>
                    <a:pt x="103580" y="46600"/>
                  </a:lnTo>
                  <a:lnTo>
                    <a:pt x="85266" y="27047"/>
                  </a:lnTo>
                  <a:lnTo>
                    <a:pt x="54447" y="4322"/>
                  </a:lnTo>
                  <a:lnTo>
                    <a:pt x="41527" y="597"/>
                  </a:lnTo>
                  <a:lnTo>
                    <a:pt x="26260" y="0"/>
                  </a:lnTo>
                  <a:lnTo>
                    <a:pt x="12419" y="3262"/>
                  </a:lnTo>
                  <a:lnTo>
                    <a:pt x="7880" y="7730"/>
                  </a:lnTo>
                  <a:lnTo>
                    <a:pt x="2839" y="21162"/>
                  </a:lnTo>
                  <a:lnTo>
                    <a:pt x="0" y="41518"/>
                  </a:lnTo>
                  <a:lnTo>
                    <a:pt x="8576" y="88581"/>
                  </a:lnTo>
                  <a:lnTo>
                    <a:pt x="16754" y="106179"/>
                  </a:lnTo>
                  <a:lnTo>
                    <a:pt x="26537" y="118539"/>
                  </a:lnTo>
                  <a:lnTo>
                    <a:pt x="37943" y="125443"/>
                  </a:lnTo>
                  <a:lnTo>
                    <a:pt x="52398" y="129876"/>
                  </a:lnTo>
                  <a:lnTo>
                    <a:pt x="54641" y="128123"/>
                  </a:lnTo>
                  <a:lnTo>
                    <a:pt x="91104" y="80987"/>
                  </a:lnTo>
                  <a:lnTo>
                    <a:pt x="110954" y="62258"/>
                  </a:lnTo>
                  <a:lnTo>
                    <a:pt x="119558" y="51746"/>
                  </a:lnTo>
                  <a:lnTo>
                    <a:pt x="135243" y="40937"/>
                  </a:lnTo>
                  <a:lnTo>
                    <a:pt x="148894" y="36404"/>
                  </a:lnTo>
                  <a:lnTo>
                    <a:pt x="153000" y="38845"/>
                  </a:lnTo>
                  <a:lnTo>
                    <a:pt x="155577" y="40978"/>
                  </a:lnTo>
                  <a:lnTo>
                    <a:pt x="158439" y="46169"/>
                  </a:lnTo>
                  <a:lnTo>
                    <a:pt x="160277" y="63182"/>
                  </a:lnTo>
                  <a:lnTo>
                    <a:pt x="152489" y="107599"/>
                  </a:lnTo>
                  <a:lnTo>
                    <a:pt x="151208" y="140391"/>
                  </a:lnTo>
                  <a:lnTo>
                    <a:pt x="151206" y="135405"/>
                  </a:lnTo>
                  <a:lnTo>
                    <a:pt x="156262" y="122169"/>
                  </a:lnTo>
                  <a:lnTo>
                    <a:pt x="197194" y="75604"/>
                  </a:lnTo>
                  <a:lnTo>
                    <a:pt x="239137" y="34578"/>
                  </a:lnTo>
                  <a:lnTo>
                    <a:pt x="253553" y="27296"/>
                  </a:lnTo>
                  <a:lnTo>
                    <a:pt x="254362" y="29045"/>
                  </a:lnTo>
                  <a:lnTo>
                    <a:pt x="255917" y="67857"/>
                  </a:lnTo>
                  <a:lnTo>
                    <a:pt x="246846" y="101204"/>
                  </a:lnTo>
                  <a:lnTo>
                    <a:pt x="289277" y="76862"/>
                  </a:lnTo>
                  <a:lnTo>
                    <a:pt x="320766" y="61444"/>
                  </a:lnTo>
                  <a:lnTo>
                    <a:pt x="338323" y="50042"/>
                  </a:lnTo>
                  <a:lnTo>
                    <a:pt x="348681" y="46190"/>
                  </a:lnTo>
                  <a:lnTo>
                    <a:pt x="349530" y="46932"/>
                  </a:lnTo>
                  <a:lnTo>
                    <a:pt x="351785" y="53033"/>
                  </a:lnTo>
                  <a:lnTo>
                    <a:pt x="356063" y="58583"/>
                  </a:lnTo>
                  <a:lnTo>
                    <a:pt x="358671" y="67399"/>
                  </a:lnTo>
                  <a:lnTo>
                    <a:pt x="360888" y="77314"/>
                  </a:lnTo>
                  <a:lnTo>
                    <a:pt x="370933" y="92304"/>
                  </a:lnTo>
                  <a:lnTo>
                    <a:pt x="412055" y="139328"/>
                  </a:lnTo>
                  <a:lnTo>
                    <a:pt x="465530" y="1785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306">
              <a:extLst>
                <a:ext uri="{FF2B5EF4-FFF2-40B4-BE49-F238E27FC236}">
                  <a16:creationId xmlns:a16="http://schemas.microsoft.com/office/drawing/2014/main" id="{0B1A5036-F510-FFBC-81C9-E748697FC2FC}"/>
                </a:ext>
              </a:extLst>
            </p:cNvPr>
            <p:cNvSpPr/>
            <p:nvPr>
              <p:custDataLst>
                <p:tags r:id="rId188"/>
              </p:custDataLst>
            </p:nvPr>
          </p:nvSpPr>
          <p:spPr>
            <a:xfrm>
              <a:off x="10668000" y="4591050"/>
              <a:ext cx="228601" cy="101950"/>
            </a:xfrm>
            <a:custGeom>
              <a:avLst/>
              <a:gdLst/>
              <a:ahLst/>
              <a:cxnLst/>
              <a:rect l="0" t="0" r="0" b="0"/>
              <a:pathLst>
                <a:path w="228601" h="101950">
                  <a:moveTo>
                    <a:pt x="0" y="0"/>
                  </a:moveTo>
                  <a:lnTo>
                    <a:pt x="0" y="0"/>
                  </a:lnTo>
                  <a:lnTo>
                    <a:pt x="45989" y="0"/>
                  </a:lnTo>
                  <a:lnTo>
                    <a:pt x="75605" y="0"/>
                  </a:lnTo>
                  <a:lnTo>
                    <a:pt x="81080" y="5057"/>
                  </a:lnTo>
                  <a:lnTo>
                    <a:pt x="83661" y="13183"/>
                  </a:lnTo>
                  <a:lnTo>
                    <a:pt x="85604" y="54189"/>
                  </a:lnTo>
                  <a:lnTo>
                    <a:pt x="84643" y="84905"/>
                  </a:lnTo>
                  <a:lnTo>
                    <a:pt x="80658" y="95239"/>
                  </a:lnTo>
                  <a:lnTo>
                    <a:pt x="78114" y="98417"/>
                  </a:lnTo>
                  <a:lnTo>
                    <a:pt x="72465" y="101949"/>
                  </a:lnTo>
                  <a:lnTo>
                    <a:pt x="63605" y="100697"/>
                  </a:lnTo>
                  <a:lnTo>
                    <a:pt x="50781" y="96326"/>
                  </a:lnTo>
                  <a:lnTo>
                    <a:pt x="50788" y="93851"/>
                  </a:lnTo>
                  <a:lnTo>
                    <a:pt x="53616" y="85456"/>
                  </a:lnTo>
                  <a:lnTo>
                    <a:pt x="61224" y="77492"/>
                  </a:lnTo>
                  <a:lnTo>
                    <a:pt x="80230" y="67058"/>
                  </a:lnTo>
                  <a:lnTo>
                    <a:pt x="125415" y="50851"/>
                  </a:lnTo>
                  <a:lnTo>
                    <a:pt x="166746" y="40932"/>
                  </a:lnTo>
                  <a:lnTo>
                    <a:pt x="22860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307">
              <a:extLst>
                <a:ext uri="{FF2B5EF4-FFF2-40B4-BE49-F238E27FC236}">
                  <a16:creationId xmlns:a16="http://schemas.microsoft.com/office/drawing/2014/main" id="{8D5656F7-5288-9B70-E1D8-621A92ABD78B}"/>
                </a:ext>
              </a:extLst>
            </p:cNvPr>
            <p:cNvSpPr/>
            <p:nvPr>
              <p:custDataLst>
                <p:tags r:id="rId189"/>
              </p:custDataLst>
            </p:nvPr>
          </p:nvSpPr>
          <p:spPr>
            <a:xfrm>
              <a:off x="10525125" y="4601937"/>
              <a:ext cx="142876" cy="27214"/>
            </a:xfrm>
            <a:custGeom>
              <a:avLst/>
              <a:gdLst/>
              <a:ahLst/>
              <a:cxnLst/>
              <a:rect l="0" t="0" r="0" b="0"/>
              <a:pathLst>
                <a:path w="142876" h="27214">
                  <a:moveTo>
                    <a:pt x="0" y="27213"/>
                  </a:moveTo>
                  <a:lnTo>
                    <a:pt x="0" y="27213"/>
                  </a:lnTo>
                  <a:lnTo>
                    <a:pt x="0" y="19012"/>
                  </a:lnTo>
                  <a:lnTo>
                    <a:pt x="10112" y="13024"/>
                  </a:lnTo>
                  <a:lnTo>
                    <a:pt x="21458" y="9603"/>
                  </a:lnTo>
                  <a:lnTo>
                    <a:pt x="34774" y="7389"/>
                  </a:lnTo>
                  <a:lnTo>
                    <a:pt x="47596" y="680"/>
                  </a:lnTo>
                  <a:lnTo>
                    <a:pt x="50781" y="0"/>
                  </a:lnTo>
                  <a:lnTo>
                    <a:pt x="91797" y="5453"/>
                  </a:lnTo>
                  <a:lnTo>
                    <a:pt x="142875" y="81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SMARTInkShape-308">
              <a:extLst>
                <a:ext uri="{FF2B5EF4-FFF2-40B4-BE49-F238E27FC236}">
                  <a16:creationId xmlns:a16="http://schemas.microsoft.com/office/drawing/2014/main" id="{6D6EA5D9-19C8-36DC-D196-546C6FA55456}"/>
                </a:ext>
              </a:extLst>
            </p:cNvPr>
            <p:cNvSpPr/>
            <p:nvPr>
              <p:custDataLst>
                <p:tags r:id="rId190"/>
              </p:custDataLst>
            </p:nvPr>
          </p:nvSpPr>
          <p:spPr>
            <a:xfrm>
              <a:off x="10554553" y="4377525"/>
              <a:ext cx="189221" cy="375451"/>
            </a:xfrm>
            <a:custGeom>
              <a:avLst/>
              <a:gdLst/>
              <a:ahLst/>
              <a:cxnLst/>
              <a:rect l="0" t="0" r="0" b="0"/>
              <a:pathLst>
                <a:path w="189221" h="375451">
                  <a:moveTo>
                    <a:pt x="170597" y="70650"/>
                  </a:moveTo>
                  <a:lnTo>
                    <a:pt x="170597" y="70650"/>
                  </a:lnTo>
                  <a:lnTo>
                    <a:pt x="178799" y="62449"/>
                  </a:lnTo>
                  <a:lnTo>
                    <a:pt x="189220" y="61159"/>
                  </a:lnTo>
                  <a:lnTo>
                    <a:pt x="183017" y="53527"/>
                  </a:lnTo>
                  <a:lnTo>
                    <a:pt x="180980" y="44881"/>
                  </a:lnTo>
                  <a:lnTo>
                    <a:pt x="180503" y="38736"/>
                  </a:lnTo>
                  <a:lnTo>
                    <a:pt x="170122" y="24270"/>
                  </a:lnTo>
                  <a:lnTo>
                    <a:pt x="154197" y="8023"/>
                  </a:lnTo>
                  <a:lnTo>
                    <a:pt x="143551" y="1188"/>
                  </a:lnTo>
                  <a:lnTo>
                    <a:pt x="138807" y="0"/>
                  </a:lnTo>
                  <a:lnTo>
                    <a:pt x="134588" y="267"/>
                  </a:lnTo>
                  <a:lnTo>
                    <a:pt x="130715" y="1503"/>
                  </a:lnTo>
                  <a:lnTo>
                    <a:pt x="88936" y="38474"/>
                  </a:lnTo>
                  <a:lnTo>
                    <a:pt x="74315" y="57824"/>
                  </a:lnTo>
                  <a:lnTo>
                    <a:pt x="56579" y="100045"/>
                  </a:lnTo>
                  <a:lnTo>
                    <a:pt x="33914" y="146958"/>
                  </a:lnTo>
                  <a:lnTo>
                    <a:pt x="18792" y="187794"/>
                  </a:lnTo>
                  <a:lnTo>
                    <a:pt x="8849" y="226715"/>
                  </a:lnTo>
                  <a:lnTo>
                    <a:pt x="2022" y="271761"/>
                  </a:lnTo>
                  <a:lnTo>
                    <a:pt x="0" y="315799"/>
                  </a:lnTo>
                  <a:lnTo>
                    <a:pt x="2220" y="350014"/>
                  </a:lnTo>
                  <a:lnTo>
                    <a:pt x="6864" y="364145"/>
                  </a:lnTo>
                  <a:lnTo>
                    <a:pt x="9584" y="367914"/>
                  </a:lnTo>
                  <a:lnTo>
                    <a:pt x="16495" y="373961"/>
                  </a:lnTo>
                  <a:lnTo>
                    <a:pt x="37247" y="375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SMARTInkShape-309">
              <a:extLst>
                <a:ext uri="{FF2B5EF4-FFF2-40B4-BE49-F238E27FC236}">
                  <a16:creationId xmlns:a16="http://schemas.microsoft.com/office/drawing/2014/main" id="{11D9C9FD-4BC6-EE34-0031-E64DC3923F9D}"/>
                </a:ext>
              </a:extLst>
            </p:cNvPr>
            <p:cNvSpPr/>
            <p:nvPr>
              <p:custDataLst>
                <p:tags r:id="rId191"/>
              </p:custDataLst>
            </p:nvPr>
          </p:nvSpPr>
          <p:spPr>
            <a:xfrm>
              <a:off x="10210800" y="4477017"/>
              <a:ext cx="142485" cy="132909"/>
            </a:xfrm>
            <a:custGeom>
              <a:avLst/>
              <a:gdLst/>
              <a:ahLst/>
              <a:cxnLst/>
              <a:rect l="0" t="0" r="0" b="0"/>
              <a:pathLst>
                <a:path w="142485" h="132909">
                  <a:moveTo>
                    <a:pt x="133350" y="28308"/>
                  </a:moveTo>
                  <a:lnTo>
                    <a:pt x="133350" y="28308"/>
                  </a:lnTo>
                  <a:lnTo>
                    <a:pt x="138407" y="23251"/>
                  </a:lnTo>
                  <a:lnTo>
                    <a:pt x="140888" y="15125"/>
                  </a:lnTo>
                  <a:lnTo>
                    <a:pt x="142484" y="2773"/>
                  </a:lnTo>
                  <a:lnTo>
                    <a:pt x="140497" y="1760"/>
                  </a:lnTo>
                  <a:lnTo>
                    <a:pt x="111268" y="0"/>
                  </a:lnTo>
                  <a:lnTo>
                    <a:pt x="89883" y="4869"/>
                  </a:lnTo>
                  <a:lnTo>
                    <a:pt x="59087" y="22130"/>
                  </a:lnTo>
                  <a:lnTo>
                    <a:pt x="56324" y="25248"/>
                  </a:lnTo>
                  <a:lnTo>
                    <a:pt x="55542" y="28384"/>
                  </a:lnTo>
                  <a:lnTo>
                    <a:pt x="56078" y="31534"/>
                  </a:lnTo>
                  <a:lnTo>
                    <a:pt x="59496" y="37856"/>
                  </a:lnTo>
                  <a:lnTo>
                    <a:pt x="70313" y="50538"/>
                  </a:lnTo>
                  <a:lnTo>
                    <a:pt x="116702" y="79108"/>
                  </a:lnTo>
                  <a:lnTo>
                    <a:pt x="123482" y="82636"/>
                  </a:lnTo>
                  <a:lnTo>
                    <a:pt x="130022" y="85262"/>
                  </a:lnTo>
                  <a:lnTo>
                    <a:pt x="136458" y="89957"/>
                  </a:lnTo>
                  <a:lnTo>
                    <a:pt x="137538" y="93749"/>
                  </a:lnTo>
                  <a:lnTo>
                    <a:pt x="135917" y="103607"/>
                  </a:lnTo>
                  <a:lnTo>
                    <a:pt x="129055" y="116000"/>
                  </a:lnTo>
                  <a:lnTo>
                    <a:pt x="115261" y="126375"/>
                  </a:lnTo>
                  <a:lnTo>
                    <a:pt x="102826" y="131096"/>
                  </a:lnTo>
                  <a:lnTo>
                    <a:pt x="61199" y="132908"/>
                  </a:lnTo>
                  <a:lnTo>
                    <a:pt x="0" y="1235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310">
              <a:extLst>
                <a:ext uri="{FF2B5EF4-FFF2-40B4-BE49-F238E27FC236}">
                  <a16:creationId xmlns:a16="http://schemas.microsoft.com/office/drawing/2014/main" id="{205594E4-F366-E05C-2B38-A1DCA502A369}"/>
                </a:ext>
              </a:extLst>
            </p:cNvPr>
            <p:cNvSpPr/>
            <p:nvPr>
              <p:custDataLst>
                <p:tags r:id="rId192"/>
              </p:custDataLst>
            </p:nvPr>
          </p:nvSpPr>
          <p:spPr>
            <a:xfrm>
              <a:off x="10100187" y="4459532"/>
              <a:ext cx="128555" cy="194229"/>
            </a:xfrm>
            <a:custGeom>
              <a:avLst/>
              <a:gdLst/>
              <a:ahLst/>
              <a:cxnLst/>
              <a:rect l="0" t="0" r="0" b="0"/>
              <a:pathLst>
                <a:path w="128555" h="194229">
                  <a:moveTo>
                    <a:pt x="43938" y="17218"/>
                  </a:moveTo>
                  <a:lnTo>
                    <a:pt x="43938" y="17218"/>
                  </a:lnTo>
                  <a:lnTo>
                    <a:pt x="48995" y="22275"/>
                  </a:lnTo>
                  <a:lnTo>
                    <a:pt x="57122" y="24757"/>
                  </a:lnTo>
                  <a:lnTo>
                    <a:pt x="104406" y="26665"/>
                  </a:lnTo>
                  <a:lnTo>
                    <a:pt x="117027" y="26709"/>
                  </a:lnTo>
                  <a:lnTo>
                    <a:pt x="121239" y="25662"/>
                  </a:lnTo>
                  <a:lnTo>
                    <a:pt x="124047" y="23906"/>
                  </a:lnTo>
                  <a:lnTo>
                    <a:pt x="125920" y="21676"/>
                  </a:lnTo>
                  <a:lnTo>
                    <a:pt x="127999" y="16377"/>
                  </a:lnTo>
                  <a:lnTo>
                    <a:pt x="128554" y="13482"/>
                  </a:lnTo>
                  <a:lnTo>
                    <a:pt x="126807" y="10494"/>
                  </a:lnTo>
                  <a:lnTo>
                    <a:pt x="119223" y="4352"/>
                  </a:lnTo>
                  <a:lnTo>
                    <a:pt x="111617" y="917"/>
                  </a:lnTo>
                  <a:lnTo>
                    <a:pt x="108108" y="0"/>
                  </a:lnTo>
                  <a:lnTo>
                    <a:pt x="88000" y="3768"/>
                  </a:lnTo>
                  <a:lnTo>
                    <a:pt x="61931" y="16643"/>
                  </a:lnTo>
                  <a:lnTo>
                    <a:pt x="44213" y="33863"/>
                  </a:lnTo>
                  <a:lnTo>
                    <a:pt x="21139" y="73853"/>
                  </a:lnTo>
                  <a:lnTo>
                    <a:pt x="4610" y="109023"/>
                  </a:lnTo>
                  <a:lnTo>
                    <a:pt x="0" y="129987"/>
                  </a:lnTo>
                  <a:lnTo>
                    <a:pt x="3596" y="149887"/>
                  </a:lnTo>
                  <a:lnTo>
                    <a:pt x="13308" y="168257"/>
                  </a:lnTo>
                  <a:lnTo>
                    <a:pt x="28209" y="183477"/>
                  </a:lnTo>
                  <a:lnTo>
                    <a:pt x="48236" y="191652"/>
                  </a:lnTo>
                  <a:lnTo>
                    <a:pt x="71249" y="194228"/>
                  </a:lnTo>
                  <a:lnTo>
                    <a:pt x="120138" y="1886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311">
              <a:extLst>
                <a:ext uri="{FF2B5EF4-FFF2-40B4-BE49-F238E27FC236}">
                  <a16:creationId xmlns:a16="http://schemas.microsoft.com/office/drawing/2014/main" id="{4CB04376-D30B-ED33-0E08-B1455E3342BC}"/>
                </a:ext>
              </a:extLst>
            </p:cNvPr>
            <p:cNvSpPr/>
            <p:nvPr>
              <p:custDataLst>
                <p:tags r:id="rId193"/>
              </p:custDataLst>
            </p:nvPr>
          </p:nvSpPr>
          <p:spPr>
            <a:xfrm>
              <a:off x="10048875" y="44291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28575"/>
                  </a:moveTo>
                  <a:lnTo>
                    <a:pt x="9525" y="28575"/>
                  </a:lnTo>
                  <a:lnTo>
                    <a:pt x="4468" y="23518"/>
                  </a:lnTo>
                  <a:lnTo>
                    <a:pt x="1987" y="15392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312">
              <a:extLst>
                <a:ext uri="{FF2B5EF4-FFF2-40B4-BE49-F238E27FC236}">
                  <a16:creationId xmlns:a16="http://schemas.microsoft.com/office/drawing/2014/main" id="{957E1607-AF6C-A116-1DE6-E4205C6F5D7C}"/>
                </a:ext>
              </a:extLst>
            </p:cNvPr>
            <p:cNvSpPr/>
            <p:nvPr>
              <p:custDataLst>
                <p:tags r:id="rId194"/>
              </p:custDataLst>
            </p:nvPr>
          </p:nvSpPr>
          <p:spPr>
            <a:xfrm>
              <a:off x="9867900" y="4471262"/>
              <a:ext cx="160522" cy="138839"/>
            </a:xfrm>
            <a:custGeom>
              <a:avLst/>
              <a:gdLst/>
              <a:ahLst/>
              <a:cxnLst/>
              <a:rect l="0" t="0" r="0" b="0"/>
              <a:pathLst>
                <a:path w="160522" h="138839">
                  <a:moveTo>
                    <a:pt x="0" y="5488"/>
                  </a:moveTo>
                  <a:lnTo>
                    <a:pt x="0" y="5488"/>
                  </a:lnTo>
                  <a:lnTo>
                    <a:pt x="10112" y="5488"/>
                  </a:lnTo>
                  <a:lnTo>
                    <a:pt x="17900" y="2666"/>
                  </a:lnTo>
                  <a:lnTo>
                    <a:pt x="21458" y="431"/>
                  </a:lnTo>
                  <a:lnTo>
                    <a:pt x="25948" y="0"/>
                  </a:lnTo>
                  <a:lnTo>
                    <a:pt x="68256" y="4867"/>
                  </a:lnTo>
                  <a:lnTo>
                    <a:pt x="115301" y="5434"/>
                  </a:lnTo>
                  <a:lnTo>
                    <a:pt x="160521" y="5488"/>
                  </a:lnTo>
                  <a:lnTo>
                    <a:pt x="156453" y="15601"/>
                  </a:lnTo>
                  <a:lnTo>
                    <a:pt x="130439" y="61387"/>
                  </a:lnTo>
                  <a:lnTo>
                    <a:pt x="119082" y="78496"/>
                  </a:lnTo>
                  <a:lnTo>
                    <a:pt x="100357" y="122152"/>
                  </a:lnTo>
                  <a:lnTo>
                    <a:pt x="100771" y="126655"/>
                  </a:lnTo>
                  <a:lnTo>
                    <a:pt x="103984" y="136432"/>
                  </a:lnTo>
                  <a:lnTo>
                    <a:pt x="105306" y="137234"/>
                  </a:lnTo>
                  <a:lnTo>
                    <a:pt x="114300" y="1388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313">
              <a:extLst>
                <a:ext uri="{FF2B5EF4-FFF2-40B4-BE49-F238E27FC236}">
                  <a16:creationId xmlns:a16="http://schemas.microsoft.com/office/drawing/2014/main" id="{E6AE1B42-E169-61B3-9868-47E79348E177}"/>
                </a:ext>
              </a:extLst>
            </p:cNvPr>
            <p:cNvSpPr/>
            <p:nvPr>
              <p:custDataLst>
                <p:tags r:id="rId195"/>
              </p:custDataLst>
            </p:nvPr>
          </p:nvSpPr>
          <p:spPr>
            <a:xfrm>
              <a:off x="9877865" y="4333875"/>
              <a:ext cx="113861" cy="265630"/>
            </a:xfrm>
            <a:custGeom>
              <a:avLst/>
              <a:gdLst/>
              <a:ahLst/>
              <a:cxnLst/>
              <a:rect l="0" t="0" r="0" b="0"/>
              <a:pathLst>
                <a:path w="113861" h="265630">
                  <a:moveTo>
                    <a:pt x="56710" y="0"/>
                  </a:moveTo>
                  <a:lnTo>
                    <a:pt x="56710" y="0"/>
                  </a:lnTo>
                  <a:lnTo>
                    <a:pt x="55652" y="9721"/>
                  </a:lnTo>
                  <a:lnTo>
                    <a:pt x="43453" y="48905"/>
                  </a:lnTo>
                  <a:lnTo>
                    <a:pt x="31201" y="91465"/>
                  </a:lnTo>
                  <a:lnTo>
                    <a:pt x="18588" y="128095"/>
                  </a:lnTo>
                  <a:lnTo>
                    <a:pt x="10963" y="170412"/>
                  </a:lnTo>
                  <a:lnTo>
                    <a:pt x="1793" y="218010"/>
                  </a:lnTo>
                  <a:lnTo>
                    <a:pt x="0" y="236621"/>
                  </a:lnTo>
                  <a:lnTo>
                    <a:pt x="4747" y="254496"/>
                  </a:lnTo>
                  <a:lnTo>
                    <a:pt x="7252" y="258564"/>
                  </a:lnTo>
                  <a:lnTo>
                    <a:pt x="12855" y="263084"/>
                  </a:lnTo>
                  <a:lnTo>
                    <a:pt x="27018" y="265629"/>
                  </a:lnTo>
                  <a:lnTo>
                    <a:pt x="44620" y="261326"/>
                  </a:lnTo>
                  <a:lnTo>
                    <a:pt x="87220" y="244282"/>
                  </a:lnTo>
                  <a:lnTo>
                    <a:pt x="11386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314">
              <a:extLst>
                <a:ext uri="{FF2B5EF4-FFF2-40B4-BE49-F238E27FC236}">
                  <a16:creationId xmlns:a16="http://schemas.microsoft.com/office/drawing/2014/main" id="{057E7EDE-1CB5-1BE2-EA1F-2A596F729377}"/>
                </a:ext>
              </a:extLst>
            </p:cNvPr>
            <p:cNvSpPr/>
            <p:nvPr>
              <p:custDataLst>
                <p:tags r:id="rId196"/>
              </p:custDataLst>
            </p:nvPr>
          </p:nvSpPr>
          <p:spPr>
            <a:xfrm>
              <a:off x="9519512" y="4506173"/>
              <a:ext cx="376964" cy="148978"/>
            </a:xfrm>
            <a:custGeom>
              <a:avLst/>
              <a:gdLst/>
              <a:ahLst/>
              <a:cxnLst/>
              <a:rect l="0" t="0" r="0" b="0"/>
              <a:pathLst>
                <a:path w="376964" h="148978">
                  <a:moveTo>
                    <a:pt x="5488" y="65827"/>
                  </a:moveTo>
                  <a:lnTo>
                    <a:pt x="5488" y="65827"/>
                  </a:lnTo>
                  <a:lnTo>
                    <a:pt x="0" y="65827"/>
                  </a:lnTo>
                  <a:lnTo>
                    <a:pt x="45130" y="65827"/>
                  </a:lnTo>
                  <a:lnTo>
                    <a:pt x="65670" y="65827"/>
                  </a:lnTo>
                  <a:lnTo>
                    <a:pt x="72099" y="63005"/>
                  </a:lnTo>
                  <a:lnTo>
                    <a:pt x="78485" y="59281"/>
                  </a:lnTo>
                  <a:lnTo>
                    <a:pt x="84851" y="57626"/>
                  </a:lnTo>
                  <a:lnTo>
                    <a:pt x="91208" y="51246"/>
                  </a:lnTo>
                  <a:lnTo>
                    <a:pt x="103912" y="34960"/>
                  </a:lnTo>
                  <a:lnTo>
                    <a:pt x="104971" y="31491"/>
                  </a:lnTo>
                  <a:lnTo>
                    <a:pt x="104619" y="28119"/>
                  </a:lnTo>
                  <a:lnTo>
                    <a:pt x="96448" y="10048"/>
                  </a:lnTo>
                  <a:lnTo>
                    <a:pt x="90718" y="3995"/>
                  </a:lnTo>
                  <a:lnTo>
                    <a:pt x="87709" y="2380"/>
                  </a:lnTo>
                  <a:lnTo>
                    <a:pt x="73358" y="109"/>
                  </a:lnTo>
                  <a:lnTo>
                    <a:pt x="33920" y="7437"/>
                  </a:lnTo>
                  <a:lnTo>
                    <a:pt x="29735" y="9967"/>
                  </a:lnTo>
                  <a:lnTo>
                    <a:pt x="18787" y="23640"/>
                  </a:lnTo>
                  <a:lnTo>
                    <a:pt x="12104" y="35083"/>
                  </a:lnTo>
                  <a:lnTo>
                    <a:pt x="10957" y="41098"/>
                  </a:lnTo>
                  <a:lnTo>
                    <a:pt x="12505" y="53425"/>
                  </a:lnTo>
                  <a:lnTo>
                    <a:pt x="32583" y="97172"/>
                  </a:lnTo>
                  <a:lnTo>
                    <a:pt x="46471" y="115293"/>
                  </a:lnTo>
                  <a:lnTo>
                    <a:pt x="61258" y="125757"/>
                  </a:lnTo>
                  <a:lnTo>
                    <a:pt x="79046" y="130504"/>
                  </a:lnTo>
                  <a:lnTo>
                    <a:pt x="92664" y="131910"/>
                  </a:lnTo>
                  <a:lnTo>
                    <a:pt x="108458" y="127270"/>
                  </a:lnTo>
                  <a:lnTo>
                    <a:pt x="117574" y="119240"/>
                  </a:lnTo>
                  <a:lnTo>
                    <a:pt x="135371" y="89676"/>
                  </a:lnTo>
                  <a:lnTo>
                    <a:pt x="151128" y="58191"/>
                  </a:lnTo>
                  <a:lnTo>
                    <a:pt x="183883" y="13651"/>
                  </a:lnTo>
                  <a:lnTo>
                    <a:pt x="193597" y="2016"/>
                  </a:lnTo>
                  <a:lnTo>
                    <a:pt x="200570" y="425"/>
                  </a:lnTo>
                  <a:lnTo>
                    <a:pt x="205393" y="0"/>
                  </a:lnTo>
                  <a:lnTo>
                    <a:pt x="208607" y="1834"/>
                  </a:lnTo>
                  <a:lnTo>
                    <a:pt x="210751" y="5174"/>
                  </a:lnTo>
                  <a:lnTo>
                    <a:pt x="213768" y="19986"/>
                  </a:lnTo>
                  <a:lnTo>
                    <a:pt x="215929" y="63279"/>
                  </a:lnTo>
                  <a:lnTo>
                    <a:pt x="223217" y="105054"/>
                  </a:lnTo>
                  <a:lnTo>
                    <a:pt x="223239" y="133587"/>
                  </a:lnTo>
                  <a:lnTo>
                    <a:pt x="219388" y="142862"/>
                  </a:lnTo>
                  <a:lnTo>
                    <a:pt x="215822" y="145759"/>
                  </a:lnTo>
                  <a:lnTo>
                    <a:pt x="206214" y="148977"/>
                  </a:lnTo>
                  <a:lnTo>
                    <a:pt x="201747" y="148777"/>
                  </a:lnTo>
                  <a:lnTo>
                    <a:pt x="193961" y="145733"/>
                  </a:lnTo>
                  <a:lnTo>
                    <a:pt x="183628" y="138069"/>
                  </a:lnTo>
                  <a:lnTo>
                    <a:pt x="182457" y="133038"/>
                  </a:lnTo>
                  <a:lnTo>
                    <a:pt x="183977" y="118982"/>
                  </a:lnTo>
                  <a:lnTo>
                    <a:pt x="191002" y="104973"/>
                  </a:lnTo>
                  <a:lnTo>
                    <a:pt x="202239" y="91692"/>
                  </a:lnTo>
                  <a:lnTo>
                    <a:pt x="244435" y="59539"/>
                  </a:lnTo>
                  <a:lnTo>
                    <a:pt x="284433" y="42841"/>
                  </a:lnTo>
                  <a:lnTo>
                    <a:pt x="329695" y="35166"/>
                  </a:lnTo>
                  <a:lnTo>
                    <a:pt x="376963" y="277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315">
              <a:extLst>
                <a:ext uri="{FF2B5EF4-FFF2-40B4-BE49-F238E27FC236}">
                  <a16:creationId xmlns:a16="http://schemas.microsoft.com/office/drawing/2014/main" id="{40696DC3-CFFF-2C61-9C5B-0BC2B2EEB717}"/>
                </a:ext>
              </a:extLst>
            </p:cNvPr>
            <p:cNvSpPr/>
            <p:nvPr>
              <p:custDataLst>
                <p:tags r:id="rId197"/>
              </p:custDataLst>
            </p:nvPr>
          </p:nvSpPr>
          <p:spPr>
            <a:xfrm>
              <a:off x="9410700" y="4497841"/>
              <a:ext cx="100342" cy="86714"/>
            </a:xfrm>
            <a:custGeom>
              <a:avLst/>
              <a:gdLst/>
              <a:ahLst/>
              <a:cxnLst/>
              <a:rect l="0" t="0" r="0" b="0"/>
              <a:pathLst>
                <a:path w="100342" h="86714">
                  <a:moveTo>
                    <a:pt x="0" y="83684"/>
                  </a:moveTo>
                  <a:lnTo>
                    <a:pt x="0" y="83684"/>
                  </a:lnTo>
                  <a:lnTo>
                    <a:pt x="0" y="65370"/>
                  </a:lnTo>
                  <a:lnTo>
                    <a:pt x="5644" y="54025"/>
                  </a:lnTo>
                  <a:lnTo>
                    <a:pt x="31056" y="19736"/>
                  </a:lnTo>
                  <a:lnTo>
                    <a:pt x="54105" y="2551"/>
                  </a:lnTo>
                  <a:lnTo>
                    <a:pt x="64969" y="0"/>
                  </a:lnTo>
                  <a:lnTo>
                    <a:pt x="74030" y="1689"/>
                  </a:lnTo>
                  <a:lnTo>
                    <a:pt x="77929" y="3620"/>
                  </a:lnTo>
                  <a:lnTo>
                    <a:pt x="85082" y="11411"/>
                  </a:lnTo>
                  <a:lnTo>
                    <a:pt x="99712" y="35762"/>
                  </a:lnTo>
                  <a:lnTo>
                    <a:pt x="100341" y="41152"/>
                  </a:lnTo>
                  <a:lnTo>
                    <a:pt x="96170" y="58853"/>
                  </a:lnTo>
                  <a:lnTo>
                    <a:pt x="91073" y="71237"/>
                  </a:lnTo>
                  <a:lnTo>
                    <a:pt x="82458" y="80974"/>
                  </a:lnTo>
                  <a:lnTo>
                    <a:pt x="77198" y="85053"/>
                  </a:lnTo>
                  <a:lnTo>
                    <a:pt x="71574" y="86713"/>
                  </a:lnTo>
                  <a:lnTo>
                    <a:pt x="38100" y="836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316">
              <a:extLst>
                <a:ext uri="{FF2B5EF4-FFF2-40B4-BE49-F238E27FC236}">
                  <a16:creationId xmlns:a16="http://schemas.microsoft.com/office/drawing/2014/main" id="{C747C12E-5827-6ED2-7731-DD3EDF1EB943}"/>
                </a:ext>
              </a:extLst>
            </p:cNvPr>
            <p:cNvSpPr/>
            <p:nvPr>
              <p:custDataLst>
                <p:tags r:id="rId198"/>
              </p:custDataLst>
            </p:nvPr>
          </p:nvSpPr>
          <p:spPr>
            <a:xfrm>
              <a:off x="9382671" y="4537937"/>
              <a:ext cx="47080" cy="253139"/>
            </a:xfrm>
            <a:custGeom>
              <a:avLst/>
              <a:gdLst/>
              <a:ahLst/>
              <a:cxnLst/>
              <a:rect l="0" t="0" r="0" b="0"/>
              <a:pathLst>
                <a:path w="47080" h="253139">
                  <a:moveTo>
                    <a:pt x="47079" y="5488"/>
                  </a:moveTo>
                  <a:lnTo>
                    <a:pt x="47079" y="5488"/>
                  </a:lnTo>
                  <a:lnTo>
                    <a:pt x="47079" y="0"/>
                  </a:lnTo>
                  <a:lnTo>
                    <a:pt x="46021" y="25563"/>
                  </a:lnTo>
                  <a:lnTo>
                    <a:pt x="29744" y="69337"/>
                  </a:lnTo>
                  <a:lnTo>
                    <a:pt x="14922" y="115320"/>
                  </a:lnTo>
                  <a:lnTo>
                    <a:pt x="3606" y="156966"/>
                  </a:lnTo>
                  <a:lnTo>
                    <a:pt x="0" y="203341"/>
                  </a:lnTo>
                  <a:lnTo>
                    <a:pt x="7702" y="243670"/>
                  </a:lnTo>
                  <a:lnTo>
                    <a:pt x="10245" y="246826"/>
                  </a:lnTo>
                  <a:lnTo>
                    <a:pt x="28029" y="2531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317">
              <a:extLst>
                <a:ext uri="{FF2B5EF4-FFF2-40B4-BE49-F238E27FC236}">
                  <a16:creationId xmlns:a16="http://schemas.microsoft.com/office/drawing/2014/main" id="{2F1FF011-52F8-F524-5640-A4E14D2DE978}"/>
                </a:ext>
              </a:extLst>
            </p:cNvPr>
            <p:cNvSpPr/>
            <p:nvPr>
              <p:custDataLst>
                <p:tags r:id="rId199"/>
              </p:custDataLst>
            </p:nvPr>
          </p:nvSpPr>
          <p:spPr>
            <a:xfrm>
              <a:off x="9279496" y="4519149"/>
              <a:ext cx="83072" cy="108913"/>
            </a:xfrm>
            <a:custGeom>
              <a:avLst/>
              <a:gdLst/>
              <a:ahLst/>
              <a:cxnLst/>
              <a:rect l="0" t="0" r="0" b="0"/>
              <a:pathLst>
                <a:path w="83072" h="108913">
                  <a:moveTo>
                    <a:pt x="64529" y="14751"/>
                  </a:moveTo>
                  <a:lnTo>
                    <a:pt x="64529" y="14751"/>
                  </a:lnTo>
                  <a:lnTo>
                    <a:pt x="81864" y="14751"/>
                  </a:lnTo>
                  <a:lnTo>
                    <a:pt x="82434" y="13693"/>
                  </a:lnTo>
                  <a:lnTo>
                    <a:pt x="83071" y="9694"/>
                  </a:lnTo>
                  <a:lnTo>
                    <a:pt x="82181" y="8205"/>
                  </a:lnTo>
                  <a:lnTo>
                    <a:pt x="80531" y="7212"/>
                  </a:lnTo>
                  <a:lnTo>
                    <a:pt x="78372" y="6550"/>
                  </a:lnTo>
                  <a:lnTo>
                    <a:pt x="70277" y="562"/>
                  </a:lnTo>
                  <a:lnTo>
                    <a:pt x="66244" y="0"/>
                  </a:lnTo>
                  <a:lnTo>
                    <a:pt x="33462" y="9385"/>
                  </a:lnTo>
                  <a:lnTo>
                    <a:pt x="21441" y="18011"/>
                  </a:lnTo>
                  <a:lnTo>
                    <a:pt x="12570" y="29958"/>
                  </a:lnTo>
                  <a:lnTo>
                    <a:pt x="1075" y="57854"/>
                  </a:lnTo>
                  <a:lnTo>
                    <a:pt x="0" y="62536"/>
                  </a:lnTo>
                  <a:lnTo>
                    <a:pt x="1631" y="73383"/>
                  </a:lnTo>
                  <a:lnTo>
                    <a:pt x="11300" y="97594"/>
                  </a:lnTo>
                  <a:lnTo>
                    <a:pt x="16344" y="101730"/>
                  </a:lnTo>
                  <a:lnTo>
                    <a:pt x="30413" y="106325"/>
                  </a:lnTo>
                  <a:lnTo>
                    <a:pt x="56185" y="108912"/>
                  </a:lnTo>
                  <a:lnTo>
                    <a:pt x="63200" y="107158"/>
                  </a:lnTo>
                  <a:lnTo>
                    <a:pt x="73816" y="99565"/>
                  </a:lnTo>
                  <a:lnTo>
                    <a:pt x="79241" y="89135"/>
                  </a:lnTo>
                  <a:lnTo>
                    <a:pt x="80687" y="83390"/>
                  </a:lnTo>
                  <a:lnTo>
                    <a:pt x="76649" y="68540"/>
                  </a:lnTo>
                  <a:lnTo>
                    <a:pt x="55302" y="25967"/>
                  </a:lnTo>
                  <a:lnTo>
                    <a:pt x="50551" y="20442"/>
                  </a:lnTo>
                  <a:lnTo>
                    <a:pt x="35954" y="147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318">
              <a:extLst>
                <a:ext uri="{FF2B5EF4-FFF2-40B4-BE49-F238E27FC236}">
                  <a16:creationId xmlns:a16="http://schemas.microsoft.com/office/drawing/2014/main" id="{C596993A-583B-DEBD-9A55-8B0BDF874B11}"/>
                </a:ext>
              </a:extLst>
            </p:cNvPr>
            <p:cNvSpPr/>
            <p:nvPr>
              <p:custDataLst>
                <p:tags r:id="rId200"/>
              </p:custDataLst>
            </p:nvPr>
          </p:nvSpPr>
          <p:spPr>
            <a:xfrm>
              <a:off x="9096375" y="4496078"/>
              <a:ext cx="171451" cy="142381"/>
            </a:xfrm>
            <a:custGeom>
              <a:avLst/>
              <a:gdLst/>
              <a:ahLst/>
              <a:cxnLst/>
              <a:rect l="0" t="0" r="0" b="0"/>
              <a:pathLst>
                <a:path w="171451" h="142381">
                  <a:moveTo>
                    <a:pt x="0" y="37822"/>
                  </a:moveTo>
                  <a:lnTo>
                    <a:pt x="0" y="37822"/>
                  </a:lnTo>
                  <a:lnTo>
                    <a:pt x="32503" y="10375"/>
                  </a:lnTo>
                  <a:lnTo>
                    <a:pt x="48201" y="2879"/>
                  </a:lnTo>
                  <a:lnTo>
                    <a:pt x="69155" y="138"/>
                  </a:lnTo>
                  <a:lnTo>
                    <a:pt x="74678" y="0"/>
                  </a:lnTo>
                  <a:lnTo>
                    <a:pt x="78361" y="965"/>
                  </a:lnTo>
                  <a:lnTo>
                    <a:pt x="80816" y="2668"/>
                  </a:lnTo>
                  <a:lnTo>
                    <a:pt x="90494" y="18975"/>
                  </a:lnTo>
                  <a:lnTo>
                    <a:pt x="91021" y="24198"/>
                  </a:lnTo>
                  <a:lnTo>
                    <a:pt x="83306" y="69351"/>
                  </a:lnTo>
                  <a:lnTo>
                    <a:pt x="66463" y="113445"/>
                  </a:lnTo>
                  <a:lnTo>
                    <a:pt x="59910" y="130079"/>
                  </a:lnTo>
                  <a:lnTo>
                    <a:pt x="58989" y="134252"/>
                  </a:lnTo>
                  <a:lnTo>
                    <a:pt x="56260" y="137033"/>
                  </a:lnTo>
                  <a:lnTo>
                    <a:pt x="40910" y="141864"/>
                  </a:lnTo>
                  <a:lnTo>
                    <a:pt x="33876" y="142380"/>
                  </a:lnTo>
                  <a:lnTo>
                    <a:pt x="33168" y="140336"/>
                  </a:lnTo>
                  <a:lnTo>
                    <a:pt x="37226" y="127346"/>
                  </a:lnTo>
                  <a:lnTo>
                    <a:pt x="46190" y="110091"/>
                  </a:lnTo>
                  <a:lnTo>
                    <a:pt x="62840" y="91573"/>
                  </a:lnTo>
                  <a:lnTo>
                    <a:pt x="106258" y="57695"/>
                  </a:lnTo>
                  <a:lnTo>
                    <a:pt x="132644" y="40716"/>
                  </a:lnTo>
                  <a:lnTo>
                    <a:pt x="171450" y="282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319">
              <a:extLst>
                <a:ext uri="{FF2B5EF4-FFF2-40B4-BE49-F238E27FC236}">
                  <a16:creationId xmlns:a16="http://schemas.microsoft.com/office/drawing/2014/main" id="{8AA71B51-75C1-E55F-2356-C83A0BB9D0A0}"/>
                </a:ext>
              </a:extLst>
            </p:cNvPr>
            <p:cNvSpPr/>
            <p:nvPr>
              <p:custDataLst>
                <p:tags r:id="rId201"/>
              </p:custDataLst>
            </p:nvPr>
          </p:nvSpPr>
          <p:spPr>
            <a:xfrm>
              <a:off x="8953500" y="4457996"/>
              <a:ext cx="136349" cy="122845"/>
            </a:xfrm>
            <a:custGeom>
              <a:avLst/>
              <a:gdLst/>
              <a:ahLst/>
              <a:cxnLst/>
              <a:rect l="0" t="0" r="0" b="0"/>
              <a:pathLst>
                <a:path w="136349" h="122845">
                  <a:moveTo>
                    <a:pt x="0" y="94954"/>
                  </a:moveTo>
                  <a:lnTo>
                    <a:pt x="0" y="94954"/>
                  </a:lnTo>
                  <a:lnTo>
                    <a:pt x="1058" y="73199"/>
                  </a:lnTo>
                  <a:lnTo>
                    <a:pt x="17335" y="27004"/>
                  </a:lnTo>
                  <a:lnTo>
                    <a:pt x="28653" y="11086"/>
                  </a:lnTo>
                  <a:lnTo>
                    <a:pt x="36724" y="4762"/>
                  </a:lnTo>
                  <a:lnTo>
                    <a:pt x="44896" y="1952"/>
                  </a:lnTo>
                  <a:lnTo>
                    <a:pt x="78559" y="0"/>
                  </a:lnTo>
                  <a:lnTo>
                    <a:pt x="93476" y="5480"/>
                  </a:lnTo>
                  <a:lnTo>
                    <a:pt x="120300" y="26245"/>
                  </a:lnTo>
                  <a:lnTo>
                    <a:pt x="134540" y="49549"/>
                  </a:lnTo>
                  <a:lnTo>
                    <a:pt x="136348" y="70188"/>
                  </a:lnTo>
                  <a:lnTo>
                    <a:pt x="133624" y="90297"/>
                  </a:lnTo>
                  <a:lnTo>
                    <a:pt x="128886" y="102762"/>
                  </a:lnTo>
                  <a:lnTo>
                    <a:pt x="117608" y="111830"/>
                  </a:lnTo>
                  <a:lnTo>
                    <a:pt x="100953" y="118329"/>
                  </a:lnTo>
                  <a:lnTo>
                    <a:pt x="53641" y="122844"/>
                  </a:lnTo>
                  <a:lnTo>
                    <a:pt x="28575" y="1140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320">
              <a:extLst>
                <a:ext uri="{FF2B5EF4-FFF2-40B4-BE49-F238E27FC236}">
                  <a16:creationId xmlns:a16="http://schemas.microsoft.com/office/drawing/2014/main" id="{F7F64794-6153-6238-E7DA-B21304350A51}"/>
                </a:ext>
              </a:extLst>
            </p:cNvPr>
            <p:cNvSpPr/>
            <p:nvPr>
              <p:custDataLst>
                <p:tags r:id="rId202"/>
              </p:custDataLst>
            </p:nvPr>
          </p:nvSpPr>
          <p:spPr>
            <a:xfrm>
              <a:off x="8924925" y="4452212"/>
              <a:ext cx="76201" cy="310289"/>
            </a:xfrm>
            <a:custGeom>
              <a:avLst/>
              <a:gdLst/>
              <a:ahLst/>
              <a:cxnLst/>
              <a:rect l="0" t="0" r="0" b="0"/>
              <a:pathLst>
                <a:path w="76201" h="310289">
                  <a:moveTo>
                    <a:pt x="76200" y="5488"/>
                  </a:moveTo>
                  <a:lnTo>
                    <a:pt x="76200" y="5488"/>
                  </a:lnTo>
                  <a:lnTo>
                    <a:pt x="76200" y="0"/>
                  </a:lnTo>
                  <a:lnTo>
                    <a:pt x="76200" y="2344"/>
                  </a:lnTo>
                  <a:lnTo>
                    <a:pt x="63016" y="28618"/>
                  </a:lnTo>
                  <a:lnTo>
                    <a:pt x="53408" y="47518"/>
                  </a:lnTo>
                  <a:lnTo>
                    <a:pt x="42047" y="85792"/>
                  </a:lnTo>
                  <a:lnTo>
                    <a:pt x="28728" y="128242"/>
                  </a:lnTo>
                  <a:lnTo>
                    <a:pt x="15905" y="167201"/>
                  </a:lnTo>
                  <a:lnTo>
                    <a:pt x="6359" y="206038"/>
                  </a:lnTo>
                  <a:lnTo>
                    <a:pt x="1883" y="246003"/>
                  </a:lnTo>
                  <a:lnTo>
                    <a:pt x="111" y="293448"/>
                  </a:lnTo>
                  <a:lnTo>
                    <a:pt x="0" y="3102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8" name="SMARTInkShape-321">
            <a:extLst>
              <a:ext uri="{FF2B5EF4-FFF2-40B4-BE49-F238E27FC236}">
                <a16:creationId xmlns:a16="http://schemas.microsoft.com/office/drawing/2014/main" id="{B0312B9D-E1E8-8974-7F58-E782720F60F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234602" y="5010697"/>
            <a:ext cx="242399" cy="217412"/>
          </a:xfrm>
          <a:custGeom>
            <a:avLst/>
            <a:gdLst/>
            <a:ahLst/>
            <a:cxnLst/>
            <a:rect l="0" t="0" r="0" b="0"/>
            <a:pathLst>
              <a:path w="242399" h="217412">
                <a:moveTo>
                  <a:pt x="137623" y="56603"/>
                </a:moveTo>
                <a:lnTo>
                  <a:pt x="137623" y="56603"/>
                </a:lnTo>
                <a:lnTo>
                  <a:pt x="154956" y="39269"/>
                </a:lnTo>
                <a:lnTo>
                  <a:pt x="155910" y="35494"/>
                </a:lnTo>
                <a:lnTo>
                  <a:pt x="156523" y="29503"/>
                </a:lnTo>
                <a:lnTo>
                  <a:pt x="150097" y="20715"/>
                </a:lnTo>
                <a:lnTo>
                  <a:pt x="148022" y="11868"/>
                </a:lnTo>
                <a:lnTo>
                  <a:pt x="147537" y="5676"/>
                </a:lnTo>
                <a:lnTo>
                  <a:pt x="145291" y="3602"/>
                </a:lnTo>
                <a:lnTo>
                  <a:pt x="137150" y="1297"/>
                </a:lnTo>
                <a:lnTo>
                  <a:pt x="110554" y="0"/>
                </a:lnTo>
                <a:lnTo>
                  <a:pt x="93490" y="5341"/>
                </a:lnTo>
                <a:lnTo>
                  <a:pt x="52205" y="30531"/>
                </a:lnTo>
                <a:lnTo>
                  <a:pt x="21364" y="61631"/>
                </a:lnTo>
                <a:lnTo>
                  <a:pt x="11868" y="76830"/>
                </a:lnTo>
                <a:lnTo>
                  <a:pt x="217" y="110315"/>
                </a:lnTo>
                <a:lnTo>
                  <a:pt x="0" y="123161"/>
                </a:lnTo>
                <a:lnTo>
                  <a:pt x="8486" y="148655"/>
                </a:lnTo>
                <a:lnTo>
                  <a:pt x="22726" y="158546"/>
                </a:lnTo>
                <a:lnTo>
                  <a:pt x="41049" y="164353"/>
                </a:lnTo>
                <a:lnTo>
                  <a:pt x="56248" y="163406"/>
                </a:lnTo>
                <a:lnTo>
                  <a:pt x="76705" y="156922"/>
                </a:lnTo>
                <a:lnTo>
                  <a:pt x="110290" y="130840"/>
                </a:lnTo>
                <a:lnTo>
                  <a:pt x="141919" y="98832"/>
                </a:lnTo>
                <a:lnTo>
                  <a:pt x="144824" y="91952"/>
                </a:lnTo>
                <a:lnTo>
                  <a:pt x="144540" y="90752"/>
                </a:lnTo>
                <a:lnTo>
                  <a:pt x="143293" y="91011"/>
                </a:lnTo>
                <a:lnTo>
                  <a:pt x="141403" y="92242"/>
                </a:lnTo>
                <a:lnTo>
                  <a:pt x="133687" y="104087"/>
                </a:lnTo>
                <a:lnTo>
                  <a:pt x="115331" y="147620"/>
                </a:lnTo>
                <a:lnTo>
                  <a:pt x="110289" y="173869"/>
                </a:lnTo>
                <a:lnTo>
                  <a:pt x="110474" y="193066"/>
                </a:lnTo>
                <a:lnTo>
                  <a:pt x="114268" y="205800"/>
                </a:lnTo>
                <a:lnTo>
                  <a:pt x="117820" y="210043"/>
                </a:lnTo>
                <a:lnTo>
                  <a:pt x="127410" y="214757"/>
                </a:lnTo>
                <a:lnTo>
                  <a:pt x="144711" y="217411"/>
                </a:lnTo>
                <a:lnTo>
                  <a:pt x="176065" y="210702"/>
                </a:lnTo>
                <a:lnTo>
                  <a:pt x="242398" y="18042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2" name="SMARTInkShape-Group60">
            <a:extLst>
              <a:ext uri="{FF2B5EF4-FFF2-40B4-BE49-F238E27FC236}">
                <a16:creationId xmlns:a16="http://schemas.microsoft.com/office/drawing/2014/main" id="{82EA98D3-865F-A914-C4D8-789C1E73C784}"/>
              </a:ext>
            </a:extLst>
          </p:cNvPr>
          <p:cNvGrpSpPr/>
          <p:nvPr/>
        </p:nvGrpSpPr>
        <p:grpSpPr>
          <a:xfrm>
            <a:off x="6829425" y="5010150"/>
            <a:ext cx="1695451" cy="436841"/>
            <a:chOff x="6829425" y="5010150"/>
            <a:chExt cx="1695451" cy="436841"/>
          </a:xfrm>
        </p:grpSpPr>
        <p:sp>
          <p:nvSpPr>
            <p:cNvPr id="169" name="SMARTInkShape-322">
              <a:extLst>
                <a:ext uri="{FF2B5EF4-FFF2-40B4-BE49-F238E27FC236}">
                  <a16:creationId xmlns:a16="http://schemas.microsoft.com/office/drawing/2014/main" id="{D968DDE7-BE16-B831-817A-27D4ED732041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8416327" y="5010150"/>
              <a:ext cx="108549" cy="249987"/>
            </a:xfrm>
            <a:custGeom>
              <a:avLst/>
              <a:gdLst/>
              <a:ahLst/>
              <a:cxnLst/>
              <a:rect l="0" t="0" r="0" b="0"/>
              <a:pathLst>
                <a:path w="108549" h="249987">
                  <a:moveTo>
                    <a:pt x="99023" y="180975"/>
                  </a:moveTo>
                  <a:lnTo>
                    <a:pt x="99023" y="180975"/>
                  </a:lnTo>
                  <a:lnTo>
                    <a:pt x="104079" y="175919"/>
                  </a:lnTo>
                  <a:lnTo>
                    <a:pt x="106561" y="170614"/>
                  </a:lnTo>
                  <a:lnTo>
                    <a:pt x="108432" y="149177"/>
                  </a:lnTo>
                  <a:lnTo>
                    <a:pt x="106354" y="146017"/>
                  </a:lnTo>
                  <a:lnTo>
                    <a:pt x="98401" y="139685"/>
                  </a:lnTo>
                  <a:lnTo>
                    <a:pt x="90632" y="136165"/>
                  </a:lnTo>
                  <a:lnTo>
                    <a:pt x="71965" y="133906"/>
                  </a:lnTo>
                  <a:lnTo>
                    <a:pt x="63009" y="136420"/>
                  </a:lnTo>
                  <a:lnTo>
                    <a:pt x="32231" y="157233"/>
                  </a:lnTo>
                  <a:lnTo>
                    <a:pt x="7495" y="188333"/>
                  </a:lnTo>
                  <a:lnTo>
                    <a:pt x="841" y="203295"/>
                  </a:lnTo>
                  <a:lnTo>
                    <a:pt x="0" y="220528"/>
                  </a:lnTo>
                  <a:lnTo>
                    <a:pt x="3154" y="236654"/>
                  </a:lnTo>
                  <a:lnTo>
                    <a:pt x="8084" y="247349"/>
                  </a:lnTo>
                  <a:lnTo>
                    <a:pt x="11938" y="249566"/>
                  </a:lnTo>
                  <a:lnTo>
                    <a:pt x="16625" y="249986"/>
                  </a:lnTo>
                  <a:lnTo>
                    <a:pt x="21866" y="249208"/>
                  </a:lnTo>
                  <a:lnTo>
                    <a:pt x="44412" y="237999"/>
                  </a:lnTo>
                  <a:lnTo>
                    <a:pt x="61087" y="221271"/>
                  </a:lnTo>
                  <a:lnTo>
                    <a:pt x="79576" y="180010"/>
                  </a:lnTo>
                  <a:lnTo>
                    <a:pt x="89250" y="138711"/>
                  </a:lnTo>
                  <a:lnTo>
                    <a:pt x="99601" y="93800"/>
                  </a:lnTo>
                  <a:lnTo>
                    <a:pt x="106781" y="49220"/>
                  </a:lnTo>
                  <a:lnTo>
                    <a:pt x="10854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323">
              <a:extLst>
                <a:ext uri="{FF2B5EF4-FFF2-40B4-BE49-F238E27FC236}">
                  <a16:creationId xmlns:a16="http://schemas.microsoft.com/office/drawing/2014/main" id="{6C188087-4760-6804-F6C6-8A7E19E89942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8334701" y="5163496"/>
              <a:ext cx="75759" cy="88983"/>
            </a:xfrm>
            <a:custGeom>
              <a:avLst/>
              <a:gdLst/>
              <a:ahLst/>
              <a:cxnLst/>
              <a:rect l="0" t="0" r="0" b="0"/>
              <a:pathLst>
                <a:path w="75759" h="88983">
                  <a:moveTo>
                    <a:pt x="66349" y="46679"/>
                  </a:moveTo>
                  <a:lnTo>
                    <a:pt x="66349" y="46679"/>
                  </a:lnTo>
                  <a:lnTo>
                    <a:pt x="71405" y="46679"/>
                  </a:lnTo>
                  <a:lnTo>
                    <a:pt x="72894" y="45621"/>
                  </a:lnTo>
                  <a:lnTo>
                    <a:pt x="73887" y="43857"/>
                  </a:lnTo>
                  <a:lnTo>
                    <a:pt x="75481" y="33422"/>
                  </a:lnTo>
                  <a:lnTo>
                    <a:pt x="75758" y="24289"/>
                  </a:lnTo>
                  <a:lnTo>
                    <a:pt x="70784" y="9823"/>
                  </a:lnTo>
                  <a:lnTo>
                    <a:pt x="68247" y="6234"/>
                  </a:lnTo>
                  <a:lnTo>
                    <a:pt x="62606" y="2245"/>
                  </a:lnTo>
                  <a:lnTo>
                    <a:pt x="48424" y="0"/>
                  </a:lnTo>
                  <a:lnTo>
                    <a:pt x="36862" y="5119"/>
                  </a:lnTo>
                  <a:lnTo>
                    <a:pt x="12193" y="25652"/>
                  </a:lnTo>
                  <a:lnTo>
                    <a:pt x="5238" y="37686"/>
                  </a:lnTo>
                  <a:lnTo>
                    <a:pt x="163" y="64940"/>
                  </a:lnTo>
                  <a:lnTo>
                    <a:pt x="0" y="68378"/>
                  </a:lnTo>
                  <a:lnTo>
                    <a:pt x="2640" y="75020"/>
                  </a:lnTo>
                  <a:lnTo>
                    <a:pt x="4826" y="78273"/>
                  </a:lnTo>
                  <a:lnTo>
                    <a:pt x="18016" y="87908"/>
                  </a:lnTo>
                  <a:lnTo>
                    <a:pt x="23543" y="88982"/>
                  </a:lnTo>
                  <a:lnTo>
                    <a:pt x="35329" y="87352"/>
                  </a:lnTo>
                  <a:lnTo>
                    <a:pt x="59506" y="76804"/>
                  </a:lnTo>
                  <a:lnTo>
                    <a:pt x="61786" y="75229"/>
                  </a:lnTo>
                  <a:lnTo>
                    <a:pt x="63307" y="73121"/>
                  </a:lnTo>
                  <a:lnTo>
                    <a:pt x="64996" y="66898"/>
                  </a:lnTo>
                  <a:lnTo>
                    <a:pt x="66171" y="39647"/>
                  </a:lnTo>
                  <a:lnTo>
                    <a:pt x="56824" y="181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SMARTInkShape-324">
              <a:extLst>
                <a:ext uri="{FF2B5EF4-FFF2-40B4-BE49-F238E27FC236}">
                  <a16:creationId xmlns:a16="http://schemas.microsoft.com/office/drawing/2014/main" id="{C2AD0204-E803-157D-2D2B-D1F79993A324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8264028" y="5174058"/>
              <a:ext cx="60430" cy="91743"/>
            </a:xfrm>
            <a:custGeom>
              <a:avLst/>
              <a:gdLst/>
              <a:ahLst/>
              <a:cxnLst/>
              <a:rect l="0" t="0" r="0" b="0"/>
              <a:pathLst>
                <a:path w="60430" h="91743">
                  <a:moveTo>
                    <a:pt x="51297" y="45642"/>
                  </a:moveTo>
                  <a:lnTo>
                    <a:pt x="51297" y="45642"/>
                  </a:lnTo>
                  <a:lnTo>
                    <a:pt x="56353" y="40586"/>
                  </a:lnTo>
                  <a:lnTo>
                    <a:pt x="58835" y="32459"/>
                  </a:lnTo>
                  <a:lnTo>
                    <a:pt x="60429" y="15050"/>
                  </a:lnTo>
                  <a:lnTo>
                    <a:pt x="57825" y="8057"/>
                  </a:lnTo>
                  <a:lnTo>
                    <a:pt x="52587" y="0"/>
                  </a:lnTo>
                  <a:lnTo>
                    <a:pt x="46226" y="1721"/>
                  </a:lnTo>
                  <a:lnTo>
                    <a:pt x="24895" y="11449"/>
                  </a:lnTo>
                  <a:lnTo>
                    <a:pt x="15574" y="23037"/>
                  </a:lnTo>
                  <a:lnTo>
                    <a:pt x="967" y="51289"/>
                  </a:lnTo>
                  <a:lnTo>
                    <a:pt x="0" y="67202"/>
                  </a:lnTo>
                  <a:lnTo>
                    <a:pt x="3099" y="81682"/>
                  </a:lnTo>
                  <a:lnTo>
                    <a:pt x="5406" y="85545"/>
                  </a:lnTo>
                  <a:lnTo>
                    <a:pt x="8003" y="88118"/>
                  </a:lnTo>
                  <a:lnTo>
                    <a:pt x="13711" y="90979"/>
                  </a:lnTo>
                  <a:lnTo>
                    <a:pt x="16714" y="91742"/>
                  </a:lnTo>
                  <a:lnTo>
                    <a:pt x="25696" y="89768"/>
                  </a:lnTo>
                  <a:lnTo>
                    <a:pt x="31056" y="87759"/>
                  </a:lnTo>
                  <a:lnTo>
                    <a:pt x="39831" y="79883"/>
                  </a:lnTo>
                  <a:lnTo>
                    <a:pt x="46200" y="70385"/>
                  </a:lnTo>
                  <a:lnTo>
                    <a:pt x="53112" y="55664"/>
                  </a:lnTo>
                  <a:lnTo>
                    <a:pt x="57395" y="49038"/>
                  </a:lnTo>
                  <a:lnTo>
                    <a:pt x="59300" y="42565"/>
                  </a:lnTo>
                  <a:lnTo>
                    <a:pt x="58748" y="39357"/>
                  </a:lnTo>
                  <a:lnTo>
                    <a:pt x="51297" y="170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SMARTInkShape-325">
              <a:extLst>
                <a:ext uri="{FF2B5EF4-FFF2-40B4-BE49-F238E27FC236}">
                  <a16:creationId xmlns:a16="http://schemas.microsoft.com/office/drawing/2014/main" id="{243B46AE-195A-CCDC-29F5-28901971AF9C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8115303" y="5029671"/>
              <a:ext cx="113230" cy="265359"/>
            </a:xfrm>
            <a:custGeom>
              <a:avLst/>
              <a:gdLst/>
              <a:ahLst/>
              <a:cxnLst/>
              <a:rect l="0" t="0" r="0" b="0"/>
              <a:pathLst>
                <a:path w="113230" h="265359">
                  <a:moveTo>
                    <a:pt x="9522" y="37629"/>
                  </a:moveTo>
                  <a:lnTo>
                    <a:pt x="9522" y="37629"/>
                  </a:lnTo>
                  <a:lnTo>
                    <a:pt x="9522" y="32573"/>
                  </a:lnTo>
                  <a:lnTo>
                    <a:pt x="17722" y="12095"/>
                  </a:lnTo>
                  <a:lnTo>
                    <a:pt x="28145" y="0"/>
                  </a:lnTo>
                  <a:lnTo>
                    <a:pt x="27429" y="16947"/>
                  </a:lnTo>
                  <a:lnTo>
                    <a:pt x="20360" y="60724"/>
                  </a:lnTo>
                  <a:lnTo>
                    <a:pt x="14380" y="96565"/>
                  </a:lnTo>
                  <a:lnTo>
                    <a:pt x="10961" y="140699"/>
                  </a:lnTo>
                  <a:lnTo>
                    <a:pt x="4892" y="182233"/>
                  </a:lnTo>
                  <a:lnTo>
                    <a:pt x="641" y="229088"/>
                  </a:lnTo>
                  <a:lnTo>
                    <a:pt x="8" y="265358"/>
                  </a:lnTo>
                  <a:lnTo>
                    <a:pt x="0" y="255858"/>
                  </a:lnTo>
                  <a:lnTo>
                    <a:pt x="10110" y="234581"/>
                  </a:lnTo>
                  <a:lnTo>
                    <a:pt x="49959" y="188104"/>
                  </a:lnTo>
                  <a:lnTo>
                    <a:pt x="86324" y="143813"/>
                  </a:lnTo>
                  <a:lnTo>
                    <a:pt x="97631" y="132446"/>
                  </a:lnTo>
                  <a:lnTo>
                    <a:pt x="111893" y="124552"/>
                  </a:lnTo>
                  <a:lnTo>
                    <a:pt x="113229" y="132353"/>
                  </a:lnTo>
                  <a:lnTo>
                    <a:pt x="112764" y="146404"/>
                  </a:lnTo>
                  <a:lnTo>
                    <a:pt x="99067" y="193359"/>
                  </a:lnTo>
                  <a:lnTo>
                    <a:pt x="85722" y="2376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326">
              <a:extLst>
                <a:ext uri="{FF2B5EF4-FFF2-40B4-BE49-F238E27FC236}">
                  <a16:creationId xmlns:a16="http://schemas.microsoft.com/office/drawing/2014/main" id="{15F4672D-EEA8-C8BE-50DD-F26932237018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7943850" y="5191275"/>
              <a:ext cx="114301" cy="88497"/>
            </a:xfrm>
            <a:custGeom>
              <a:avLst/>
              <a:gdLst/>
              <a:ahLst/>
              <a:cxnLst/>
              <a:rect l="0" t="0" r="0" b="0"/>
              <a:pathLst>
                <a:path w="114301" h="88497">
                  <a:moveTo>
                    <a:pt x="0" y="18900"/>
                  </a:moveTo>
                  <a:lnTo>
                    <a:pt x="0" y="18900"/>
                  </a:lnTo>
                  <a:lnTo>
                    <a:pt x="5056" y="18900"/>
                  </a:lnTo>
                  <a:lnTo>
                    <a:pt x="18314" y="13844"/>
                  </a:lnTo>
                  <a:lnTo>
                    <a:pt x="37676" y="995"/>
                  </a:lnTo>
                  <a:lnTo>
                    <a:pt x="46106" y="0"/>
                  </a:lnTo>
                  <a:lnTo>
                    <a:pt x="55105" y="45990"/>
                  </a:lnTo>
                  <a:lnTo>
                    <a:pt x="55183" y="59516"/>
                  </a:lnTo>
                  <a:lnTo>
                    <a:pt x="49277" y="77971"/>
                  </a:lnTo>
                  <a:lnTo>
                    <a:pt x="43773" y="86781"/>
                  </a:lnTo>
                  <a:lnTo>
                    <a:pt x="39766" y="88496"/>
                  </a:lnTo>
                  <a:lnTo>
                    <a:pt x="22196" y="86169"/>
                  </a:lnTo>
                  <a:lnTo>
                    <a:pt x="21148" y="84913"/>
                  </a:lnTo>
                  <a:lnTo>
                    <a:pt x="19983" y="80695"/>
                  </a:lnTo>
                  <a:lnTo>
                    <a:pt x="25109" y="72469"/>
                  </a:lnTo>
                  <a:lnTo>
                    <a:pt x="55653" y="39591"/>
                  </a:lnTo>
                  <a:lnTo>
                    <a:pt x="87840" y="19534"/>
                  </a:lnTo>
                  <a:lnTo>
                    <a:pt x="90310" y="16148"/>
                  </a:lnTo>
                  <a:lnTo>
                    <a:pt x="94074" y="13891"/>
                  </a:lnTo>
                  <a:lnTo>
                    <a:pt x="114300" y="9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SMARTInkShape-327">
              <a:extLst>
                <a:ext uri="{FF2B5EF4-FFF2-40B4-BE49-F238E27FC236}">
                  <a16:creationId xmlns:a16="http://schemas.microsoft.com/office/drawing/2014/main" id="{A450049C-43BA-CB7A-8483-BCEF24682B49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7859419" y="5191275"/>
              <a:ext cx="74904" cy="88313"/>
            </a:xfrm>
            <a:custGeom>
              <a:avLst/>
              <a:gdLst/>
              <a:ahLst/>
              <a:cxnLst/>
              <a:rect l="0" t="0" r="0" b="0"/>
              <a:pathLst>
                <a:path w="74904" h="88313">
                  <a:moveTo>
                    <a:pt x="65381" y="28425"/>
                  </a:moveTo>
                  <a:lnTo>
                    <a:pt x="65381" y="28425"/>
                  </a:lnTo>
                  <a:lnTo>
                    <a:pt x="65381" y="23369"/>
                  </a:lnTo>
                  <a:lnTo>
                    <a:pt x="66439" y="21880"/>
                  </a:lnTo>
                  <a:lnTo>
                    <a:pt x="68203" y="20886"/>
                  </a:lnTo>
                  <a:lnTo>
                    <a:pt x="74790" y="18934"/>
                  </a:lnTo>
                  <a:lnTo>
                    <a:pt x="74903" y="1567"/>
                  </a:lnTo>
                  <a:lnTo>
                    <a:pt x="73846" y="995"/>
                  </a:lnTo>
                  <a:lnTo>
                    <a:pt x="61648" y="0"/>
                  </a:lnTo>
                  <a:lnTo>
                    <a:pt x="28700" y="15088"/>
                  </a:lnTo>
                  <a:lnTo>
                    <a:pt x="13448" y="26378"/>
                  </a:lnTo>
                  <a:lnTo>
                    <a:pt x="5258" y="41274"/>
                  </a:lnTo>
                  <a:lnTo>
                    <a:pt x="0" y="71650"/>
                  </a:lnTo>
                  <a:lnTo>
                    <a:pt x="1686" y="77350"/>
                  </a:lnTo>
                  <a:lnTo>
                    <a:pt x="9202" y="86506"/>
                  </a:lnTo>
                  <a:lnTo>
                    <a:pt x="15229" y="88312"/>
                  </a:lnTo>
                  <a:lnTo>
                    <a:pt x="30392" y="87497"/>
                  </a:lnTo>
                  <a:lnTo>
                    <a:pt x="51721" y="81088"/>
                  </a:lnTo>
                  <a:lnTo>
                    <a:pt x="62132" y="72644"/>
                  </a:lnTo>
                  <a:lnTo>
                    <a:pt x="69228" y="62895"/>
                  </a:lnTo>
                  <a:lnTo>
                    <a:pt x="72383" y="55033"/>
                  </a:lnTo>
                  <a:lnTo>
                    <a:pt x="74158" y="39601"/>
                  </a:lnTo>
                  <a:lnTo>
                    <a:pt x="68930" y="27748"/>
                  </a:lnTo>
                  <a:lnTo>
                    <a:pt x="60608" y="17540"/>
                  </a:lnTo>
                  <a:lnTo>
                    <a:pt x="46331" y="9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328">
              <a:extLst>
                <a:ext uri="{FF2B5EF4-FFF2-40B4-BE49-F238E27FC236}">
                  <a16:creationId xmlns:a16="http://schemas.microsoft.com/office/drawing/2014/main" id="{36560CF9-65ED-44CA-844F-976D84BD2643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7765676" y="5049966"/>
              <a:ext cx="90925" cy="243678"/>
            </a:xfrm>
            <a:custGeom>
              <a:avLst/>
              <a:gdLst/>
              <a:ahLst/>
              <a:cxnLst/>
              <a:rect l="0" t="0" r="0" b="0"/>
              <a:pathLst>
                <a:path w="90925" h="243678">
                  <a:moveTo>
                    <a:pt x="35299" y="17334"/>
                  </a:moveTo>
                  <a:lnTo>
                    <a:pt x="35299" y="17334"/>
                  </a:lnTo>
                  <a:lnTo>
                    <a:pt x="35299" y="0"/>
                  </a:lnTo>
                  <a:lnTo>
                    <a:pt x="30243" y="35063"/>
                  </a:lnTo>
                  <a:lnTo>
                    <a:pt x="19053" y="80769"/>
                  </a:lnTo>
                  <a:lnTo>
                    <a:pt x="6650" y="124291"/>
                  </a:lnTo>
                  <a:lnTo>
                    <a:pt x="0" y="160856"/>
                  </a:lnTo>
                  <a:lnTo>
                    <a:pt x="851" y="195679"/>
                  </a:lnTo>
                  <a:lnTo>
                    <a:pt x="7806" y="220461"/>
                  </a:lnTo>
                  <a:lnTo>
                    <a:pt x="10621" y="225777"/>
                  </a:lnTo>
                  <a:lnTo>
                    <a:pt x="22215" y="234505"/>
                  </a:lnTo>
                  <a:lnTo>
                    <a:pt x="36892" y="240855"/>
                  </a:lnTo>
                  <a:lnTo>
                    <a:pt x="50471" y="243677"/>
                  </a:lnTo>
                  <a:lnTo>
                    <a:pt x="66384" y="239286"/>
                  </a:lnTo>
                  <a:lnTo>
                    <a:pt x="75073" y="235152"/>
                  </a:lnTo>
                  <a:lnTo>
                    <a:pt x="80864" y="230280"/>
                  </a:lnTo>
                  <a:lnTo>
                    <a:pt x="87300" y="219221"/>
                  </a:lnTo>
                  <a:lnTo>
                    <a:pt x="90924" y="196038"/>
                  </a:lnTo>
                  <a:lnTo>
                    <a:pt x="86942" y="169061"/>
                  </a:lnTo>
                  <a:lnTo>
                    <a:pt x="79065" y="156029"/>
                  </a:lnTo>
                  <a:lnTo>
                    <a:pt x="74001" y="151073"/>
                  </a:lnTo>
                  <a:lnTo>
                    <a:pt x="62731" y="145565"/>
                  </a:lnTo>
                  <a:lnTo>
                    <a:pt x="35299" y="1411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329">
              <a:extLst>
                <a:ext uri="{FF2B5EF4-FFF2-40B4-BE49-F238E27FC236}">
                  <a16:creationId xmlns:a16="http://schemas.microsoft.com/office/drawing/2014/main" id="{505B3F86-E53F-7A6B-380B-6F128127C4EB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7562850" y="5086858"/>
              <a:ext cx="110208" cy="187956"/>
            </a:xfrm>
            <a:custGeom>
              <a:avLst/>
              <a:gdLst/>
              <a:ahLst/>
              <a:cxnLst/>
              <a:rect l="0" t="0" r="0" b="0"/>
              <a:pathLst>
                <a:path w="110208" h="187956">
                  <a:moveTo>
                    <a:pt x="0" y="18542"/>
                  </a:moveTo>
                  <a:lnTo>
                    <a:pt x="0" y="18542"/>
                  </a:lnTo>
                  <a:lnTo>
                    <a:pt x="0" y="1208"/>
                  </a:lnTo>
                  <a:lnTo>
                    <a:pt x="1058" y="636"/>
                  </a:lnTo>
                  <a:lnTo>
                    <a:pt x="5056" y="0"/>
                  </a:lnTo>
                  <a:lnTo>
                    <a:pt x="7538" y="11007"/>
                  </a:lnTo>
                  <a:lnTo>
                    <a:pt x="6114" y="41004"/>
                  </a:lnTo>
                  <a:lnTo>
                    <a:pt x="1208" y="84009"/>
                  </a:lnTo>
                  <a:lnTo>
                    <a:pt x="1297" y="127508"/>
                  </a:lnTo>
                  <a:lnTo>
                    <a:pt x="9142" y="172337"/>
                  </a:lnTo>
                  <a:lnTo>
                    <a:pt x="9492" y="187955"/>
                  </a:lnTo>
                  <a:lnTo>
                    <a:pt x="9515" y="184332"/>
                  </a:lnTo>
                  <a:lnTo>
                    <a:pt x="10577" y="183044"/>
                  </a:lnTo>
                  <a:lnTo>
                    <a:pt x="14578" y="181612"/>
                  </a:lnTo>
                  <a:lnTo>
                    <a:pt x="16069" y="180172"/>
                  </a:lnTo>
                  <a:lnTo>
                    <a:pt x="17725" y="175750"/>
                  </a:lnTo>
                  <a:lnTo>
                    <a:pt x="19225" y="174147"/>
                  </a:lnTo>
                  <a:lnTo>
                    <a:pt x="23713" y="172366"/>
                  </a:lnTo>
                  <a:lnTo>
                    <a:pt x="29236" y="165930"/>
                  </a:lnTo>
                  <a:lnTo>
                    <a:pt x="63481" y="121545"/>
                  </a:lnTo>
                  <a:lnTo>
                    <a:pt x="76615" y="104452"/>
                  </a:lnTo>
                  <a:lnTo>
                    <a:pt x="83793" y="97999"/>
                  </a:lnTo>
                  <a:lnTo>
                    <a:pt x="103832" y="85777"/>
                  </a:lnTo>
                  <a:lnTo>
                    <a:pt x="110207" y="117744"/>
                  </a:lnTo>
                  <a:lnTo>
                    <a:pt x="104775" y="1804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330">
              <a:extLst>
                <a:ext uri="{FF2B5EF4-FFF2-40B4-BE49-F238E27FC236}">
                  <a16:creationId xmlns:a16="http://schemas.microsoft.com/office/drawing/2014/main" id="{39554632-97B9-85B4-F3FA-B029040AC74C}"/>
                </a:ext>
              </a:extLst>
            </p:cNvPr>
            <p:cNvSpPr/>
            <p:nvPr>
              <p:custDataLst>
                <p:tags r:id="rId182"/>
              </p:custDataLst>
            </p:nvPr>
          </p:nvSpPr>
          <p:spPr>
            <a:xfrm>
              <a:off x="7411547" y="5172191"/>
              <a:ext cx="160829" cy="274800"/>
            </a:xfrm>
            <a:custGeom>
              <a:avLst/>
              <a:gdLst/>
              <a:ahLst/>
              <a:cxnLst/>
              <a:rect l="0" t="0" r="0" b="0"/>
              <a:pathLst>
                <a:path w="160829" h="274800">
                  <a:moveTo>
                    <a:pt x="65578" y="9409"/>
                  </a:moveTo>
                  <a:lnTo>
                    <a:pt x="65578" y="9409"/>
                  </a:lnTo>
                  <a:lnTo>
                    <a:pt x="65578" y="276"/>
                  </a:lnTo>
                  <a:lnTo>
                    <a:pt x="60522" y="0"/>
                  </a:lnTo>
                  <a:lnTo>
                    <a:pt x="47264" y="4975"/>
                  </a:lnTo>
                  <a:lnTo>
                    <a:pt x="2603" y="43961"/>
                  </a:lnTo>
                  <a:lnTo>
                    <a:pt x="547" y="48754"/>
                  </a:lnTo>
                  <a:lnTo>
                    <a:pt x="0" y="51514"/>
                  </a:lnTo>
                  <a:lnTo>
                    <a:pt x="693" y="53354"/>
                  </a:lnTo>
                  <a:lnTo>
                    <a:pt x="2213" y="54580"/>
                  </a:lnTo>
                  <a:lnTo>
                    <a:pt x="6724" y="55944"/>
                  </a:lnTo>
                  <a:lnTo>
                    <a:pt x="16272" y="57769"/>
                  </a:lnTo>
                  <a:lnTo>
                    <a:pt x="38911" y="65192"/>
                  </a:lnTo>
                  <a:lnTo>
                    <a:pt x="52628" y="67348"/>
                  </a:lnTo>
                  <a:lnTo>
                    <a:pt x="59117" y="71495"/>
                  </a:lnTo>
                  <a:lnTo>
                    <a:pt x="61271" y="75141"/>
                  </a:lnTo>
                  <a:lnTo>
                    <a:pt x="71746" y="118030"/>
                  </a:lnTo>
                  <a:lnTo>
                    <a:pt x="74439" y="164881"/>
                  </a:lnTo>
                  <a:lnTo>
                    <a:pt x="74972" y="205573"/>
                  </a:lnTo>
                  <a:lnTo>
                    <a:pt x="75065" y="236865"/>
                  </a:lnTo>
                  <a:lnTo>
                    <a:pt x="69441" y="253729"/>
                  </a:lnTo>
                  <a:lnTo>
                    <a:pt x="60945" y="266162"/>
                  </a:lnTo>
                  <a:lnTo>
                    <a:pt x="53642" y="271689"/>
                  </a:lnTo>
                  <a:lnTo>
                    <a:pt x="38523" y="274799"/>
                  </a:lnTo>
                  <a:lnTo>
                    <a:pt x="34841" y="273119"/>
                  </a:lnTo>
                  <a:lnTo>
                    <a:pt x="32387" y="269883"/>
                  </a:lnTo>
                  <a:lnTo>
                    <a:pt x="29660" y="259584"/>
                  </a:lnTo>
                  <a:lnTo>
                    <a:pt x="29183" y="235935"/>
                  </a:lnTo>
                  <a:lnTo>
                    <a:pt x="40790" y="196677"/>
                  </a:lnTo>
                  <a:lnTo>
                    <a:pt x="59998" y="163674"/>
                  </a:lnTo>
                  <a:lnTo>
                    <a:pt x="90047" y="122034"/>
                  </a:lnTo>
                  <a:lnTo>
                    <a:pt x="116469" y="95430"/>
                  </a:lnTo>
                  <a:lnTo>
                    <a:pt x="160828" y="665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SMARTInkShape-331">
              <a:extLst>
                <a:ext uri="{FF2B5EF4-FFF2-40B4-BE49-F238E27FC236}">
                  <a16:creationId xmlns:a16="http://schemas.microsoft.com/office/drawing/2014/main" id="{AB58E22F-0A1D-BBA5-3C7F-A78E7F07FA39}"/>
                </a:ext>
              </a:extLst>
            </p:cNvPr>
            <p:cNvSpPr/>
            <p:nvPr>
              <p:custDataLst>
                <p:tags r:id="rId183"/>
              </p:custDataLst>
            </p:nvPr>
          </p:nvSpPr>
          <p:spPr>
            <a:xfrm>
              <a:off x="7325233" y="5095875"/>
              <a:ext cx="18543" cy="38101"/>
            </a:xfrm>
            <a:custGeom>
              <a:avLst/>
              <a:gdLst/>
              <a:ahLst/>
              <a:cxnLst/>
              <a:rect l="0" t="0" r="0" b="0"/>
              <a:pathLst>
                <a:path w="18543" h="38101">
                  <a:moveTo>
                    <a:pt x="18542" y="38100"/>
                  </a:moveTo>
                  <a:lnTo>
                    <a:pt x="18542" y="38100"/>
                  </a:lnTo>
                  <a:lnTo>
                    <a:pt x="10938" y="29438"/>
                  </a:lnTo>
                  <a:lnTo>
                    <a:pt x="3354" y="15307"/>
                  </a:lnTo>
                  <a:lnTo>
                    <a:pt x="0" y="2225"/>
                  </a:lnTo>
                  <a:lnTo>
                    <a:pt x="890" y="1483"/>
                  </a:lnTo>
                  <a:lnTo>
                    <a:pt x="901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SMARTInkShape-332">
              <a:extLst>
                <a:ext uri="{FF2B5EF4-FFF2-40B4-BE49-F238E27FC236}">
                  <a16:creationId xmlns:a16="http://schemas.microsoft.com/office/drawing/2014/main" id="{829423CD-5A35-706B-9CDC-F7B2BA824555}"/>
                </a:ext>
              </a:extLst>
            </p:cNvPr>
            <p:cNvSpPr/>
            <p:nvPr>
              <p:custDataLst>
                <p:tags r:id="rId184"/>
              </p:custDataLst>
            </p:nvPr>
          </p:nvSpPr>
          <p:spPr>
            <a:xfrm>
              <a:off x="7316643" y="5162550"/>
              <a:ext cx="27133" cy="133351"/>
            </a:xfrm>
            <a:custGeom>
              <a:avLst/>
              <a:gdLst/>
              <a:ahLst/>
              <a:cxnLst/>
              <a:rect l="0" t="0" r="0" b="0"/>
              <a:pathLst>
                <a:path w="27133" h="133351">
                  <a:moveTo>
                    <a:pt x="27132" y="0"/>
                  </a:moveTo>
                  <a:lnTo>
                    <a:pt x="27132" y="0"/>
                  </a:lnTo>
                  <a:lnTo>
                    <a:pt x="22076" y="5056"/>
                  </a:lnTo>
                  <a:lnTo>
                    <a:pt x="19594" y="10361"/>
                  </a:lnTo>
                  <a:lnTo>
                    <a:pt x="16811" y="25510"/>
                  </a:lnTo>
                  <a:lnTo>
                    <a:pt x="12667" y="31798"/>
                  </a:lnTo>
                  <a:lnTo>
                    <a:pt x="1804" y="77809"/>
                  </a:lnTo>
                  <a:lnTo>
                    <a:pt x="0" y="86793"/>
                  </a:lnTo>
                  <a:lnTo>
                    <a:pt x="4041" y="107914"/>
                  </a:lnTo>
                  <a:lnTo>
                    <a:pt x="17607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333">
              <a:extLst>
                <a:ext uri="{FF2B5EF4-FFF2-40B4-BE49-F238E27FC236}">
                  <a16:creationId xmlns:a16="http://schemas.microsoft.com/office/drawing/2014/main" id="{BE1F7BFE-BBAF-C7DE-5C9B-8489676E08EC}"/>
                </a:ext>
              </a:extLst>
            </p:cNvPr>
            <p:cNvSpPr/>
            <p:nvPr>
              <p:custDataLst>
                <p:tags r:id="rId185"/>
              </p:custDataLst>
            </p:nvPr>
          </p:nvSpPr>
          <p:spPr>
            <a:xfrm>
              <a:off x="7097908" y="5130693"/>
              <a:ext cx="160143" cy="117583"/>
            </a:xfrm>
            <a:custGeom>
              <a:avLst/>
              <a:gdLst/>
              <a:ahLst/>
              <a:cxnLst/>
              <a:rect l="0" t="0" r="0" b="0"/>
              <a:pathLst>
                <a:path w="160143" h="117583">
                  <a:moveTo>
                    <a:pt x="17267" y="69957"/>
                  </a:moveTo>
                  <a:lnTo>
                    <a:pt x="17267" y="69957"/>
                  </a:lnTo>
                  <a:lnTo>
                    <a:pt x="58685" y="69957"/>
                  </a:lnTo>
                  <a:lnTo>
                    <a:pt x="73774" y="68899"/>
                  </a:lnTo>
                  <a:lnTo>
                    <a:pt x="105749" y="59198"/>
                  </a:lnTo>
                  <a:lnTo>
                    <a:pt x="124743" y="39090"/>
                  </a:lnTo>
                  <a:lnTo>
                    <a:pt x="128534" y="32249"/>
                  </a:lnTo>
                  <a:lnTo>
                    <a:pt x="129545" y="28944"/>
                  </a:lnTo>
                  <a:lnTo>
                    <a:pt x="128103" y="24623"/>
                  </a:lnTo>
                  <a:lnTo>
                    <a:pt x="120855" y="14179"/>
                  </a:lnTo>
                  <a:lnTo>
                    <a:pt x="99819" y="1454"/>
                  </a:lnTo>
                  <a:lnTo>
                    <a:pt x="82532" y="0"/>
                  </a:lnTo>
                  <a:lnTo>
                    <a:pt x="50619" y="7690"/>
                  </a:lnTo>
                  <a:lnTo>
                    <a:pt x="25385" y="26460"/>
                  </a:lnTo>
                  <a:lnTo>
                    <a:pt x="15583" y="37573"/>
                  </a:lnTo>
                  <a:lnTo>
                    <a:pt x="4234" y="63442"/>
                  </a:lnTo>
                  <a:lnTo>
                    <a:pt x="0" y="79786"/>
                  </a:lnTo>
                  <a:lnTo>
                    <a:pt x="1523" y="84976"/>
                  </a:lnTo>
                  <a:lnTo>
                    <a:pt x="8858" y="96388"/>
                  </a:lnTo>
                  <a:lnTo>
                    <a:pt x="24889" y="109656"/>
                  </a:lnTo>
                  <a:lnTo>
                    <a:pt x="36882" y="114059"/>
                  </a:lnTo>
                  <a:lnTo>
                    <a:pt x="76804" y="117118"/>
                  </a:lnTo>
                  <a:lnTo>
                    <a:pt x="117497" y="117490"/>
                  </a:lnTo>
                  <a:lnTo>
                    <a:pt x="160142" y="1175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SMARTInkShape-334">
              <a:extLst>
                <a:ext uri="{FF2B5EF4-FFF2-40B4-BE49-F238E27FC236}">
                  <a16:creationId xmlns:a16="http://schemas.microsoft.com/office/drawing/2014/main" id="{0E0A0B01-F279-C3B7-FE24-A1A9927E81F1}"/>
                </a:ext>
              </a:extLst>
            </p:cNvPr>
            <p:cNvSpPr/>
            <p:nvPr>
              <p:custDataLst>
                <p:tags r:id="rId186"/>
              </p:custDataLst>
            </p:nvPr>
          </p:nvSpPr>
          <p:spPr>
            <a:xfrm>
              <a:off x="6829425" y="5086811"/>
              <a:ext cx="171451" cy="180515"/>
            </a:xfrm>
            <a:custGeom>
              <a:avLst/>
              <a:gdLst/>
              <a:ahLst/>
              <a:cxnLst/>
              <a:rect l="0" t="0" r="0" b="0"/>
              <a:pathLst>
                <a:path w="171451" h="180515">
                  <a:moveTo>
                    <a:pt x="0" y="37639"/>
                  </a:moveTo>
                  <a:lnTo>
                    <a:pt x="0" y="37639"/>
                  </a:lnTo>
                  <a:lnTo>
                    <a:pt x="0" y="28230"/>
                  </a:lnTo>
                  <a:lnTo>
                    <a:pt x="5056" y="18036"/>
                  </a:lnTo>
                  <a:lnTo>
                    <a:pt x="7604" y="15045"/>
                  </a:lnTo>
                  <a:lnTo>
                    <a:pt x="25510" y="3043"/>
                  </a:lnTo>
                  <a:lnTo>
                    <a:pt x="31799" y="1097"/>
                  </a:lnTo>
                  <a:lnTo>
                    <a:pt x="46346" y="0"/>
                  </a:lnTo>
                  <a:lnTo>
                    <a:pt x="55170" y="2566"/>
                  </a:lnTo>
                  <a:lnTo>
                    <a:pt x="59005" y="4732"/>
                  </a:lnTo>
                  <a:lnTo>
                    <a:pt x="66088" y="15605"/>
                  </a:lnTo>
                  <a:lnTo>
                    <a:pt x="74202" y="38343"/>
                  </a:lnTo>
                  <a:lnTo>
                    <a:pt x="76148" y="83514"/>
                  </a:lnTo>
                  <a:lnTo>
                    <a:pt x="75131" y="101225"/>
                  </a:lnTo>
                  <a:lnTo>
                    <a:pt x="67998" y="120030"/>
                  </a:lnTo>
                  <a:lnTo>
                    <a:pt x="60391" y="130309"/>
                  </a:lnTo>
                  <a:lnTo>
                    <a:pt x="57577" y="140611"/>
                  </a:lnTo>
                  <a:lnTo>
                    <a:pt x="57434" y="140154"/>
                  </a:lnTo>
                  <a:lnTo>
                    <a:pt x="57276" y="136823"/>
                  </a:lnTo>
                  <a:lnTo>
                    <a:pt x="60028" y="131815"/>
                  </a:lnTo>
                  <a:lnTo>
                    <a:pt x="64779" y="123945"/>
                  </a:lnTo>
                  <a:lnTo>
                    <a:pt x="89209" y="77070"/>
                  </a:lnTo>
                  <a:lnTo>
                    <a:pt x="124494" y="29714"/>
                  </a:lnTo>
                  <a:lnTo>
                    <a:pt x="143073" y="12360"/>
                  </a:lnTo>
                  <a:lnTo>
                    <a:pt x="159162" y="3338"/>
                  </a:lnTo>
                  <a:lnTo>
                    <a:pt x="163257" y="2072"/>
                  </a:lnTo>
                  <a:lnTo>
                    <a:pt x="165988" y="2286"/>
                  </a:lnTo>
                  <a:lnTo>
                    <a:pt x="167809" y="3487"/>
                  </a:lnTo>
                  <a:lnTo>
                    <a:pt x="169023" y="5346"/>
                  </a:lnTo>
                  <a:lnTo>
                    <a:pt x="171130" y="42480"/>
                  </a:lnTo>
                  <a:lnTo>
                    <a:pt x="171386" y="84338"/>
                  </a:lnTo>
                  <a:lnTo>
                    <a:pt x="170379" y="123181"/>
                  </a:lnTo>
                  <a:lnTo>
                    <a:pt x="163247" y="160852"/>
                  </a:lnTo>
                  <a:lnTo>
                    <a:pt x="163865" y="164231"/>
                  </a:lnTo>
                  <a:lnTo>
                    <a:pt x="165335" y="166484"/>
                  </a:lnTo>
                  <a:lnTo>
                    <a:pt x="167374" y="167986"/>
                  </a:lnTo>
                  <a:lnTo>
                    <a:pt x="168733" y="170045"/>
                  </a:lnTo>
                  <a:lnTo>
                    <a:pt x="171450" y="1805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" name="SMARTInkShape-Group61">
            <a:extLst>
              <a:ext uri="{FF2B5EF4-FFF2-40B4-BE49-F238E27FC236}">
                <a16:creationId xmlns:a16="http://schemas.microsoft.com/office/drawing/2014/main" id="{B72BDA85-C271-BA97-30C2-3AA7D13B33DC}"/>
              </a:ext>
            </a:extLst>
          </p:cNvPr>
          <p:cNvGrpSpPr/>
          <p:nvPr/>
        </p:nvGrpSpPr>
        <p:grpSpPr>
          <a:xfrm>
            <a:off x="8864708" y="5029930"/>
            <a:ext cx="212618" cy="332646"/>
            <a:chOff x="8864708" y="5029930"/>
            <a:chExt cx="212618" cy="332646"/>
          </a:xfrm>
        </p:grpSpPr>
        <p:sp>
          <p:nvSpPr>
            <p:cNvPr id="183" name="SMARTInkShape-335">
              <a:extLst>
                <a:ext uri="{FF2B5EF4-FFF2-40B4-BE49-F238E27FC236}">
                  <a16:creationId xmlns:a16="http://schemas.microsoft.com/office/drawing/2014/main" id="{0F4A16B2-417B-2A38-3563-3CFEF980BECC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8900387" y="5191125"/>
              <a:ext cx="176939" cy="47626"/>
            </a:xfrm>
            <a:custGeom>
              <a:avLst/>
              <a:gdLst/>
              <a:ahLst/>
              <a:cxnLst/>
              <a:rect l="0" t="0" r="0" b="0"/>
              <a:pathLst>
                <a:path w="176939" h="47626">
                  <a:moveTo>
                    <a:pt x="5488" y="47625"/>
                  </a:moveTo>
                  <a:lnTo>
                    <a:pt x="5488" y="47625"/>
                  </a:lnTo>
                  <a:lnTo>
                    <a:pt x="431" y="42569"/>
                  </a:lnTo>
                  <a:lnTo>
                    <a:pt x="0" y="40021"/>
                  </a:lnTo>
                  <a:lnTo>
                    <a:pt x="771" y="37264"/>
                  </a:lnTo>
                  <a:lnTo>
                    <a:pt x="2343" y="34368"/>
                  </a:lnTo>
                  <a:lnTo>
                    <a:pt x="14670" y="25235"/>
                  </a:lnTo>
                  <a:lnTo>
                    <a:pt x="58388" y="6335"/>
                  </a:lnTo>
                  <a:lnTo>
                    <a:pt x="101433" y="834"/>
                  </a:lnTo>
                  <a:lnTo>
                    <a:pt x="17693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SMARTInkShape-336">
              <a:extLst>
                <a:ext uri="{FF2B5EF4-FFF2-40B4-BE49-F238E27FC236}">
                  <a16:creationId xmlns:a16="http://schemas.microsoft.com/office/drawing/2014/main" id="{2091B5FA-B940-ACAF-1731-EB6BB9B73264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8926807" y="5029930"/>
              <a:ext cx="150128" cy="332646"/>
            </a:xfrm>
            <a:custGeom>
              <a:avLst/>
              <a:gdLst/>
              <a:ahLst/>
              <a:cxnLst/>
              <a:rect l="0" t="0" r="0" b="0"/>
              <a:pathLst>
                <a:path w="150128" h="332646">
                  <a:moveTo>
                    <a:pt x="140993" y="94520"/>
                  </a:moveTo>
                  <a:lnTo>
                    <a:pt x="140993" y="94520"/>
                  </a:lnTo>
                  <a:lnTo>
                    <a:pt x="146050" y="84407"/>
                  </a:lnTo>
                  <a:lnTo>
                    <a:pt x="150127" y="41538"/>
                  </a:lnTo>
                  <a:lnTo>
                    <a:pt x="149382" y="16400"/>
                  </a:lnTo>
                  <a:lnTo>
                    <a:pt x="145428" y="7589"/>
                  </a:lnTo>
                  <a:lnTo>
                    <a:pt x="142891" y="4816"/>
                  </a:lnTo>
                  <a:lnTo>
                    <a:pt x="137251" y="1735"/>
                  </a:lnTo>
                  <a:lnTo>
                    <a:pt x="128125" y="0"/>
                  </a:lnTo>
                  <a:lnTo>
                    <a:pt x="119046" y="8061"/>
                  </a:lnTo>
                  <a:lnTo>
                    <a:pt x="97417" y="34961"/>
                  </a:lnTo>
                  <a:lnTo>
                    <a:pt x="80783" y="76408"/>
                  </a:lnTo>
                  <a:lnTo>
                    <a:pt x="57270" y="123218"/>
                  </a:lnTo>
                  <a:lnTo>
                    <a:pt x="39657" y="170737"/>
                  </a:lnTo>
                  <a:lnTo>
                    <a:pt x="23552" y="218347"/>
                  </a:lnTo>
                  <a:lnTo>
                    <a:pt x="10825" y="262992"/>
                  </a:lnTo>
                  <a:lnTo>
                    <a:pt x="0" y="308146"/>
                  </a:lnTo>
                  <a:lnTo>
                    <a:pt x="7643" y="3326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SMARTInkShape-337">
              <a:extLst>
                <a:ext uri="{FF2B5EF4-FFF2-40B4-BE49-F238E27FC236}">
                  <a16:creationId xmlns:a16="http://schemas.microsoft.com/office/drawing/2014/main" id="{4D3CD464-5D85-3C57-BC75-0475C0EBCF58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8864708" y="5133975"/>
              <a:ext cx="79268" cy="93760"/>
            </a:xfrm>
            <a:custGeom>
              <a:avLst/>
              <a:gdLst/>
              <a:ahLst/>
              <a:cxnLst/>
              <a:rect l="0" t="0" r="0" b="0"/>
              <a:pathLst>
                <a:path w="79268" h="93760">
                  <a:moveTo>
                    <a:pt x="79267" y="19050"/>
                  </a:moveTo>
                  <a:lnTo>
                    <a:pt x="79267" y="19050"/>
                  </a:lnTo>
                  <a:lnTo>
                    <a:pt x="74210" y="13994"/>
                  </a:lnTo>
                  <a:lnTo>
                    <a:pt x="68906" y="11511"/>
                  </a:lnTo>
                  <a:lnTo>
                    <a:pt x="66010" y="10849"/>
                  </a:lnTo>
                  <a:lnTo>
                    <a:pt x="51821" y="14974"/>
                  </a:lnTo>
                  <a:lnTo>
                    <a:pt x="28063" y="26908"/>
                  </a:lnTo>
                  <a:lnTo>
                    <a:pt x="10356" y="42663"/>
                  </a:lnTo>
                  <a:lnTo>
                    <a:pt x="1721" y="54592"/>
                  </a:lnTo>
                  <a:lnTo>
                    <a:pt x="0" y="69771"/>
                  </a:lnTo>
                  <a:lnTo>
                    <a:pt x="1021" y="78265"/>
                  </a:lnTo>
                  <a:lnTo>
                    <a:pt x="3820" y="83926"/>
                  </a:lnTo>
                  <a:lnTo>
                    <a:pt x="7802" y="87700"/>
                  </a:lnTo>
                  <a:lnTo>
                    <a:pt x="17872" y="91895"/>
                  </a:lnTo>
                  <a:lnTo>
                    <a:pt x="29403" y="93759"/>
                  </a:lnTo>
                  <a:lnTo>
                    <a:pt x="41582" y="88943"/>
                  </a:lnTo>
                  <a:lnTo>
                    <a:pt x="52993" y="79747"/>
                  </a:lnTo>
                  <a:lnTo>
                    <a:pt x="64309" y="63728"/>
                  </a:lnTo>
                  <a:lnTo>
                    <a:pt x="67327" y="55487"/>
                  </a:lnTo>
                  <a:lnTo>
                    <a:pt x="69027" y="29729"/>
                  </a:lnTo>
                  <a:lnTo>
                    <a:pt x="67149" y="21935"/>
                  </a:lnTo>
                  <a:lnTo>
                    <a:pt x="5069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SMARTInkShape-Group62">
            <a:extLst>
              <a:ext uri="{FF2B5EF4-FFF2-40B4-BE49-F238E27FC236}">
                <a16:creationId xmlns:a16="http://schemas.microsoft.com/office/drawing/2014/main" id="{B1C43978-02D2-076E-122D-E605EA3402CA}"/>
              </a:ext>
            </a:extLst>
          </p:cNvPr>
          <p:cNvGrpSpPr/>
          <p:nvPr/>
        </p:nvGrpSpPr>
        <p:grpSpPr>
          <a:xfrm>
            <a:off x="9448800" y="5078344"/>
            <a:ext cx="361836" cy="217557"/>
            <a:chOff x="9448800" y="5078344"/>
            <a:chExt cx="361836" cy="217557"/>
          </a:xfrm>
        </p:grpSpPr>
        <p:sp>
          <p:nvSpPr>
            <p:cNvPr id="187" name="SMARTInkShape-338">
              <a:extLst>
                <a:ext uri="{FF2B5EF4-FFF2-40B4-BE49-F238E27FC236}">
                  <a16:creationId xmlns:a16="http://schemas.microsoft.com/office/drawing/2014/main" id="{5E56A74D-9997-80B6-9E23-74439214B5E0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9703460" y="5078344"/>
              <a:ext cx="107176" cy="147485"/>
            </a:xfrm>
            <a:custGeom>
              <a:avLst/>
              <a:gdLst/>
              <a:ahLst/>
              <a:cxnLst/>
              <a:rect l="0" t="0" r="0" b="0"/>
              <a:pathLst>
                <a:path w="107176" h="147485">
                  <a:moveTo>
                    <a:pt x="97765" y="46106"/>
                  </a:moveTo>
                  <a:lnTo>
                    <a:pt x="97765" y="46106"/>
                  </a:lnTo>
                  <a:lnTo>
                    <a:pt x="102822" y="41050"/>
                  </a:lnTo>
                  <a:lnTo>
                    <a:pt x="105303" y="32923"/>
                  </a:lnTo>
                  <a:lnTo>
                    <a:pt x="107175" y="10231"/>
                  </a:lnTo>
                  <a:lnTo>
                    <a:pt x="97143" y="3608"/>
                  </a:lnTo>
                  <a:lnTo>
                    <a:pt x="85821" y="0"/>
                  </a:lnTo>
                  <a:lnTo>
                    <a:pt x="76228" y="1978"/>
                  </a:lnTo>
                  <a:lnTo>
                    <a:pt x="32857" y="25377"/>
                  </a:lnTo>
                  <a:lnTo>
                    <a:pt x="25918" y="29112"/>
                  </a:lnTo>
                  <a:lnTo>
                    <a:pt x="15386" y="44551"/>
                  </a:lnTo>
                  <a:lnTo>
                    <a:pt x="0" y="83899"/>
                  </a:lnTo>
                  <a:lnTo>
                    <a:pt x="124" y="117747"/>
                  </a:lnTo>
                  <a:lnTo>
                    <a:pt x="6864" y="139417"/>
                  </a:lnTo>
                  <a:lnTo>
                    <a:pt x="11764" y="143238"/>
                  </a:lnTo>
                  <a:lnTo>
                    <a:pt x="25676" y="147484"/>
                  </a:lnTo>
                  <a:lnTo>
                    <a:pt x="51359" y="144818"/>
                  </a:lnTo>
                  <a:lnTo>
                    <a:pt x="79077" y="132269"/>
                  </a:lnTo>
                  <a:lnTo>
                    <a:pt x="85305" y="125774"/>
                  </a:lnTo>
                  <a:lnTo>
                    <a:pt x="92227" y="110089"/>
                  </a:lnTo>
                  <a:lnTo>
                    <a:pt x="96125" y="78352"/>
                  </a:lnTo>
                  <a:lnTo>
                    <a:pt x="89837" y="32877"/>
                  </a:lnTo>
                  <a:lnTo>
                    <a:pt x="84363" y="19765"/>
                  </a:lnTo>
                  <a:lnTo>
                    <a:pt x="80364" y="15845"/>
                  </a:lnTo>
                  <a:lnTo>
                    <a:pt x="70276" y="11490"/>
                  </a:lnTo>
                  <a:lnTo>
                    <a:pt x="21565" y="175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SMARTInkShape-339">
              <a:extLst>
                <a:ext uri="{FF2B5EF4-FFF2-40B4-BE49-F238E27FC236}">
                  <a16:creationId xmlns:a16="http://schemas.microsoft.com/office/drawing/2014/main" id="{7D42A01A-2D9D-E301-2FBE-AAAC08C6BE72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9554019" y="5087691"/>
              <a:ext cx="121943" cy="169934"/>
            </a:xfrm>
            <a:custGeom>
              <a:avLst/>
              <a:gdLst/>
              <a:ahLst/>
              <a:cxnLst/>
              <a:rect l="0" t="0" r="0" b="0"/>
              <a:pathLst>
                <a:path w="121943" h="169934">
                  <a:moveTo>
                    <a:pt x="104331" y="46284"/>
                  </a:moveTo>
                  <a:lnTo>
                    <a:pt x="104331" y="46284"/>
                  </a:lnTo>
                  <a:lnTo>
                    <a:pt x="109388" y="41228"/>
                  </a:lnTo>
                  <a:lnTo>
                    <a:pt x="111871" y="33101"/>
                  </a:lnTo>
                  <a:lnTo>
                    <a:pt x="114032" y="23491"/>
                  </a:lnTo>
                  <a:lnTo>
                    <a:pt x="121942" y="10409"/>
                  </a:lnTo>
                  <a:lnTo>
                    <a:pt x="121363" y="9667"/>
                  </a:lnTo>
                  <a:lnTo>
                    <a:pt x="115054" y="8379"/>
                  </a:lnTo>
                  <a:lnTo>
                    <a:pt x="114389" y="5449"/>
                  </a:lnTo>
                  <a:lnTo>
                    <a:pt x="114210" y="3185"/>
                  </a:lnTo>
                  <a:lnTo>
                    <a:pt x="113034" y="1677"/>
                  </a:lnTo>
                  <a:lnTo>
                    <a:pt x="108904" y="0"/>
                  </a:lnTo>
                  <a:lnTo>
                    <a:pt x="106322" y="611"/>
                  </a:lnTo>
                  <a:lnTo>
                    <a:pt x="96571" y="5470"/>
                  </a:lnTo>
                  <a:lnTo>
                    <a:pt x="70259" y="9004"/>
                  </a:lnTo>
                  <a:lnTo>
                    <a:pt x="63435" y="13134"/>
                  </a:lnTo>
                  <a:lnTo>
                    <a:pt x="44409" y="35007"/>
                  </a:lnTo>
                  <a:lnTo>
                    <a:pt x="34307" y="43388"/>
                  </a:lnTo>
                  <a:lnTo>
                    <a:pt x="15827" y="72139"/>
                  </a:lnTo>
                  <a:lnTo>
                    <a:pt x="1805" y="119680"/>
                  </a:lnTo>
                  <a:lnTo>
                    <a:pt x="0" y="139686"/>
                  </a:lnTo>
                  <a:lnTo>
                    <a:pt x="2575" y="148827"/>
                  </a:lnTo>
                  <a:lnTo>
                    <a:pt x="12852" y="163318"/>
                  </a:lnTo>
                  <a:lnTo>
                    <a:pt x="18870" y="167091"/>
                  </a:lnTo>
                  <a:lnTo>
                    <a:pt x="31358" y="169513"/>
                  </a:lnTo>
                  <a:lnTo>
                    <a:pt x="45903" y="169933"/>
                  </a:lnTo>
                  <a:lnTo>
                    <a:pt x="54727" y="167208"/>
                  </a:lnTo>
                  <a:lnTo>
                    <a:pt x="62176" y="163528"/>
                  </a:lnTo>
                  <a:lnTo>
                    <a:pt x="72321" y="160398"/>
                  </a:lnTo>
                  <a:lnTo>
                    <a:pt x="78816" y="155916"/>
                  </a:lnTo>
                  <a:lnTo>
                    <a:pt x="88422" y="142385"/>
                  </a:lnTo>
                  <a:lnTo>
                    <a:pt x="102096" y="105577"/>
                  </a:lnTo>
                  <a:lnTo>
                    <a:pt x="104244" y="61871"/>
                  </a:lnTo>
                  <a:lnTo>
                    <a:pt x="103247" y="44081"/>
                  </a:lnTo>
                  <a:lnTo>
                    <a:pt x="92570" y="17952"/>
                  </a:lnTo>
                  <a:lnTo>
                    <a:pt x="85281" y="81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SMARTInkShape-340">
              <a:extLst>
                <a:ext uri="{FF2B5EF4-FFF2-40B4-BE49-F238E27FC236}">
                  <a16:creationId xmlns:a16="http://schemas.microsoft.com/office/drawing/2014/main" id="{4214CD8A-6720-0637-D5E1-F0CD585DEDD1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9448800" y="5086742"/>
              <a:ext cx="95251" cy="209159"/>
            </a:xfrm>
            <a:custGeom>
              <a:avLst/>
              <a:gdLst/>
              <a:ahLst/>
              <a:cxnLst/>
              <a:rect l="0" t="0" r="0" b="0"/>
              <a:pathLst>
                <a:path w="95251" h="209159">
                  <a:moveTo>
                    <a:pt x="95250" y="9133"/>
                  </a:moveTo>
                  <a:lnTo>
                    <a:pt x="95250" y="9133"/>
                  </a:lnTo>
                  <a:lnTo>
                    <a:pt x="95250" y="932"/>
                  </a:lnTo>
                  <a:lnTo>
                    <a:pt x="94192" y="491"/>
                  </a:lnTo>
                  <a:lnTo>
                    <a:pt x="90193" y="0"/>
                  </a:lnTo>
                  <a:lnTo>
                    <a:pt x="84889" y="2605"/>
                  </a:lnTo>
                  <a:lnTo>
                    <a:pt x="77946" y="9407"/>
                  </a:lnTo>
                  <a:lnTo>
                    <a:pt x="59063" y="39643"/>
                  </a:lnTo>
                  <a:lnTo>
                    <a:pt x="39771" y="86303"/>
                  </a:lnTo>
                  <a:lnTo>
                    <a:pt x="19688" y="133817"/>
                  </a:lnTo>
                  <a:lnTo>
                    <a:pt x="11532" y="166171"/>
                  </a:lnTo>
                  <a:lnTo>
                    <a:pt x="8864" y="191886"/>
                  </a:lnTo>
                  <a:lnTo>
                    <a:pt x="0" y="2091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8" name="SMARTInkShape-Group63">
            <a:extLst>
              <a:ext uri="{FF2B5EF4-FFF2-40B4-BE49-F238E27FC236}">
                <a16:creationId xmlns:a16="http://schemas.microsoft.com/office/drawing/2014/main" id="{3AAF2872-F5C2-A9F2-9D98-F3157589A59F}"/>
              </a:ext>
            </a:extLst>
          </p:cNvPr>
          <p:cNvGrpSpPr/>
          <p:nvPr/>
        </p:nvGrpSpPr>
        <p:grpSpPr>
          <a:xfrm>
            <a:off x="10204024" y="5076825"/>
            <a:ext cx="1064052" cy="349718"/>
            <a:chOff x="10204024" y="5076825"/>
            <a:chExt cx="1064052" cy="349718"/>
          </a:xfrm>
        </p:grpSpPr>
        <p:sp>
          <p:nvSpPr>
            <p:cNvPr id="191" name="SMARTInkShape-341">
              <a:extLst>
                <a:ext uri="{FF2B5EF4-FFF2-40B4-BE49-F238E27FC236}">
                  <a16:creationId xmlns:a16="http://schemas.microsoft.com/office/drawing/2014/main" id="{665F6B86-1D13-E13F-32AC-BC82378062F2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11075113" y="5155288"/>
              <a:ext cx="192963" cy="140613"/>
            </a:xfrm>
            <a:custGeom>
              <a:avLst/>
              <a:gdLst/>
              <a:ahLst/>
              <a:cxnLst/>
              <a:rect l="0" t="0" r="0" b="0"/>
              <a:pathLst>
                <a:path w="192963" h="140613">
                  <a:moveTo>
                    <a:pt x="135812" y="64412"/>
                  </a:moveTo>
                  <a:lnTo>
                    <a:pt x="135812" y="64412"/>
                  </a:lnTo>
                  <a:lnTo>
                    <a:pt x="159410" y="40814"/>
                  </a:lnTo>
                  <a:lnTo>
                    <a:pt x="162176" y="35227"/>
                  </a:lnTo>
                  <a:lnTo>
                    <a:pt x="162913" y="32255"/>
                  </a:lnTo>
                  <a:lnTo>
                    <a:pt x="158893" y="17960"/>
                  </a:lnTo>
                  <a:lnTo>
                    <a:pt x="151010" y="9195"/>
                  </a:lnTo>
                  <a:lnTo>
                    <a:pt x="140450" y="2829"/>
                  </a:lnTo>
                  <a:lnTo>
                    <a:pt x="128702" y="0"/>
                  </a:lnTo>
                  <a:lnTo>
                    <a:pt x="85356" y="5574"/>
                  </a:lnTo>
                  <a:lnTo>
                    <a:pt x="79950" y="6137"/>
                  </a:lnTo>
                  <a:lnTo>
                    <a:pt x="68298" y="12407"/>
                  </a:lnTo>
                  <a:lnTo>
                    <a:pt x="28141" y="43919"/>
                  </a:lnTo>
                  <a:lnTo>
                    <a:pt x="7249" y="73510"/>
                  </a:lnTo>
                  <a:lnTo>
                    <a:pt x="2478" y="83177"/>
                  </a:lnTo>
                  <a:lnTo>
                    <a:pt x="0" y="102385"/>
                  </a:lnTo>
                  <a:lnTo>
                    <a:pt x="2426" y="118331"/>
                  </a:lnTo>
                  <a:lnTo>
                    <a:pt x="4554" y="122583"/>
                  </a:lnTo>
                  <a:lnTo>
                    <a:pt x="7031" y="125418"/>
                  </a:lnTo>
                  <a:lnTo>
                    <a:pt x="12607" y="128567"/>
                  </a:lnTo>
                  <a:lnTo>
                    <a:pt x="15575" y="129408"/>
                  </a:lnTo>
                  <a:lnTo>
                    <a:pt x="56530" y="123327"/>
                  </a:lnTo>
                  <a:lnTo>
                    <a:pt x="63907" y="122739"/>
                  </a:lnTo>
                  <a:lnTo>
                    <a:pt x="69883" y="120230"/>
                  </a:lnTo>
                  <a:lnTo>
                    <a:pt x="79346" y="111797"/>
                  </a:lnTo>
                  <a:lnTo>
                    <a:pt x="84258" y="103816"/>
                  </a:lnTo>
                  <a:lnTo>
                    <a:pt x="87412" y="95126"/>
                  </a:lnTo>
                  <a:lnTo>
                    <a:pt x="86612" y="95471"/>
                  </a:lnTo>
                  <a:lnTo>
                    <a:pt x="80429" y="99955"/>
                  </a:lnTo>
                  <a:lnTo>
                    <a:pt x="74861" y="101376"/>
                  </a:lnTo>
                  <a:lnTo>
                    <a:pt x="72953" y="102813"/>
                  </a:lnTo>
                  <a:lnTo>
                    <a:pt x="69640" y="110613"/>
                  </a:lnTo>
                  <a:lnTo>
                    <a:pt x="69181" y="120113"/>
                  </a:lnTo>
                  <a:lnTo>
                    <a:pt x="70225" y="120596"/>
                  </a:lnTo>
                  <a:lnTo>
                    <a:pt x="82327" y="124193"/>
                  </a:lnTo>
                  <a:lnTo>
                    <a:pt x="92991" y="128023"/>
                  </a:lnTo>
                  <a:lnTo>
                    <a:pt x="137208" y="137364"/>
                  </a:lnTo>
                  <a:lnTo>
                    <a:pt x="192962" y="1406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SMARTInkShape-342">
              <a:extLst>
                <a:ext uri="{FF2B5EF4-FFF2-40B4-BE49-F238E27FC236}">
                  <a16:creationId xmlns:a16="http://schemas.microsoft.com/office/drawing/2014/main" id="{AFBB9345-1F86-538F-D50A-E66D9D021829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10769139" y="5164812"/>
              <a:ext cx="213187" cy="261731"/>
            </a:xfrm>
            <a:custGeom>
              <a:avLst/>
              <a:gdLst/>
              <a:ahLst/>
              <a:cxnLst/>
              <a:rect l="0" t="0" r="0" b="0"/>
              <a:pathLst>
                <a:path w="213187" h="261731">
                  <a:moveTo>
                    <a:pt x="108411" y="64413"/>
                  </a:moveTo>
                  <a:lnTo>
                    <a:pt x="108411" y="64413"/>
                  </a:lnTo>
                  <a:lnTo>
                    <a:pt x="108411" y="59357"/>
                  </a:lnTo>
                  <a:lnTo>
                    <a:pt x="109469" y="57868"/>
                  </a:lnTo>
                  <a:lnTo>
                    <a:pt x="111235" y="56874"/>
                  </a:lnTo>
                  <a:lnTo>
                    <a:pt x="116613" y="55280"/>
                  </a:lnTo>
                  <a:lnTo>
                    <a:pt x="126020" y="46721"/>
                  </a:lnTo>
                  <a:lnTo>
                    <a:pt x="127034" y="40709"/>
                  </a:lnTo>
                  <a:lnTo>
                    <a:pt x="127334" y="32225"/>
                  </a:lnTo>
                  <a:lnTo>
                    <a:pt x="122367" y="17952"/>
                  </a:lnTo>
                  <a:lnTo>
                    <a:pt x="114261" y="9190"/>
                  </a:lnTo>
                  <a:lnTo>
                    <a:pt x="103602" y="2828"/>
                  </a:lnTo>
                  <a:lnTo>
                    <a:pt x="91810" y="0"/>
                  </a:lnTo>
                  <a:lnTo>
                    <a:pt x="63158" y="8522"/>
                  </a:lnTo>
                  <a:lnTo>
                    <a:pt x="43027" y="19394"/>
                  </a:lnTo>
                  <a:lnTo>
                    <a:pt x="34195" y="31705"/>
                  </a:lnTo>
                  <a:lnTo>
                    <a:pt x="30359" y="39433"/>
                  </a:lnTo>
                  <a:lnTo>
                    <a:pt x="28918" y="56486"/>
                  </a:lnTo>
                  <a:lnTo>
                    <a:pt x="31806" y="72532"/>
                  </a:lnTo>
                  <a:lnTo>
                    <a:pt x="39383" y="87514"/>
                  </a:lnTo>
                  <a:lnTo>
                    <a:pt x="45277" y="95141"/>
                  </a:lnTo>
                  <a:lnTo>
                    <a:pt x="54245" y="99237"/>
                  </a:lnTo>
                  <a:lnTo>
                    <a:pt x="99031" y="102321"/>
                  </a:lnTo>
                  <a:lnTo>
                    <a:pt x="107063" y="99606"/>
                  </a:lnTo>
                  <a:lnTo>
                    <a:pt x="117300" y="93376"/>
                  </a:lnTo>
                  <a:lnTo>
                    <a:pt x="117748" y="98159"/>
                  </a:lnTo>
                  <a:lnTo>
                    <a:pt x="102737" y="141297"/>
                  </a:lnTo>
                  <a:lnTo>
                    <a:pt x="94337" y="180267"/>
                  </a:lnTo>
                  <a:lnTo>
                    <a:pt x="75136" y="222608"/>
                  </a:lnTo>
                  <a:lnTo>
                    <a:pt x="57159" y="245459"/>
                  </a:lnTo>
                  <a:lnTo>
                    <a:pt x="44710" y="255297"/>
                  </a:lnTo>
                  <a:lnTo>
                    <a:pt x="32121" y="260375"/>
                  </a:lnTo>
                  <a:lnTo>
                    <a:pt x="25801" y="261730"/>
                  </a:lnTo>
                  <a:lnTo>
                    <a:pt x="15955" y="260412"/>
                  </a:lnTo>
                  <a:lnTo>
                    <a:pt x="11849" y="258579"/>
                  </a:lnTo>
                  <a:lnTo>
                    <a:pt x="4464" y="248076"/>
                  </a:lnTo>
                  <a:lnTo>
                    <a:pt x="1013" y="240830"/>
                  </a:lnTo>
                  <a:lnTo>
                    <a:pt x="0" y="227134"/>
                  </a:lnTo>
                  <a:lnTo>
                    <a:pt x="1211" y="220519"/>
                  </a:lnTo>
                  <a:lnTo>
                    <a:pt x="11025" y="207524"/>
                  </a:lnTo>
                  <a:lnTo>
                    <a:pt x="48251" y="164492"/>
                  </a:lnTo>
                  <a:lnTo>
                    <a:pt x="59449" y="154400"/>
                  </a:lnTo>
                  <a:lnTo>
                    <a:pt x="101130" y="130676"/>
                  </a:lnTo>
                  <a:lnTo>
                    <a:pt x="145072" y="110663"/>
                  </a:lnTo>
                  <a:lnTo>
                    <a:pt x="188756" y="97577"/>
                  </a:lnTo>
                  <a:lnTo>
                    <a:pt x="213186" y="929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SMARTInkShape-343">
              <a:extLst>
                <a:ext uri="{FF2B5EF4-FFF2-40B4-BE49-F238E27FC236}">
                  <a16:creationId xmlns:a16="http://schemas.microsoft.com/office/drawing/2014/main" id="{3F937957-6E17-3967-DD47-B66A17E205F9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10572750" y="5167199"/>
              <a:ext cx="198532" cy="123824"/>
            </a:xfrm>
            <a:custGeom>
              <a:avLst/>
              <a:gdLst/>
              <a:ahLst/>
              <a:cxnLst/>
              <a:rect l="0" t="0" r="0" b="0"/>
              <a:pathLst>
                <a:path w="198532" h="123824">
                  <a:moveTo>
                    <a:pt x="0" y="42976"/>
                  </a:moveTo>
                  <a:lnTo>
                    <a:pt x="0" y="42976"/>
                  </a:lnTo>
                  <a:lnTo>
                    <a:pt x="0" y="37920"/>
                  </a:lnTo>
                  <a:lnTo>
                    <a:pt x="2824" y="32615"/>
                  </a:lnTo>
                  <a:lnTo>
                    <a:pt x="8663" y="26729"/>
                  </a:lnTo>
                  <a:lnTo>
                    <a:pt x="18314" y="20586"/>
                  </a:lnTo>
                  <a:lnTo>
                    <a:pt x="63949" y="7104"/>
                  </a:lnTo>
                  <a:lnTo>
                    <a:pt x="83682" y="5007"/>
                  </a:lnTo>
                  <a:lnTo>
                    <a:pt x="84364" y="6022"/>
                  </a:lnTo>
                  <a:lnTo>
                    <a:pt x="85545" y="13089"/>
                  </a:lnTo>
                  <a:lnTo>
                    <a:pt x="90729" y="19069"/>
                  </a:lnTo>
                  <a:lnTo>
                    <a:pt x="91177" y="22805"/>
                  </a:lnTo>
                  <a:lnTo>
                    <a:pt x="79797" y="63739"/>
                  </a:lnTo>
                  <a:lnTo>
                    <a:pt x="75458" y="109605"/>
                  </a:lnTo>
                  <a:lnTo>
                    <a:pt x="73589" y="112795"/>
                  </a:lnTo>
                  <a:lnTo>
                    <a:pt x="71285" y="114922"/>
                  </a:lnTo>
                  <a:lnTo>
                    <a:pt x="68724" y="120108"/>
                  </a:lnTo>
                  <a:lnTo>
                    <a:pt x="68042" y="122972"/>
                  </a:lnTo>
                  <a:lnTo>
                    <a:pt x="68644" y="123823"/>
                  </a:lnTo>
                  <a:lnTo>
                    <a:pt x="70105" y="123333"/>
                  </a:lnTo>
                  <a:lnTo>
                    <a:pt x="72136" y="121948"/>
                  </a:lnTo>
                  <a:lnTo>
                    <a:pt x="73492" y="119965"/>
                  </a:lnTo>
                  <a:lnTo>
                    <a:pt x="77514" y="111061"/>
                  </a:lnTo>
                  <a:lnTo>
                    <a:pt x="99587" y="89625"/>
                  </a:lnTo>
                  <a:lnTo>
                    <a:pt x="135842" y="57664"/>
                  </a:lnTo>
                  <a:lnTo>
                    <a:pt x="158968" y="31531"/>
                  </a:lnTo>
                  <a:lnTo>
                    <a:pt x="163128" y="28996"/>
                  </a:lnTo>
                  <a:lnTo>
                    <a:pt x="180715" y="9516"/>
                  </a:lnTo>
                  <a:lnTo>
                    <a:pt x="183977" y="7969"/>
                  </a:lnTo>
                  <a:lnTo>
                    <a:pt x="186151" y="5880"/>
                  </a:lnTo>
                  <a:lnTo>
                    <a:pt x="188568" y="736"/>
                  </a:lnTo>
                  <a:lnTo>
                    <a:pt x="190270" y="0"/>
                  </a:lnTo>
                  <a:lnTo>
                    <a:pt x="192463" y="567"/>
                  </a:lnTo>
                  <a:lnTo>
                    <a:pt x="194984" y="2003"/>
                  </a:lnTo>
                  <a:lnTo>
                    <a:pt x="196665" y="5077"/>
                  </a:lnTo>
                  <a:lnTo>
                    <a:pt x="198531" y="14137"/>
                  </a:lnTo>
                  <a:lnTo>
                    <a:pt x="186637" y="59695"/>
                  </a:lnTo>
                  <a:lnTo>
                    <a:pt x="171990" y="106986"/>
                  </a:lnTo>
                  <a:lnTo>
                    <a:pt x="171450" y="1096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SMARTInkShape-344">
              <a:extLst>
                <a:ext uri="{FF2B5EF4-FFF2-40B4-BE49-F238E27FC236}">
                  <a16:creationId xmlns:a16="http://schemas.microsoft.com/office/drawing/2014/main" id="{6CC0E145-CE3B-3DFF-D652-EC24EE678D44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10526448" y="5076825"/>
              <a:ext cx="27253" cy="47626"/>
            </a:xfrm>
            <a:custGeom>
              <a:avLst/>
              <a:gdLst/>
              <a:ahLst/>
              <a:cxnLst/>
              <a:rect l="0" t="0" r="0" b="0"/>
              <a:pathLst>
                <a:path w="27253" h="47626">
                  <a:moveTo>
                    <a:pt x="8202" y="47625"/>
                  </a:moveTo>
                  <a:lnTo>
                    <a:pt x="8202" y="47625"/>
                  </a:lnTo>
                  <a:lnTo>
                    <a:pt x="0" y="12909"/>
                  </a:lnTo>
                  <a:lnTo>
                    <a:pt x="618" y="8606"/>
                  </a:lnTo>
                  <a:lnTo>
                    <a:pt x="2088" y="5738"/>
                  </a:lnTo>
                  <a:lnTo>
                    <a:pt x="4126" y="3825"/>
                  </a:lnTo>
                  <a:lnTo>
                    <a:pt x="2725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SMARTInkShape-345">
              <a:extLst>
                <a:ext uri="{FF2B5EF4-FFF2-40B4-BE49-F238E27FC236}">
                  <a16:creationId xmlns:a16="http://schemas.microsoft.com/office/drawing/2014/main" id="{2DAC5792-0AC6-92F9-C1EA-CFD3E9BEFDE3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10496979" y="5182108"/>
              <a:ext cx="28112" cy="132843"/>
            </a:xfrm>
            <a:custGeom>
              <a:avLst/>
              <a:gdLst/>
              <a:ahLst/>
              <a:cxnLst/>
              <a:rect l="0" t="0" r="0" b="0"/>
              <a:pathLst>
                <a:path w="28112" h="132843">
                  <a:moveTo>
                    <a:pt x="18621" y="18542"/>
                  </a:moveTo>
                  <a:lnTo>
                    <a:pt x="18621" y="18542"/>
                  </a:lnTo>
                  <a:lnTo>
                    <a:pt x="23678" y="13486"/>
                  </a:lnTo>
                  <a:lnTo>
                    <a:pt x="26159" y="8181"/>
                  </a:lnTo>
                  <a:lnTo>
                    <a:pt x="28031" y="0"/>
                  </a:lnTo>
                  <a:lnTo>
                    <a:pt x="28111" y="4699"/>
                  </a:lnTo>
                  <a:lnTo>
                    <a:pt x="12336" y="50261"/>
                  </a:lnTo>
                  <a:lnTo>
                    <a:pt x="1021" y="95144"/>
                  </a:lnTo>
                  <a:lnTo>
                    <a:pt x="0" y="111677"/>
                  </a:lnTo>
                  <a:lnTo>
                    <a:pt x="2585" y="120966"/>
                  </a:lnTo>
                  <a:lnTo>
                    <a:pt x="9096" y="1328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SMARTInkShape-346">
              <a:extLst>
                <a:ext uri="{FF2B5EF4-FFF2-40B4-BE49-F238E27FC236}">
                  <a16:creationId xmlns:a16="http://schemas.microsoft.com/office/drawing/2014/main" id="{D99D8887-51E2-29CD-7C97-EFDE5B21A492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10296525" y="5162977"/>
              <a:ext cx="166121" cy="123399"/>
            </a:xfrm>
            <a:custGeom>
              <a:avLst/>
              <a:gdLst/>
              <a:ahLst/>
              <a:cxnLst/>
              <a:rect l="0" t="0" r="0" b="0"/>
              <a:pathLst>
                <a:path w="166121" h="123399">
                  <a:moveTo>
                    <a:pt x="104775" y="18623"/>
                  </a:moveTo>
                  <a:lnTo>
                    <a:pt x="104775" y="18623"/>
                  </a:lnTo>
                  <a:lnTo>
                    <a:pt x="109832" y="18623"/>
                  </a:lnTo>
                  <a:lnTo>
                    <a:pt x="115136" y="15801"/>
                  </a:lnTo>
                  <a:lnTo>
                    <a:pt x="122110" y="10422"/>
                  </a:lnTo>
                  <a:lnTo>
                    <a:pt x="123062" y="6864"/>
                  </a:lnTo>
                  <a:lnTo>
                    <a:pt x="123317" y="4434"/>
                  </a:lnTo>
                  <a:lnTo>
                    <a:pt x="122427" y="2813"/>
                  </a:lnTo>
                  <a:lnTo>
                    <a:pt x="120777" y="1733"/>
                  </a:lnTo>
                  <a:lnTo>
                    <a:pt x="113398" y="213"/>
                  </a:lnTo>
                  <a:lnTo>
                    <a:pt x="110523" y="0"/>
                  </a:lnTo>
                  <a:lnTo>
                    <a:pt x="78765" y="12868"/>
                  </a:lnTo>
                  <a:lnTo>
                    <a:pt x="65201" y="21975"/>
                  </a:lnTo>
                  <a:lnTo>
                    <a:pt x="60728" y="31049"/>
                  </a:lnTo>
                  <a:lnTo>
                    <a:pt x="59535" y="36432"/>
                  </a:lnTo>
                  <a:lnTo>
                    <a:pt x="59799" y="41079"/>
                  </a:lnTo>
                  <a:lnTo>
                    <a:pt x="62914" y="49064"/>
                  </a:lnTo>
                  <a:lnTo>
                    <a:pt x="70648" y="56141"/>
                  </a:lnTo>
                  <a:lnTo>
                    <a:pt x="105494" y="78009"/>
                  </a:lnTo>
                  <a:lnTo>
                    <a:pt x="141895" y="87694"/>
                  </a:lnTo>
                  <a:lnTo>
                    <a:pt x="161839" y="101736"/>
                  </a:lnTo>
                  <a:lnTo>
                    <a:pt x="165042" y="102607"/>
                  </a:lnTo>
                  <a:lnTo>
                    <a:pt x="166120" y="104246"/>
                  </a:lnTo>
                  <a:lnTo>
                    <a:pt x="165780" y="106396"/>
                  </a:lnTo>
                  <a:lnTo>
                    <a:pt x="164495" y="108888"/>
                  </a:lnTo>
                  <a:lnTo>
                    <a:pt x="161522" y="110550"/>
                  </a:lnTo>
                  <a:lnTo>
                    <a:pt x="119862" y="120127"/>
                  </a:lnTo>
                  <a:lnTo>
                    <a:pt x="80553" y="122429"/>
                  </a:lnTo>
                  <a:lnTo>
                    <a:pt x="0" y="1233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SMARTInkShape-347">
              <a:extLst>
                <a:ext uri="{FF2B5EF4-FFF2-40B4-BE49-F238E27FC236}">
                  <a16:creationId xmlns:a16="http://schemas.microsoft.com/office/drawing/2014/main" id="{08F83DC3-EFFF-B26A-7153-E1B270C90100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10204024" y="5162550"/>
              <a:ext cx="130602" cy="184102"/>
            </a:xfrm>
            <a:custGeom>
              <a:avLst/>
              <a:gdLst/>
              <a:ahLst/>
              <a:cxnLst/>
              <a:rect l="0" t="0" r="0" b="0"/>
              <a:pathLst>
                <a:path w="130602" h="184102">
                  <a:moveTo>
                    <a:pt x="25826" y="9525"/>
                  </a:moveTo>
                  <a:lnTo>
                    <a:pt x="25826" y="9525"/>
                  </a:lnTo>
                  <a:lnTo>
                    <a:pt x="25826" y="392"/>
                  </a:lnTo>
                  <a:lnTo>
                    <a:pt x="9579" y="41179"/>
                  </a:lnTo>
                  <a:lnTo>
                    <a:pt x="0" y="86961"/>
                  </a:lnTo>
                  <a:lnTo>
                    <a:pt x="590" y="110616"/>
                  </a:lnTo>
                  <a:lnTo>
                    <a:pt x="11763" y="139667"/>
                  </a:lnTo>
                  <a:lnTo>
                    <a:pt x="18871" y="151327"/>
                  </a:lnTo>
                  <a:lnTo>
                    <a:pt x="46206" y="173982"/>
                  </a:lnTo>
                  <a:lnTo>
                    <a:pt x="59930" y="182453"/>
                  </a:lnTo>
                  <a:lnTo>
                    <a:pt x="65496" y="184077"/>
                  </a:lnTo>
                  <a:lnTo>
                    <a:pt x="70266" y="184101"/>
                  </a:lnTo>
                  <a:lnTo>
                    <a:pt x="80465" y="181592"/>
                  </a:lnTo>
                  <a:lnTo>
                    <a:pt x="87289" y="176101"/>
                  </a:lnTo>
                  <a:lnTo>
                    <a:pt x="96013" y="162716"/>
                  </a:lnTo>
                  <a:lnTo>
                    <a:pt x="100244" y="150400"/>
                  </a:lnTo>
                  <a:lnTo>
                    <a:pt x="104779" y="106468"/>
                  </a:lnTo>
                  <a:lnTo>
                    <a:pt x="115269" y="67009"/>
                  </a:lnTo>
                  <a:lnTo>
                    <a:pt x="13060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SMARTInkShape-Group64">
            <a:extLst>
              <a:ext uri="{FF2B5EF4-FFF2-40B4-BE49-F238E27FC236}">
                <a16:creationId xmlns:a16="http://schemas.microsoft.com/office/drawing/2014/main" id="{3327E0D5-21B8-F1CB-692D-801F5180AEC8}"/>
              </a:ext>
            </a:extLst>
          </p:cNvPr>
          <p:cNvGrpSpPr/>
          <p:nvPr/>
        </p:nvGrpSpPr>
        <p:grpSpPr>
          <a:xfrm>
            <a:off x="6162675" y="5591175"/>
            <a:ext cx="1076326" cy="288603"/>
            <a:chOff x="6162675" y="5591175"/>
            <a:chExt cx="1076326" cy="288603"/>
          </a:xfrm>
        </p:grpSpPr>
        <p:sp>
          <p:nvSpPr>
            <p:cNvPr id="199" name="SMARTInkShape-348">
              <a:extLst>
                <a:ext uri="{FF2B5EF4-FFF2-40B4-BE49-F238E27FC236}">
                  <a16:creationId xmlns:a16="http://schemas.microsoft.com/office/drawing/2014/main" id="{4312029E-6073-DACB-C89D-8D244125F5CC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7000875" y="5746091"/>
              <a:ext cx="238126" cy="133687"/>
            </a:xfrm>
            <a:custGeom>
              <a:avLst/>
              <a:gdLst/>
              <a:ahLst/>
              <a:cxnLst/>
              <a:rect l="0" t="0" r="0" b="0"/>
              <a:pathLst>
                <a:path w="238126" h="133687">
                  <a:moveTo>
                    <a:pt x="0" y="73684"/>
                  </a:moveTo>
                  <a:lnTo>
                    <a:pt x="0" y="73684"/>
                  </a:lnTo>
                  <a:lnTo>
                    <a:pt x="7538" y="55784"/>
                  </a:lnTo>
                  <a:lnTo>
                    <a:pt x="8200" y="52225"/>
                  </a:lnTo>
                  <a:lnTo>
                    <a:pt x="11758" y="45450"/>
                  </a:lnTo>
                  <a:lnTo>
                    <a:pt x="22666" y="32477"/>
                  </a:lnTo>
                  <a:lnTo>
                    <a:pt x="28771" y="28911"/>
                  </a:lnTo>
                  <a:lnTo>
                    <a:pt x="37554" y="26226"/>
                  </a:lnTo>
                  <a:lnTo>
                    <a:pt x="36934" y="54392"/>
                  </a:lnTo>
                  <a:lnTo>
                    <a:pt x="24828" y="94166"/>
                  </a:lnTo>
                  <a:lnTo>
                    <a:pt x="19389" y="133525"/>
                  </a:lnTo>
                  <a:lnTo>
                    <a:pt x="19276" y="133686"/>
                  </a:lnTo>
                  <a:lnTo>
                    <a:pt x="19200" y="132736"/>
                  </a:lnTo>
                  <a:lnTo>
                    <a:pt x="54193" y="89156"/>
                  </a:lnTo>
                  <a:lnTo>
                    <a:pt x="87585" y="52891"/>
                  </a:lnTo>
                  <a:lnTo>
                    <a:pt x="91843" y="40102"/>
                  </a:lnTo>
                  <a:lnTo>
                    <a:pt x="92980" y="32246"/>
                  </a:lnTo>
                  <a:lnTo>
                    <a:pt x="95853" y="25950"/>
                  </a:lnTo>
                  <a:lnTo>
                    <a:pt x="110029" y="8242"/>
                  </a:lnTo>
                  <a:lnTo>
                    <a:pt x="111453" y="4656"/>
                  </a:lnTo>
                  <a:lnTo>
                    <a:pt x="112402" y="3324"/>
                  </a:lnTo>
                  <a:lnTo>
                    <a:pt x="113034" y="3493"/>
                  </a:lnTo>
                  <a:lnTo>
                    <a:pt x="113457" y="4665"/>
                  </a:lnTo>
                  <a:lnTo>
                    <a:pt x="114226" y="33319"/>
                  </a:lnTo>
                  <a:lnTo>
                    <a:pt x="105653" y="77950"/>
                  </a:lnTo>
                  <a:lnTo>
                    <a:pt x="105165" y="85458"/>
                  </a:lnTo>
                  <a:lnTo>
                    <a:pt x="102126" y="92323"/>
                  </a:lnTo>
                  <a:lnTo>
                    <a:pt x="98306" y="98901"/>
                  </a:lnTo>
                  <a:lnTo>
                    <a:pt x="96608" y="105352"/>
                  </a:lnTo>
                  <a:lnTo>
                    <a:pt x="97213" y="106439"/>
                  </a:lnTo>
                  <a:lnTo>
                    <a:pt x="98676" y="106103"/>
                  </a:lnTo>
                  <a:lnTo>
                    <a:pt x="145404" y="70247"/>
                  </a:lnTo>
                  <a:lnTo>
                    <a:pt x="186304" y="27379"/>
                  </a:lnTo>
                  <a:lnTo>
                    <a:pt x="207422" y="0"/>
                  </a:lnTo>
                  <a:lnTo>
                    <a:pt x="209190" y="220"/>
                  </a:lnTo>
                  <a:lnTo>
                    <a:pt x="213977" y="3286"/>
                  </a:lnTo>
                  <a:lnTo>
                    <a:pt x="216809" y="10998"/>
                  </a:lnTo>
                  <a:lnTo>
                    <a:pt x="226415" y="52998"/>
                  </a:lnTo>
                  <a:lnTo>
                    <a:pt x="229371" y="78564"/>
                  </a:lnTo>
                  <a:lnTo>
                    <a:pt x="238125" y="927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349">
              <a:extLst>
                <a:ext uri="{FF2B5EF4-FFF2-40B4-BE49-F238E27FC236}">
                  <a16:creationId xmlns:a16="http://schemas.microsoft.com/office/drawing/2014/main" id="{E3E585AC-F065-6F6E-F43D-74D8D1FD5A1F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6882692" y="5715000"/>
              <a:ext cx="74166" cy="117230"/>
            </a:xfrm>
            <a:custGeom>
              <a:avLst/>
              <a:gdLst/>
              <a:ahLst/>
              <a:cxnLst/>
              <a:rect l="0" t="0" r="0" b="0"/>
              <a:pathLst>
                <a:path w="74166" h="117230">
                  <a:moveTo>
                    <a:pt x="32458" y="47625"/>
                  </a:moveTo>
                  <a:lnTo>
                    <a:pt x="32458" y="47625"/>
                  </a:lnTo>
                  <a:lnTo>
                    <a:pt x="37514" y="47625"/>
                  </a:lnTo>
                  <a:lnTo>
                    <a:pt x="39003" y="45508"/>
                  </a:lnTo>
                  <a:lnTo>
                    <a:pt x="42159" y="33474"/>
                  </a:lnTo>
                  <a:lnTo>
                    <a:pt x="49348" y="19391"/>
                  </a:lnTo>
                  <a:lnTo>
                    <a:pt x="50068" y="16102"/>
                  </a:lnTo>
                  <a:lnTo>
                    <a:pt x="49490" y="13910"/>
                  </a:lnTo>
                  <a:lnTo>
                    <a:pt x="48045" y="12448"/>
                  </a:lnTo>
                  <a:lnTo>
                    <a:pt x="43619" y="10824"/>
                  </a:lnTo>
                  <a:lnTo>
                    <a:pt x="38124" y="10102"/>
                  </a:lnTo>
                  <a:lnTo>
                    <a:pt x="32154" y="12604"/>
                  </a:lnTo>
                  <a:lnTo>
                    <a:pt x="29081" y="14753"/>
                  </a:lnTo>
                  <a:lnTo>
                    <a:pt x="7046" y="45804"/>
                  </a:lnTo>
                  <a:lnTo>
                    <a:pt x="703" y="60574"/>
                  </a:lnTo>
                  <a:lnTo>
                    <a:pt x="0" y="74900"/>
                  </a:lnTo>
                  <a:lnTo>
                    <a:pt x="8173" y="101344"/>
                  </a:lnTo>
                  <a:lnTo>
                    <a:pt x="19548" y="111364"/>
                  </a:lnTo>
                  <a:lnTo>
                    <a:pt x="27026" y="115517"/>
                  </a:lnTo>
                  <a:lnTo>
                    <a:pt x="34128" y="117229"/>
                  </a:lnTo>
                  <a:lnTo>
                    <a:pt x="47665" y="116307"/>
                  </a:lnTo>
                  <a:lnTo>
                    <a:pt x="57914" y="112369"/>
                  </a:lnTo>
                  <a:lnTo>
                    <a:pt x="62128" y="109838"/>
                  </a:lnTo>
                  <a:lnTo>
                    <a:pt x="69634" y="98558"/>
                  </a:lnTo>
                  <a:lnTo>
                    <a:pt x="73117" y="91106"/>
                  </a:lnTo>
                  <a:lnTo>
                    <a:pt x="74165" y="74358"/>
                  </a:lnTo>
                  <a:lnTo>
                    <a:pt x="70045" y="57390"/>
                  </a:lnTo>
                  <a:lnTo>
                    <a:pt x="40322" y="11745"/>
                  </a:lnTo>
                  <a:lnTo>
                    <a:pt x="3245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SMARTInkShape-350">
              <a:extLst>
                <a:ext uri="{FF2B5EF4-FFF2-40B4-BE49-F238E27FC236}">
                  <a16:creationId xmlns:a16="http://schemas.microsoft.com/office/drawing/2014/main" id="{ACC74F24-317D-A4E0-478C-26A7F71E8F4E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6717064" y="5591175"/>
              <a:ext cx="121798" cy="254268"/>
            </a:xfrm>
            <a:custGeom>
              <a:avLst/>
              <a:gdLst/>
              <a:ahLst/>
              <a:cxnLst/>
              <a:rect l="0" t="0" r="0" b="0"/>
              <a:pathLst>
                <a:path w="121798" h="254268">
                  <a:moveTo>
                    <a:pt x="112361" y="180975"/>
                  </a:moveTo>
                  <a:lnTo>
                    <a:pt x="112361" y="180975"/>
                  </a:lnTo>
                  <a:lnTo>
                    <a:pt x="117417" y="175919"/>
                  </a:lnTo>
                  <a:lnTo>
                    <a:pt x="119899" y="167792"/>
                  </a:lnTo>
                  <a:lnTo>
                    <a:pt x="120561" y="162661"/>
                  </a:lnTo>
                  <a:lnTo>
                    <a:pt x="119945" y="159241"/>
                  </a:lnTo>
                  <a:lnTo>
                    <a:pt x="118475" y="156960"/>
                  </a:lnTo>
                  <a:lnTo>
                    <a:pt x="105562" y="146455"/>
                  </a:lnTo>
                  <a:lnTo>
                    <a:pt x="99461" y="144466"/>
                  </a:lnTo>
                  <a:lnTo>
                    <a:pt x="62280" y="143015"/>
                  </a:lnTo>
                  <a:lnTo>
                    <a:pt x="40489" y="147973"/>
                  </a:lnTo>
                  <a:lnTo>
                    <a:pt x="25683" y="156144"/>
                  </a:lnTo>
                  <a:lnTo>
                    <a:pt x="4606" y="182876"/>
                  </a:lnTo>
                  <a:lnTo>
                    <a:pt x="970" y="195579"/>
                  </a:lnTo>
                  <a:lnTo>
                    <a:pt x="0" y="203411"/>
                  </a:lnTo>
                  <a:lnTo>
                    <a:pt x="4568" y="220580"/>
                  </a:lnTo>
                  <a:lnTo>
                    <a:pt x="19690" y="247360"/>
                  </a:lnTo>
                  <a:lnTo>
                    <a:pt x="24122" y="250631"/>
                  </a:lnTo>
                  <a:lnTo>
                    <a:pt x="34691" y="254267"/>
                  </a:lnTo>
                  <a:lnTo>
                    <a:pt x="57598" y="251257"/>
                  </a:lnTo>
                  <a:lnTo>
                    <a:pt x="74380" y="243661"/>
                  </a:lnTo>
                  <a:lnTo>
                    <a:pt x="101274" y="207039"/>
                  </a:lnTo>
                  <a:lnTo>
                    <a:pt x="116718" y="165467"/>
                  </a:lnTo>
                  <a:lnTo>
                    <a:pt x="120865" y="129032"/>
                  </a:lnTo>
                  <a:lnTo>
                    <a:pt x="121584" y="91148"/>
                  </a:lnTo>
                  <a:lnTo>
                    <a:pt x="121797" y="49232"/>
                  </a:lnTo>
                  <a:lnTo>
                    <a:pt x="120788" y="26114"/>
                  </a:lnTo>
                  <a:lnTo>
                    <a:pt x="11236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SMARTInkShape-351">
              <a:extLst>
                <a:ext uri="{FF2B5EF4-FFF2-40B4-BE49-F238E27FC236}">
                  <a16:creationId xmlns:a16="http://schemas.microsoft.com/office/drawing/2014/main" id="{B58FD3F8-3A3C-E0F0-9992-5D1C6DF16EBB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6336524" y="5653963"/>
              <a:ext cx="349963" cy="169731"/>
            </a:xfrm>
            <a:custGeom>
              <a:avLst/>
              <a:gdLst/>
              <a:ahLst/>
              <a:cxnLst/>
              <a:rect l="0" t="0" r="0" b="0"/>
              <a:pathLst>
                <a:path w="349963" h="169731">
                  <a:moveTo>
                    <a:pt x="102376" y="41987"/>
                  </a:moveTo>
                  <a:lnTo>
                    <a:pt x="102376" y="41987"/>
                  </a:lnTo>
                  <a:lnTo>
                    <a:pt x="107432" y="41987"/>
                  </a:lnTo>
                  <a:lnTo>
                    <a:pt x="108921" y="40929"/>
                  </a:lnTo>
                  <a:lnTo>
                    <a:pt x="109915" y="39165"/>
                  </a:lnTo>
                  <a:lnTo>
                    <a:pt x="110577" y="36931"/>
                  </a:lnTo>
                  <a:lnTo>
                    <a:pt x="119266" y="22689"/>
                  </a:lnTo>
                  <a:lnTo>
                    <a:pt x="119986" y="19597"/>
                  </a:lnTo>
                  <a:lnTo>
                    <a:pt x="119408" y="16477"/>
                  </a:lnTo>
                  <a:lnTo>
                    <a:pt x="113537" y="7029"/>
                  </a:lnTo>
                  <a:lnTo>
                    <a:pt x="108042" y="697"/>
                  </a:lnTo>
                  <a:lnTo>
                    <a:pt x="93606" y="0"/>
                  </a:lnTo>
                  <a:lnTo>
                    <a:pt x="60535" y="4434"/>
                  </a:lnTo>
                  <a:lnTo>
                    <a:pt x="52734" y="8716"/>
                  </a:lnTo>
                  <a:lnTo>
                    <a:pt x="19370" y="39515"/>
                  </a:lnTo>
                  <a:lnTo>
                    <a:pt x="5697" y="63127"/>
                  </a:lnTo>
                  <a:lnTo>
                    <a:pt x="0" y="90231"/>
                  </a:lnTo>
                  <a:lnTo>
                    <a:pt x="3368" y="113314"/>
                  </a:lnTo>
                  <a:lnTo>
                    <a:pt x="11100" y="124135"/>
                  </a:lnTo>
                  <a:lnTo>
                    <a:pt x="16126" y="128503"/>
                  </a:lnTo>
                  <a:lnTo>
                    <a:pt x="30176" y="133355"/>
                  </a:lnTo>
                  <a:lnTo>
                    <a:pt x="60010" y="136470"/>
                  </a:lnTo>
                  <a:lnTo>
                    <a:pt x="70494" y="134074"/>
                  </a:lnTo>
                  <a:lnTo>
                    <a:pt x="74771" y="131954"/>
                  </a:lnTo>
                  <a:lnTo>
                    <a:pt x="82346" y="123953"/>
                  </a:lnTo>
                  <a:lnTo>
                    <a:pt x="98013" y="102012"/>
                  </a:lnTo>
                  <a:lnTo>
                    <a:pt x="111770" y="61355"/>
                  </a:lnTo>
                  <a:lnTo>
                    <a:pt x="105329" y="76309"/>
                  </a:lnTo>
                  <a:lnTo>
                    <a:pt x="102765" y="110882"/>
                  </a:lnTo>
                  <a:lnTo>
                    <a:pt x="105371" y="123054"/>
                  </a:lnTo>
                  <a:lnTo>
                    <a:pt x="115667" y="144549"/>
                  </a:lnTo>
                  <a:lnTo>
                    <a:pt x="124511" y="153892"/>
                  </a:lnTo>
                  <a:lnTo>
                    <a:pt x="133380" y="161572"/>
                  </a:lnTo>
                  <a:lnTo>
                    <a:pt x="137322" y="168514"/>
                  </a:lnTo>
                  <a:lnTo>
                    <a:pt x="140490" y="169730"/>
                  </a:lnTo>
                  <a:lnTo>
                    <a:pt x="149655" y="168260"/>
                  </a:lnTo>
                  <a:lnTo>
                    <a:pt x="157961" y="161255"/>
                  </a:lnTo>
                  <a:lnTo>
                    <a:pt x="166239" y="152145"/>
                  </a:lnTo>
                  <a:lnTo>
                    <a:pt x="180683" y="141066"/>
                  </a:lnTo>
                  <a:lnTo>
                    <a:pt x="213554" y="95771"/>
                  </a:lnTo>
                  <a:lnTo>
                    <a:pt x="229383" y="72249"/>
                  </a:lnTo>
                  <a:lnTo>
                    <a:pt x="235722" y="42015"/>
                  </a:lnTo>
                  <a:lnTo>
                    <a:pt x="240782" y="41995"/>
                  </a:lnTo>
                  <a:lnTo>
                    <a:pt x="242271" y="43051"/>
                  </a:lnTo>
                  <a:lnTo>
                    <a:pt x="243264" y="44813"/>
                  </a:lnTo>
                  <a:lnTo>
                    <a:pt x="244368" y="51709"/>
                  </a:lnTo>
                  <a:lnTo>
                    <a:pt x="244115" y="93445"/>
                  </a:lnTo>
                  <a:lnTo>
                    <a:pt x="236310" y="138612"/>
                  </a:lnTo>
                  <a:lnTo>
                    <a:pt x="235760" y="163454"/>
                  </a:lnTo>
                  <a:lnTo>
                    <a:pt x="236807" y="164240"/>
                  </a:lnTo>
                  <a:lnTo>
                    <a:pt x="243930" y="165605"/>
                  </a:lnTo>
                  <a:lnTo>
                    <a:pt x="289997" y="121026"/>
                  </a:lnTo>
                  <a:lnTo>
                    <a:pt x="333110" y="77951"/>
                  </a:lnTo>
                  <a:lnTo>
                    <a:pt x="347590" y="63474"/>
                  </a:lnTo>
                  <a:lnTo>
                    <a:pt x="348402" y="64778"/>
                  </a:lnTo>
                  <a:lnTo>
                    <a:pt x="349962" y="100824"/>
                  </a:lnTo>
                  <a:lnTo>
                    <a:pt x="347176" y="108000"/>
                  </a:lnTo>
                  <a:lnTo>
                    <a:pt x="341820" y="116175"/>
                  </a:lnTo>
                  <a:lnTo>
                    <a:pt x="340501" y="1372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352">
              <a:extLst>
                <a:ext uri="{FF2B5EF4-FFF2-40B4-BE49-F238E27FC236}">
                  <a16:creationId xmlns:a16="http://schemas.microsoft.com/office/drawing/2014/main" id="{3609B2D9-FAED-3EFE-0281-D88046066B1D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6162675" y="5621582"/>
              <a:ext cx="171451" cy="178767"/>
            </a:xfrm>
            <a:custGeom>
              <a:avLst/>
              <a:gdLst/>
              <a:ahLst/>
              <a:cxnLst/>
              <a:rect l="0" t="0" r="0" b="0"/>
              <a:pathLst>
                <a:path w="171451" h="178767">
                  <a:moveTo>
                    <a:pt x="0" y="26743"/>
                  </a:moveTo>
                  <a:lnTo>
                    <a:pt x="0" y="26743"/>
                  </a:lnTo>
                  <a:lnTo>
                    <a:pt x="0" y="13486"/>
                  </a:lnTo>
                  <a:lnTo>
                    <a:pt x="2822" y="7445"/>
                  </a:lnTo>
                  <a:lnTo>
                    <a:pt x="8201" y="0"/>
                  </a:lnTo>
                  <a:lnTo>
                    <a:pt x="14581" y="1805"/>
                  </a:lnTo>
                  <a:lnTo>
                    <a:pt x="27251" y="8771"/>
                  </a:lnTo>
                  <a:lnTo>
                    <a:pt x="30867" y="11586"/>
                  </a:lnTo>
                  <a:lnTo>
                    <a:pt x="41013" y="30719"/>
                  </a:lnTo>
                  <a:lnTo>
                    <a:pt x="52865" y="71116"/>
                  </a:lnTo>
                  <a:lnTo>
                    <a:pt x="56586" y="113502"/>
                  </a:lnTo>
                  <a:lnTo>
                    <a:pt x="49434" y="149714"/>
                  </a:lnTo>
                  <a:lnTo>
                    <a:pt x="40870" y="169483"/>
                  </a:lnTo>
                  <a:lnTo>
                    <a:pt x="34746" y="174849"/>
                  </a:lnTo>
                  <a:lnTo>
                    <a:pt x="28496" y="177235"/>
                  </a:lnTo>
                  <a:lnTo>
                    <a:pt x="20915" y="178766"/>
                  </a:lnTo>
                  <a:lnTo>
                    <a:pt x="14547" y="173975"/>
                  </a:lnTo>
                  <a:lnTo>
                    <a:pt x="13931" y="169348"/>
                  </a:lnTo>
                  <a:lnTo>
                    <a:pt x="23223" y="130228"/>
                  </a:lnTo>
                  <a:lnTo>
                    <a:pt x="48593" y="91262"/>
                  </a:lnTo>
                  <a:lnTo>
                    <a:pt x="68159" y="65005"/>
                  </a:lnTo>
                  <a:lnTo>
                    <a:pt x="96953" y="42911"/>
                  </a:lnTo>
                  <a:lnTo>
                    <a:pt x="106943" y="39221"/>
                  </a:lnTo>
                  <a:lnTo>
                    <a:pt x="171450" y="267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SMARTInkShape-Group65">
            <a:extLst>
              <a:ext uri="{FF2B5EF4-FFF2-40B4-BE49-F238E27FC236}">
                <a16:creationId xmlns:a16="http://schemas.microsoft.com/office/drawing/2014/main" id="{1FE4B4EF-4B67-7468-C205-A78EC1E02778}"/>
              </a:ext>
            </a:extLst>
          </p:cNvPr>
          <p:cNvGrpSpPr/>
          <p:nvPr/>
        </p:nvGrpSpPr>
        <p:grpSpPr>
          <a:xfrm>
            <a:off x="7610475" y="5745094"/>
            <a:ext cx="409576" cy="169932"/>
            <a:chOff x="7610475" y="5745094"/>
            <a:chExt cx="409576" cy="169932"/>
          </a:xfrm>
        </p:grpSpPr>
        <p:sp>
          <p:nvSpPr>
            <p:cNvPr id="205" name="SMARTInkShape-353">
              <a:extLst>
                <a:ext uri="{FF2B5EF4-FFF2-40B4-BE49-F238E27FC236}">
                  <a16:creationId xmlns:a16="http://schemas.microsoft.com/office/drawing/2014/main" id="{B097D468-097F-03D6-77CA-208E3D7F99DF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8001000" y="58578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1058" y="883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354">
              <a:extLst>
                <a:ext uri="{FF2B5EF4-FFF2-40B4-BE49-F238E27FC236}">
                  <a16:creationId xmlns:a16="http://schemas.microsoft.com/office/drawing/2014/main" id="{A3DE55AB-0A38-D8DA-A212-6098C60C4EE5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7842662" y="5753100"/>
              <a:ext cx="108245" cy="149587"/>
            </a:xfrm>
            <a:custGeom>
              <a:avLst/>
              <a:gdLst/>
              <a:ahLst/>
              <a:cxnLst/>
              <a:rect l="0" t="0" r="0" b="0"/>
              <a:pathLst>
                <a:path w="108245" h="149587">
                  <a:moveTo>
                    <a:pt x="72613" y="66675"/>
                  </a:moveTo>
                  <a:lnTo>
                    <a:pt x="72613" y="66675"/>
                  </a:lnTo>
                  <a:lnTo>
                    <a:pt x="77669" y="56562"/>
                  </a:lnTo>
                  <a:lnTo>
                    <a:pt x="78100" y="52524"/>
                  </a:lnTo>
                  <a:lnTo>
                    <a:pt x="72694" y="11818"/>
                  </a:lnTo>
                  <a:lnTo>
                    <a:pt x="64419" y="1525"/>
                  </a:lnTo>
                  <a:lnTo>
                    <a:pt x="48313" y="5508"/>
                  </a:lnTo>
                  <a:lnTo>
                    <a:pt x="28489" y="18447"/>
                  </a:lnTo>
                  <a:lnTo>
                    <a:pt x="9209" y="40744"/>
                  </a:lnTo>
                  <a:lnTo>
                    <a:pt x="2100" y="61148"/>
                  </a:lnTo>
                  <a:lnTo>
                    <a:pt x="0" y="83268"/>
                  </a:lnTo>
                  <a:lnTo>
                    <a:pt x="7274" y="120518"/>
                  </a:lnTo>
                  <a:lnTo>
                    <a:pt x="10004" y="127970"/>
                  </a:lnTo>
                  <a:lnTo>
                    <a:pt x="18681" y="139073"/>
                  </a:lnTo>
                  <a:lnTo>
                    <a:pt x="23959" y="143515"/>
                  </a:lnTo>
                  <a:lnTo>
                    <a:pt x="38289" y="148451"/>
                  </a:lnTo>
                  <a:lnTo>
                    <a:pt x="54183" y="149586"/>
                  </a:lnTo>
                  <a:lnTo>
                    <a:pt x="81633" y="141692"/>
                  </a:lnTo>
                  <a:lnTo>
                    <a:pt x="88152" y="138912"/>
                  </a:lnTo>
                  <a:lnTo>
                    <a:pt x="98216" y="130178"/>
                  </a:lnTo>
                  <a:lnTo>
                    <a:pt x="105159" y="120298"/>
                  </a:lnTo>
                  <a:lnTo>
                    <a:pt x="108244" y="112380"/>
                  </a:lnTo>
                  <a:lnTo>
                    <a:pt x="106793" y="102510"/>
                  </a:lnTo>
                  <a:lnTo>
                    <a:pt x="93264" y="64064"/>
                  </a:lnTo>
                  <a:lnTo>
                    <a:pt x="70694" y="20757"/>
                  </a:lnTo>
                  <a:lnTo>
                    <a:pt x="55229" y="7796"/>
                  </a:lnTo>
                  <a:lnTo>
                    <a:pt x="345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SMARTInkShape-355">
              <a:extLst>
                <a:ext uri="{FF2B5EF4-FFF2-40B4-BE49-F238E27FC236}">
                  <a16:creationId xmlns:a16="http://schemas.microsoft.com/office/drawing/2014/main" id="{5CC0A613-9277-FD46-E02D-693D1AC9B0EA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7610475" y="5745094"/>
              <a:ext cx="160471" cy="169932"/>
            </a:xfrm>
            <a:custGeom>
              <a:avLst/>
              <a:gdLst/>
              <a:ahLst/>
              <a:cxnLst/>
              <a:rect l="0" t="0" r="0" b="0"/>
              <a:pathLst>
                <a:path w="160471" h="169932">
                  <a:moveTo>
                    <a:pt x="0" y="46106"/>
                  </a:moveTo>
                  <a:lnTo>
                    <a:pt x="0" y="46106"/>
                  </a:lnTo>
                  <a:lnTo>
                    <a:pt x="0" y="41050"/>
                  </a:lnTo>
                  <a:lnTo>
                    <a:pt x="8200" y="15514"/>
                  </a:lnTo>
                  <a:lnTo>
                    <a:pt x="9701" y="13012"/>
                  </a:lnTo>
                  <a:lnTo>
                    <a:pt x="11758" y="11343"/>
                  </a:lnTo>
                  <a:lnTo>
                    <a:pt x="16868" y="8431"/>
                  </a:lnTo>
                  <a:lnTo>
                    <a:pt x="25694" y="1899"/>
                  </a:lnTo>
                  <a:lnTo>
                    <a:pt x="31881" y="0"/>
                  </a:lnTo>
                  <a:lnTo>
                    <a:pt x="35013" y="552"/>
                  </a:lnTo>
                  <a:lnTo>
                    <a:pt x="41314" y="3987"/>
                  </a:lnTo>
                  <a:lnTo>
                    <a:pt x="43417" y="6386"/>
                  </a:lnTo>
                  <a:lnTo>
                    <a:pt x="45755" y="11871"/>
                  </a:lnTo>
                  <a:lnTo>
                    <a:pt x="47604" y="57873"/>
                  </a:lnTo>
                  <a:lnTo>
                    <a:pt x="42565" y="96643"/>
                  </a:lnTo>
                  <a:lnTo>
                    <a:pt x="38274" y="142000"/>
                  </a:lnTo>
                  <a:lnTo>
                    <a:pt x="38178" y="145876"/>
                  </a:lnTo>
                  <a:lnTo>
                    <a:pt x="38110" y="137104"/>
                  </a:lnTo>
                  <a:lnTo>
                    <a:pt x="48216" y="123281"/>
                  </a:lnTo>
                  <a:lnTo>
                    <a:pt x="82881" y="82131"/>
                  </a:lnTo>
                  <a:lnTo>
                    <a:pt x="115623" y="36987"/>
                  </a:lnTo>
                  <a:lnTo>
                    <a:pt x="144563" y="14671"/>
                  </a:lnTo>
                  <a:lnTo>
                    <a:pt x="148234" y="13508"/>
                  </a:lnTo>
                  <a:lnTo>
                    <a:pt x="151739" y="13790"/>
                  </a:lnTo>
                  <a:lnTo>
                    <a:pt x="155134" y="15037"/>
                  </a:lnTo>
                  <a:lnTo>
                    <a:pt x="157398" y="17985"/>
                  </a:lnTo>
                  <a:lnTo>
                    <a:pt x="159913" y="26905"/>
                  </a:lnTo>
                  <a:lnTo>
                    <a:pt x="160470" y="64029"/>
                  </a:lnTo>
                  <a:lnTo>
                    <a:pt x="154308" y="105855"/>
                  </a:lnTo>
                  <a:lnTo>
                    <a:pt x="152190" y="126636"/>
                  </a:lnTo>
                  <a:lnTo>
                    <a:pt x="142875" y="1699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9" name="SMARTInkShape-Group66">
            <a:extLst>
              <a:ext uri="{FF2B5EF4-FFF2-40B4-BE49-F238E27FC236}">
                <a16:creationId xmlns:a16="http://schemas.microsoft.com/office/drawing/2014/main" id="{090C8A83-06C6-DC0A-2830-00E6B70F8A70}"/>
              </a:ext>
            </a:extLst>
          </p:cNvPr>
          <p:cNvGrpSpPr/>
          <p:nvPr/>
        </p:nvGrpSpPr>
        <p:grpSpPr>
          <a:xfrm>
            <a:off x="8273331" y="5676900"/>
            <a:ext cx="1594570" cy="360788"/>
            <a:chOff x="8273331" y="5676900"/>
            <a:chExt cx="1594570" cy="360788"/>
          </a:xfrm>
        </p:grpSpPr>
        <p:sp>
          <p:nvSpPr>
            <p:cNvPr id="209" name="SMARTInkShape-356">
              <a:extLst>
                <a:ext uri="{FF2B5EF4-FFF2-40B4-BE49-F238E27FC236}">
                  <a16:creationId xmlns:a16="http://schemas.microsoft.com/office/drawing/2014/main" id="{7B983B5C-97DD-59C3-B592-71377861F398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9449057" y="5676900"/>
              <a:ext cx="114044" cy="263395"/>
            </a:xfrm>
            <a:custGeom>
              <a:avLst/>
              <a:gdLst/>
              <a:ahLst/>
              <a:cxnLst/>
              <a:rect l="0" t="0" r="0" b="0"/>
              <a:pathLst>
                <a:path w="114044" h="263395">
                  <a:moveTo>
                    <a:pt x="56893" y="0"/>
                  </a:moveTo>
                  <a:lnTo>
                    <a:pt x="56893" y="0"/>
                  </a:lnTo>
                  <a:lnTo>
                    <a:pt x="61950" y="0"/>
                  </a:lnTo>
                  <a:lnTo>
                    <a:pt x="63439" y="1058"/>
                  </a:lnTo>
                  <a:lnTo>
                    <a:pt x="64433" y="2822"/>
                  </a:lnTo>
                  <a:lnTo>
                    <a:pt x="65094" y="5056"/>
                  </a:lnTo>
                  <a:lnTo>
                    <a:pt x="48344" y="42842"/>
                  </a:lnTo>
                  <a:lnTo>
                    <a:pt x="29804" y="89837"/>
                  </a:lnTo>
                  <a:lnTo>
                    <a:pt x="14599" y="137445"/>
                  </a:lnTo>
                  <a:lnTo>
                    <a:pt x="4145" y="169841"/>
                  </a:lnTo>
                  <a:lnTo>
                    <a:pt x="323" y="216746"/>
                  </a:lnTo>
                  <a:lnTo>
                    <a:pt x="0" y="227918"/>
                  </a:lnTo>
                  <a:lnTo>
                    <a:pt x="2679" y="236412"/>
                  </a:lnTo>
                  <a:lnTo>
                    <a:pt x="18079" y="255543"/>
                  </a:lnTo>
                  <a:lnTo>
                    <a:pt x="29412" y="261742"/>
                  </a:lnTo>
                  <a:lnTo>
                    <a:pt x="35397" y="263394"/>
                  </a:lnTo>
                  <a:lnTo>
                    <a:pt x="58991" y="260664"/>
                  </a:lnTo>
                  <a:lnTo>
                    <a:pt x="81033" y="253152"/>
                  </a:lnTo>
                  <a:lnTo>
                    <a:pt x="114043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SMARTInkShape-357">
              <a:extLst>
                <a:ext uri="{FF2B5EF4-FFF2-40B4-BE49-F238E27FC236}">
                  <a16:creationId xmlns:a16="http://schemas.microsoft.com/office/drawing/2014/main" id="{55F8A2BA-C95D-1F7F-0A8A-DFAC71A39E24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9248611" y="5821179"/>
              <a:ext cx="181140" cy="126445"/>
            </a:xfrm>
            <a:custGeom>
              <a:avLst/>
              <a:gdLst/>
              <a:ahLst/>
              <a:cxnLst/>
              <a:rect l="0" t="0" r="0" b="0"/>
              <a:pathLst>
                <a:path w="181140" h="126445">
                  <a:moveTo>
                    <a:pt x="123989" y="27171"/>
                  </a:moveTo>
                  <a:lnTo>
                    <a:pt x="123989" y="27171"/>
                  </a:lnTo>
                  <a:lnTo>
                    <a:pt x="129046" y="27171"/>
                  </a:lnTo>
                  <a:lnTo>
                    <a:pt x="130535" y="26113"/>
                  </a:lnTo>
                  <a:lnTo>
                    <a:pt x="131529" y="24349"/>
                  </a:lnTo>
                  <a:lnTo>
                    <a:pt x="133253" y="17470"/>
                  </a:lnTo>
                  <a:lnTo>
                    <a:pt x="133399" y="12982"/>
                  </a:lnTo>
                  <a:lnTo>
                    <a:pt x="131320" y="10303"/>
                  </a:lnTo>
                  <a:lnTo>
                    <a:pt x="123367" y="4505"/>
                  </a:lnTo>
                  <a:lnTo>
                    <a:pt x="106988" y="347"/>
                  </a:lnTo>
                  <a:lnTo>
                    <a:pt x="74888" y="0"/>
                  </a:lnTo>
                  <a:lnTo>
                    <a:pt x="56659" y="3806"/>
                  </a:lnTo>
                  <a:lnTo>
                    <a:pt x="43616" y="11848"/>
                  </a:lnTo>
                  <a:lnTo>
                    <a:pt x="3095" y="57845"/>
                  </a:lnTo>
                  <a:lnTo>
                    <a:pt x="0" y="66671"/>
                  </a:lnTo>
                  <a:lnTo>
                    <a:pt x="62" y="111305"/>
                  </a:lnTo>
                  <a:lnTo>
                    <a:pt x="96" y="115011"/>
                  </a:lnTo>
                  <a:lnTo>
                    <a:pt x="2955" y="121949"/>
                  </a:lnTo>
                  <a:lnTo>
                    <a:pt x="5200" y="125282"/>
                  </a:lnTo>
                  <a:lnTo>
                    <a:pt x="8812" y="126444"/>
                  </a:lnTo>
                  <a:lnTo>
                    <a:pt x="18472" y="124915"/>
                  </a:lnTo>
                  <a:lnTo>
                    <a:pt x="62553" y="101181"/>
                  </a:lnTo>
                  <a:lnTo>
                    <a:pt x="77328" y="90963"/>
                  </a:lnTo>
                  <a:lnTo>
                    <a:pt x="88409" y="71120"/>
                  </a:lnTo>
                  <a:lnTo>
                    <a:pt x="95232" y="47013"/>
                  </a:lnTo>
                  <a:lnTo>
                    <a:pt x="87197" y="46290"/>
                  </a:lnTo>
                  <a:lnTo>
                    <a:pt x="63533" y="68612"/>
                  </a:lnTo>
                  <a:lnTo>
                    <a:pt x="62519" y="72790"/>
                  </a:lnTo>
                  <a:lnTo>
                    <a:pt x="64213" y="83077"/>
                  </a:lnTo>
                  <a:lnTo>
                    <a:pt x="66147" y="86666"/>
                  </a:lnTo>
                  <a:lnTo>
                    <a:pt x="68494" y="89060"/>
                  </a:lnTo>
                  <a:lnTo>
                    <a:pt x="79865" y="97957"/>
                  </a:lnTo>
                  <a:lnTo>
                    <a:pt x="104329" y="101767"/>
                  </a:lnTo>
                  <a:lnTo>
                    <a:pt x="149662" y="103159"/>
                  </a:lnTo>
                  <a:lnTo>
                    <a:pt x="181139" y="1033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358">
              <a:extLst>
                <a:ext uri="{FF2B5EF4-FFF2-40B4-BE49-F238E27FC236}">
                  <a16:creationId xmlns:a16="http://schemas.microsoft.com/office/drawing/2014/main" id="{20D8D6C8-0611-46A3-21E6-C03F49AE8BD9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9058275" y="5762659"/>
              <a:ext cx="200026" cy="184620"/>
            </a:xfrm>
            <a:custGeom>
              <a:avLst/>
              <a:gdLst/>
              <a:ahLst/>
              <a:cxnLst/>
              <a:rect l="0" t="0" r="0" b="0"/>
              <a:pathLst>
                <a:path w="200026" h="184620">
                  <a:moveTo>
                    <a:pt x="0" y="9491"/>
                  </a:moveTo>
                  <a:lnTo>
                    <a:pt x="0" y="9491"/>
                  </a:lnTo>
                  <a:lnTo>
                    <a:pt x="17900" y="1952"/>
                  </a:lnTo>
                  <a:lnTo>
                    <a:pt x="45724" y="0"/>
                  </a:lnTo>
                  <a:lnTo>
                    <a:pt x="52119" y="5032"/>
                  </a:lnTo>
                  <a:lnTo>
                    <a:pt x="60716" y="18283"/>
                  </a:lnTo>
                  <a:lnTo>
                    <a:pt x="72872" y="52850"/>
                  </a:lnTo>
                  <a:lnTo>
                    <a:pt x="80818" y="95909"/>
                  </a:lnTo>
                  <a:lnTo>
                    <a:pt x="91302" y="138940"/>
                  </a:lnTo>
                  <a:lnTo>
                    <a:pt x="94730" y="171778"/>
                  </a:lnTo>
                  <a:lnTo>
                    <a:pt x="92196" y="179690"/>
                  </a:lnTo>
                  <a:lnTo>
                    <a:pt x="90039" y="183282"/>
                  </a:lnTo>
                  <a:lnTo>
                    <a:pt x="86484" y="184619"/>
                  </a:lnTo>
                  <a:lnTo>
                    <a:pt x="64645" y="181634"/>
                  </a:lnTo>
                  <a:lnTo>
                    <a:pt x="61089" y="179286"/>
                  </a:lnTo>
                  <a:lnTo>
                    <a:pt x="54314" y="171033"/>
                  </a:lnTo>
                  <a:lnTo>
                    <a:pt x="50598" y="163132"/>
                  </a:lnTo>
                  <a:lnTo>
                    <a:pt x="48212" y="144380"/>
                  </a:lnTo>
                  <a:lnTo>
                    <a:pt x="51191" y="138575"/>
                  </a:lnTo>
                  <a:lnTo>
                    <a:pt x="98003" y="92331"/>
                  </a:lnTo>
                  <a:lnTo>
                    <a:pt x="136692" y="55874"/>
                  </a:lnTo>
                  <a:lnTo>
                    <a:pt x="183166" y="25565"/>
                  </a:lnTo>
                  <a:lnTo>
                    <a:pt x="190063" y="21926"/>
                  </a:lnTo>
                  <a:lnTo>
                    <a:pt x="198057" y="19591"/>
                  </a:lnTo>
                  <a:lnTo>
                    <a:pt x="198713" y="20457"/>
                  </a:lnTo>
                  <a:lnTo>
                    <a:pt x="200025" y="285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SMARTInkShape-359">
              <a:extLst>
                <a:ext uri="{FF2B5EF4-FFF2-40B4-BE49-F238E27FC236}">
                  <a16:creationId xmlns:a16="http://schemas.microsoft.com/office/drawing/2014/main" id="{25AA17C2-2291-4B3F-76FE-5F09D4873FAA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8841878" y="5774065"/>
              <a:ext cx="187823" cy="150486"/>
            </a:xfrm>
            <a:custGeom>
              <a:avLst/>
              <a:gdLst/>
              <a:ahLst/>
              <a:cxnLst/>
              <a:rect l="0" t="0" r="0" b="0"/>
              <a:pathLst>
                <a:path w="187823" h="150486">
                  <a:moveTo>
                    <a:pt x="25897" y="55235"/>
                  </a:moveTo>
                  <a:lnTo>
                    <a:pt x="25897" y="55235"/>
                  </a:lnTo>
                  <a:lnTo>
                    <a:pt x="47651" y="56293"/>
                  </a:lnTo>
                  <a:lnTo>
                    <a:pt x="87239" y="63877"/>
                  </a:lnTo>
                  <a:lnTo>
                    <a:pt x="111806" y="63440"/>
                  </a:lnTo>
                  <a:lnTo>
                    <a:pt x="131903" y="57078"/>
                  </a:lnTo>
                  <a:lnTo>
                    <a:pt x="141097" y="51467"/>
                  </a:lnTo>
                  <a:lnTo>
                    <a:pt x="152223" y="37302"/>
                  </a:lnTo>
                  <a:lnTo>
                    <a:pt x="153505" y="32697"/>
                  </a:lnTo>
                  <a:lnTo>
                    <a:pt x="153303" y="28568"/>
                  </a:lnTo>
                  <a:lnTo>
                    <a:pt x="150255" y="21158"/>
                  </a:lnTo>
                  <a:lnTo>
                    <a:pt x="145373" y="14337"/>
                  </a:lnTo>
                  <a:lnTo>
                    <a:pt x="131618" y="4547"/>
                  </a:lnTo>
                  <a:lnTo>
                    <a:pt x="119193" y="0"/>
                  </a:lnTo>
                  <a:lnTo>
                    <a:pt x="98696" y="3708"/>
                  </a:lnTo>
                  <a:lnTo>
                    <a:pt x="58741" y="20279"/>
                  </a:lnTo>
                  <a:lnTo>
                    <a:pt x="38378" y="32291"/>
                  </a:lnTo>
                  <a:lnTo>
                    <a:pt x="16071" y="56904"/>
                  </a:lnTo>
                  <a:lnTo>
                    <a:pt x="3347" y="83246"/>
                  </a:lnTo>
                  <a:lnTo>
                    <a:pt x="0" y="98023"/>
                  </a:lnTo>
                  <a:lnTo>
                    <a:pt x="1335" y="108824"/>
                  </a:lnTo>
                  <a:lnTo>
                    <a:pt x="3172" y="113185"/>
                  </a:lnTo>
                  <a:lnTo>
                    <a:pt x="20928" y="129438"/>
                  </a:lnTo>
                  <a:lnTo>
                    <a:pt x="40269" y="135839"/>
                  </a:lnTo>
                  <a:lnTo>
                    <a:pt x="77780" y="142265"/>
                  </a:lnTo>
                  <a:lnTo>
                    <a:pt x="122409" y="148050"/>
                  </a:lnTo>
                  <a:lnTo>
                    <a:pt x="187822" y="1504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SMARTInkShape-360">
              <a:extLst>
                <a:ext uri="{FF2B5EF4-FFF2-40B4-BE49-F238E27FC236}">
                  <a16:creationId xmlns:a16="http://schemas.microsoft.com/office/drawing/2014/main" id="{19663266-E350-CEFC-6A8B-766F5FD01FF7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8648700" y="5772266"/>
              <a:ext cx="152351" cy="131708"/>
            </a:xfrm>
            <a:custGeom>
              <a:avLst/>
              <a:gdLst/>
              <a:ahLst/>
              <a:cxnLst/>
              <a:rect l="0" t="0" r="0" b="0"/>
              <a:pathLst>
                <a:path w="152351" h="131708">
                  <a:moveTo>
                    <a:pt x="0" y="9409"/>
                  </a:moveTo>
                  <a:lnTo>
                    <a:pt x="0" y="9409"/>
                  </a:lnTo>
                  <a:lnTo>
                    <a:pt x="5056" y="4353"/>
                  </a:lnTo>
                  <a:lnTo>
                    <a:pt x="10361" y="1870"/>
                  </a:lnTo>
                  <a:lnTo>
                    <a:pt x="26742" y="0"/>
                  </a:lnTo>
                  <a:lnTo>
                    <a:pt x="33089" y="10031"/>
                  </a:lnTo>
                  <a:lnTo>
                    <a:pt x="36615" y="26409"/>
                  </a:lnTo>
                  <a:lnTo>
                    <a:pt x="37904" y="70365"/>
                  </a:lnTo>
                  <a:lnTo>
                    <a:pt x="38088" y="115909"/>
                  </a:lnTo>
                  <a:lnTo>
                    <a:pt x="38100" y="131707"/>
                  </a:lnTo>
                  <a:lnTo>
                    <a:pt x="38100" y="127724"/>
                  </a:lnTo>
                  <a:lnTo>
                    <a:pt x="39158" y="126386"/>
                  </a:lnTo>
                  <a:lnTo>
                    <a:pt x="43157" y="124899"/>
                  </a:lnTo>
                  <a:lnTo>
                    <a:pt x="63636" y="99210"/>
                  </a:lnTo>
                  <a:lnTo>
                    <a:pt x="75796" y="80731"/>
                  </a:lnTo>
                  <a:lnTo>
                    <a:pt x="110445" y="45403"/>
                  </a:lnTo>
                  <a:lnTo>
                    <a:pt x="135907" y="8488"/>
                  </a:lnTo>
                  <a:lnTo>
                    <a:pt x="142601" y="3708"/>
                  </a:lnTo>
                  <a:lnTo>
                    <a:pt x="151826" y="108"/>
                  </a:lnTo>
                  <a:lnTo>
                    <a:pt x="152350" y="21362"/>
                  </a:lnTo>
                  <a:lnTo>
                    <a:pt x="138209" y="64855"/>
                  </a:lnTo>
                  <a:lnTo>
                    <a:pt x="131167" y="92505"/>
                  </a:lnTo>
                  <a:lnTo>
                    <a:pt x="127088" y="100315"/>
                  </a:lnTo>
                  <a:lnTo>
                    <a:pt x="124111" y="113885"/>
                  </a:lnTo>
                  <a:lnTo>
                    <a:pt x="123825" y="1237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SMARTInkShape-361">
              <a:extLst>
                <a:ext uri="{FF2B5EF4-FFF2-40B4-BE49-F238E27FC236}">
                  <a16:creationId xmlns:a16="http://schemas.microsoft.com/office/drawing/2014/main" id="{D81AE4D7-CFC6-E446-D853-A505B71D7005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8432423" y="5773215"/>
              <a:ext cx="175710" cy="139487"/>
            </a:xfrm>
            <a:custGeom>
              <a:avLst/>
              <a:gdLst/>
              <a:ahLst/>
              <a:cxnLst/>
              <a:rect l="0" t="0" r="0" b="0"/>
              <a:pathLst>
                <a:path w="175710" h="139487">
                  <a:moveTo>
                    <a:pt x="73402" y="46560"/>
                  </a:moveTo>
                  <a:lnTo>
                    <a:pt x="73402" y="46560"/>
                  </a:lnTo>
                  <a:lnTo>
                    <a:pt x="78458" y="51616"/>
                  </a:lnTo>
                  <a:lnTo>
                    <a:pt x="86585" y="54099"/>
                  </a:lnTo>
                  <a:lnTo>
                    <a:pt x="128888" y="63450"/>
                  </a:lnTo>
                  <a:lnTo>
                    <a:pt x="142513" y="63592"/>
                  </a:lnTo>
                  <a:lnTo>
                    <a:pt x="161025" y="57721"/>
                  </a:lnTo>
                  <a:lnTo>
                    <a:pt x="169848" y="52226"/>
                  </a:lnTo>
                  <a:lnTo>
                    <a:pt x="174476" y="46256"/>
                  </a:lnTo>
                  <a:lnTo>
                    <a:pt x="175709" y="43182"/>
                  </a:lnTo>
                  <a:lnTo>
                    <a:pt x="174258" y="34122"/>
                  </a:lnTo>
                  <a:lnTo>
                    <a:pt x="172389" y="28743"/>
                  </a:lnTo>
                  <a:lnTo>
                    <a:pt x="154590" y="11060"/>
                  </a:lnTo>
                  <a:lnTo>
                    <a:pt x="138061" y="4323"/>
                  </a:lnTo>
                  <a:lnTo>
                    <a:pt x="101579" y="0"/>
                  </a:lnTo>
                  <a:lnTo>
                    <a:pt x="59370" y="6750"/>
                  </a:lnTo>
                  <a:lnTo>
                    <a:pt x="46704" y="12285"/>
                  </a:lnTo>
                  <a:lnTo>
                    <a:pt x="16858" y="38614"/>
                  </a:lnTo>
                  <a:lnTo>
                    <a:pt x="6644" y="52200"/>
                  </a:lnTo>
                  <a:lnTo>
                    <a:pt x="1399" y="65295"/>
                  </a:lnTo>
                  <a:lnTo>
                    <a:pt x="0" y="71750"/>
                  </a:lnTo>
                  <a:lnTo>
                    <a:pt x="1184" y="78169"/>
                  </a:lnTo>
                  <a:lnTo>
                    <a:pt x="11904" y="96260"/>
                  </a:lnTo>
                  <a:lnTo>
                    <a:pt x="24372" y="109851"/>
                  </a:lnTo>
                  <a:lnTo>
                    <a:pt x="38911" y="120904"/>
                  </a:lnTo>
                  <a:lnTo>
                    <a:pt x="75060" y="133969"/>
                  </a:lnTo>
                  <a:lnTo>
                    <a:pt x="109171" y="139486"/>
                  </a:lnTo>
                  <a:lnTo>
                    <a:pt x="159127" y="1322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SMARTInkShape-362">
              <a:extLst>
                <a:ext uri="{FF2B5EF4-FFF2-40B4-BE49-F238E27FC236}">
                  <a16:creationId xmlns:a16="http://schemas.microsoft.com/office/drawing/2014/main" id="{C740E2EB-F6EB-3ED1-082C-7A4CA8858434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8273331" y="5754500"/>
              <a:ext cx="156295" cy="283188"/>
            </a:xfrm>
            <a:custGeom>
              <a:avLst/>
              <a:gdLst/>
              <a:ahLst/>
              <a:cxnLst/>
              <a:rect l="0" t="0" r="0" b="0"/>
              <a:pathLst>
                <a:path w="156295" h="283188">
                  <a:moveTo>
                    <a:pt x="108669" y="27175"/>
                  </a:moveTo>
                  <a:lnTo>
                    <a:pt x="108669" y="27175"/>
                  </a:lnTo>
                  <a:lnTo>
                    <a:pt x="108669" y="12710"/>
                  </a:lnTo>
                  <a:lnTo>
                    <a:pt x="103024" y="7341"/>
                  </a:lnTo>
                  <a:lnTo>
                    <a:pt x="98556" y="4427"/>
                  </a:lnTo>
                  <a:lnTo>
                    <a:pt x="77098" y="326"/>
                  </a:lnTo>
                  <a:lnTo>
                    <a:pt x="36972" y="0"/>
                  </a:lnTo>
                  <a:lnTo>
                    <a:pt x="24593" y="3808"/>
                  </a:lnTo>
                  <a:lnTo>
                    <a:pt x="15562" y="11850"/>
                  </a:lnTo>
                  <a:lnTo>
                    <a:pt x="9080" y="22481"/>
                  </a:lnTo>
                  <a:lnTo>
                    <a:pt x="6199" y="34261"/>
                  </a:lnTo>
                  <a:lnTo>
                    <a:pt x="7546" y="40365"/>
                  </a:lnTo>
                  <a:lnTo>
                    <a:pt x="14689" y="52792"/>
                  </a:lnTo>
                  <a:lnTo>
                    <a:pt x="30612" y="66633"/>
                  </a:lnTo>
                  <a:lnTo>
                    <a:pt x="45402" y="71171"/>
                  </a:lnTo>
                  <a:lnTo>
                    <a:pt x="75711" y="74083"/>
                  </a:lnTo>
                  <a:lnTo>
                    <a:pt x="86260" y="71659"/>
                  </a:lnTo>
                  <a:lnTo>
                    <a:pt x="90555" y="69531"/>
                  </a:lnTo>
                  <a:lnTo>
                    <a:pt x="98149" y="61522"/>
                  </a:lnTo>
                  <a:lnTo>
                    <a:pt x="103993" y="51965"/>
                  </a:lnTo>
                  <a:lnTo>
                    <a:pt x="106591" y="44189"/>
                  </a:lnTo>
                  <a:lnTo>
                    <a:pt x="108342" y="41693"/>
                  </a:lnTo>
                  <a:lnTo>
                    <a:pt x="110567" y="40028"/>
                  </a:lnTo>
                  <a:lnTo>
                    <a:pt x="113110" y="38918"/>
                  </a:lnTo>
                  <a:lnTo>
                    <a:pt x="113745" y="38179"/>
                  </a:lnTo>
                  <a:lnTo>
                    <a:pt x="113111" y="37686"/>
                  </a:lnTo>
                  <a:lnTo>
                    <a:pt x="111631" y="37357"/>
                  </a:lnTo>
                  <a:lnTo>
                    <a:pt x="106237" y="78232"/>
                  </a:lnTo>
                  <a:lnTo>
                    <a:pt x="95489" y="121221"/>
                  </a:lnTo>
                  <a:lnTo>
                    <a:pt x="87570" y="162353"/>
                  </a:lnTo>
                  <a:lnTo>
                    <a:pt x="73474" y="208391"/>
                  </a:lnTo>
                  <a:lnTo>
                    <a:pt x="57833" y="250751"/>
                  </a:lnTo>
                  <a:lnTo>
                    <a:pt x="43277" y="271101"/>
                  </a:lnTo>
                  <a:lnTo>
                    <a:pt x="31628" y="278462"/>
                  </a:lnTo>
                  <a:lnTo>
                    <a:pt x="11959" y="283187"/>
                  </a:lnTo>
                  <a:lnTo>
                    <a:pt x="8213" y="281458"/>
                  </a:lnTo>
                  <a:lnTo>
                    <a:pt x="1227" y="273892"/>
                  </a:lnTo>
                  <a:lnTo>
                    <a:pt x="0" y="268911"/>
                  </a:lnTo>
                  <a:lnTo>
                    <a:pt x="3328" y="250730"/>
                  </a:lnTo>
                  <a:lnTo>
                    <a:pt x="14510" y="210215"/>
                  </a:lnTo>
                  <a:lnTo>
                    <a:pt x="29382" y="180657"/>
                  </a:lnTo>
                  <a:lnTo>
                    <a:pt x="62315" y="144511"/>
                  </a:lnTo>
                  <a:lnTo>
                    <a:pt x="94339" y="121732"/>
                  </a:lnTo>
                  <a:lnTo>
                    <a:pt x="156294" y="9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SMARTInkShape-363">
              <a:extLst>
                <a:ext uri="{FF2B5EF4-FFF2-40B4-BE49-F238E27FC236}">
                  <a16:creationId xmlns:a16="http://schemas.microsoft.com/office/drawing/2014/main" id="{713E829F-E0F1-2957-5749-6922248CDADC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9401175" y="5792524"/>
              <a:ext cx="133351" cy="17727"/>
            </a:xfrm>
            <a:custGeom>
              <a:avLst/>
              <a:gdLst/>
              <a:ahLst/>
              <a:cxnLst/>
              <a:rect l="0" t="0" r="0" b="0"/>
              <a:pathLst>
                <a:path w="133351" h="17727">
                  <a:moveTo>
                    <a:pt x="0" y="8201"/>
                  </a:moveTo>
                  <a:lnTo>
                    <a:pt x="0" y="8201"/>
                  </a:lnTo>
                  <a:lnTo>
                    <a:pt x="10113" y="3145"/>
                  </a:lnTo>
                  <a:lnTo>
                    <a:pt x="31571" y="0"/>
                  </a:lnTo>
                  <a:lnTo>
                    <a:pt x="74872" y="5484"/>
                  </a:lnTo>
                  <a:lnTo>
                    <a:pt x="133350" y="177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SMARTInkShape-364">
              <a:extLst>
                <a:ext uri="{FF2B5EF4-FFF2-40B4-BE49-F238E27FC236}">
                  <a16:creationId xmlns:a16="http://schemas.microsoft.com/office/drawing/2014/main" id="{2B365AE1-747D-8F52-3D1B-2D833B005D49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9534864" y="5805703"/>
              <a:ext cx="99355" cy="117735"/>
            </a:xfrm>
            <a:custGeom>
              <a:avLst/>
              <a:gdLst/>
              <a:ahLst/>
              <a:cxnLst/>
              <a:rect l="0" t="0" r="0" b="0"/>
              <a:pathLst>
                <a:path w="99355" h="117735">
                  <a:moveTo>
                    <a:pt x="94911" y="23597"/>
                  </a:moveTo>
                  <a:lnTo>
                    <a:pt x="94911" y="23597"/>
                  </a:lnTo>
                  <a:lnTo>
                    <a:pt x="94911" y="10340"/>
                  </a:lnTo>
                  <a:lnTo>
                    <a:pt x="93853" y="8409"/>
                  </a:lnTo>
                  <a:lnTo>
                    <a:pt x="92089" y="7122"/>
                  </a:lnTo>
                  <a:lnTo>
                    <a:pt x="76597" y="0"/>
                  </a:lnTo>
                  <a:lnTo>
                    <a:pt x="70002" y="457"/>
                  </a:lnTo>
                  <a:lnTo>
                    <a:pt x="32521" y="16918"/>
                  </a:lnTo>
                  <a:lnTo>
                    <a:pt x="12690" y="31731"/>
                  </a:lnTo>
                  <a:lnTo>
                    <a:pt x="5452" y="43440"/>
                  </a:lnTo>
                  <a:lnTo>
                    <a:pt x="804" y="68204"/>
                  </a:lnTo>
                  <a:lnTo>
                    <a:pt x="0" y="87144"/>
                  </a:lnTo>
                  <a:lnTo>
                    <a:pt x="3062" y="93478"/>
                  </a:lnTo>
                  <a:lnTo>
                    <a:pt x="14931" y="106161"/>
                  </a:lnTo>
                  <a:lnTo>
                    <a:pt x="30790" y="113209"/>
                  </a:lnTo>
                  <a:lnTo>
                    <a:pt x="61784" y="117734"/>
                  </a:lnTo>
                  <a:lnTo>
                    <a:pt x="72426" y="115530"/>
                  </a:lnTo>
                  <a:lnTo>
                    <a:pt x="84368" y="111162"/>
                  </a:lnTo>
                  <a:lnTo>
                    <a:pt x="87882" y="110549"/>
                  </a:lnTo>
                  <a:lnTo>
                    <a:pt x="90226" y="109081"/>
                  </a:lnTo>
                  <a:lnTo>
                    <a:pt x="91788" y="107045"/>
                  </a:lnTo>
                  <a:lnTo>
                    <a:pt x="99350" y="86059"/>
                  </a:lnTo>
                  <a:lnTo>
                    <a:pt x="99354" y="69350"/>
                  </a:lnTo>
                  <a:lnTo>
                    <a:pt x="86970" y="22751"/>
                  </a:lnTo>
                  <a:lnTo>
                    <a:pt x="85384" y="19858"/>
                  </a:lnTo>
                  <a:lnTo>
                    <a:pt x="83268" y="17929"/>
                  </a:lnTo>
                  <a:lnTo>
                    <a:pt x="78096" y="15787"/>
                  </a:lnTo>
                  <a:lnTo>
                    <a:pt x="56811" y="140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SMARTInkShape-365">
              <a:extLst>
                <a:ext uri="{FF2B5EF4-FFF2-40B4-BE49-F238E27FC236}">
                  <a16:creationId xmlns:a16="http://schemas.microsoft.com/office/drawing/2014/main" id="{389FBC0E-C9CE-37E4-ADFC-D74A01485026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9667875" y="5772345"/>
              <a:ext cx="200026" cy="161076"/>
            </a:xfrm>
            <a:custGeom>
              <a:avLst/>
              <a:gdLst/>
              <a:ahLst/>
              <a:cxnLst/>
              <a:rect l="0" t="0" r="0" b="0"/>
              <a:pathLst>
                <a:path w="200026" h="161076">
                  <a:moveTo>
                    <a:pt x="0" y="37905"/>
                  </a:moveTo>
                  <a:lnTo>
                    <a:pt x="0" y="37905"/>
                  </a:lnTo>
                  <a:lnTo>
                    <a:pt x="0" y="32849"/>
                  </a:lnTo>
                  <a:lnTo>
                    <a:pt x="10113" y="19591"/>
                  </a:lnTo>
                  <a:lnTo>
                    <a:pt x="26514" y="7313"/>
                  </a:lnTo>
                  <a:lnTo>
                    <a:pt x="39724" y="2030"/>
                  </a:lnTo>
                  <a:lnTo>
                    <a:pt x="70302" y="0"/>
                  </a:lnTo>
                  <a:lnTo>
                    <a:pt x="81692" y="2715"/>
                  </a:lnTo>
                  <a:lnTo>
                    <a:pt x="86211" y="4920"/>
                  </a:lnTo>
                  <a:lnTo>
                    <a:pt x="94055" y="13015"/>
                  </a:lnTo>
                  <a:lnTo>
                    <a:pt x="97629" y="18137"/>
                  </a:lnTo>
                  <a:lnTo>
                    <a:pt x="102657" y="40514"/>
                  </a:lnTo>
                  <a:lnTo>
                    <a:pt x="103298" y="76521"/>
                  </a:lnTo>
                  <a:lnTo>
                    <a:pt x="91463" y="123697"/>
                  </a:lnTo>
                  <a:lnTo>
                    <a:pt x="82369" y="142112"/>
                  </a:lnTo>
                  <a:lnTo>
                    <a:pt x="72972" y="154270"/>
                  </a:lnTo>
                  <a:lnTo>
                    <a:pt x="63829" y="158415"/>
                  </a:lnTo>
                  <a:lnTo>
                    <a:pt x="40713" y="161075"/>
                  </a:lnTo>
                  <a:lnTo>
                    <a:pt x="31148" y="158617"/>
                  </a:lnTo>
                  <a:lnTo>
                    <a:pt x="27115" y="156480"/>
                  </a:lnTo>
                  <a:lnTo>
                    <a:pt x="24426" y="153996"/>
                  </a:lnTo>
                  <a:lnTo>
                    <a:pt x="21440" y="148415"/>
                  </a:lnTo>
                  <a:lnTo>
                    <a:pt x="22759" y="144387"/>
                  </a:lnTo>
                  <a:lnTo>
                    <a:pt x="29871" y="134267"/>
                  </a:lnTo>
                  <a:lnTo>
                    <a:pt x="68949" y="106250"/>
                  </a:lnTo>
                  <a:lnTo>
                    <a:pt x="113912" y="82781"/>
                  </a:lnTo>
                  <a:lnTo>
                    <a:pt x="125063" y="79017"/>
                  </a:lnTo>
                  <a:lnTo>
                    <a:pt x="168347" y="67980"/>
                  </a:lnTo>
                  <a:lnTo>
                    <a:pt x="186085" y="65717"/>
                  </a:lnTo>
                  <a:lnTo>
                    <a:pt x="200025" y="569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2" name="SMARTInkShape-Group67">
            <a:extLst>
              <a:ext uri="{FF2B5EF4-FFF2-40B4-BE49-F238E27FC236}">
                <a16:creationId xmlns:a16="http://schemas.microsoft.com/office/drawing/2014/main" id="{09493A88-5431-0390-4899-D6401DCEA55E}"/>
              </a:ext>
            </a:extLst>
          </p:cNvPr>
          <p:cNvGrpSpPr/>
          <p:nvPr/>
        </p:nvGrpSpPr>
        <p:grpSpPr>
          <a:xfrm>
            <a:off x="4000500" y="2524170"/>
            <a:ext cx="24277" cy="161834"/>
            <a:chOff x="4000500" y="2524170"/>
            <a:chExt cx="24277" cy="161834"/>
          </a:xfrm>
        </p:grpSpPr>
        <p:sp>
          <p:nvSpPr>
            <p:cNvPr id="220" name="SMARTInkShape-366">
              <a:extLst>
                <a:ext uri="{FF2B5EF4-FFF2-40B4-BE49-F238E27FC236}">
                  <a16:creationId xmlns:a16="http://schemas.microsoft.com/office/drawing/2014/main" id="{8B5DB1AD-2A11-D938-1C34-A0B2BEB457B4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4000500" y="2524170"/>
              <a:ext cx="18625" cy="19006"/>
            </a:xfrm>
            <a:custGeom>
              <a:avLst/>
              <a:gdLst/>
              <a:ahLst/>
              <a:cxnLst/>
              <a:rect l="0" t="0" r="0" b="0"/>
              <a:pathLst>
                <a:path w="18625" h="19006">
                  <a:moveTo>
                    <a:pt x="0" y="9480"/>
                  </a:moveTo>
                  <a:lnTo>
                    <a:pt x="0" y="9480"/>
                  </a:lnTo>
                  <a:lnTo>
                    <a:pt x="14189" y="9480"/>
                  </a:lnTo>
                  <a:lnTo>
                    <a:pt x="15809" y="10538"/>
                  </a:lnTo>
                  <a:lnTo>
                    <a:pt x="16890" y="12302"/>
                  </a:lnTo>
                  <a:lnTo>
                    <a:pt x="18624" y="17681"/>
                  </a:lnTo>
                  <a:lnTo>
                    <a:pt x="17707" y="18122"/>
                  </a:lnTo>
                  <a:lnTo>
                    <a:pt x="4478" y="19004"/>
                  </a:lnTo>
                  <a:lnTo>
                    <a:pt x="2986" y="17946"/>
                  </a:lnTo>
                  <a:lnTo>
                    <a:pt x="1991" y="16182"/>
                  </a:lnTo>
                  <a:lnTo>
                    <a:pt x="15" y="181"/>
                  </a:lnTo>
                  <a:lnTo>
                    <a:pt x="3" y="0"/>
                  </a:lnTo>
                  <a:lnTo>
                    <a:pt x="5057" y="5025"/>
                  </a:lnTo>
                  <a:lnTo>
                    <a:pt x="9525" y="190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SMARTInkShape-367">
              <a:extLst>
                <a:ext uri="{FF2B5EF4-FFF2-40B4-BE49-F238E27FC236}">
                  <a16:creationId xmlns:a16="http://schemas.microsoft.com/office/drawing/2014/main" id="{C7557C09-6C84-260E-0515-19A8DC1EE880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4000653" y="2657475"/>
              <a:ext cx="24124" cy="28529"/>
            </a:xfrm>
            <a:custGeom>
              <a:avLst/>
              <a:gdLst/>
              <a:ahLst/>
              <a:cxnLst/>
              <a:rect l="0" t="0" r="0" b="0"/>
              <a:pathLst>
                <a:path w="24124" h="28529">
                  <a:moveTo>
                    <a:pt x="9372" y="0"/>
                  </a:moveTo>
                  <a:lnTo>
                    <a:pt x="9372" y="0"/>
                  </a:lnTo>
                  <a:lnTo>
                    <a:pt x="17573" y="0"/>
                  </a:lnTo>
                  <a:lnTo>
                    <a:pt x="23561" y="5056"/>
                  </a:lnTo>
                  <a:lnTo>
                    <a:pt x="24123" y="7604"/>
                  </a:lnTo>
                  <a:lnTo>
                    <a:pt x="23439" y="10361"/>
                  </a:lnTo>
                  <a:lnTo>
                    <a:pt x="20916" y="16246"/>
                  </a:lnTo>
                  <a:lnTo>
                    <a:pt x="19794" y="22390"/>
                  </a:lnTo>
                  <a:lnTo>
                    <a:pt x="18437" y="24452"/>
                  </a:lnTo>
                  <a:lnTo>
                    <a:pt x="16474" y="25826"/>
                  </a:lnTo>
                  <a:lnTo>
                    <a:pt x="11470" y="27353"/>
                  </a:lnTo>
                  <a:lnTo>
                    <a:pt x="362" y="28528"/>
                  </a:lnTo>
                  <a:lnTo>
                    <a:pt x="0" y="23505"/>
                  </a:lnTo>
                  <a:lnTo>
                    <a:pt x="2737" y="18208"/>
                  </a:lnTo>
                  <a:lnTo>
                    <a:pt x="8984" y="10033"/>
                  </a:lnTo>
                  <a:lnTo>
                    <a:pt x="18897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2" name="SMARTInkShape-Group68">
            <a:extLst>
              <a:ext uri="{FF2B5EF4-FFF2-40B4-BE49-F238E27FC236}">
                <a16:creationId xmlns:a16="http://schemas.microsoft.com/office/drawing/2014/main" id="{008F51E5-0F37-C475-940A-BDFF31DDBDA1}"/>
              </a:ext>
            </a:extLst>
          </p:cNvPr>
          <p:cNvGrpSpPr/>
          <p:nvPr/>
        </p:nvGrpSpPr>
        <p:grpSpPr>
          <a:xfrm>
            <a:off x="939267" y="2867156"/>
            <a:ext cx="1203859" cy="390395"/>
            <a:chOff x="939267" y="2867156"/>
            <a:chExt cx="1203859" cy="390395"/>
          </a:xfrm>
        </p:grpSpPr>
        <p:sp>
          <p:nvSpPr>
            <p:cNvPr id="223" name="SMARTInkShape-368">
              <a:extLst>
                <a:ext uri="{FF2B5EF4-FFF2-40B4-BE49-F238E27FC236}">
                  <a16:creationId xmlns:a16="http://schemas.microsoft.com/office/drawing/2014/main" id="{8F330241-D414-4268-4964-F82532F93213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939267" y="2963718"/>
              <a:ext cx="105795" cy="119407"/>
            </a:xfrm>
            <a:custGeom>
              <a:avLst/>
              <a:gdLst/>
              <a:ahLst/>
              <a:cxnLst/>
              <a:rect l="0" t="0" r="0" b="0"/>
              <a:pathLst>
                <a:path w="105795" h="119407">
                  <a:moveTo>
                    <a:pt x="51333" y="17607"/>
                  </a:moveTo>
                  <a:lnTo>
                    <a:pt x="51333" y="17607"/>
                  </a:lnTo>
                  <a:lnTo>
                    <a:pt x="51333" y="26740"/>
                  </a:lnTo>
                  <a:lnTo>
                    <a:pt x="60466" y="17989"/>
                  </a:lnTo>
                  <a:lnTo>
                    <a:pt x="60824" y="9439"/>
                  </a:lnTo>
                  <a:lnTo>
                    <a:pt x="55791" y="3427"/>
                  </a:lnTo>
                  <a:lnTo>
                    <a:pt x="50492" y="722"/>
                  </a:lnTo>
                  <a:lnTo>
                    <a:pt x="47597" y="0"/>
                  </a:lnTo>
                  <a:lnTo>
                    <a:pt x="44609" y="578"/>
                  </a:lnTo>
                  <a:lnTo>
                    <a:pt x="38467" y="4041"/>
                  </a:lnTo>
                  <a:lnTo>
                    <a:pt x="24002" y="16998"/>
                  </a:lnTo>
                  <a:lnTo>
                    <a:pt x="7756" y="47943"/>
                  </a:lnTo>
                  <a:lnTo>
                    <a:pt x="921" y="66015"/>
                  </a:lnTo>
                  <a:lnTo>
                    <a:pt x="0" y="84630"/>
                  </a:lnTo>
                  <a:lnTo>
                    <a:pt x="3118" y="101370"/>
                  </a:lnTo>
                  <a:lnTo>
                    <a:pt x="8032" y="112338"/>
                  </a:lnTo>
                  <a:lnTo>
                    <a:pt x="12941" y="115686"/>
                  </a:lnTo>
                  <a:lnTo>
                    <a:pt x="26861" y="119406"/>
                  </a:lnTo>
                  <a:lnTo>
                    <a:pt x="57605" y="116443"/>
                  </a:lnTo>
                  <a:lnTo>
                    <a:pt x="75640" y="105984"/>
                  </a:lnTo>
                  <a:lnTo>
                    <a:pt x="89653" y="90752"/>
                  </a:lnTo>
                  <a:lnTo>
                    <a:pt x="99408" y="73400"/>
                  </a:lnTo>
                  <a:lnTo>
                    <a:pt x="105794" y="40724"/>
                  </a:lnTo>
                  <a:lnTo>
                    <a:pt x="102630" y="14344"/>
                  </a:lnTo>
                  <a:lnTo>
                    <a:pt x="99289" y="9081"/>
                  </a:lnTo>
                  <a:lnTo>
                    <a:pt x="94945" y="5573"/>
                  </a:lnTo>
                  <a:lnTo>
                    <a:pt x="89933" y="3235"/>
                  </a:lnTo>
                  <a:lnTo>
                    <a:pt x="60858" y="80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SMARTInkShape-369">
              <a:extLst>
                <a:ext uri="{FF2B5EF4-FFF2-40B4-BE49-F238E27FC236}">
                  <a16:creationId xmlns:a16="http://schemas.microsoft.com/office/drawing/2014/main" id="{EDC1634F-AF21-B534-8F62-D88A4B083048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1105304" y="2867156"/>
              <a:ext cx="84779" cy="390395"/>
            </a:xfrm>
            <a:custGeom>
              <a:avLst/>
              <a:gdLst/>
              <a:ahLst/>
              <a:cxnLst/>
              <a:rect l="0" t="0" r="0" b="0"/>
              <a:pathLst>
                <a:path w="84779" h="390395">
                  <a:moveTo>
                    <a:pt x="56746" y="66544"/>
                  </a:moveTo>
                  <a:lnTo>
                    <a:pt x="56746" y="66544"/>
                  </a:lnTo>
                  <a:lnTo>
                    <a:pt x="64350" y="57881"/>
                  </a:lnTo>
                  <a:lnTo>
                    <a:pt x="82572" y="28959"/>
                  </a:lnTo>
                  <a:lnTo>
                    <a:pt x="84778" y="15846"/>
                  </a:lnTo>
                  <a:lnTo>
                    <a:pt x="83901" y="13695"/>
                  </a:lnTo>
                  <a:lnTo>
                    <a:pt x="82258" y="12261"/>
                  </a:lnTo>
                  <a:lnTo>
                    <a:pt x="80104" y="11306"/>
                  </a:lnTo>
                  <a:lnTo>
                    <a:pt x="78668" y="9610"/>
                  </a:lnTo>
                  <a:lnTo>
                    <a:pt x="76174" y="1361"/>
                  </a:lnTo>
                  <a:lnTo>
                    <a:pt x="73142" y="532"/>
                  </a:lnTo>
                  <a:lnTo>
                    <a:pt x="62572" y="0"/>
                  </a:lnTo>
                  <a:lnTo>
                    <a:pt x="60630" y="1015"/>
                  </a:lnTo>
                  <a:lnTo>
                    <a:pt x="59335" y="2749"/>
                  </a:lnTo>
                  <a:lnTo>
                    <a:pt x="56838" y="7499"/>
                  </a:lnTo>
                  <a:lnTo>
                    <a:pt x="52201" y="13138"/>
                  </a:lnTo>
                  <a:lnTo>
                    <a:pt x="49434" y="21994"/>
                  </a:lnTo>
                  <a:lnTo>
                    <a:pt x="45055" y="38880"/>
                  </a:lnTo>
                  <a:lnTo>
                    <a:pt x="34093" y="78718"/>
                  </a:lnTo>
                  <a:lnTo>
                    <a:pt x="27981" y="112877"/>
                  </a:lnTo>
                  <a:lnTo>
                    <a:pt x="22795" y="148520"/>
                  </a:lnTo>
                  <a:lnTo>
                    <a:pt x="18817" y="186436"/>
                  </a:lnTo>
                  <a:lnTo>
                    <a:pt x="11350" y="227692"/>
                  </a:lnTo>
                  <a:lnTo>
                    <a:pt x="9781" y="265281"/>
                  </a:lnTo>
                  <a:lnTo>
                    <a:pt x="6494" y="310990"/>
                  </a:lnTo>
                  <a:lnTo>
                    <a:pt x="959" y="354248"/>
                  </a:lnTo>
                  <a:lnTo>
                    <a:pt x="0" y="376392"/>
                  </a:lnTo>
                  <a:lnTo>
                    <a:pt x="924" y="381059"/>
                  </a:lnTo>
                  <a:lnTo>
                    <a:pt x="9121" y="3903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SMARTInkShape-370">
              <a:extLst>
                <a:ext uri="{FF2B5EF4-FFF2-40B4-BE49-F238E27FC236}">
                  <a16:creationId xmlns:a16="http://schemas.microsoft.com/office/drawing/2014/main" id="{D5D43B65-A568-F0AF-5B27-F71529AF2D6E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1076325" y="3051525"/>
              <a:ext cx="180976" cy="44101"/>
            </a:xfrm>
            <a:custGeom>
              <a:avLst/>
              <a:gdLst/>
              <a:ahLst/>
              <a:cxnLst/>
              <a:rect l="0" t="0" r="0" b="0"/>
              <a:pathLst>
                <a:path w="180976" h="44101">
                  <a:moveTo>
                    <a:pt x="0" y="44100"/>
                  </a:moveTo>
                  <a:lnTo>
                    <a:pt x="0" y="44100"/>
                  </a:lnTo>
                  <a:lnTo>
                    <a:pt x="0" y="39044"/>
                  </a:lnTo>
                  <a:lnTo>
                    <a:pt x="2822" y="33739"/>
                  </a:lnTo>
                  <a:lnTo>
                    <a:pt x="8663" y="27854"/>
                  </a:lnTo>
                  <a:lnTo>
                    <a:pt x="32481" y="15452"/>
                  </a:lnTo>
                  <a:lnTo>
                    <a:pt x="77560" y="2810"/>
                  </a:lnTo>
                  <a:lnTo>
                    <a:pt x="122212" y="3214"/>
                  </a:lnTo>
                  <a:lnTo>
                    <a:pt x="150864" y="0"/>
                  </a:lnTo>
                  <a:lnTo>
                    <a:pt x="180975" y="6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SMARTInkShape-371">
              <a:extLst>
                <a:ext uri="{FF2B5EF4-FFF2-40B4-BE49-F238E27FC236}">
                  <a16:creationId xmlns:a16="http://schemas.microsoft.com/office/drawing/2014/main" id="{E7C104A0-7D14-75F4-0959-D8DB3E3F80E5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1466850" y="2976128"/>
              <a:ext cx="156271" cy="129023"/>
            </a:xfrm>
            <a:custGeom>
              <a:avLst/>
              <a:gdLst/>
              <a:ahLst/>
              <a:cxnLst/>
              <a:rect l="0" t="0" r="0" b="0"/>
              <a:pathLst>
                <a:path w="156271" h="129023">
                  <a:moveTo>
                    <a:pt x="142875" y="33772"/>
                  </a:moveTo>
                  <a:lnTo>
                    <a:pt x="142875" y="33772"/>
                  </a:lnTo>
                  <a:lnTo>
                    <a:pt x="147931" y="28716"/>
                  </a:lnTo>
                  <a:lnTo>
                    <a:pt x="150414" y="23411"/>
                  </a:lnTo>
                  <a:lnTo>
                    <a:pt x="152366" y="6672"/>
                  </a:lnTo>
                  <a:lnTo>
                    <a:pt x="147333" y="578"/>
                  </a:lnTo>
                  <a:lnTo>
                    <a:pt x="142672" y="0"/>
                  </a:lnTo>
                  <a:lnTo>
                    <a:pt x="129027" y="2182"/>
                  </a:lnTo>
                  <a:lnTo>
                    <a:pt x="98915" y="14721"/>
                  </a:lnTo>
                  <a:lnTo>
                    <a:pt x="89045" y="20954"/>
                  </a:lnTo>
                  <a:lnTo>
                    <a:pt x="78360" y="25388"/>
                  </a:lnTo>
                  <a:lnTo>
                    <a:pt x="60361" y="40520"/>
                  </a:lnTo>
                  <a:lnTo>
                    <a:pt x="58577" y="44885"/>
                  </a:lnTo>
                  <a:lnTo>
                    <a:pt x="57233" y="52357"/>
                  </a:lnTo>
                  <a:lnTo>
                    <a:pt x="71317" y="59276"/>
                  </a:lnTo>
                  <a:lnTo>
                    <a:pt x="117802" y="71968"/>
                  </a:lnTo>
                  <a:lnTo>
                    <a:pt x="135564" y="79192"/>
                  </a:lnTo>
                  <a:lnTo>
                    <a:pt x="155030" y="94224"/>
                  </a:lnTo>
                  <a:lnTo>
                    <a:pt x="156270" y="97357"/>
                  </a:lnTo>
                  <a:lnTo>
                    <a:pt x="156039" y="100504"/>
                  </a:lnTo>
                  <a:lnTo>
                    <a:pt x="154826" y="103660"/>
                  </a:lnTo>
                  <a:lnTo>
                    <a:pt x="147834" y="109989"/>
                  </a:lnTo>
                  <a:lnTo>
                    <a:pt x="143006" y="113158"/>
                  </a:lnTo>
                  <a:lnTo>
                    <a:pt x="121042" y="117619"/>
                  </a:lnTo>
                  <a:lnTo>
                    <a:pt x="73939" y="119250"/>
                  </a:lnTo>
                  <a:lnTo>
                    <a:pt x="31060" y="120523"/>
                  </a:lnTo>
                  <a:lnTo>
                    <a:pt x="0" y="1290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SMARTInkShape-372">
              <a:extLst>
                <a:ext uri="{FF2B5EF4-FFF2-40B4-BE49-F238E27FC236}">
                  <a16:creationId xmlns:a16="http://schemas.microsoft.com/office/drawing/2014/main" id="{FA7F1EEE-8394-7F6E-7B60-C3F3F789C4BD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1700311" y="3001000"/>
              <a:ext cx="14189" cy="142251"/>
            </a:xfrm>
            <a:custGeom>
              <a:avLst/>
              <a:gdLst/>
              <a:ahLst/>
              <a:cxnLst/>
              <a:rect l="0" t="0" r="0" b="0"/>
              <a:pathLst>
                <a:path w="14189" h="142251">
                  <a:moveTo>
                    <a:pt x="4664" y="27950"/>
                  </a:moveTo>
                  <a:lnTo>
                    <a:pt x="4664" y="27950"/>
                  </a:lnTo>
                  <a:lnTo>
                    <a:pt x="9720" y="27950"/>
                  </a:lnTo>
                  <a:lnTo>
                    <a:pt x="11210" y="25833"/>
                  </a:lnTo>
                  <a:lnTo>
                    <a:pt x="14155" y="0"/>
                  </a:lnTo>
                  <a:lnTo>
                    <a:pt x="14188" y="40096"/>
                  </a:lnTo>
                  <a:lnTo>
                    <a:pt x="6650" y="82623"/>
                  </a:lnTo>
                  <a:lnTo>
                    <a:pt x="2430" y="103416"/>
                  </a:lnTo>
                  <a:lnTo>
                    <a:pt x="0" y="110011"/>
                  </a:lnTo>
                  <a:lnTo>
                    <a:pt x="4664" y="142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SMARTInkShape-373">
              <a:extLst>
                <a:ext uri="{FF2B5EF4-FFF2-40B4-BE49-F238E27FC236}">
                  <a16:creationId xmlns:a16="http://schemas.microsoft.com/office/drawing/2014/main" id="{9EE3B20E-5829-29E1-E0F7-FC9175BEBD12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1724025" y="291465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19050" y="28575"/>
                  </a:moveTo>
                  <a:lnTo>
                    <a:pt x="19050" y="28575"/>
                  </a:lnTo>
                  <a:lnTo>
                    <a:pt x="13994" y="23519"/>
                  </a:lnTo>
                  <a:lnTo>
                    <a:pt x="11511" y="18214"/>
                  </a:lnTo>
                  <a:lnTo>
                    <a:pt x="10849" y="15318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SMARTInkShape-374">
              <a:extLst>
                <a:ext uri="{FF2B5EF4-FFF2-40B4-BE49-F238E27FC236}">
                  <a16:creationId xmlns:a16="http://schemas.microsoft.com/office/drawing/2014/main" id="{E5EB0BBD-A3B5-7610-5ADB-50E82139DA93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1800225" y="2992717"/>
              <a:ext cx="123826" cy="169023"/>
            </a:xfrm>
            <a:custGeom>
              <a:avLst/>
              <a:gdLst/>
              <a:ahLst/>
              <a:cxnLst/>
              <a:rect l="0" t="0" r="0" b="0"/>
              <a:pathLst>
                <a:path w="123826" h="169023">
                  <a:moveTo>
                    <a:pt x="0" y="36233"/>
                  </a:moveTo>
                  <a:lnTo>
                    <a:pt x="0" y="36233"/>
                  </a:lnTo>
                  <a:lnTo>
                    <a:pt x="0" y="31177"/>
                  </a:lnTo>
                  <a:lnTo>
                    <a:pt x="2822" y="25872"/>
                  </a:lnTo>
                  <a:lnTo>
                    <a:pt x="13258" y="13843"/>
                  </a:lnTo>
                  <a:lnTo>
                    <a:pt x="38602" y="2334"/>
                  </a:lnTo>
                  <a:lnTo>
                    <a:pt x="48201" y="0"/>
                  </a:lnTo>
                  <a:lnTo>
                    <a:pt x="52242" y="436"/>
                  </a:lnTo>
                  <a:lnTo>
                    <a:pt x="59555" y="3743"/>
                  </a:lnTo>
                  <a:lnTo>
                    <a:pt x="69622" y="16611"/>
                  </a:lnTo>
                  <a:lnTo>
                    <a:pt x="74251" y="33829"/>
                  </a:lnTo>
                  <a:lnTo>
                    <a:pt x="74757" y="66215"/>
                  </a:lnTo>
                  <a:lnTo>
                    <a:pt x="68482" y="91683"/>
                  </a:lnTo>
                  <a:lnTo>
                    <a:pt x="47785" y="136741"/>
                  </a:lnTo>
                  <a:lnTo>
                    <a:pt x="31221" y="159994"/>
                  </a:lnTo>
                  <a:lnTo>
                    <a:pt x="28730" y="169022"/>
                  </a:lnTo>
                  <a:lnTo>
                    <a:pt x="68303" y="152235"/>
                  </a:lnTo>
                  <a:lnTo>
                    <a:pt x="88343" y="147935"/>
                  </a:lnTo>
                  <a:lnTo>
                    <a:pt x="112014" y="141413"/>
                  </a:lnTo>
                  <a:lnTo>
                    <a:pt x="123825" y="1410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SMARTInkShape-375">
              <a:extLst>
                <a:ext uri="{FF2B5EF4-FFF2-40B4-BE49-F238E27FC236}">
                  <a16:creationId xmlns:a16="http://schemas.microsoft.com/office/drawing/2014/main" id="{29DB1C76-C5B8-A0B3-9CB1-A2CAB89D93A5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1800225" y="3057525"/>
              <a:ext cx="142876" cy="24539"/>
            </a:xfrm>
            <a:custGeom>
              <a:avLst/>
              <a:gdLst/>
              <a:ahLst/>
              <a:cxnLst/>
              <a:rect l="0" t="0" r="0" b="0"/>
              <a:pathLst>
                <a:path w="142876" h="24539">
                  <a:moveTo>
                    <a:pt x="0" y="19050"/>
                  </a:moveTo>
                  <a:lnTo>
                    <a:pt x="0" y="19050"/>
                  </a:lnTo>
                  <a:lnTo>
                    <a:pt x="0" y="24538"/>
                  </a:lnTo>
                  <a:lnTo>
                    <a:pt x="0" y="22195"/>
                  </a:lnTo>
                  <a:lnTo>
                    <a:pt x="1058" y="21147"/>
                  </a:lnTo>
                  <a:lnTo>
                    <a:pt x="8201" y="19326"/>
                  </a:lnTo>
                  <a:lnTo>
                    <a:pt x="17926" y="18046"/>
                  </a:lnTo>
                  <a:lnTo>
                    <a:pt x="34357" y="12520"/>
                  </a:lnTo>
                  <a:lnTo>
                    <a:pt x="76961" y="9920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SMARTInkShape-376">
              <a:extLst>
                <a:ext uri="{FF2B5EF4-FFF2-40B4-BE49-F238E27FC236}">
                  <a16:creationId xmlns:a16="http://schemas.microsoft.com/office/drawing/2014/main" id="{CB23152C-DDE0-BEBD-2E1C-412CB95CA290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1954049" y="3010811"/>
              <a:ext cx="189077" cy="119663"/>
            </a:xfrm>
            <a:custGeom>
              <a:avLst/>
              <a:gdLst/>
              <a:ahLst/>
              <a:cxnLst/>
              <a:rect l="0" t="0" r="0" b="0"/>
              <a:pathLst>
                <a:path w="189077" h="119663">
                  <a:moveTo>
                    <a:pt x="36676" y="46714"/>
                  </a:moveTo>
                  <a:lnTo>
                    <a:pt x="36676" y="46714"/>
                  </a:lnTo>
                  <a:lnTo>
                    <a:pt x="54286" y="46714"/>
                  </a:lnTo>
                  <a:lnTo>
                    <a:pt x="63046" y="40168"/>
                  </a:lnTo>
                  <a:lnTo>
                    <a:pt x="71888" y="38072"/>
                  </a:lnTo>
                  <a:lnTo>
                    <a:pt x="88811" y="37224"/>
                  </a:lnTo>
                  <a:lnTo>
                    <a:pt x="94420" y="34382"/>
                  </a:lnTo>
                  <a:lnTo>
                    <a:pt x="100440" y="30650"/>
                  </a:lnTo>
                  <a:lnTo>
                    <a:pt x="106643" y="28991"/>
                  </a:lnTo>
                  <a:lnTo>
                    <a:pt x="108721" y="27490"/>
                  </a:lnTo>
                  <a:lnTo>
                    <a:pt x="110106" y="25432"/>
                  </a:lnTo>
                  <a:lnTo>
                    <a:pt x="111029" y="23001"/>
                  </a:lnTo>
                  <a:lnTo>
                    <a:pt x="109233" y="14655"/>
                  </a:lnTo>
                  <a:lnTo>
                    <a:pt x="107272" y="9466"/>
                  </a:lnTo>
                  <a:lnTo>
                    <a:pt x="103848" y="6007"/>
                  </a:lnTo>
                  <a:lnTo>
                    <a:pt x="94400" y="2164"/>
                  </a:lnTo>
                  <a:lnTo>
                    <a:pt x="77180" y="0"/>
                  </a:lnTo>
                  <a:lnTo>
                    <a:pt x="53616" y="4415"/>
                  </a:lnTo>
                  <a:lnTo>
                    <a:pt x="41383" y="12392"/>
                  </a:lnTo>
                  <a:lnTo>
                    <a:pt x="9387" y="47408"/>
                  </a:lnTo>
                  <a:lnTo>
                    <a:pt x="3381" y="61486"/>
                  </a:lnTo>
                  <a:lnTo>
                    <a:pt x="0" y="91425"/>
                  </a:lnTo>
                  <a:lnTo>
                    <a:pt x="2031" y="106450"/>
                  </a:lnTo>
                  <a:lnTo>
                    <a:pt x="4055" y="111938"/>
                  </a:lnTo>
                  <a:lnTo>
                    <a:pt x="7520" y="115597"/>
                  </a:lnTo>
                  <a:lnTo>
                    <a:pt x="17015" y="119662"/>
                  </a:lnTo>
                  <a:lnTo>
                    <a:pt x="60977" y="114427"/>
                  </a:lnTo>
                  <a:lnTo>
                    <a:pt x="104042" y="110703"/>
                  </a:lnTo>
                  <a:lnTo>
                    <a:pt x="148950" y="104765"/>
                  </a:lnTo>
                  <a:lnTo>
                    <a:pt x="165428" y="105189"/>
                  </a:lnTo>
                  <a:lnTo>
                    <a:pt x="189076" y="11338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3" name="SMARTInkShape-377">
            <a:extLst>
              <a:ext uri="{FF2B5EF4-FFF2-40B4-BE49-F238E27FC236}">
                <a16:creationId xmlns:a16="http://schemas.microsoft.com/office/drawing/2014/main" id="{CB4D29F7-BA92-3A7A-53B0-ABD5CEECC8C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447925" y="3049477"/>
            <a:ext cx="171451" cy="169974"/>
          </a:xfrm>
          <a:custGeom>
            <a:avLst/>
            <a:gdLst/>
            <a:ahLst/>
            <a:cxnLst/>
            <a:rect l="0" t="0" r="0" b="0"/>
            <a:pathLst>
              <a:path w="171451" h="169974">
                <a:moveTo>
                  <a:pt x="0" y="36623"/>
                </a:moveTo>
                <a:lnTo>
                  <a:pt x="0" y="36623"/>
                </a:lnTo>
                <a:lnTo>
                  <a:pt x="8201" y="28422"/>
                </a:lnTo>
                <a:lnTo>
                  <a:pt x="37708" y="10674"/>
                </a:lnTo>
                <a:lnTo>
                  <a:pt x="68503" y="0"/>
                </a:lnTo>
                <a:lnTo>
                  <a:pt x="71069" y="1625"/>
                </a:lnTo>
                <a:lnTo>
                  <a:pt x="72779" y="4824"/>
                </a:lnTo>
                <a:lnTo>
                  <a:pt x="75524" y="30224"/>
                </a:lnTo>
                <a:lnTo>
                  <a:pt x="75008" y="64757"/>
                </a:lnTo>
                <a:lnTo>
                  <a:pt x="64433" y="107895"/>
                </a:lnTo>
                <a:lnTo>
                  <a:pt x="57576" y="138670"/>
                </a:lnTo>
                <a:lnTo>
                  <a:pt x="57276" y="130477"/>
                </a:lnTo>
                <a:lnTo>
                  <a:pt x="62244" y="114644"/>
                </a:lnTo>
                <a:lnTo>
                  <a:pt x="89636" y="73708"/>
                </a:lnTo>
                <a:lnTo>
                  <a:pt x="119715" y="42173"/>
                </a:lnTo>
                <a:lnTo>
                  <a:pt x="131170" y="34504"/>
                </a:lnTo>
                <a:lnTo>
                  <a:pt x="149520" y="29292"/>
                </a:lnTo>
                <a:lnTo>
                  <a:pt x="153655" y="29619"/>
                </a:lnTo>
                <a:lnTo>
                  <a:pt x="156412" y="30895"/>
                </a:lnTo>
                <a:lnTo>
                  <a:pt x="160533" y="36194"/>
                </a:lnTo>
                <a:lnTo>
                  <a:pt x="165892" y="45604"/>
                </a:lnTo>
                <a:lnTo>
                  <a:pt x="170352" y="76497"/>
                </a:lnTo>
                <a:lnTo>
                  <a:pt x="171353" y="123366"/>
                </a:lnTo>
                <a:lnTo>
                  <a:pt x="171450" y="169973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8" name="SMARTInkShape-Group70">
            <a:extLst>
              <a:ext uri="{FF2B5EF4-FFF2-40B4-BE49-F238E27FC236}">
                <a16:creationId xmlns:a16="http://schemas.microsoft.com/office/drawing/2014/main" id="{3DD612B5-69AD-4637-21A6-73A1014E5943}"/>
              </a:ext>
            </a:extLst>
          </p:cNvPr>
          <p:cNvGrpSpPr/>
          <p:nvPr/>
        </p:nvGrpSpPr>
        <p:grpSpPr>
          <a:xfrm>
            <a:off x="2985657" y="2934223"/>
            <a:ext cx="767194" cy="390003"/>
            <a:chOff x="2985657" y="2934223"/>
            <a:chExt cx="767194" cy="390003"/>
          </a:xfrm>
        </p:grpSpPr>
        <p:sp>
          <p:nvSpPr>
            <p:cNvPr id="234" name="SMARTInkShape-378">
              <a:extLst>
                <a:ext uri="{FF2B5EF4-FFF2-40B4-BE49-F238E27FC236}">
                  <a16:creationId xmlns:a16="http://schemas.microsoft.com/office/drawing/2014/main" id="{77A98907-FDB2-11BE-B104-0C9598C8EB04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2985657" y="2934223"/>
              <a:ext cx="176643" cy="390003"/>
            </a:xfrm>
            <a:custGeom>
              <a:avLst/>
              <a:gdLst/>
              <a:ahLst/>
              <a:cxnLst/>
              <a:rect l="0" t="0" r="0" b="0"/>
              <a:pathLst>
                <a:path w="176643" h="390003">
                  <a:moveTo>
                    <a:pt x="157593" y="66152"/>
                  </a:moveTo>
                  <a:lnTo>
                    <a:pt x="157593" y="66152"/>
                  </a:lnTo>
                  <a:lnTo>
                    <a:pt x="175285" y="66152"/>
                  </a:lnTo>
                  <a:lnTo>
                    <a:pt x="175738" y="65094"/>
                  </a:lnTo>
                  <a:lnTo>
                    <a:pt x="176642" y="20404"/>
                  </a:lnTo>
                  <a:lnTo>
                    <a:pt x="170097" y="11293"/>
                  </a:lnTo>
                  <a:lnTo>
                    <a:pt x="168442" y="5434"/>
                  </a:lnTo>
                  <a:lnTo>
                    <a:pt x="166942" y="3449"/>
                  </a:lnTo>
                  <a:lnTo>
                    <a:pt x="162454" y="1242"/>
                  </a:lnTo>
                  <a:lnTo>
                    <a:pt x="148920" y="0"/>
                  </a:lnTo>
                  <a:lnTo>
                    <a:pt x="126448" y="4688"/>
                  </a:lnTo>
                  <a:lnTo>
                    <a:pt x="104738" y="17837"/>
                  </a:lnTo>
                  <a:lnTo>
                    <a:pt x="74838" y="62507"/>
                  </a:lnTo>
                  <a:lnTo>
                    <a:pt x="56384" y="105026"/>
                  </a:lnTo>
                  <a:lnTo>
                    <a:pt x="43370" y="150972"/>
                  </a:lnTo>
                  <a:lnTo>
                    <a:pt x="33791" y="193589"/>
                  </a:lnTo>
                  <a:lnTo>
                    <a:pt x="21073" y="236434"/>
                  </a:lnTo>
                  <a:lnTo>
                    <a:pt x="12732" y="277534"/>
                  </a:lnTo>
                  <a:lnTo>
                    <a:pt x="5128" y="317022"/>
                  </a:lnTo>
                  <a:lnTo>
                    <a:pt x="0" y="343331"/>
                  </a:lnTo>
                  <a:lnTo>
                    <a:pt x="4242" y="369118"/>
                  </a:lnTo>
                  <a:lnTo>
                    <a:pt x="14718" y="3900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SMARTInkShape-379">
              <a:extLst>
                <a:ext uri="{FF2B5EF4-FFF2-40B4-BE49-F238E27FC236}">
                  <a16:creationId xmlns:a16="http://schemas.microsoft.com/office/drawing/2014/main" id="{49FFC9E3-53E2-11CC-8BD0-4E5521BE9F8B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3019541" y="3125930"/>
              <a:ext cx="152285" cy="36371"/>
            </a:xfrm>
            <a:custGeom>
              <a:avLst/>
              <a:gdLst/>
              <a:ahLst/>
              <a:cxnLst/>
              <a:rect l="0" t="0" r="0" b="0"/>
              <a:pathLst>
                <a:path w="152285" h="36371">
                  <a:moveTo>
                    <a:pt x="9409" y="36370"/>
                  </a:moveTo>
                  <a:lnTo>
                    <a:pt x="9409" y="36370"/>
                  </a:lnTo>
                  <a:lnTo>
                    <a:pt x="4353" y="31314"/>
                  </a:lnTo>
                  <a:lnTo>
                    <a:pt x="1870" y="26009"/>
                  </a:lnTo>
                  <a:lnTo>
                    <a:pt x="0" y="17828"/>
                  </a:lnTo>
                  <a:lnTo>
                    <a:pt x="4975" y="12414"/>
                  </a:lnTo>
                  <a:lnTo>
                    <a:pt x="23265" y="4107"/>
                  </a:lnTo>
                  <a:lnTo>
                    <a:pt x="48792" y="0"/>
                  </a:lnTo>
                  <a:lnTo>
                    <a:pt x="93467" y="5157"/>
                  </a:lnTo>
                  <a:lnTo>
                    <a:pt x="152284" y="1732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SMARTInkShape-380">
              <a:extLst>
                <a:ext uri="{FF2B5EF4-FFF2-40B4-BE49-F238E27FC236}">
                  <a16:creationId xmlns:a16="http://schemas.microsoft.com/office/drawing/2014/main" id="{5F939C7E-10C3-8665-16A0-01769675920C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3181350" y="3086863"/>
              <a:ext cx="238126" cy="128486"/>
            </a:xfrm>
            <a:custGeom>
              <a:avLst/>
              <a:gdLst/>
              <a:ahLst/>
              <a:cxnLst/>
              <a:rect l="0" t="0" r="0" b="0"/>
              <a:pathLst>
                <a:path w="238126" h="128486">
                  <a:moveTo>
                    <a:pt x="0" y="75437"/>
                  </a:moveTo>
                  <a:lnTo>
                    <a:pt x="0" y="75437"/>
                  </a:lnTo>
                  <a:lnTo>
                    <a:pt x="7604" y="66774"/>
                  </a:lnTo>
                  <a:lnTo>
                    <a:pt x="27446" y="39789"/>
                  </a:lnTo>
                  <a:lnTo>
                    <a:pt x="51775" y="19028"/>
                  </a:lnTo>
                  <a:lnTo>
                    <a:pt x="53567" y="15606"/>
                  </a:lnTo>
                  <a:lnTo>
                    <a:pt x="55820" y="13325"/>
                  </a:lnTo>
                  <a:lnTo>
                    <a:pt x="61145" y="10790"/>
                  </a:lnTo>
                  <a:lnTo>
                    <a:pt x="84503" y="8940"/>
                  </a:lnTo>
                  <a:lnTo>
                    <a:pt x="102179" y="13871"/>
                  </a:lnTo>
                  <a:lnTo>
                    <a:pt x="111735" y="21969"/>
                  </a:lnTo>
                  <a:lnTo>
                    <a:pt x="119510" y="34740"/>
                  </a:lnTo>
                  <a:lnTo>
                    <a:pt x="127720" y="62556"/>
                  </a:lnTo>
                  <a:lnTo>
                    <a:pt x="123248" y="104610"/>
                  </a:lnTo>
                  <a:lnTo>
                    <a:pt x="118983" y="118742"/>
                  </a:lnTo>
                  <a:lnTo>
                    <a:pt x="115305" y="123357"/>
                  </a:lnTo>
                  <a:lnTo>
                    <a:pt x="105575" y="128485"/>
                  </a:lnTo>
                  <a:lnTo>
                    <a:pt x="94194" y="127942"/>
                  </a:lnTo>
                  <a:lnTo>
                    <a:pt x="88196" y="126315"/>
                  </a:lnTo>
                  <a:lnTo>
                    <a:pt x="78709" y="118863"/>
                  </a:lnTo>
                  <a:lnTo>
                    <a:pt x="74698" y="113913"/>
                  </a:lnTo>
                  <a:lnTo>
                    <a:pt x="69052" y="81664"/>
                  </a:lnTo>
                  <a:lnTo>
                    <a:pt x="72436" y="53763"/>
                  </a:lnTo>
                  <a:lnTo>
                    <a:pt x="85198" y="32091"/>
                  </a:lnTo>
                  <a:lnTo>
                    <a:pt x="107441" y="12264"/>
                  </a:lnTo>
                  <a:lnTo>
                    <a:pt x="122188" y="5027"/>
                  </a:lnTo>
                  <a:lnTo>
                    <a:pt x="148813" y="0"/>
                  </a:lnTo>
                  <a:lnTo>
                    <a:pt x="193055" y="363"/>
                  </a:lnTo>
                  <a:lnTo>
                    <a:pt x="238125" y="876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SMARTInkShape-381">
              <a:extLst>
                <a:ext uri="{FF2B5EF4-FFF2-40B4-BE49-F238E27FC236}">
                  <a16:creationId xmlns:a16="http://schemas.microsoft.com/office/drawing/2014/main" id="{32669316-6872-3A5C-5613-4C30AFD7A34A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3420537" y="3090422"/>
              <a:ext cx="332314" cy="129029"/>
            </a:xfrm>
            <a:custGeom>
              <a:avLst/>
              <a:gdLst/>
              <a:ahLst/>
              <a:cxnLst/>
              <a:rect l="0" t="0" r="0" b="0"/>
              <a:pathLst>
                <a:path w="332314" h="129029">
                  <a:moveTo>
                    <a:pt x="56088" y="33778"/>
                  </a:moveTo>
                  <a:lnTo>
                    <a:pt x="56088" y="33778"/>
                  </a:lnTo>
                  <a:lnTo>
                    <a:pt x="56088" y="6647"/>
                  </a:lnTo>
                  <a:lnTo>
                    <a:pt x="51031" y="574"/>
                  </a:lnTo>
                  <a:lnTo>
                    <a:pt x="48483" y="0"/>
                  </a:lnTo>
                  <a:lnTo>
                    <a:pt x="45727" y="677"/>
                  </a:lnTo>
                  <a:lnTo>
                    <a:pt x="38783" y="5308"/>
                  </a:lnTo>
                  <a:lnTo>
                    <a:pt x="11032" y="36510"/>
                  </a:lnTo>
                  <a:lnTo>
                    <a:pt x="4313" y="54042"/>
                  </a:lnTo>
                  <a:lnTo>
                    <a:pt x="0" y="86111"/>
                  </a:lnTo>
                  <a:lnTo>
                    <a:pt x="2232" y="96901"/>
                  </a:lnTo>
                  <a:lnTo>
                    <a:pt x="7232" y="107395"/>
                  </a:lnTo>
                  <a:lnTo>
                    <a:pt x="8701" y="107198"/>
                  </a:lnTo>
                  <a:lnTo>
                    <a:pt x="13155" y="104156"/>
                  </a:lnTo>
                  <a:lnTo>
                    <a:pt x="46034" y="60604"/>
                  </a:lnTo>
                  <a:lnTo>
                    <a:pt x="64215" y="36608"/>
                  </a:lnTo>
                  <a:lnTo>
                    <a:pt x="101321" y="7240"/>
                  </a:lnTo>
                  <a:lnTo>
                    <a:pt x="105472" y="6109"/>
                  </a:lnTo>
                  <a:lnTo>
                    <a:pt x="112784" y="5256"/>
                  </a:lnTo>
                  <a:lnTo>
                    <a:pt x="113236" y="47765"/>
                  </a:lnTo>
                  <a:lnTo>
                    <a:pt x="113238" y="92902"/>
                  </a:lnTo>
                  <a:lnTo>
                    <a:pt x="113238" y="99459"/>
                  </a:lnTo>
                  <a:lnTo>
                    <a:pt x="126495" y="87108"/>
                  </a:lnTo>
                  <a:lnTo>
                    <a:pt x="159584" y="39916"/>
                  </a:lnTo>
                  <a:lnTo>
                    <a:pt x="172243" y="23838"/>
                  </a:lnTo>
                  <a:lnTo>
                    <a:pt x="179327" y="18777"/>
                  </a:lnTo>
                  <a:lnTo>
                    <a:pt x="187440" y="15528"/>
                  </a:lnTo>
                  <a:lnTo>
                    <a:pt x="191372" y="17905"/>
                  </a:lnTo>
                  <a:lnTo>
                    <a:pt x="193903" y="20021"/>
                  </a:lnTo>
                  <a:lnTo>
                    <a:pt x="196714" y="28017"/>
                  </a:lnTo>
                  <a:lnTo>
                    <a:pt x="198766" y="70222"/>
                  </a:lnTo>
                  <a:lnTo>
                    <a:pt x="199995" y="102351"/>
                  </a:lnTo>
                  <a:lnTo>
                    <a:pt x="207161" y="117035"/>
                  </a:lnTo>
                  <a:lnTo>
                    <a:pt x="208662" y="116799"/>
                  </a:lnTo>
                  <a:lnTo>
                    <a:pt x="216889" y="110353"/>
                  </a:lnTo>
                  <a:lnTo>
                    <a:pt x="230145" y="96566"/>
                  </a:lnTo>
                  <a:lnTo>
                    <a:pt x="251664" y="54573"/>
                  </a:lnTo>
                  <a:lnTo>
                    <a:pt x="269376" y="33119"/>
                  </a:lnTo>
                  <a:lnTo>
                    <a:pt x="295581" y="12303"/>
                  </a:lnTo>
                  <a:lnTo>
                    <a:pt x="299358" y="10994"/>
                  </a:lnTo>
                  <a:lnTo>
                    <a:pt x="302935" y="11180"/>
                  </a:lnTo>
                  <a:lnTo>
                    <a:pt x="306378" y="12363"/>
                  </a:lnTo>
                  <a:lnTo>
                    <a:pt x="313025" y="19322"/>
                  </a:lnTo>
                  <a:lnTo>
                    <a:pt x="318449" y="29470"/>
                  </a:lnTo>
                  <a:lnTo>
                    <a:pt x="322217" y="64503"/>
                  </a:lnTo>
                  <a:lnTo>
                    <a:pt x="325535" y="102722"/>
                  </a:lnTo>
                  <a:lnTo>
                    <a:pt x="332313" y="12902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9" name="SMARTInkShape-382">
            <a:extLst>
              <a:ext uri="{FF2B5EF4-FFF2-40B4-BE49-F238E27FC236}">
                <a16:creationId xmlns:a16="http://schemas.microsoft.com/office/drawing/2014/main" id="{C1AC530F-D00A-C814-6483-BF90C541F26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078056" y="3068927"/>
            <a:ext cx="255820" cy="179099"/>
          </a:xfrm>
          <a:custGeom>
            <a:avLst/>
            <a:gdLst/>
            <a:ahLst/>
            <a:cxnLst/>
            <a:rect l="0" t="0" r="0" b="0"/>
            <a:pathLst>
              <a:path w="255820" h="179099">
                <a:moveTo>
                  <a:pt x="84369" y="55273"/>
                </a:moveTo>
                <a:lnTo>
                  <a:pt x="84369" y="55273"/>
                </a:lnTo>
                <a:lnTo>
                  <a:pt x="84369" y="50217"/>
                </a:lnTo>
                <a:lnTo>
                  <a:pt x="85427" y="48727"/>
                </a:lnTo>
                <a:lnTo>
                  <a:pt x="87191" y="47734"/>
                </a:lnTo>
                <a:lnTo>
                  <a:pt x="93501" y="45864"/>
                </a:lnTo>
                <a:lnTo>
                  <a:pt x="93860" y="32501"/>
                </a:lnTo>
                <a:lnTo>
                  <a:pt x="91057" y="26455"/>
                </a:lnTo>
                <a:lnTo>
                  <a:pt x="87341" y="20240"/>
                </a:lnTo>
                <a:lnTo>
                  <a:pt x="85690" y="13950"/>
                </a:lnTo>
                <a:lnTo>
                  <a:pt x="79312" y="7626"/>
                </a:lnTo>
                <a:lnTo>
                  <a:pt x="70480" y="2347"/>
                </a:lnTo>
                <a:lnTo>
                  <a:pt x="63027" y="0"/>
                </a:lnTo>
                <a:lnTo>
                  <a:pt x="53364" y="1779"/>
                </a:lnTo>
                <a:lnTo>
                  <a:pt x="42014" y="7157"/>
                </a:lnTo>
                <a:lnTo>
                  <a:pt x="24782" y="22084"/>
                </a:lnTo>
                <a:lnTo>
                  <a:pt x="5509" y="52327"/>
                </a:lnTo>
                <a:lnTo>
                  <a:pt x="0" y="84089"/>
                </a:lnTo>
                <a:lnTo>
                  <a:pt x="104" y="105204"/>
                </a:lnTo>
                <a:lnTo>
                  <a:pt x="3879" y="118387"/>
                </a:lnTo>
                <a:lnTo>
                  <a:pt x="6367" y="122749"/>
                </a:lnTo>
                <a:lnTo>
                  <a:pt x="9085" y="125657"/>
                </a:lnTo>
                <a:lnTo>
                  <a:pt x="11954" y="127596"/>
                </a:lnTo>
                <a:lnTo>
                  <a:pt x="14926" y="127830"/>
                </a:lnTo>
                <a:lnTo>
                  <a:pt x="21050" y="125268"/>
                </a:lnTo>
                <a:lnTo>
                  <a:pt x="40150" y="107395"/>
                </a:lnTo>
                <a:lnTo>
                  <a:pt x="60827" y="72044"/>
                </a:lnTo>
                <a:lnTo>
                  <a:pt x="64431" y="56077"/>
                </a:lnTo>
                <a:lnTo>
                  <a:pt x="64727" y="52634"/>
                </a:lnTo>
                <a:lnTo>
                  <a:pt x="65983" y="50339"/>
                </a:lnTo>
                <a:lnTo>
                  <a:pt x="67878" y="48808"/>
                </a:lnTo>
                <a:lnTo>
                  <a:pt x="70200" y="47788"/>
                </a:lnTo>
                <a:lnTo>
                  <a:pt x="70690" y="47108"/>
                </a:lnTo>
                <a:lnTo>
                  <a:pt x="69958" y="46655"/>
                </a:lnTo>
                <a:lnTo>
                  <a:pt x="68411" y="46352"/>
                </a:lnTo>
                <a:lnTo>
                  <a:pt x="67381" y="47209"/>
                </a:lnTo>
                <a:lnTo>
                  <a:pt x="66236" y="50983"/>
                </a:lnTo>
                <a:lnTo>
                  <a:pt x="65355" y="90409"/>
                </a:lnTo>
                <a:lnTo>
                  <a:pt x="65322" y="132362"/>
                </a:lnTo>
                <a:lnTo>
                  <a:pt x="65321" y="138416"/>
                </a:lnTo>
                <a:lnTo>
                  <a:pt x="67437" y="141394"/>
                </a:lnTo>
                <a:lnTo>
                  <a:pt x="70964" y="142320"/>
                </a:lnTo>
                <a:lnTo>
                  <a:pt x="81721" y="141259"/>
                </a:lnTo>
                <a:lnTo>
                  <a:pt x="111747" y="99369"/>
                </a:lnTo>
                <a:lnTo>
                  <a:pt x="127955" y="73822"/>
                </a:lnTo>
                <a:lnTo>
                  <a:pt x="137030" y="66414"/>
                </a:lnTo>
                <a:lnTo>
                  <a:pt x="141344" y="55770"/>
                </a:lnTo>
                <a:lnTo>
                  <a:pt x="141515" y="100066"/>
                </a:lnTo>
                <a:lnTo>
                  <a:pt x="141519" y="146290"/>
                </a:lnTo>
                <a:lnTo>
                  <a:pt x="141519" y="147701"/>
                </a:lnTo>
                <a:lnTo>
                  <a:pt x="142577" y="147583"/>
                </a:lnTo>
                <a:lnTo>
                  <a:pt x="154776" y="137018"/>
                </a:lnTo>
                <a:lnTo>
                  <a:pt x="187180" y="93094"/>
                </a:lnTo>
                <a:lnTo>
                  <a:pt x="203053" y="70365"/>
                </a:lnTo>
                <a:lnTo>
                  <a:pt x="211554" y="67272"/>
                </a:lnTo>
                <a:lnTo>
                  <a:pt x="221329" y="64839"/>
                </a:lnTo>
                <a:lnTo>
                  <a:pt x="229201" y="60231"/>
                </a:lnTo>
                <a:lnTo>
                  <a:pt x="232782" y="60695"/>
                </a:lnTo>
                <a:lnTo>
                  <a:pt x="236228" y="63121"/>
                </a:lnTo>
                <a:lnTo>
                  <a:pt x="239583" y="66855"/>
                </a:lnTo>
                <a:lnTo>
                  <a:pt x="240762" y="71461"/>
                </a:lnTo>
                <a:lnTo>
                  <a:pt x="237259" y="112925"/>
                </a:lnTo>
                <a:lnTo>
                  <a:pt x="237870" y="153463"/>
                </a:lnTo>
                <a:lnTo>
                  <a:pt x="241845" y="166294"/>
                </a:lnTo>
                <a:lnTo>
                  <a:pt x="244386" y="170562"/>
                </a:lnTo>
                <a:lnTo>
                  <a:pt x="255819" y="179098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3" name="SMARTInkShape-Group72">
            <a:extLst>
              <a:ext uri="{FF2B5EF4-FFF2-40B4-BE49-F238E27FC236}">
                <a16:creationId xmlns:a16="http://schemas.microsoft.com/office/drawing/2014/main" id="{0F97BF79-74C4-ABB8-164A-8518A64AC497}"/>
              </a:ext>
            </a:extLst>
          </p:cNvPr>
          <p:cNvGrpSpPr/>
          <p:nvPr/>
        </p:nvGrpSpPr>
        <p:grpSpPr>
          <a:xfrm>
            <a:off x="1019175" y="3514725"/>
            <a:ext cx="1266826" cy="409576"/>
            <a:chOff x="1019175" y="3514725"/>
            <a:chExt cx="1266826" cy="409576"/>
          </a:xfrm>
        </p:grpSpPr>
        <p:sp>
          <p:nvSpPr>
            <p:cNvPr id="240" name="SMARTInkShape-383">
              <a:extLst>
                <a:ext uri="{FF2B5EF4-FFF2-40B4-BE49-F238E27FC236}">
                  <a16:creationId xmlns:a16="http://schemas.microsoft.com/office/drawing/2014/main" id="{81BB0913-D5BD-C33A-0680-43A845D3B613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1019175" y="3619534"/>
              <a:ext cx="27252" cy="171417"/>
            </a:xfrm>
            <a:custGeom>
              <a:avLst/>
              <a:gdLst/>
              <a:ahLst/>
              <a:cxnLst/>
              <a:rect l="0" t="0" r="0" b="0"/>
              <a:pathLst>
                <a:path w="27252" h="171417">
                  <a:moveTo>
                    <a:pt x="19050" y="9491"/>
                  </a:moveTo>
                  <a:lnTo>
                    <a:pt x="19050" y="9491"/>
                  </a:lnTo>
                  <a:lnTo>
                    <a:pt x="27251" y="1290"/>
                  </a:lnTo>
                  <a:lnTo>
                    <a:pt x="26634" y="849"/>
                  </a:lnTo>
                  <a:lnTo>
                    <a:pt x="19408" y="0"/>
                  </a:lnTo>
                  <a:lnTo>
                    <a:pt x="19053" y="45023"/>
                  </a:lnTo>
                  <a:lnTo>
                    <a:pt x="17992" y="64448"/>
                  </a:lnTo>
                  <a:lnTo>
                    <a:pt x="10114" y="106320"/>
                  </a:lnTo>
                  <a:lnTo>
                    <a:pt x="6754" y="138263"/>
                  </a:lnTo>
                  <a:lnTo>
                    <a:pt x="0" y="1714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SMARTInkShape-384">
              <a:extLst>
                <a:ext uri="{FF2B5EF4-FFF2-40B4-BE49-F238E27FC236}">
                  <a16:creationId xmlns:a16="http://schemas.microsoft.com/office/drawing/2014/main" id="{EE620BB1-FD3B-597E-64AF-8E802A9C25A6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1047750" y="3514725"/>
              <a:ext cx="28576" cy="47626"/>
            </a:xfrm>
            <a:custGeom>
              <a:avLst/>
              <a:gdLst/>
              <a:ahLst/>
              <a:cxnLst/>
              <a:rect l="0" t="0" r="0" b="0"/>
              <a:pathLst>
                <a:path w="28576" h="47626">
                  <a:moveTo>
                    <a:pt x="28575" y="47625"/>
                  </a:moveTo>
                  <a:lnTo>
                    <a:pt x="28575" y="47625"/>
                  </a:lnTo>
                  <a:lnTo>
                    <a:pt x="23518" y="42568"/>
                  </a:lnTo>
                  <a:lnTo>
                    <a:pt x="21036" y="37264"/>
                  </a:lnTo>
                  <a:lnTo>
                    <a:pt x="14386" y="2017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SMARTInkShape-385">
              <a:extLst>
                <a:ext uri="{FF2B5EF4-FFF2-40B4-BE49-F238E27FC236}">
                  <a16:creationId xmlns:a16="http://schemas.microsoft.com/office/drawing/2014/main" id="{AE67A805-9EE9-D9F0-047C-7EBBA60E59AF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1143000" y="3630937"/>
              <a:ext cx="171451" cy="179064"/>
            </a:xfrm>
            <a:custGeom>
              <a:avLst/>
              <a:gdLst/>
              <a:ahLst/>
              <a:cxnLst/>
              <a:rect l="0" t="0" r="0" b="0"/>
              <a:pathLst>
                <a:path w="171451" h="179064">
                  <a:moveTo>
                    <a:pt x="0" y="55238"/>
                  </a:moveTo>
                  <a:lnTo>
                    <a:pt x="0" y="55238"/>
                  </a:lnTo>
                  <a:lnTo>
                    <a:pt x="0" y="50181"/>
                  </a:lnTo>
                  <a:lnTo>
                    <a:pt x="5056" y="36924"/>
                  </a:lnTo>
                  <a:lnTo>
                    <a:pt x="19298" y="17653"/>
                  </a:lnTo>
                  <a:lnTo>
                    <a:pt x="31799" y="4540"/>
                  </a:lnTo>
                  <a:lnTo>
                    <a:pt x="38122" y="956"/>
                  </a:lnTo>
                  <a:lnTo>
                    <a:pt x="41289" y="0"/>
                  </a:lnTo>
                  <a:lnTo>
                    <a:pt x="50454" y="1759"/>
                  </a:lnTo>
                  <a:lnTo>
                    <a:pt x="55861" y="3711"/>
                  </a:lnTo>
                  <a:lnTo>
                    <a:pt x="59466" y="7128"/>
                  </a:lnTo>
                  <a:lnTo>
                    <a:pt x="63471" y="16569"/>
                  </a:lnTo>
                  <a:lnTo>
                    <a:pt x="71450" y="62405"/>
                  </a:lnTo>
                  <a:lnTo>
                    <a:pt x="75783" y="108449"/>
                  </a:lnTo>
                  <a:lnTo>
                    <a:pt x="76197" y="148828"/>
                  </a:lnTo>
                  <a:lnTo>
                    <a:pt x="76200" y="137085"/>
                  </a:lnTo>
                  <a:lnTo>
                    <a:pt x="89457" y="100363"/>
                  </a:lnTo>
                  <a:lnTo>
                    <a:pt x="119800" y="53347"/>
                  </a:lnTo>
                  <a:lnTo>
                    <a:pt x="140960" y="28718"/>
                  </a:lnTo>
                  <a:lnTo>
                    <a:pt x="144846" y="27577"/>
                  </a:lnTo>
                  <a:lnTo>
                    <a:pt x="147364" y="27272"/>
                  </a:lnTo>
                  <a:lnTo>
                    <a:pt x="150101" y="29186"/>
                  </a:lnTo>
                  <a:lnTo>
                    <a:pt x="155964" y="36956"/>
                  </a:lnTo>
                  <a:lnTo>
                    <a:pt x="160748" y="74400"/>
                  </a:lnTo>
                  <a:lnTo>
                    <a:pt x="161692" y="119740"/>
                  </a:lnTo>
                  <a:lnTo>
                    <a:pt x="171450" y="17906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SMARTInkShape-386">
              <a:extLst>
                <a:ext uri="{FF2B5EF4-FFF2-40B4-BE49-F238E27FC236}">
                  <a16:creationId xmlns:a16="http://schemas.microsoft.com/office/drawing/2014/main" id="{25EC8C69-5C3F-0090-5F69-7CDDC6A9D32B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1414032" y="3562800"/>
              <a:ext cx="100051" cy="361501"/>
            </a:xfrm>
            <a:custGeom>
              <a:avLst/>
              <a:gdLst/>
              <a:ahLst/>
              <a:cxnLst/>
              <a:rect l="0" t="0" r="0" b="0"/>
              <a:pathLst>
                <a:path w="100051" h="361501">
                  <a:moveTo>
                    <a:pt x="90918" y="47175"/>
                  </a:moveTo>
                  <a:lnTo>
                    <a:pt x="90918" y="47175"/>
                  </a:lnTo>
                  <a:lnTo>
                    <a:pt x="95974" y="42118"/>
                  </a:lnTo>
                  <a:lnTo>
                    <a:pt x="98457" y="33992"/>
                  </a:lnTo>
                  <a:lnTo>
                    <a:pt x="100050" y="16584"/>
                  </a:lnTo>
                  <a:lnTo>
                    <a:pt x="99123" y="14081"/>
                  </a:lnTo>
                  <a:lnTo>
                    <a:pt x="97446" y="12412"/>
                  </a:lnTo>
                  <a:lnTo>
                    <a:pt x="90030" y="7241"/>
                  </a:lnTo>
                  <a:lnTo>
                    <a:pt x="83099" y="1069"/>
                  </a:lnTo>
                  <a:lnTo>
                    <a:pt x="76842" y="0"/>
                  </a:lnTo>
                  <a:lnTo>
                    <a:pt x="75184" y="908"/>
                  </a:lnTo>
                  <a:lnTo>
                    <a:pt x="74079" y="2572"/>
                  </a:lnTo>
                  <a:lnTo>
                    <a:pt x="58879" y="32049"/>
                  </a:lnTo>
                  <a:lnTo>
                    <a:pt x="45089" y="60685"/>
                  </a:lnTo>
                  <a:lnTo>
                    <a:pt x="30948" y="103231"/>
                  </a:lnTo>
                  <a:lnTo>
                    <a:pt x="19021" y="142209"/>
                  </a:lnTo>
                  <a:lnTo>
                    <a:pt x="12746" y="188949"/>
                  </a:lnTo>
                  <a:lnTo>
                    <a:pt x="8550" y="221311"/>
                  </a:lnTo>
                  <a:lnTo>
                    <a:pt x="5129" y="266105"/>
                  </a:lnTo>
                  <a:lnTo>
                    <a:pt x="0" y="296311"/>
                  </a:lnTo>
                  <a:lnTo>
                    <a:pt x="4300" y="340595"/>
                  </a:lnTo>
                  <a:lnTo>
                    <a:pt x="4928" y="348603"/>
                  </a:lnTo>
                  <a:lnTo>
                    <a:pt x="24243" y="361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SMARTInkShape-387">
              <a:extLst>
                <a:ext uri="{FF2B5EF4-FFF2-40B4-BE49-F238E27FC236}">
                  <a16:creationId xmlns:a16="http://schemas.microsoft.com/office/drawing/2014/main" id="{E81FA64A-A5D2-4E76-DB4B-3FAC8AC11A79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1381125" y="3700099"/>
              <a:ext cx="142876" cy="33702"/>
            </a:xfrm>
            <a:custGeom>
              <a:avLst/>
              <a:gdLst/>
              <a:ahLst/>
              <a:cxnLst/>
              <a:rect l="0" t="0" r="0" b="0"/>
              <a:pathLst>
                <a:path w="142876" h="33702">
                  <a:moveTo>
                    <a:pt x="0" y="33701"/>
                  </a:moveTo>
                  <a:lnTo>
                    <a:pt x="0" y="33701"/>
                  </a:lnTo>
                  <a:lnTo>
                    <a:pt x="22120" y="14403"/>
                  </a:lnTo>
                  <a:lnTo>
                    <a:pt x="36187" y="7875"/>
                  </a:lnTo>
                  <a:lnTo>
                    <a:pt x="74419" y="0"/>
                  </a:lnTo>
                  <a:lnTo>
                    <a:pt x="142875" y="51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SMARTInkShape-388">
              <a:extLst>
                <a:ext uri="{FF2B5EF4-FFF2-40B4-BE49-F238E27FC236}">
                  <a16:creationId xmlns:a16="http://schemas.microsoft.com/office/drawing/2014/main" id="{2AB8F928-F899-539E-0B70-982CADFFD33C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1581150" y="3696670"/>
              <a:ext cx="28576" cy="151431"/>
            </a:xfrm>
            <a:custGeom>
              <a:avLst/>
              <a:gdLst/>
              <a:ahLst/>
              <a:cxnLst/>
              <a:rect l="0" t="0" r="0" b="0"/>
              <a:pathLst>
                <a:path w="28576" h="151431">
                  <a:moveTo>
                    <a:pt x="28575" y="46655"/>
                  </a:moveTo>
                  <a:lnTo>
                    <a:pt x="28575" y="46655"/>
                  </a:lnTo>
                  <a:lnTo>
                    <a:pt x="28575" y="0"/>
                  </a:lnTo>
                  <a:lnTo>
                    <a:pt x="15318" y="25630"/>
                  </a:lnTo>
                  <a:lnTo>
                    <a:pt x="7466" y="66699"/>
                  </a:lnTo>
                  <a:lnTo>
                    <a:pt x="655" y="107864"/>
                  </a:lnTo>
                  <a:lnTo>
                    <a:pt x="0" y="1514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SMARTInkShape-389">
              <a:extLst>
                <a:ext uri="{FF2B5EF4-FFF2-40B4-BE49-F238E27FC236}">
                  <a16:creationId xmlns:a16="http://schemas.microsoft.com/office/drawing/2014/main" id="{E30FC84A-3C70-45C4-AA28-34ECEBBA802C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1600200" y="360997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0" y="47625"/>
                  </a:moveTo>
                  <a:lnTo>
                    <a:pt x="0" y="47625"/>
                  </a:lnTo>
                  <a:lnTo>
                    <a:pt x="0" y="37512"/>
                  </a:lnTo>
                  <a:lnTo>
                    <a:pt x="2822" y="29725"/>
                  </a:lnTo>
                  <a:lnTo>
                    <a:pt x="5056" y="26166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SMARTInkShape-390">
              <a:extLst>
                <a:ext uri="{FF2B5EF4-FFF2-40B4-BE49-F238E27FC236}">
                  <a16:creationId xmlns:a16="http://schemas.microsoft.com/office/drawing/2014/main" id="{0D11C930-6710-256E-4CAB-37413DB3AB7A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1676400" y="3702420"/>
              <a:ext cx="132012" cy="140300"/>
            </a:xfrm>
            <a:custGeom>
              <a:avLst/>
              <a:gdLst/>
              <a:ahLst/>
              <a:cxnLst/>
              <a:rect l="0" t="0" r="0" b="0"/>
              <a:pathLst>
                <a:path w="132012" h="140300">
                  <a:moveTo>
                    <a:pt x="0" y="69480"/>
                  </a:moveTo>
                  <a:lnTo>
                    <a:pt x="0" y="69480"/>
                  </a:lnTo>
                  <a:lnTo>
                    <a:pt x="0" y="64423"/>
                  </a:lnTo>
                  <a:lnTo>
                    <a:pt x="17900" y="42643"/>
                  </a:lnTo>
                  <a:lnTo>
                    <a:pt x="23831" y="35328"/>
                  </a:lnTo>
                  <a:lnTo>
                    <a:pt x="30460" y="22007"/>
                  </a:lnTo>
                  <a:lnTo>
                    <a:pt x="33007" y="18782"/>
                  </a:lnTo>
                  <a:lnTo>
                    <a:pt x="38659" y="15198"/>
                  </a:lnTo>
                  <a:lnTo>
                    <a:pt x="41647" y="14242"/>
                  </a:lnTo>
                  <a:lnTo>
                    <a:pt x="43640" y="14663"/>
                  </a:lnTo>
                  <a:lnTo>
                    <a:pt x="44968" y="16001"/>
                  </a:lnTo>
                  <a:lnTo>
                    <a:pt x="52157" y="30811"/>
                  </a:lnTo>
                  <a:lnTo>
                    <a:pt x="52109" y="44886"/>
                  </a:lnTo>
                  <a:lnTo>
                    <a:pt x="47888" y="89499"/>
                  </a:lnTo>
                  <a:lnTo>
                    <a:pt x="38277" y="135955"/>
                  </a:lnTo>
                  <a:lnTo>
                    <a:pt x="38179" y="140299"/>
                  </a:lnTo>
                  <a:lnTo>
                    <a:pt x="38110" y="131853"/>
                  </a:lnTo>
                  <a:lnTo>
                    <a:pt x="43159" y="118065"/>
                  </a:lnTo>
                  <a:lnTo>
                    <a:pt x="67759" y="77877"/>
                  </a:lnTo>
                  <a:lnTo>
                    <a:pt x="98568" y="32290"/>
                  </a:lnTo>
                  <a:lnTo>
                    <a:pt x="118209" y="6434"/>
                  </a:lnTo>
                  <a:lnTo>
                    <a:pt x="121329" y="185"/>
                  </a:lnTo>
                  <a:lnTo>
                    <a:pt x="122161" y="0"/>
                  </a:lnTo>
                  <a:lnTo>
                    <a:pt x="126154" y="4796"/>
                  </a:lnTo>
                  <a:lnTo>
                    <a:pt x="128553" y="7307"/>
                  </a:lnTo>
                  <a:lnTo>
                    <a:pt x="131929" y="26011"/>
                  </a:lnTo>
                  <a:lnTo>
                    <a:pt x="132011" y="60776"/>
                  </a:lnTo>
                  <a:lnTo>
                    <a:pt x="125112" y="102631"/>
                  </a:lnTo>
                  <a:lnTo>
                    <a:pt x="114300" y="1361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SMARTInkShape-391">
              <a:extLst>
                <a:ext uri="{FF2B5EF4-FFF2-40B4-BE49-F238E27FC236}">
                  <a16:creationId xmlns:a16="http://schemas.microsoft.com/office/drawing/2014/main" id="{2F86B2A1-26DE-DB5D-0C2B-F7DEAB1D87D6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1895475" y="3705225"/>
              <a:ext cx="19051" cy="133351"/>
            </a:xfrm>
            <a:custGeom>
              <a:avLst/>
              <a:gdLst/>
              <a:ahLst/>
              <a:cxnLst/>
              <a:rect l="0" t="0" r="0" b="0"/>
              <a:pathLst>
                <a:path w="19051" h="133351">
                  <a:moveTo>
                    <a:pt x="19050" y="0"/>
                  </a:moveTo>
                  <a:lnTo>
                    <a:pt x="19050" y="0"/>
                  </a:lnTo>
                  <a:lnTo>
                    <a:pt x="17992" y="39039"/>
                  </a:lnTo>
                  <a:lnTo>
                    <a:pt x="10849" y="82843"/>
                  </a:lnTo>
                  <a:lnTo>
                    <a:pt x="640" y="129331"/>
                  </a:lnTo>
                  <a:lnTo>
                    <a:pt x="0" y="1333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SMARTInkShape-392">
              <a:extLst>
                <a:ext uri="{FF2B5EF4-FFF2-40B4-BE49-F238E27FC236}">
                  <a16:creationId xmlns:a16="http://schemas.microsoft.com/office/drawing/2014/main" id="{6D4EE4D5-98E6-7EE8-136F-45C98DCD57A2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1914525" y="360997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SMARTInkShape-393">
              <a:extLst>
                <a:ext uri="{FF2B5EF4-FFF2-40B4-BE49-F238E27FC236}">
                  <a16:creationId xmlns:a16="http://schemas.microsoft.com/office/drawing/2014/main" id="{B94AEBC9-9473-A8E7-56DB-DEC68CE43E06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1992097" y="3553218"/>
              <a:ext cx="84354" cy="285319"/>
            </a:xfrm>
            <a:custGeom>
              <a:avLst/>
              <a:gdLst/>
              <a:ahLst/>
              <a:cxnLst/>
              <a:rect l="0" t="0" r="0" b="0"/>
              <a:pathLst>
                <a:path w="84354" h="285319">
                  <a:moveTo>
                    <a:pt x="27203" y="9132"/>
                  </a:moveTo>
                  <a:lnTo>
                    <a:pt x="27203" y="9132"/>
                  </a:lnTo>
                  <a:lnTo>
                    <a:pt x="27203" y="4075"/>
                  </a:lnTo>
                  <a:lnTo>
                    <a:pt x="28261" y="2586"/>
                  </a:lnTo>
                  <a:lnTo>
                    <a:pt x="30025" y="1593"/>
                  </a:lnTo>
                  <a:lnTo>
                    <a:pt x="35404" y="0"/>
                  </a:lnTo>
                  <a:lnTo>
                    <a:pt x="36612" y="36269"/>
                  </a:lnTo>
                  <a:lnTo>
                    <a:pt x="36694" y="75969"/>
                  </a:lnTo>
                  <a:lnTo>
                    <a:pt x="35663" y="122641"/>
                  </a:lnTo>
                  <a:lnTo>
                    <a:pt x="29122" y="159064"/>
                  </a:lnTo>
                  <a:lnTo>
                    <a:pt x="17430" y="206475"/>
                  </a:lnTo>
                  <a:lnTo>
                    <a:pt x="8967" y="252888"/>
                  </a:lnTo>
                  <a:lnTo>
                    <a:pt x="8696" y="257361"/>
                  </a:lnTo>
                  <a:lnTo>
                    <a:pt x="5572" y="265153"/>
                  </a:lnTo>
                  <a:lnTo>
                    <a:pt x="0" y="273723"/>
                  </a:lnTo>
                  <a:lnTo>
                    <a:pt x="601" y="275484"/>
                  </a:lnTo>
                  <a:lnTo>
                    <a:pt x="6949" y="283848"/>
                  </a:lnTo>
                  <a:lnTo>
                    <a:pt x="52902" y="285318"/>
                  </a:lnTo>
                  <a:lnTo>
                    <a:pt x="84353" y="2758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SMARTInkShape-394">
              <a:extLst>
                <a:ext uri="{FF2B5EF4-FFF2-40B4-BE49-F238E27FC236}">
                  <a16:creationId xmlns:a16="http://schemas.microsoft.com/office/drawing/2014/main" id="{B8AD2D42-D991-D4E1-08DB-AA1A5C299771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1990725" y="3714750"/>
              <a:ext cx="95251" cy="38101"/>
            </a:xfrm>
            <a:custGeom>
              <a:avLst/>
              <a:gdLst/>
              <a:ahLst/>
              <a:cxnLst/>
              <a:rect l="0" t="0" r="0" b="0"/>
              <a:pathLst>
                <a:path w="95251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3"/>
                  </a:lnTo>
                  <a:lnTo>
                    <a:pt x="5644" y="27739"/>
                  </a:lnTo>
                  <a:lnTo>
                    <a:pt x="26515" y="15710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SMARTInkShape-395">
              <a:extLst>
                <a:ext uri="{FF2B5EF4-FFF2-40B4-BE49-F238E27FC236}">
                  <a16:creationId xmlns:a16="http://schemas.microsoft.com/office/drawing/2014/main" id="{F3567690-5544-12B8-7957-9B3372ED1CBB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2145905" y="3696681"/>
              <a:ext cx="140096" cy="103795"/>
            </a:xfrm>
            <a:custGeom>
              <a:avLst/>
              <a:gdLst/>
              <a:ahLst/>
              <a:cxnLst/>
              <a:rect l="0" t="0" r="0" b="0"/>
              <a:pathLst>
                <a:path w="140096" h="103795">
                  <a:moveTo>
                    <a:pt x="35320" y="75219"/>
                  </a:moveTo>
                  <a:lnTo>
                    <a:pt x="35320" y="75219"/>
                  </a:lnTo>
                  <a:lnTo>
                    <a:pt x="53634" y="75219"/>
                  </a:lnTo>
                  <a:lnTo>
                    <a:pt x="62157" y="72397"/>
                  </a:lnTo>
                  <a:lnTo>
                    <a:pt x="69472" y="68673"/>
                  </a:lnTo>
                  <a:lnTo>
                    <a:pt x="79541" y="65518"/>
                  </a:lnTo>
                  <a:lnTo>
                    <a:pt x="89227" y="59410"/>
                  </a:lnTo>
                  <a:lnTo>
                    <a:pt x="98800" y="56071"/>
                  </a:lnTo>
                  <a:lnTo>
                    <a:pt x="105161" y="51539"/>
                  </a:lnTo>
                  <a:lnTo>
                    <a:pt x="124219" y="25615"/>
                  </a:lnTo>
                  <a:lnTo>
                    <a:pt x="124219" y="20983"/>
                  </a:lnTo>
                  <a:lnTo>
                    <a:pt x="118575" y="10192"/>
                  </a:lnTo>
                  <a:lnTo>
                    <a:pt x="111834" y="3985"/>
                  </a:lnTo>
                  <a:lnTo>
                    <a:pt x="104251" y="1226"/>
                  </a:lnTo>
                  <a:lnTo>
                    <a:pt x="93826" y="0"/>
                  </a:lnTo>
                  <a:lnTo>
                    <a:pt x="57852" y="6817"/>
                  </a:lnTo>
                  <a:lnTo>
                    <a:pt x="23327" y="26491"/>
                  </a:lnTo>
                  <a:lnTo>
                    <a:pt x="6602" y="44083"/>
                  </a:lnTo>
                  <a:lnTo>
                    <a:pt x="1390" y="59264"/>
                  </a:lnTo>
                  <a:lnTo>
                    <a:pt x="0" y="67757"/>
                  </a:lnTo>
                  <a:lnTo>
                    <a:pt x="1190" y="74478"/>
                  </a:lnTo>
                  <a:lnTo>
                    <a:pt x="8157" y="84768"/>
                  </a:lnTo>
                  <a:lnTo>
                    <a:pt x="15486" y="90046"/>
                  </a:lnTo>
                  <a:lnTo>
                    <a:pt x="47250" y="100259"/>
                  </a:lnTo>
                  <a:lnTo>
                    <a:pt x="74133" y="101688"/>
                  </a:lnTo>
                  <a:lnTo>
                    <a:pt x="102206" y="97996"/>
                  </a:lnTo>
                  <a:lnTo>
                    <a:pt x="140095" y="1037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0" name="SMARTInkShape-Group73">
            <a:extLst>
              <a:ext uri="{FF2B5EF4-FFF2-40B4-BE49-F238E27FC236}">
                <a16:creationId xmlns:a16="http://schemas.microsoft.com/office/drawing/2014/main" id="{0E3B90A4-3456-0D88-0B09-D4F77B04B36E}"/>
              </a:ext>
            </a:extLst>
          </p:cNvPr>
          <p:cNvGrpSpPr/>
          <p:nvPr/>
        </p:nvGrpSpPr>
        <p:grpSpPr>
          <a:xfrm>
            <a:off x="2600325" y="3724467"/>
            <a:ext cx="495301" cy="380809"/>
            <a:chOff x="2600325" y="3724467"/>
            <a:chExt cx="495301" cy="380809"/>
          </a:xfrm>
        </p:grpSpPr>
        <p:sp>
          <p:nvSpPr>
            <p:cNvPr id="254" name="SMARTInkShape-396">
              <a:extLst>
                <a:ext uri="{FF2B5EF4-FFF2-40B4-BE49-F238E27FC236}">
                  <a16:creationId xmlns:a16="http://schemas.microsoft.com/office/drawing/2014/main" id="{36944EF7-8CBA-9449-9D59-361DA2B6105D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2600325" y="3752850"/>
              <a:ext cx="64960" cy="295276"/>
            </a:xfrm>
            <a:custGeom>
              <a:avLst/>
              <a:gdLst/>
              <a:ahLst/>
              <a:cxnLst/>
              <a:rect l="0" t="0" r="0" b="0"/>
              <a:pathLst>
                <a:path w="64960" h="295276">
                  <a:moveTo>
                    <a:pt x="47625" y="0"/>
                  </a:moveTo>
                  <a:lnTo>
                    <a:pt x="47625" y="0"/>
                  </a:lnTo>
                  <a:lnTo>
                    <a:pt x="64959" y="0"/>
                  </a:lnTo>
                  <a:lnTo>
                    <a:pt x="57673" y="30417"/>
                  </a:lnTo>
                  <a:lnTo>
                    <a:pt x="43782" y="66045"/>
                  </a:lnTo>
                  <a:lnTo>
                    <a:pt x="32493" y="109645"/>
                  </a:lnTo>
                  <a:lnTo>
                    <a:pt x="23503" y="153960"/>
                  </a:lnTo>
                  <a:lnTo>
                    <a:pt x="17107" y="201274"/>
                  </a:lnTo>
                  <a:lnTo>
                    <a:pt x="5966" y="246015"/>
                  </a:lnTo>
                  <a:lnTo>
                    <a:pt x="0" y="2952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SMARTInkShape-397">
              <a:extLst>
                <a:ext uri="{FF2B5EF4-FFF2-40B4-BE49-F238E27FC236}">
                  <a16:creationId xmlns:a16="http://schemas.microsoft.com/office/drawing/2014/main" id="{C2CF356C-5495-D435-E2C7-CDD35AFD1FBA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2609850" y="3724467"/>
              <a:ext cx="127710" cy="133159"/>
            </a:xfrm>
            <a:custGeom>
              <a:avLst/>
              <a:gdLst/>
              <a:ahLst/>
              <a:cxnLst/>
              <a:rect l="0" t="0" r="0" b="0"/>
              <a:pathLst>
                <a:path w="127710" h="133159">
                  <a:moveTo>
                    <a:pt x="0" y="114108"/>
                  </a:moveTo>
                  <a:lnTo>
                    <a:pt x="0" y="114108"/>
                  </a:lnTo>
                  <a:lnTo>
                    <a:pt x="10361" y="88669"/>
                  </a:lnTo>
                  <a:lnTo>
                    <a:pt x="39009" y="46036"/>
                  </a:lnTo>
                  <a:lnTo>
                    <a:pt x="58623" y="19170"/>
                  </a:lnTo>
                  <a:lnTo>
                    <a:pt x="82370" y="1996"/>
                  </a:lnTo>
                  <a:lnTo>
                    <a:pt x="89788" y="456"/>
                  </a:lnTo>
                  <a:lnTo>
                    <a:pt x="98688" y="0"/>
                  </a:lnTo>
                  <a:lnTo>
                    <a:pt x="101775" y="2053"/>
                  </a:lnTo>
                  <a:lnTo>
                    <a:pt x="114335" y="20556"/>
                  </a:lnTo>
                  <a:lnTo>
                    <a:pt x="127007" y="49650"/>
                  </a:lnTo>
                  <a:lnTo>
                    <a:pt x="127709" y="67469"/>
                  </a:lnTo>
                  <a:lnTo>
                    <a:pt x="123278" y="99029"/>
                  </a:lnTo>
                  <a:lnTo>
                    <a:pt x="118996" y="106701"/>
                  </a:lnTo>
                  <a:lnTo>
                    <a:pt x="105579" y="116970"/>
                  </a:lnTo>
                  <a:lnTo>
                    <a:pt x="70945" y="129789"/>
                  </a:lnTo>
                  <a:lnTo>
                    <a:pt x="9525" y="1331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SMARTInkShape-398">
              <a:extLst>
                <a:ext uri="{FF2B5EF4-FFF2-40B4-BE49-F238E27FC236}">
                  <a16:creationId xmlns:a16="http://schemas.microsoft.com/office/drawing/2014/main" id="{57FAFE5D-41C0-989B-46FA-02B538B8556F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2776420" y="3771900"/>
              <a:ext cx="79973" cy="115192"/>
            </a:xfrm>
            <a:custGeom>
              <a:avLst/>
              <a:gdLst/>
              <a:ahLst/>
              <a:cxnLst/>
              <a:rect l="0" t="0" r="0" b="0"/>
              <a:pathLst>
                <a:path w="79973" h="115192">
                  <a:moveTo>
                    <a:pt x="33455" y="57150"/>
                  </a:moveTo>
                  <a:lnTo>
                    <a:pt x="33455" y="57150"/>
                  </a:lnTo>
                  <a:lnTo>
                    <a:pt x="43568" y="52093"/>
                  </a:lnTo>
                  <a:lnTo>
                    <a:pt x="51355" y="43967"/>
                  </a:lnTo>
                  <a:lnTo>
                    <a:pt x="57286" y="34357"/>
                  </a:lnTo>
                  <a:lnTo>
                    <a:pt x="59921" y="26559"/>
                  </a:lnTo>
                  <a:lnTo>
                    <a:pt x="58271" y="16743"/>
                  </a:lnTo>
                  <a:lnTo>
                    <a:pt x="56349" y="11162"/>
                  </a:lnTo>
                  <a:lnTo>
                    <a:pt x="54009" y="7441"/>
                  </a:lnTo>
                  <a:lnTo>
                    <a:pt x="51391" y="4961"/>
                  </a:lnTo>
                  <a:lnTo>
                    <a:pt x="44641" y="980"/>
                  </a:lnTo>
                  <a:lnTo>
                    <a:pt x="38416" y="290"/>
                  </a:lnTo>
                  <a:lnTo>
                    <a:pt x="36762" y="1251"/>
                  </a:lnTo>
                  <a:lnTo>
                    <a:pt x="35660" y="2951"/>
                  </a:lnTo>
                  <a:lnTo>
                    <a:pt x="34925" y="5142"/>
                  </a:lnTo>
                  <a:lnTo>
                    <a:pt x="9498" y="39013"/>
                  </a:lnTo>
                  <a:lnTo>
                    <a:pt x="0" y="76516"/>
                  </a:lnTo>
                  <a:lnTo>
                    <a:pt x="2006" y="90804"/>
                  </a:lnTo>
                  <a:lnTo>
                    <a:pt x="14141" y="110749"/>
                  </a:lnTo>
                  <a:lnTo>
                    <a:pt x="19521" y="114049"/>
                  </a:lnTo>
                  <a:lnTo>
                    <a:pt x="25224" y="115191"/>
                  </a:lnTo>
                  <a:lnTo>
                    <a:pt x="37205" y="113638"/>
                  </a:lnTo>
                  <a:lnTo>
                    <a:pt x="49586" y="109420"/>
                  </a:lnTo>
                  <a:lnTo>
                    <a:pt x="68456" y="96038"/>
                  </a:lnTo>
                  <a:lnTo>
                    <a:pt x="75469" y="79020"/>
                  </a:lnTo>
                  <a:lnTo>
                    <a:pt x="79972" y="43713"/>
                  </a:lnTo>
                  <a:lnTo>
                    <a:pt x="77765" y="32481"/>
                  </a:lnTo>
                  <a:lnTo>
                    <a:pt x="6203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SMARTInkShape-399">
              <a:extLst>
                <a:ext uri="{FF2B5EF4-FFF2-40B4-BE49-F238E27FC236}">
                  <a16:creationId xmlns:a16="http://schemas.microsoft.com/office/drawing/2014/main" id="{C95351BC-8713-4C49-9050-32282C0B96DC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2905555" y="3764483"/>
              <a:ext cx="37279" cy="340793"/>
            </a:xfrm>
            <a:custGeom>
              <a:avLst/>
              <a:gdLst/>
              <a:ahLst/>
              <a:cxnLst/>
              <a:rect l="0" t="0" r="0" b="0"/>
              <a:pathLst>
                <a:path w="37279" h="340793">
                  <a:moveTo>
                    <a:pt x="28145" y="26467"/>
                  </a:moveTo>
                  <a:lnTo>
                    <a:pt x="28145" y="26467"/>
                  </a:lnTo>
                  <a:lnTo>
                    <a:pt x="35684" y="8567"/>
                  </a:lnTo>
                  <a:lnTo>
                    <a:pt x="37278" y="0"/>
                  </a:lnTo>
                  <a:lnTo>
                    <a:pt x="24378" y="46050"/>
                  </a:lnTo>
                  <a:lnTo>
                    <a:pt x="16556" y="85673"/>
                  </a:lnTo>
                  <a:lnTo>
                    <a:pt x="10569" y="122124"/>
                  </a:lnTo>
                  <a:lnTo>
                    <a:pt x="4475" y="165582"/>
                  </a:lnTo>
                  <a:lnTo>
                    <a:pt x="1023" y="203505"/>
                  </a:lnTo>
                  <a:lnTo>
                    <a:pt x="0" y="244963"/>
                  </a:lnTo>
                  <a:lnTo>
                    <a:pt x="6201" y="290113"/>
                  </a:lnTo>
                  <a:lnTo>
                    <a:pt x="9095" y="34079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SMARTInkShape-400">
              <a:extLst>
                <a:ext uri="{FF2B5EF4-FFF2-40B4-BE49-F238E27FC236}">
                  <a16:creationId xmlns:a16="http://schemas.microsoft.com/office/drawing/2014/main" id="{375DA3EE-323D-40BE-9A47-101D92D1D015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2905125" y="3753397"/>
              <a:ext cx="104575" cy="131964"/>
            </a:xfrm>
            <a:custGeom>
              <a:avLst/>
              <a:gdLst/>
              <a:ahLst/>
              <a:cxnLst/>
              <a:rect l="0" t="0" r="0" b="0"/>
              <a:pathLst>
                <a:path w="104575" h="131964">
                  <a:moveTo>
                    <a:pt x="0" y="75653"/>
                  </a:moveTo>
                  <a:lnTo>
                    <a:pt x="0" y="75653"/>
                  </a:lnTo>
                  <a:lnTo>
                    <a:pt x="7539" y="57753"/>
                  </a:lnTo>
                  <a:lnTo>
                    <a:pt x="8201" y="54194"/>
                  </a:lnTo>
                  <a:lnTo>
                    <a:pt x="11758" y="47419"/>
                  </a:lnTo>
                  <a:lnTo>
                    <a:pt x="15809" y="40879"/>
                  </a:lnTo>
                  <a:lnTo>
                    <a:pt x="17610" y="34446"/>
                  </a:lnTo>
                  <a:lnTo>
                    <a:pt x="19148" y="32306"/>
                  </a:lnTo>
                  <a:lnTo>
                    <a:pt x="21232" y="30880"/>
                  </a:lnTo>
                  <a:lnTo>
                    <a:pt x="26370" y="28238"/>
                  </a:lnTo>
                  <a:lnTo>
                    <a:pt x="32182" y="23535"/>
                  </a:lnTo>
                  <a:lnTo>
                    <a:pt x="35469" y="17917"/>
                  </a:lnTo>
                  <a:lnTo>
                    <a:pt x="36346" y="14937"/>
                  </a:lnTo>
                  <a:lnTo>
                    <a:pt x="42965" y="8804"/>
                  </a:lnTo>
                  <a:lnTo>
                    <a:pt x="51904" y="3609"/>
                  </a:lnTo>
                  <a:lnTo>
                    <a:pt x="66266" y="274"/>
                  </a:lnTo>
                  <a:lnTo>
                    <a:pt x="69577" y="0"/>
                  </a:lnTo>
                  <a:lnTo>
                    <a:pt x="84350" y="4672"/>
                  </a:lnTo>
                  <a:lnTo>
                    <a:pt x="97077" y="12759"/>
                  </a:lnTo>
                  <a:lnTo>
                    <a:pt x="101354" y="27239"/>
                  </a:lnTo>
                  <a:lnTo>
                    <a:pt x="104324" y="73433"/>
                  </a:lnTo>
                  <a:lnTo>
                    <a:pt x="104574" y="84544"/>
                  </a:lnTo>
                  <a:lnTo>
                    <a:pt x="101864" y="93010"/>
                  </a:lnTo>
                  <a:lnTo>
                    <a:pt x="98189" y="100301"/>
                  </a:lnTo>
                  <a:lnTo>
                    <a:pt x="96556" y="107069"/>
                  </a:lnTo>
                  <a:lnTo>
                    <a:pt x="90186" y="113605"/>
                  </a:lnTo>
                  <a:lnTo>
                    <a:pt x="63891" y="128550"/>
                  </a:lnTo>
                  <a:lnTo>
                    <a:pt x="48329" y="131963"/>
                  </a:lnTo>
                  <a:lnTo>
                    <a:pt x="38413" y="131371"/>
                  </a:lnTo>
                  <a:lnTo>
                    <a:pt x="0" y="1232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SMARTInkShape-401">
              <a:extLst>
                <a:ext uri="{FF2B5EF4-FFF2-40B4-BE49-F238E27FC236}">
                  <a16:creationId xmlns:a16="http://schemas.microsoft.com/office/drawing/2014/main" id="{6D7ECA7B-4C6E-D54A-A574-A6DCAA81BF39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3095625" y="38957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5" name="SMARTInkShape-Group74">
            <a:extLst>
              <a:ext uri="{FF2B5EF4-FFF2-40B4-BE49-F238E27FC236}">
                <a16:creationId xmlns:a16="http://schemas.microsoft.com/office/drawing/2014/main" id="{6E337D19-38D1-2B43-AECA-ABDD580E15FD}"/>
              </a:ext>
            </a:extLst>
          </p:cNvPr>
          <p:cNvGrpSpPr/>
          <p:nvPr/>
        </p:nvGrpSpPr>
        <p:grpSpPr>
          <a:xfrm>
            <a:off x="3305175" y="3678323"/>
            <a:ext cx="742951" cy="255503"/>
            <a:chOff x="3305175" y="3678323"/>
            <a:chExt cx="742951" cy="255503"/>
          </a:xfrm>
        </p:grpSpPr>
        <p:sp>
          <p:nvSpPr>
            <p:cNvPr id="261" name="SMARTInkShape-402">
              <a:extLst>
                <a:ext uri="{FF2B5EF4-FFF2-40B4-BE49-F238E27FC236}">
                  <a16:creationId xmlns:a16="http://schemas.microsoft.com/office/drawing/2014/main" id="{3B224579-9045-E4C2-E141-4D44C5DE8B39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3305175" y="3752860"/>
              <a:ext cx="205511" cy="142866"/>
            </a:xfrm>
            <a:custGeom>
              <a:avLst/>
              <a:gdLst/>
              <a:ahLst/>
              <a:cxnLst/>
              <a:rect l="0" t="0" r="0" b="0"/>
              <a:pathLst>
                <a:path w="205511" h="142866">
                  <a:moveTo>
                    <a:pt x="190500" y="9515"/>
                  </a:moveTo>
                  <a:lnTo>
                    <a:pt x="190500" y="9515"/>
                  </a:lnTo>
                  <a:lnTo>
                    <a:pt x="205510" y="9515"/>
                  </a:lnTo>
                  <a:lnTo>
                    <a:pt x="203169" y="9515"/>
                  </a:lnTo>
                  <a:lnTo>
                    <a:pt x="202121" y="8457"/>
                  </a:lnTo>
                  <a:lnTo>
                    <a:pt x="200107" y="383"/>
                  </a:lnTo>
                  <a:lnTo>
                    <a:pt x="180782" y="0"/>
                  </a:lnTo>
                  <a:lnTo>
                    <a:pt x="146051" y="14142"/>
                  </a:lnTo>
                  <a:lnTo>
                    <a:pt x="112824" y="34764"/>
                  </a:lnTo>
                  <a:lnTo>
                    <a:pt x="105835" y="45713"/>
                  </a:lnTo>
                  <a:lnTo>
                    <a:pt x="108068" y="49592"/>
                  </a:lnTo>
                  <a:lnTo>
                    <a:pt x="110145" y="52108"/>
                  </a:lnTo>
                  <a:lnTo>
                    <a:pt x="155192" y="73092"/>
                  </a:lnTo>
                  <a:lnTo>
                    <a:pt x="191525" y="92072"/>
                  </a:lnTo>
                  <a:lnTo>
                    <a:pt x="196247" y="98418"/>
                  </a:lnTo>
                  <a:lnTo>
                    <a:pt x="196448" y="102650"/>
                  </a:lnTo>
                  <a:lnTo>
                    <a:pt x="193849" y="112997"/>
                  </a:lnTo>
                  <a:lnTo>
                    <a:pt x="183522" y="121829"/>
                  </a:lnTo>
                  <a:lnTo>
                    <a:pt x="167290" y="128224"/>
                  </a:lnTo>
                  <a:lnTo>
                    <a:pt x="120272" y="137723"/>
                  </a:lnTo>
                  <a:lnTo>
                    <a:pt x="77419" y="141849"/>
                  </a:lnTo>
                  <a:lnTo>
                    <a:pt x="0" y="1428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SMARTInkShape-403">
              <a:extLst>
                <a:ext uri="{FF2B5EF4-FFF2-40B4-BE49-F238E27FC236}">
                  <a16:creationId xmlns:a16="http://schemas.microsoft.com/office/drawing/2014/main" id="{150F3A5D-8CDD-10C4-FCDD-A01DCCD9D1CF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3562350" y="3806487"/>
              <a:ext cx="171451" cy="111310"/>
            </a:xfrm>
            <a:custGeom>
              <a:avLst/>
              <a:gdLst/>
              <a:ahLst/>
              <a:cxnLst/>
              <a:rect l="0" t="0" r="0" b="0"/>
              <a:pathLst>
                <a:path w="171451" h="111310">
                  <a:moveTo>
                    <a:pt x="0" y="32088"/>
                  </a:moveTo>
                  <a:lnTo>
                    <a:pt x="0" y="32088"/>
                  </a:lnTo>
                  <a:lnTo>
                    <a:pt x="0" y="27031"/>
                  </a:lnTo>
                  <a:lnTo>
                    <a:pt x="1058" y="25542"/>
                  </a:lnTo>
                  <a:lnTo>
                    <a:pt x="2822" y="24549"/>
                  </a:lnTo>
                  <a:lnTo>
                    <a:pt x="5057" y="23887"/>
                  </a:lnTo>
                  <a:lnTo>
                    <a:pt x="6546" y="22387"/>
                  </a:lnTo>
                  <a:lnTo>
                    <a:pt x="8201" y="17899"/>
                  </a:lnTo>
                  <a:lnTo>
                    <a:pt x="9515" y="3667"/>
                  </a:lnTo>
                  <a:lnTo>
                    <a:pt x="4465" y="13672"/>
                  </a:lnTo>
                  <a:lnTo>
                    <a:pt x="1323" y="35098"/>
                  </a:lnTo>
                  <a:lnTo>
                    <a:pt x="7865" y="64237"/>
                  </a:lnTo>
                  <a:lnTo>
                    <a:pt x="17383" y="88180"/>
                  </a:lnTo>
                  <a:lnTo>
                    <a:pt x="27481" y="98646"/>
                  </a:lnTo>
                  <a:lnTo>
                    <a:pt x="39025" y="104003"/>
                  </a:lnTo>
                  <a:lnTo>
                    <a:pt x="45067" y="105431"/>
                  </a:lnTo>
                  <a:lnTo>
                    <a:pt x="50153" y="105325"/>
                  </a:lnTo>
                  <a:lnTo>
                    <a:pt x="58626" y="102385"/>
                  </a:lnTo>
                  <a:lnTo>
                    <a:pt x="74403" y="84667"/>
                  </a:lnTo>
                  <a:lnTo>
                    <a:pt x="87427" y="59308"/>
                  </a:lnTo>
                  <a:lnTo>
                    <a:pt x="99620" y="13507"/>
                  </a:lnTo>
                  <a:lnTo>
                    <a:pt x="103757" y="0"/>
                  </a:lnTo>
                  <a:lnTo>
                    <a:pt x="104096" y="112"/>
                  </a:lnTo>
                  <a:lnTo>
                    <a:pt x="104748" y="40323"/>
                  </a:lnTo>
                  <a:lnTo>
                    <a:pt x="105831" y="82496"/>
                  </a:lnTo>
                  <a:lnTo>
                    <a:pt x="112379" y="100763"/>
                  </a:lnTo>
                  <a:lnTo>
                    <a:pt x="118032" y="109529"/>
                  </a:lnTo>
                  <a:lnTo>
                    <a:pt x="121021" y="111232"/>
                  </a:lnTo>
                  <a:lnTo>
                    <a:pt x="124073" y="111309"/>
                  </a:lnTo>
                  <a:lnTo>
                    <a:pt x="149209" y="100264"/>
                  </a:lnTo>
                  <a:lnTo>
                    <a:pt x="156511" y="94151"/>
                  </a:lnTo>
                  <a:lnTo>
                    <a:pt x="171450" y="7018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SMARTInkShape-404">
              <a:extLst>
                <a:ext uri="{FF2B5EF4-FFF2-40B4-BE49-F238E27FC236}">
                  <a16:creationId xmlns:a16="http://schemas.microsoft.com/office/drawing/2014/main" id="{2E24D2D5-9F4A-515F-69EE-7A26B7D5F8AE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3758511" y="3819951"/>
              <a:ext cx="118165" cy="101534"/>
            </a:xfrm>
            <a:custGeom>
              <a:avLst/>
              <a:gdLst/>
              <a:ahLst/>
              <a:cxnLst/>
              <a:rect l="0" t="0" r="0" b="0"/>
              <a:pathLst>
                <a:path w="118165" h="101534">
                  <a:moveTo>
                    <a:pt x="80064" y="18624"/>
                  </a:moveTo>
                  <a:lnTo>
                    <a:pt x="80064" y="18624"/>
                  </a:lnTo>
                  <a:lnTo>
                    <a:pt x="88265" y="10423"/>
                  </a:lnTo>
                  <a:lnTo>
                    <a:pt x="87648" y="8923"/>
                  </a:lnTo>
                  <a:lnTo>
                    <a:pt x="84140" y="4435"/>
                  </a:lnTo>
                  <a:lnTo>
                    <a:pt x="76231" y="1734"/>
                  </a:lnTo>
                  <a:lnTo>
                    <a:pt x="58963" y="0"/>
                  </a:lnTo>
                  <a:lnTo>
                    <a:pt x="43591" y="4757"/>
                  </a:lnTo>
                  <a:lnTo>
                    <a:pt x="27037" y="15845"/>
                  </a:lnTo>
                  <a:lnTo>
                    <a:pt x="16845" y="26150"/>
                  </a:lnTo>
                  <a:lnTo>
                    <a:pt x="726" y="54122"/>
                  </a:lnTo>
                  <a:lnTo>
                    <a:pt x="0" y="69326"/>
                  </a:lnTo>
                  <a:lnTo>
                    <a:pt x="1288" y="77825"/>
                  </a:lnTo>
                  <a:lnTo>
                    <a:pt x="8363" y="90091"/>
                  </a:lnTo>
                  <a:lnTo>
                    <a:pt x="13214" y="94844"/>
                  </a:lnTo>
                  <a:lnTo>
                    <a:pt x="24247" y="100124"/>
                  </a:lnTo>
                  <a:lnTo>
                    <a:pt x="30153" y="101533"/>
                  </a:lnTo>
                  <a:lnTo>
                    <a:pt x="68990" y="96188"/>
                  </a:lnTo>
                  <a:lnTo>
                    <a:pt x="118164" y="757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SMARTInkShape-405">
              <a:extLst>
                <a:ext uri="{FF2B5EF4-FFF2-40B4-BE49-F238E27FC236}">
                  <a16:creationId xmlns:a16="http://schemas.microsoft.com/office/drawing/2014/main" id="{34F86372-45A3-DBC5-4D57-F76642A438EA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3914892" y="3678323"/>
              <a:ext cx="133234" cy="255503"/>
            </a:xfrm>
            <a:custGeom>
              <a:avLst/>
              <a:gdLst/>
              <a:ahLst/>
              <a:cxnLst/>
              <a:rect l="0" t="0" r="0" b="0"/>
              <a:pathLst>
                <a:path w="133234" h="255503">
                  <a:moveTo>
                    <a:pt x="9408" y="36427"/>
                  </a:moveTo>
                  <a:lnTo>
                    <a:pt x="9408" y="36427"/>
                  </a:lnTo>
                  <a:lnTo>
                    <a:pt x="472" y="6795"/>
                  </a:lnTo>
                  <a:lnTo>
                    <a:pt x="0" y="0"/>
                  </a:lnTo>
                  <a:lnTo>
                    <a:pt x="4974" y="8936"/>
                  </a:lnTo>
                  <a:lnTo>
                    <a:pt x="8824" y="50171"/>
                  </a:lnTo>
                  <a:lnTo>
                    <a:pt x="9331" y="96916"/>
                  </a:lnTo>
                  <a:lnTo>
                    <a:pt x="9393" y="139666"/>
                  </a:lnTo>
                  <a:lnTo>
                    <a:pt x="12226" y="169322"/>
                  </a:lnTo>
                  <a:lnTo>
                    <a:pt x="18816" y="215182"/>
                  </a:lnTo>
                  <a:lnTo>
                    <a:pt x="29011" y="206631"/>
                  </a:lnTo>
                  <a:lnTo>
                    <a:pt x="61309" y="159797"/>
                  </a:lnTo>
                  <a:lnTo>
                    <a:pt x="91859" y="126820"/>
                  </a:lnTo>
                  <a:lnTo>
                    <a:pt x="102850" y="119641"/>
                  </a:lnTo>
                  <a:lnTo>
                    <a:pt x="106628" y="118361"/>
                  </a:lnTo>
                  <a:lnTo>
                    <a:pt x="109146" y="118567"/>
                  </a:lnTo>
                  <a:lnTo>
                    <a:pt x="118244" y="126500"/>
                  </a:lnTo>
                  <a:lnTo>
                    <a:pt x="122089" y="150369"/>
                  </a:lnTo>
                  <a:lnTo>
                    <a:pt x="123495" y="195483"/>
                  </a:lnTo>
                  <a:lnTo>
                    <a:pt x="124738" y="234153"/>
                  </a:lnTo>
                  <a:lnTo>
                    <a:pt x="126511" y="238095"/>
                  </a:lnTo>
                  <a:lnTo>
                    <a:pt x="130245" y="243532"/>
                  </a:lnTo>
                  <a:lnTo>
                    <a:pt x="133233" y="2555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SMARTInkShape-Group75">
            <a:extLst>
              <a:ext uri="{FF2B5EF4-FFF2-40B4-BE49-F238E27FC236}">
                <a16:creationId xmlns:a16="http://schemas.microsoft.com/office/drawing/2014/main" id="{30706951-53E1-FD7E-0C2B-74EB7977923D}"/>
              </a:ext>
            </a:extLst>
          </p:cNvPr>
          <p:cNvGrpSpPr/>
          <p:nvPr/>
        </p:nvGrpSpPr>
        <p:grpSpPr>
          <a:xfrm>
            <a:off x="1257300" y="4176065"/>
            <a:ext cx="628651" cy="271716"/>
            <a:chOff x="1257300" y="4176065"/>
            <a:chExt cx="628651" cy="271716"/>
          </a:xfrm>
        </p:grpSpPr>
        <p:sp>
          <p:nvSpPr>
            <p:cNvPr id="266" name="SMARTInkShape-406">
              <a:extLst>
                <a:ext uri="{FF2B5EF4-FFF2-40B4-BE49-F238E27FC236}">
                  <a16:creationId xmlns:a16="http://schemas.microsoft.com/office/drawing/2014/main" id="{FDEFF5FC-A3F0-0006-6EB2-270B091D9C80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1267106" y="4176065"/>
              <a:ext cx="104495" cy="223909"/>
            </a:xfrm>
            <a:custGeom>
              <a:avLst/>
              <a:gdLst/>
              <a:ahLst/>
              <a:cxnLst/>
              <a:rect l="0" t="0" r="0" b="0"/>
              <a:pathLst>
                <a:path w="104495" h="223909">
                  <a:moveTo>
                    <a:pt x="56869" y="14935"/>
                  </a:moveTo>
                  <a:lnTo>
                    <a:pt x="56869" y="14935"/>
                  </a:lnTo>
                  <a:lnTo>
                    <a:pt x="66002" y="5803"/>
                  </a:lnTo>
                  <a:lnTo>
                    <a:pt x="66316" y="0"/>
                  </a:lnTo>
                  <a:lnTo>
                    <a:pt x="65329" y="21063"/>
                  </a:lnTo>
                  <a:lnTo>
                    <a:pt x="53136" y="68424"/>
                  </a:lnTo>
                  <a:lnTo>
                    <a:pt x="37745" y="114511"/>
                  </a:lnTo>
                  <a:lnTo>
                    <a:pt x="25105" y="156783"/>
                  </a:lnTo>
                  <a:lnTo>
                    <a:pt x="1855" y="200574"/>
                  </a:lnTo>
                  <a:lnTo>
                    <a:pt x="0" y="217913"/>
                  </a:lnTo>
                  <a:lnTo>
                    <a:pt x="965" y="220104"/>
                  </a:lnTo>
                  <a:lnTo>
                    <a:pt x="2666" y="221564"/>
                  </a:lnTo>
                  <a:lnTo>
                    <a:pt x="7379" y="223187"/>
                  </a:lnTo>
                  <a:lnTo>
                    <a:pt x="13001" y="223908"/>
                  </a:lnTo>
                  <a:lnTo>
                    <a:pt x="57471" y="214750"/>
                  </a:lnTo>
                  <a:lnTo>
                    <a:pt x="86399" y="206871"/>
                  </a:lnTo>
                  <a:lnTo>
                    <a:pt x="90314" y="207450"/>
                  </a:lnTo>
                  <a:lnTo>
                    <a:pt x="104494" y="2149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SMARTInkShape-407">
              <a:extLst>
                <a:ext uri="{FF2B5EF4-FFF2-40B4-BE49-F238E27FC236}">
                  <a16:creationId xmlns:a16="http://schemas.microsoft.com/office/drawing/2014/main" id="{CC76AD23-6726-58FB-B8FB-3AF0FB09BC65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257300" y="4267200"/>
              <a:ext cx="123826" cy="47626"/>
            </a:xfrm>
            <a:custGeom>
              <a:avLst/>
              <a:gdLst/>
              <a:ahLst/>
              <a:cxnLst/>
              <a:rect l="0" t="0" r="0" b="0"/>
              <a:pathLst>
                <a:path w="123826" h="47626">
                  <a:moveTo>
                    <a:pt x="0" y="47625"/>
                  </a:moveTo>
                  <a:lnTo>
                    <a:pt x="0" y="47625"/>
                  </a:lnTo>
                  <a:lnTo>
                    <a:pt x="20722" y="34442"/>
                  </a:lnTo>
                  <a:lnTo>
                    <a:pt x="51020" y="7985"/>
                  </a:lnTo>
                  <a:lnTo>
                    <a:pt x="63598" y="3549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SMARTInkShape-408">
              <a:extLst>
                <a:ext uri="{FF2B5EF4-FFF2-40B4-BE49-F238E27FC236}">
                  <a16:creationId xmlns:a16="http://schemas.microsoft.com/office/drawing/2014/main" id="{73848920-1991-6177-7878-0500BBDFB82F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1457325" y="4191543"/>
              <a:ext cx="142147" cy="209008"/>
            </a:xfrm>
            <a:custGeom>
              <a:avLst/>
              <a:gdLst/>
              <a:ahLst/>
              <a:cxnLst/>
              <a:rect l="0" t="0" r="0" b="0"/>
              <a:pathLst>
                <a:path w="142147" h="209008">
                  <a:moveTo>
                    <a:pt x="0" y="28032"/>
                  </a:moveTo>
                  <a:lnTo>
                    <a:pt x="0" y="28032"/>
                  </a:lnTo>
                  <a:lnTo>
                    <a:pt x="0" y="22975"/>
                  </a:lnTo>
                  <a:lnTo>
                    <a:pt x="2822" y="17671"/>
                  </a:lnTo>
                  <a:lnTo>
                    <a:pt x="6546" y="11785"/>
                  </a:lnTo>
                  <a:lnTo>
                    <a:pt x="9409" y="0"/>
                  </a:lnTo>
                  <a:lnTo>
                    <a:pt x="9515" y="44334"/>
                  </a:lnTo>
                  <a:lnTo>
                    <a:pt x="8465" y="91185"/>
                  </a:lnTo>
                  <a:lnTo>
                    <a:pt x="4037" y="122238"/>
                  </a:lnTo>
                  <a:lnTo>
                    <a:pt x="8127" y="161176"/>
                  </a:lnTo>
                  <a:lnTo>
                    <a:pt x="10399" y="199259"/>
                  </a:lnTo>
                  <a:lnTo>
                    <a:pt x="12225" y="202508"/>
                  </a:lnTo>
                  <a:lnTo>
                    <a:pt x="14500" y="204674"/>
                  </a:lnTo>
                  <a:lnTo>
                    <a:pt x="17075" y="205060"/>
                  </a:lnTo>
                  <a:lnTo>
                    <a:pt x="26851" y="200426"/>
                  </a:lnTo>
                  <a:lnTo>
                    <a:pt x="59121" y="154726"/>
                  </a:lnTo>
                  <a:lnTo>
                    <a:pt x="100728" y="116905"/>
                  </a:lnTo>
                  <a:lnTo>
                    <a:pt x="120392" y="102930"/>
                  </a:lnTo>
                  <a:lnTo>
                    <a:pt x="125769" y="101248"/>
                  </a:lnTo>
                  <a:lnTo>
                    <a:pt x="130413" y="101184"/>
                  </a:lnTo>
                  <a:lnTo>
                    <a:pt x="134567" y="102200"/>
                  </a:lnTo>
                  <a:lnTo>
                    <a:pt x="137336" y="104994"/>
                  </a:lnTo>
                  <a:lnTo>
                    <a:pt x="140413" y="113743"/>
                  </a:lnTo>
                  <a:lnTo>
                    <a:pt x="142146" y="130569"/>
                  </a:lnTo>
                  <a:lnTo>
                    <a:pt x="134190" y="177291"/>
                  </a:lnTo>
                  <a:lnTo>
                    <a:pt x="133350" y="2090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SMARTInkShape-409">
              <a:extLst>
                <a:ext uri="{FF2B5EF4-FFF2-40B4-BE49-F238E27FC236}">
                  <a16:creationId xmlns:a16="http://schemas.microsoft.com/office/drawing/2014/main" id="{8BF69C2A-2B25-192C-9237-1630807BDB4E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1641928" y="4334029"/>
              <a:ext cx="120198" cy="98098"/>
            </a:xfrm>
            <a:custGeom>
              <a:avLst/>
              <a:gdLst/>
              <a:ahLst/>
              <a:cxnLst/>
              <a:rect l="0" t="0" r="0" b="0"/>
              <a:pathLst>
                <a:path w="120198" h="98098">
                  <a:moveTo>
                    <a:pt x="53522" y="37946"/>
                  </a:moveTo>
                  <a:lnTo>
                    <a:pt x="53522" y="37946"/>
                  </a:lnTo>
                  <a:lnTo>
                    <a:pt x="58578" y="32889"/>
                  </a:lnTo>
                  <a:lnTo>
                    <a:pt x="61061" y="27585"/>
                  </a:lnTo>
                  <a:lnTo>
                    <a:pt x="62655" y="20613"/>
                  </a:lnTo>
                  <a:lnTo>
                    <a:pt x="69515" y="11631"/>
                  </a:lnTo>
                  <a:lnTo>
                    <a:pt x="72170" y="1607"/>
                  </a:lnTo>
                  <a:lnTo>
                    <a:pt x="71245" y="1020"/>
                  </a:lnTo>
                  <a:lnTo>
                    <a:pt x="54223" y="0"/>
                  </a:lnTo>
                  <a:lnTo>
                    <a:pt x="45720" y="2737"/>
                  </a:lnTo>
                  <a:lnTo>
                    <a:pt x="26581" y="18174"/>
                  </a:lnTo>
                  <a:lnTo>
                    <a:pt x="8615" y="40554"/>
                  </a:lnTo>
                  <a:lnTo>
                    <a:pt x="1813" y="55333"/>
                  </a:lnTo>
                  <a:lnTo>
                    <a:pt x="0" y="62237"/>
                  </a:lnTo>
                  <a:lnTo>
                    <a:pt x="806" y="75553"/>
                  </a:lnTo>
                  <a:lnTo>
                    <a:pt x="4693" y="87469"/>
                  </a:lnTo>
                  <a:lnTo>
                    <a:pt x="9948" y="96292"/>
                  </a:lnTo>
                  <a:lnTo>
                    <a:pt x="12831" y="98010"/>
                  </a:lnTo>
                  <a:lnTo>
                    <a:pt x="15811" y="98097"/>
                  </a:lnTo>
                  <a:lnTo>
                    <a:pt x="18856" y="97096"/>
                  </a:lnTo>
                  <a:lnTo>
                    <a:pt x="33255" y="85576"/>
                  </a:lnTo>
                  <a:lnTo>
                    <a:pt x="55766" y="46217"/>
                  </a:lnTo>
                  <a:lnTo>
                    <a:pt x="67592" y="24169"/>
                  </a:lnTo>
                  <a:lnTo>
                    <a:pt x="72281" y="10237"/>
                  </a:lnTo>
                  <a:lnTo>
                    <a:pt x="72571" y="56433"/>
                  </a:lnTo>
                  <a:lnTo>
                    <a:pt x="72571" y="59795"/>
                  </a:lnTo>
                  <a:lnTo>
                    <a:pt x="74688" y="63096"/>
                  </a:lnTo>
                  <a:lnTo>
                    <a:pt x="82685" y="69585"/>
                  </a:lnTo>
                  <a:lnTo>
                    <a:pt x="90472" y="73174"/>
                  </a:lnTo>
                  <a:lnTo>
                    <a:pt x="110571" y="75794"/>
                  </a:lnTo>
                  <a:lnTo>
                    <a:pt x="120197" y="760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SMARTInkShape-410">
              <a:extLst>
                <a:ext uri="{FF2B5EF4-FFF2-40B4-BE49-F238E27FC236}">
                  <a16:creationId xmlns:a16="http://schemas.microsoft.com/office/drawing/2014/main" id="{E6015846-B053-49E3-D0D0-692507296980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1802191" y="4181475"/>
              <a:ext cx="83760" cy="266306"/>
            </a:xfrm>
            <a:custGeom>
              <a:avLst/>
              <a:gdLst/>
              <a:ahLst/>
              <a:cxnLst/>
              <a:rect l="0" t="0" r="0" b="0"/>
              <a:pathLst>
                <a:path w="83760" h="266306">
                  <a:moveTo>
                    <a:pt x="26609" y="0"/>
                  </a:moveTo>
                  <a:lnTo>
                    <a:pt x="26609" y="0"/>
                  </a:lnTo>
                  <a:lnTo>
                    <a:pt x="26609" y="5057"/>
                  </a:lnTo>
                  <a:lnTo>
                    <a:pt x="18408" y="45760"/>
                  </a:lnTo>
                  <a:lnTo>
                    <a:pt x="12420" y="85760"/>
                  </a:lnTo>
                  <a:lnTo>
                    <a:pt x="8519" y="127046"/>
                  </a:lnTo>
                  <a:lnTo>
                    <a:pt x="6785" y="166878"/>
                  </a:lnTo>
                  <a:lnTo>
                    <a:pt x="1097" y="204902"/>
                  </a:lnTo>
                  <a:lnTo>
                    <a:pt x="0" y="235689"/>
                  </a:lnTo>
                  <a:lnTo>
                    <a:pt x="6355" y="262198"/>
                  </a:lnTo>
                  <a:lnTo>
                    <a:pt x="7814" y="263699"/>
                  </a:lnTo>
                  <a:lnTo>
                    <a:pt x="12259" y="265366"/>
                  </a:lnTo>
                  <a:lnTo>
                    <a:pt x="30824" y="266305"/>
                  </a:lnTo>
                  <a:lnTo>
                    <a:pt x="41888" y="263702"/>
                  </a:lnTo>
                  <a:lnTo>
                    <a:pt x="54067" y="259109"/>
                  </a:lnTo>
                  <a:lnTo>
                    <a:pt x="67663" y="257557"/>
                  </a:lnTo>
                  <a:lnTo>
                    <a:pt x="70912" y="255313"/>
                  </a:lnTo>
                  <a:lnTo>
                    <a:pt x="83759" y="2381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SMARTInkShape-411">
              <a:extLst>
                <a:ext uri="{FF2B5EF4-FFF2-40B4-BE49-F238E27FC236}">
                  <a16:creationId xmlns:a16="http://schemas.microsoft.com/office/drawing/2014/main" id="{54EEF5E9-1FF0-AE8B-DE83-51A0EAEC0D7F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1781175" y="4315644"/>
              <a:ext cx="104776" cy="27757"/>
            </a:xfrm>
            <a:custGeom>
              <a:avLst/>
              <a:gdLst/>
              <a:ahLst/>
              <a:cxnLst/>
              <a:rect l="0" t="0" r="0" b="0"/>
              <a:pathLst>
                <a:path w="104776" h="27757">
                  <a:moveTo>
                    <a:pt x="0" y="27756"/>
                  </a:moveTo>
                  <a:lnTo>
                    <a:pt x="0" y="27756"/>
                  </a:lnTo>
                  <a:lnTo>
                    <a:pt x="5056" y="22699"/>
                  </a:lnTo>
                  <a:lnTo>
                    <a:pt x="10361" y="20217"/>
                  </a:lnTo>
                  <a:lnTo>
                    <a:pt x="13258" y="19555"/>
                  </a:lnTo>
                  <a:lnTo>
                    <a:pt x="46549" y="3327"/>
                  </a:lnTo>
                  <a:lnTo>
                    <a:pt x="72812" y="0"/>
                  </a:lnTo>
                  <a:lnTo>
                    <a:pt x="104775" y="87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7" name="SMARTInkShape-Group76">
            <a:extLst>
              <a:ext uri="{FF2B5EF4-FFF2-40B4-BE49-F238E27FC236}">
                <a16:creationId xmlns:a16="http://schemas.microsoft.com/office/drawing/2014/main" id="{93875F8A-2CE0-AFD0-8581-07C4335A97E5}"/>
              </a:ext>
            </a:extLst>
          </p:cNvPr>
          <p:cNvGrpSpPr/>
          <p:nvPr/>
        </p:nvGrpSpPr>
        <p:grpSpPr>
          <a:xfrm>
            <a:off x="2240786" y="4229725"/>
            <a:ext cx="616715" cy="247026"/>
            <a:chOff x="2240786" y="4229725"/>
            <a:chExt cx="616715" cy="247026"/>
          </a:xfrm>
        </p:grpSpPr>
        <p:sp>
          <p:nvSpPr>
            <p:cNvPr id="273" name="SMARTInkShape-412">
              <a:extLst>
                <a:ext uri="{FF2B5EF4-FFF2-40B4-BE49-F238E27FC236}">
                  <a16:creationId xmlns:a16="http://schemas.microsoft.com/office/drawing/2014/main" id="{B715E1C0-06B5-4481-F998-29ACA4CEDA5A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2240786" y="4282401"/>
              <a:ext cx="159515" cy="125257"/>
            </a:xfrm>
            <a:custGeom>
              <a:avLst/>
              <a:gdLst/>
              <a:ahLst/>
              <a:cxnLst/>
              <a:rect l="0" t="0" r="0" b="0"/>
              <a:pathLst>
                <a:path w="159515" h="125257">
                  <a:moveTo>
                    <a:pt x="26164" y="70524"/>
                  </a:moveTo>
                  <a:lnTo>
                    <a:pt x="26164" y="70524"/>
                  </a:lnTo>
                  <a:lnTo>
                    <a:pt x="42431" y="69466"/>
                  </a:lnTo>
                  <a:lnTo>
                    <a:pt x="86885" y="55336"/>
                  </a:lnTo>
                  <a:lnTo>
                    <a:pt x="131409" y="46926"/>
                  </a:lnTo>
                  <a:lnTo>
                    <a:pt x="156559" y="42386"/>
                  </a:lnTo>
                  <a:lnTo>
                    <a:pt x="156486" y="40124"/>
                  </a:lnTo>
                  <a:lnTo>
                    <a:pt x="151326" y="27885"/>
                  </a:lnTo>
                  <a:lnTo>
                    <a:pt x="145997" y="20529"/>
                  </a:lnTo>
                  <a:lnTo>
                    <a:pt x="126934" y="10437"/>
                  </a:lnTo>
                  <a:lnTo>
                    <a:pt x="96121" y="745"/>
                  </a:lnTo>
                  <a:lnTo>
                    <a:pt x="78070" y="0"/>
                  </a:lnTo>
                  <a:lnTo>
                    <a:pt x="37790" y="8680"/>
                  </a:lnTo>
                  <a:lnTo>
                    <a:pt x="19496" y="22096"/>
                  </a:lnTo>
                  <a:lnTo>
                    <a:pt x="5726" y="44533"/>
                  </a:lnTo>
                  <a:lnTo>
                    <a:pt x="0" y="61177"/>
                  </a:lnTo>
                  <a:lnTo>
                    <a:pt x="1483" y="72014"/>
                  </a:lnTo>
                  <a:lnTo>
                    <a:pt x="6728" y="83886"/>
                  </a:lnTo>
                  <a:lnTo>
                    <a:pt x="21581" y="101412"/>
                  </a:lnTo>
                  <a:lnTo>
                    <a:pt x="40446" y="113778"/>
                  </a:lnTo>
                  <a:lnTo>
                    <a:pt x="71906" y="124615"/>
                  </a:lnTo>
                  <a:lnTo>
                    <a:pt x="86711" y="125256"/>
                  </a:lnTo>
                  <a:lnTo>
                    <a:pt x="124907" y="117044"/>
                  </a:lnTo>
                  <a:lnTo>
                    <a:pt x="159514" y="1086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SMARTInkShape-413">
              <a:extLst>
                <a:ext uri="{FF2B5EF4-FFF2-40B4-BE49-F238E27FC236}">
                  <a16:creationId xmlns:a16="http://schemas.microsoft.com/office/drawing/2014/main" id="{2AB46B2C-D681-AF02-86AA-3106A3B8D619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2438537" y="4309629"/>
              <a:ext cx="152264" cy="117222"/>
            </a:xfrm>
            <a:custGeom>
              <a:avLst/>
              <a:gdLst/>
              <a:ahLst/>
              <a:cxnLst/>
              <a:rect l="0" t="0" r="0" b="0"/>
              <a:pathLst>
                <a:path w="152264" h="117222">
                  <a:moveTo>
                    <a:pt x="76063" y="43296"/>
                  </a:moveTo>
                  <a:lnTo>
                    <a:pt x="76063" y="43296"/>
                  </a:lnTo>
                  <a:lnTo>
                    <a:pt x="71007" y="43296"/>
                  </a:lnTo>
                  <a:lnTo>
                    <a:pt x="69517" y="42238"/>
                  </a:lnTo>
                  <a:lnTo>
                    <a:pt x="68524" y="40474"/>
                  </a:lnTo>
                  <a:lnTo>
                    <a:pt x="66654" y="34163"/>
                  </a:lnTo>
                  <a:lnTo>
                    <a:pt x="66573" y="28831"/>
                  </a:lnTo>
                  <a:lnTo>
                    <a:pt x="63731" y="23462"/>
                  </a:lnTo>
                  <a:lnTo>
                    <a:pt x="61492" y="20548"/>
                  </a:lnTo>
                  <a:lnTo>
                    <a:pt x="56181" y="17311"/>
                  </a:lnTo>
                  <a:lnTo>
                    <a:pt x="50293" y="14814"/>
                  </a:lnTo>
                  <a:lnTo>
                    <a:pt x="33450" y="577"/>
                  </a:lnTo>
                  <a:lnTo>
                    <a:pt x="31779" y="0"/>
                  </a:lnTo>
                  <a:lnTo>
                    <a:pt x="30665" y="673"/>
                  </a:lnTo>
                  <a:lnTo>
                    <a:pt x="28878" y="4303"/>
                  </a:lnTo>
                  <a:lnTo>
                    <a:pt x="15433" y="12624"/>
                  </a:lnTo>
                  <a:lnTo>
                    <a:pt x="5128" y="32620"/>
                  </a:lnTo>
                  <a:lnTo>
                    <a:pt x="1423" y="50246"/>
                  </a:lnTo>
                  <a:lnTo>
                    <a:pt x="68" y="93731"/>
                  </a:lnTo>
                  <a:lnTo>
                    <a:pt x="0" y="99144"/>
                  </a:lnTo>
                  <a:lnTo>
                    <a:pt x="2746" y="107981"/>
                  </a:lnTo>
                  <a:lnTo>
                    <a:pt x="4960" y="111819"/>
                  </a:lnTo>
                  <a:lnTo>
                    <a:pt x="8553" y="114378"/>
                  </a:lnTo>
                  <a:lnTo>
                    <a:pt x="18189" y="117221"/>
                  </a:lnTo>
                  <a:lnTo>
                    <a:pt x="22664" y="115863"/>
                  </a:lnTo>
                  <a:lnTo>
                    <a:pt x="30457" y="108709"/>
                  </a:lnTo>
                  <a:lnTo>
                    <a:pt x="61685" y="64995"/>
                  </a:lnTo>
                  <a:lnTo>
                    <a:pt x="70636" y="45113"/>
                  </a:lnTo>
                  <a:lnTo>
                    <a:pt x="76473" y="38811"/>
                  </a:lnTo>
                  <a:lnTo>
                    <a:pt x="79511" y="37131"/>
                  </a:lnTo>
                  <a:lnTo>
                    <a:pt x="80479" y="36011"/>
                  </a:lnTo>
                  <a:lnTo>
                    <a:pt x="80065" y="35264"/>
                  </a:lnTo>
                  <a:lnTo>
                    <a:pt x="76853" y="34066"/>
                  </a:lnTo>
                  <a:lnTo>
                    <a:pt x="76297" y="38915"/>
                  </a:lnTo>
                  <a:lnTo>
                    <a:pt x="77123" y="82681"/>
                  </a:lnTo>
                  <a:lnTo>
                    <a:pt x="81120" y="91845"/>
                  </a:lnTo>
                  <a:lnTo>
                    <a:pt x="89321" y="102954"/>
                  </a:lnTo>
                  <a:lnTo>
                    <a:pt x="95360" y="106852"/>
                  </a:lnTo>
                  <a:lnTo>
                    <a:pt x="104711" y="109047"/>
                  </a:lnTo>
                  <a:lnTo>
                    <a:pt x="107862" y="109355"/>
                  </a:lnTo>
                  <a:lnTo>
                    <a:pt x="152263" y="1004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SMARTInkShape-414">
              <a:extLst>
                <a:ext uri="{FF2B5EF4-FFF2-40B4-BE49-F238E27FC236}">
                  <a16:creationId xmlns:a16="http://schemas.microsoft.com/office/drawing/2014/main" id="{0DAC6F57-03CC-2CCA-8B30-84925B5836F8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2620350" y="4324501"/>
              <a:ext cx="122851" cy="94795"/>
            </a:xfrm>
            <a:custGeom>
              <a:avLst/>
              <a:gdLst/>
              <a:ahLst/>
              <a:cxnLst/>
              <a:rect l="0" t="0" r="0" b="0"/>
              <a:pathLst>
                <a:path w="122851" h="94795">
                  <a:moveTo>
                    <a:pt x="75225" y="18899"/>
                  </a:moveTo>
                  <a:lnTo>
                    <a:pt x="75225" y="18899"/>
                  </a:lnTo>
                  <a:lnTo>
                    <a:pt x="80281" y="13842"/>
                  </a:lnTo>
                  <a:lnTo>
                    <a:pt x="82764" y="8538"/>
                  </a:lnTo>
                  <a:lnTo>
                    <a:pt x="84358" y="1566"/>
                  </a:lnTo>
                  <a:lnTo>
                    <a:pt x="83430" y="993"/>
                  </a:lnTo>
                  <a:lnTo>
                    <a:pt x="66402" y="0"/>
                  </a:lnTo>
                  <a:lnTo>
                    <a:pt x="57898" y="2738"/>
                  </a:lnTo>
                  <a:lnTo>
                    <a:pt x="54149" y="4950"/>
                  </a:lnTo>
                  <a:lnTo>
                    <a:pt x="51649" y="7483"/>
                  </a:lnTo>
                  <a:lnTo>
                    <a:pt x="48872" y="13120"/>
                  </a:lnTo>
                  <a:lnTo>
                    <a:pt x="46015" y="15046"/>
                  </a:lnTo>
                  <a:lnTo>
                    <a:pt x="37195" y="17186"/>
                  </a:lnTo>
                  <a:lnTo>
                    <a:pt x="29042" y="23782"/>
                  </a:lnTo>
                  <a:lnTo>
                    <a:pt x="3960" y="54605"/>
                  </a:lnTo>
                  <a:lnTo>
                    <a:pt x="1218" y="63343"/>
                  </a:lnTo>
                  <a:lnTo>
                    <a:pt x="0" y="74283"/>
                  </a:lnTo>
                  <a:lnTo>
                    <a:pt x="2281" y="83378"/>
                  </a:lnTo>
                  <a:lnTo>
                    <a:pt x="4370" y="87285"/>
                  </a:lnTo>
                  <a:lnTo>
                    <a:pt x="7880" y="89890"/>
                  </a:lnTo>
                  <a:lnTo>
                    <a:pt x="17424" y="92783"/>
                  </a:lnTo>
                  <a:lnTo>
                    <a:pt x="55449" y="94794"/>
                  </a:lnTo>
                  <a:lnTo>
                    <a:pt x="88416" y="92186"/>
                  </a:lnTo>
                  <a:lnTo>
                    <a:pt x="122850" y="855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SMARTInkShape-415">
              <a:extLst>
                <a:ext uri="{FF2B5EF4-FFF2-40B4-BE49-F238E27FC236}">
                  <a16:creationId xmlns:a16="http://schemas.microsoft.com/office/drawing/2014/main" id="{9FA8AB55-21C5-AFDD-A7AB-7B75D3F769B8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2752725" y="4229725"/>
              <a:ext cx="104776" cy="247026"/>
            </a:xfrm>
            <a:custGeom>
              <a:avLst/>
              <a:gdLst/>
              <a:ahLst/>
              <a:cxnLst/>
              <a:rect l="0" t="0" r="0" b="0"/>
              <a:pathLst>
                <a:path w="104776" h="247026">
                  <a:moveTo>
                    <a:pt x="0" y="27950"/>
                  </a:moveTo>
                  <a:lnTo>
                    <a:pt x="0" y="27950"/>
                  </a:lnTo>
                  <a:lnTo>
                    <a:pt x="7539" y="10050"/>
                  </a:lnTo>
                  <a:lnTo>
                    <a:pt x="9409" y="0"/>
                  </a:lnTo>
                  <a:lnTo>
                    <a:pt x="9515" y="41114"/>
                  </a:lnTo>
                  <a:lnTo>
                    <a:pt x="9522" y="78888"/>
                  </a:lnTo>
                  <a:lnTo>
                    <a:pt x="14581" y="116891"/>
                  </a:lnTo>
                  <a:lnTo>
                    <a:pt x="12669" y="160018"/>
                  </a:lnTo>
                  <a:lnTo>
                    <a:pt x="9801" y="200511"/>
                  </a:lnTo>
                  <a:lnTo>
                    <a:pt x="10767" y="203316"/>
                  </a:lnTo>
                  <a:lnTo>
                    <a:pt x="12470" y="205186"/>
                  </a:lnTo>
                  <a:lnTo>
                    <a:pt x="14663" y="206432"/>
                  </a:lnTo>
                  <a:lnTo>
                    <a:pt x="16125" y="205147"/>
                  </a:lnTo>
                  <a:lnTo>
                    <a:pt x="28778" y="177135"/>
                  </a:lnTo>
                  <a:lnTo>
                    <a:pt x="57595" y="135124"/>
                  </a:lnTo>
                  <a:lnTo>
                    <a:pt x="68989" y="123208"/>
                  </a:lnTo>
                  <a:lnTo>
                    <a:pt x="77581" y="117912"/>
                  </a:lnTo>
                  <a:lnTo>
                    <a:pt x="81354" y="117558"/>
                  </a:lnTo>
                  <a:lnTo>
                    <a:pt x="88369" y="119987"/>
                  </a:lnTo>
                  <a:lnTo>
                    <a:pt x="90662" y="124232"/>
                  </a:lnTo>
                  <a:lnTo>
                    <a:pt x="94847" y="165206"/>
                  </a:lnTo>
                  <a:lnTo>
                    <a:pt x="96273" y="204643"/>
                  </a:lnTo>
                  <a:lnTo>
                    <a:pt x="104775" y="247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5" name="SMARTInkShape-Group77">
            <a:extLst>
              <a:ext uri="{FF2B5EF4-FFF2-40B4-BE49-F238E27FC236}">
                <a16:creationId xmlns:a16="http://schemas.microsoft.com/office/drawing/2014/main" id="{8E5C0BF6-8A99-4597-40CF-77AA329E3F57}"/>
              </a:ext>
            </a:extLst>
          </p:cNvPr>
          <p:cNvGrpSpPr/>
          <p:nvPr/>
        </p:nvGrpSpPr>
        <p:grpSpPr>
          <a:xfrm>
            <a:off x="3163261" y="4267200"/>
            <a:ext cx="541965" cy="219076"/>
            <a:chOff x="3163261" y="4267200"/>
            <a:chExt cx="541965" cy="219076"/>
          </a:xfrm>
        </p:grpSpPr>
        <p:sp>
          <p:nvSpPr>
            <p:cNvPr id="278" name="SMARTInkShape-416">
              <a:extLst>
                <a:ext uri="{FF2B5EF4-FFF2-40B4-BE49-F238E27FC236}">
                  <a16:creationId xmlns:a16="http://schemas.microsoft.com/office/drawing/2014/main" id="{9B04DC15-49F1-0E5D-A949-5E92891E1273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3163261" y="4314825"/>
              <a:ext cx="83735" cy="141769"/>
            </a:xfrm>
            <a:custGeom>
              <a:avLst/>
              <a:gdLst/>
              <a:ahLst/>
              <a:cxnLst/>
              <a:rect l="0" t="0" r="0" b="0"/>
              <a:pathLst>
                <a:path w="83735" h="141769">
                  <a:moveTo>
                    <a:pt x="18089" y="47625"/>
                  </a:moveTo>
                  <a:lnTo>
                    <a:pt x="18089" y="47625"/>
                  </a:lnTo>
                  <a:lnTo>
                    <a:pt x="18089" y="42568"/>
                  </a:lnTo>
                  <a:lnTo>
                    <a:pt x="19147" y="41079"/>
                  </a:lnTo>
                  <a:lnTo>
                    <a:pt x="20911" y="40086"/>
                  </a:lnTo>
                  <a:lnTo>
                    <a:pt x="23145" y="39424"/>
                  </a:lnTo>
                  <a:lnTo>
                    <a:pt x="23577" y="37924"/>
                  </a:lnTo>
                  <a:lnTo>
                    <a:pt x="18365" y="29002"/>
                  </a:lnTo>
                  <a:lnTo>
                    <a:pt x="13114" y="33758"/>
                  </a:lnTo>
                  <a:lnTo>
                    <a:pt x="10586" y="38993"/>
                  </a:lnTo>
                  <a:lnTo>
                    <a:pt x="0" y="81878"/>
                  </a:lnTo>
                  <a:lnTo>
                    <a:pt x="382" y="99166"/>
                  </a:lnTo>
                  <a:lnTo>
                    <a:pt x="4222" y="111454"/>
                  </a:lnTo>
                  <a:lnTo>
                    <a:pt x="17390" y="130273"/>
                  </a:lnTo>
                  <a:lnTo>
                    <a:pt x="28715" y="137274"/>
                  </a:lnTo>
                  <a:lnTo>
                    <a:pt x="48175" y="141768"/>
                  </a:lnTo>
                  <a:lnTo>
                    <a:pt x="63927" y="137491"/>
                  </a:lnTo>
                  <a:lnTo>
                    <a:pt x="73034" y="126724"/>
                  </a:lnTo>
                  <a:lnTo>
                    <a:pt x="79550" y="110297"/>
                  </a:lnTo>
                  <a:lnTo>
                    <a:pt x="83734" y="68080"/>
                  </a:lnTo>
                  <a:lnTo>
                    <a:pt x="81637" y="38516"/>
                  </a:lnTo>
                  <a:lnTo>
                    <a:pt x="7523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SMARTInkShape-417">
              <a:extLst>
                <a:ext uri="{FF2B5EF4-FFF2-40B4-BE49-F238E27FC236}">
                  <a16:creationId xmlns:a16="http://schemas.microsoft.com/office/drawing/2014/main" id="{15EB24ED-E205-A90D-7792-CFA515A3724D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3295650" y="4362611"/>
              <a:ext cx="47626" cy="114140"/>
            </a:xfrm>
            <a:custGeom>
              <a:avLst/>
              <a:gdLst/>
              <a:ahLst/>
              <a:cxnLst/>
              <a:rect l="0" t="0" r="0" b="0"/>
              <a:pathLst>
                <a:path w="47626" h="114140">
                  <a:moveTo>
                    <a:pt x="0" y="28414"/>
                  </a:moveTo>
                  <a:lnTo>
                    <a:pt x="0" y="28414"/>
                  </a:lnTo>
                  <a:lnTo>
                    <a:pt x="0" y="23357"/>
                  </a:lnTo>
                  <a:lnTo>
                    <a:pt x="2822" y="18053"/>
                  </a:lnTo>
                  <a:lnTo>
                    <a:pt x="13257" y="6024"/>
                  </a:lnTo>
                  <a:lnTo>
                    <a:pt x="19298" y="2588"/>
                  </a:lnTo>
                  <a:lnTo>
                    <a:pt x="36233" y="0"/>
                  </a:lnTo>
                  <a:lnTo>
                    <a:pt x="42604" y="10000"/>
                  </a:lnTo>
                  <a:lnTo>
                    <a:pt x="46137" y="26368"/>
                  </a:lnTo>
                  <a:lnTo>
                    <a:pt x="47184" y="44623"/>
                  </a:lnTo>
                  <a:lnTo>
                    <a:pt x="38957" y="87700"/>
                  </a:lnTo>
                  <a:lnTo>
                    <a:pt x="38213" y="102177"/>
                  </a:lnTo>
                  <a:lnTo>
                    <a:pt x="47625" y="1141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SMARTInkShape-418">
              <a:extLst>
                <a:ext uri="{FF2B5EF4-FFF2-40B4-BE49-F238E27FC236}">
                  <a16:creationId xmlns:a16="http://schemas.microsoft.com/office/drawing/2014/main" id="{D1D0C00F-1D53-2E86-EFBD-8FF1D31BDE8D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3324225" y="4362645"/>
              <a:ext cx="85726" cy="123631"/>
            </a:xfrm>
            <a:custGeom>
              <a:avLst/>
              <a:gdLst/>
              <a:ahLst/>
              <a:cxnLst/>
              <a:rect l="0" t="0" r="0" b="0"/>
              <a:pathLst>
                <a:path w="85726" h="123631">
                  <a:moveTo>
                    <a:pt x="0" y="37905"/>
                  </a:moveTo>
                  <a:lnTo>
                    <a:pt x="0" y="37905"/>
                  </a:lnTo>
                  <a:lnTo>
                    <a:pt x="20722" y="24722"/>
                  </a:lnTo>
                  <a:lnTo>
                    <a:pt x="44781" y="7313"/>
                  </a:lnTo>
                  <a:lnTo>
                    <a:pt x="58541" y="2030"/>
                  </a:lnTo>
                  <a:lnTo>
                    <a:pt x="74162" y="0"/>
                  </a:lnTo>
                  <a:lnTo>
                    <a:pt x="80652" y="9976"/>
                  </a:lnTo>
                  <a:lnTo>
                    <a:pt x="84222" y="21281"/>
                  </a:lnTo>
                  <a:lnTo>
                    <a:pt x="85593" y="67529"/>
                  </a:lnTo>
                  <a:lnTo>
                    <a:pt x="85725" y="1236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SMARTInkShape-419">
              <a:extLst>
                <a:ext uri="{FF2B5EF4-FFF2-40B4-BE49-F238E27FC236}">
                  <a16:creationId xmlns:a16="http://schemas.microsoft.com/office/drawing/2014/main" id="{3389ADE6-AF6D-8FCB-0EC2-A6A34B8005E5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3467100" y="4395945"/>
              <a:ext cx="26859" cy="90331"/>
            </a:xfrm>
            <a:custGeom>
              <a:avLst/>
              <a:gdLst/>
              <a:ahLst/>
              <a:cxnLst/>
              <a:rect l="0" t="0" r="0" b="0"/>
              <a:pathLst>
                <a:path w="26859" h="90331">
                  <a:moveTo>
                    <a:pt x="9525" y="14130"/>
                  </a:moveTo>
                  <a:lnTo>
                    <a:pt x="9525" y="14130"/>
                  </a:lnTo>
                  <a:lnTo>
                    <a:pt x="14582" y="14130"/>
                  </a:lnTo>
                  <a:lnTo>
                    <a:pt x="19886" y="11308"/>
                  </a:lnTo>
                  <a:lnTo>
                    <a:pt x="22782" y="9073"/>
                  </a:lnTo>
                  <a:lnTo>
                    <a:pt x="26000" y="3769"/>
                  </a:lnTo>
                  <a:lnTo>
                    <a:pt x="26858" y="873"/>
                  </a:lnTo>
                  <a:lnTo>
                    <a:pt x="26372" y="0"/>
                  </a:lnTo>
                  <a:lnTo>
                    <a:pt x="24990" y="477"/>
                  </a:lnTo>
                  <a:lnTo>
                    <a:pt x="23010" y="1853"/>
                  </a:lnTo>
                  <a:lnTo>
                    <a:pt x="20810" y="9026"/>
                  </a:lnTo>
                  <a:lnTo>
                    <a:pt x="16749" y="24965"/>
                  </a:lnTo>
                  <a:lnTo>
                    <a:pt x="1747" y="71326"/>
                  </a:lnTo>
                  <a:lnTo>
                    <a:pt x="0" y="903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SMARTInkShape-420">
              <a:extLst>
                <a:ext uri="{FF2B5EF4-FFF2-40B4-BE49-F238E27FC236}">
                  <a16:creationId xmlns:a16="http://schemas.microsoft.com/office/drawing/2014/main" id="{DB4E7FA4-9470-0B95-A1EF-49E60AAED63E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3524250" y="42767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3518"/>
                  </a:lnTo>
                  <a:lnTo>
                    <a:pt x="7539" y="15392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SMARTInkShape-421">
              <a:extLst>
                <a:ext uri="{FF2B5EF4-FFF2-40B4-BE49-F238E27FC236}">
                  <a16:creationId xmlns:a16="http://schemas.microsoft.com/office/drawing/2014/main" id="{802E2206-19BA-5373-E761-8FBB452F835A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3602326" y="4267200"/>
              <a:ext cx="74325" cy="218892"/>
            </a:xfrm>
            <a:custGeom>
              <a:avLst/>
              <a:gdLst/>
              <a:ahLst/>
              <a:cxnLst/>
              <a:rect l="0" t="0" r="0" b="0"/>
              <a:pathLst>
                <a:path w="74325" h="218892">
                  <a:moveTo>
                    <a:pt x="36224" y="0"/>
                  </a:moveTo>
                  <a:lnTo>
                    <a:pt x="36224" y="0"/>
                  </a:lnTo>
                  <a:lnTo>
                    <a:pt x="41281" y="5057"/>
                  </a:lnTo>
                  <a:lnTo>
                    <a:pt x="43763" y="10361"/>
                  </a:lnTo>
                  <a:lnTo>
                    <a:pt x="44425" y="13257"/>
                  </a:lnTo>
                  <a:lnTo>
                    <a:pt x="35214" y="55015"/>
                  </a:lnTo>
                  <a:lnTo>
                    <a:pt x="23324" y="97415"/>
                  </a:lnTo>
                  <a:lnTo>
                    <a:pt x="10784" y="140324"/>
                  </a:lnTo>
                  <a:lnTo>
                    <a:pt x="0" y="185107"/>
                  </a:lnTo>
                  <a:lnTo>
                    <a:pt x="1780" y="196217"/>
                  </a:lnTo>
                  <a:lnTo>
                    <a:pt x="8732" y="208422"/>
                  </a:lnTo>
                  <a:lnTo>
                    <a:pt x="11546" y="211973"/>
                  </a:lnTo>
                  <a:lnTo>
                    <a:pt x="20317" y="215919"/>
                  </a:lnTo>
                  <a:lnTo>
                    <a:pt x="53607" y="218891"/>
                  </a:lnTo>
                  <a:lnTo>
                    <a:pt x="58396" y="216835"/>
                  </a:lnTo>
                  <a:lnTo>
                    <a:pt x="74324" y="200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SMARTInkShape-422">
              <a:extLst>
                <a:ext uri="{FF2B5EF4-FFF2-40B4-BE49-F238E27FC236}">
                  <a16:creationId xmlns:a16="http://schemas.microsoft.com/office/drawing/2014/main" id="{B8880F03-B0D2-9506-E76E-D67C79359A10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3571875" y="4352925"/>
              <a:ext cx="133351" cy="38101"/>
            </a:xfrm>
            <a:custGeom>
              <a:avLst/>
              <a:gdLst/>
              <a:ahLst/>
              <a:cxnLst/>
              <a:rect l="0" t="0" r="0" b="0"/>
              <a:pathLst>
                <a:path w="133351" h="38101">
                  <a:moveTo>
                    <a:pt x="0" y="38100"/>
                  </a:moveTo>
                  <a:lnTo>
                    <a:pt x="0" y="38100"/>
                  </a:lnTo>
                  <a:lnTo>
                    <a:pt x="38623" y="20200"/>
                  </a:lnTo>
                  <a:lnTo>
                    <a:pt x="69652" y="12688"/>
                  </a:lnTo>
                  <a:lnTo>
                    <a:pt x="113007" y="5093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9" name="SMARTInkShape-Group78">
            <a:extLst>
              <a:ext uri="{FF2B5EF4-FFF2-40B4-BE49-F238E27FC236}">
                <a16:creationId xmlns:a16="http://schemas.microsoft.com/office/drawing/2014/main" id="{E285C667-6DB9-F6DF-FE3B-5FB0E53E7A53}"/>
              </a:ext>
            </a:extLst>
          </p:cNvPr>
          <p:cNvGrpSpPr/>
          <p:nvPr/>
        </p:nvGrpSpPr>
        <p:grpSpPr>
          <a:xfrm>
            <a:off x="4010025" y="4225095"/>
            <a:ext cx="256783" cy="242131"/>
            <a:chOff x="4010025" y="4225095"/>
            <a:chExt cx="256783" cy="242131"/>
          </a:xfrm>
        </p:grpSpPr>
        <p:sp>
          <p:nvSpPr>
            <p:cNvPr id="286" name="SMARTInkShape-423">
              <a:extLst>
                <a:ext uri="{FF2B5EF4-FFF2-40B4-BE49-F238E27FC236}">
                  <a16:creationId xmlns:a16="http://schemas.microsoft.com/office/drawing/2014/main" id="{C07F610E-D95A-4F6C-D87D-1DD5CCAF7051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4010025" y="4315251"/>
              <a:ext cx="28440" cy="151975"/>
            </a:xfrm>
            <a:custGeom>
              <a:avLst/>
              <a:gdLst/>
              <a:ahLst/>
              <a:cxnLst/>
              <a:rect l="0" t="0" r="0" b="0"/>
              <a:pathLst>
                <a:path w="28440" h="151975">
                  <a:moveTo>
                    <a:pt x="0" y="18624"/>
                  </a:moveTo>
                  <a:lnTo>
                    <a:pt x="0" y="18624"/>
                  </a:lnTo>
                  <a:lnTo>
                    <a:pt x="10113" y="18624"/>
                  </a:lnTo>
                  <a:lnTo>
                    <a:pt x="13092" y="17566"/>
                  </a:lnTo>
                  <a:lnTo>
                    <a:pt x="15078" y="15802"/>
                  </a:lnTo>
                  <a:lnTo>
                    <a:pt x="16402" y="13567"/>
                  </a:lnTo>
                  <a:lnTo>
                    <a:pt x="18343" y="12078"/>
                  </a:lnTo>
                  <a:lnTo>
                    <a:pt x="23322" y="10423"/>
                  </a:lnTo>
                  <a:lnTo>
                    <a:pt x="25073" y="8923"/>
                  </a:lnTo>
                  <a:lnTo>
                    <a:pt x="28439" y="0"/>
                  </a:lnTo>
                  <a:lnTo>
                    <a:pt x="27489" y="15925"/>
                  </a:lnTo>
                  <a:lnTo>
                    <a:pt x="18209" y="54192"/>
                  </a:lnTo>
                  <a:lnTo>
                    <a:pt x="12098" y="91252"/>
                  </a:lnTo>
                  <a:lnTo>
                    <a:pt x="9751" y="138477"/>
                  </a:lnTo>
                  <a:lnTo>
                    <a:pt x="9676" y="142976"/>
                  </a:lnTo>
                  <a:lnTo>
                    <a:pt x="10684" y="145976"/>
                  </a:lnTo>
                  <a:lnTo>
                    <a:pt x="19050" y="1519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SMARTInkShape-424">
              <a:extLst>
                <a:ext uri="{FF2B5EF4-FFF2-40B4-BE49-F238E27FC236}">
                  <a16:creationId xmlns:a16="http://schemas.microsoft.com/office/drawing/2014/main" id="{D2EF1F0D-D51A-4E95-FB44-0A2C51CE65EF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4071552" y="4225095"/>
              <a:ext cx="24199" cy="42106"/>
            </a:xfrm>
            <a:custGeom>
              <a:avLst/>
              <a:gdLst/>
              <a:ahLst/>
              <a:cxnLst/>
              <a:rect l="0" t="0" r="0" b="0"/>
              <a:pathLst>
                <a:path w="24199" h="42106">
                  <a:moveTo>
                    <a:pt x="24198" y="42105"/>
                  </a:moveTo>
                  <a:lnTo>
                    <a:pt x="24198" y="42105"/>
                  </a:lnTo>
                  <a:lnTo>
                    <a:pt x="16593" y="33442"/>
                  </a:lnTo>
                  <a:lnTo>
                    <a:pt x="9010" y="19312"/>
                  </a:lnTo>
                  <a:lnTo>
                    <a:pt x="5234" y="7953"/>
                  </a:lnTo>
                  <a:lnTo>
                    <a:pt x="0" y="0"/>
                  </a:lnTo>
                  <a:lnTo>
                    <a:pt x="5148" y="40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SMARTInkShape-425">
              <a:extLst>
                <a:ext uri="{FF2B5EF4-FFF2-40B4-BE49-F238E27FC236}">
                  <a16:creationId xmlns:a16="http://schemas.microsoft.com/office/drawing/2014/main" id="{3560E3D4-FAFC-F919-1B74-657D99B25BE1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4143375" y="4286285"/>
              <a:ext cx="123433" cy="171416"/>
            </a:xfrm>
            <a:custGeom>
              <a:avLst/>
              <a:gdLst/>
              <a:ahLst/>
              <a:cxnLst/>
              <a:rect l="0" t="0" r="0" b="0"/>
              <a:pathLst>
                <a:path w="123433" h="171416">
                  <a:moveTo>
                    <a:pt x="114300" y="19015"/>
                  </a:moveTo>
                  <a:lnTo>
                    <a:pt x="114300" y="19015"/>
                  </a:lnTo>
                  <a:lnTo>
                    <a:pt x="123432" y="9883"/>
                  </a:lnTo>
                  <a:lnTo>
                    <a:pt x="115589" y="1323"/>
                  </a:lnTo>
                  <a:lnTo>
                    <a:pt x="109625" y="367"/>
                  </a:lnTo>
                  <a:lnTo>
                    <a:pt x="86887" y="0"/>
                  </a:lnTo>
                  <a:lnTo>
                    <a:pt x="47479" y="16370"/>
                  </a:lnTo>
                  <a:lnTo>
                    <a:pt x="44353" y="18310"/>
                  </a:lnTo>
                  <a:lnTo>
                    <a:pt x="42268" y="20662"/>
                  </a:lnTo>
                  <a:lnTo>
                    <a:pt x="40879" y="23288"/>
                  </a:lnTo>
                  <a:lnTo>
                    <a:pt x="41011" y="26097"/>
                  </a:lnTo>
                  <a:lnTo>
                    <a:pt x="43980" y="32040"/>
                  </a:lnTo>
                  <a:lnTo>
                    <a:pt x="60562" y="50793"/>
                  </a:lnTo>
                  <a:lnTo>
                    <a:pt x="91309" y="77005"/>
                  </a:lnTo>
                  <a:lnTo>
                    <a:pt x="103607" y="98286"/>
                  </a:lnTo>
                  <a:lnTo>
                    <a:pt x="111132" y="121878"/>
                  </a:lnTo>
                  <a:lnTo>
                    <a:pt x="111833" y="135640"/>
                  </a:lnTo>
                  <a:lnTo>
                    <a:pt x="108618" y="148812"/>
                  </a:lnTo>
                  <a:lnTo>
                    <a:pt x="104161" y="153172"/>
                  </a:lnTo>
                  <a:lnTo>
                    <a:pt x="65340" y="165798"/>
                  </a:lnTo>
                  <a:lnTo>
                    <a:pt x="47032" y="166096"/>
                  </a:lnTo>
                  <a:lnTo>
                    <a:pt x="29370" y="164818"/>
                  </a:lnTo>
                  <a:lnTo>
                    <a:pt x="0" y="1714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9" name="SMARTInkShape-Group79">
            <a:extLst>
              <a:ext uri="{FF2B5EF4-FFF2-40B4-BE49-F238E27FC236}">
                <a16:creationId xmlns:a16="http://schemas.microsoft.com/office/drawing/2014/main" id="{7DF09AAF-FF85-ED0C-F4C7-4A4CE96FA5C6}"/>
              </a:ext>
            </a:extLst>
          </p:cNvPr>
          <p:cNvGrpSpPr/>
          <p:nvPr/>
        </p:nvGrpSpPr>
        <p:grpSpPr>
          <a:xfrm>
            <a:off x="1647825" y="4657725"/>
            <a:ext cx="1171460" cy="269784"/>
            <a:chOff x="1647825" y="4657725"/>
            <a:chExt cx="1171460" cy="269784"/>
          </a:xfrm>
        </p:grpSpPr>
        <p:sp>
          <p:nvSpPr>
            <p:cNvPr id="290" name="SMARTInkShape-426">
              <a:extLst>
                <a:ext uri="{FF2B5EF4-FFF2-40B4-BE49-F238E27FC236}">
                  <a16:creationId xmlns:a16="http://schemas.microsoft.com/office/drawing/2014/main" id="{1D8E00E9-1B90-355E-22BB-1FCBD8F54CA7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1647825" y="4715002"/>
              <a:ext cx="161892" cy="142749"/>
            </a:xfrm>
            <a:custGeom>
              <a:avLst/>
              <a:gdLst/>
              <a:ahLst/>
              <a:cxnLst/>
              <a:rect l="0" t="0" r="0" b="0"/>
              <a:pathLst>
                <a:path w="161892" h="142749">
                  <a:moveTo>
                    <a:pt x="152400" y="18923"/>
                  </a:moveTo>
                  <a:lnTo>
                    <a:pt x="152400" y="18923"/>
                  </a:lnTo>
                  <a:lnTo>
                    <a:pt x="157456" y="18923"/>
                  </a:lnTo>
                  <a:lnTo>
                    <a:pt x="158946" y="17865"/>
                  </a:lnTo>
                  <a:lnTo>
                    <a:pt x="159939" y="16101"/>
                  </a:lnTo>
                  <a:lnTo>
                    <a:pt x="161663" y="9222"/>
                  </a:lnTo>
                  <a:lnTo>
                    <a:pt x="161891" y="1313"/>
                  </a:lnTo>
                  <a:lnTo>
                    <a:pt x="160844" y="833"/>
                  </a:lnTo>
                  <a:lnTo>
                    <a:pt x="143608" y="0"/>
                  </a:lnTo>
                  <a:lnTo>
                    <a:pt x="102679" y="13142"/>
                  </a:lnTo>
                  <a:lnTo>
                    <a:pt x="85692" y="17210"/>
                  </a:lnTo>
                  <a:lnTo>
                    <a:pt x="77596" y="23806"/>
                  </a:lnTo>
                  <a:lnTo>
                    <a:pt x="63776" y="40231"/>
                  </a:lnTo>
                  <a:lnTo>
                    <a:pt x="62625" y="43712"/>
                  </a:lnTo>
                  <a:lnTo>
                    <a:pt x="62917" y="47090"/>
                  </a:lnTo>
                  <a:lnTo>
                    <a:pt x="66063" y="53667"/>
                  </a:lnTo>
                  <a:lnTo>
                    <a:pt x="70989" y="60118"/>
                  </a:lnTo>
                  <a:lnTo>
                    <a:pt x="84769" y="69699"/>
                  </a:lnTo>
                  <a:lnTo>
                    <a:pt x="114592" y="80879"/>
                  </a:lnTo>
                  <a:lnTo>
                    <a:pt x="134701" y="97366"/>
                  </a:lnTo>
                  <a:lnTo>
                    <a:pt x="136367" y="101910"/>
                  </a:lnTo>
                  <a:lnTo>
                    <a:pt x="135397" y="112603"/>
                  </a:lnTo>
                  <a:lnTo>
                    <a:pt x="128615" y="121589"/>
                  </a:lnTo>
                  <a:lnTo>
                    <a:pt x="117487" y="129111"/>
                  </a:lnTo>
                  <a:lnTo>
                    <a:pt x="101958" y="135981"/>
                  </a:lnTo>
                  <a:lnTo>
                    <a:pt x="60196" y="140743"/>
                  </a:lnTo>
                  <a:lnTo>
                    <a:pt x="0" y="1427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SMARTInkShape-427">
              <a:extLst>
                <a:ext uri="{FF2B5EF4-FFF2-40B4-BE49-F238E27FC236}">
                  <a16:creationId xmlns:a16="http://schemas.microsoft.com/office/drawing/2014/main" id="{936B1B47-8857-7D6E-C3C6-2E15B558E29B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1825978" y="4753437"/>
              <a:ext cx="193323" cy="123364"/>
            </a:xfrm>
            <a:custGeom>
              <a:avLst/>
              <a:gdLst/>
              <a:ahLst/>
              <a:cxnLst/>
              <a:rect l="0" t="0" r="0" b="0"/>
              <a:pathLst>
                <a:path w="193323" h="123364">
                  <a:moveTo>
                    <a:pt x="21872" y="47163"/>
                  </a:moveTo>
                  <a:lnTo>
                    <a:pt x="21872" y="47163"/>
                  </a:lnTo>
                  <a:lnTo>
                    <a:pt x="66928" y="47163"/>
                  </a:lnTo>
                  <a:lnTo>
                    <a:pt x="76469" y="44341"/>
                  </a:lnTo>
                  <a:lnTo>
                    <a:pt x="115736" y="28621"/>
                  </a:lnTo>
                  <a:lnTo>
                    <a:pt x="117000" y="11755"/>
                  </a:lnTo>
                  <a:lnTo>
                    <a:pt x="106973" y="4804"/>
                  </a:lnTo>
                  <a:lnTo>
                    <a:pt x="90596" y="1099"/>
                  </a:lnTo>
                  <a:lnTo>
                    <a:pt x="67282" y="0"/>
                  </a:lnTo>
                  <a:lnTo>
                    <a:pt x="49463" y="5388"/>
                  </a:lnTo>
                  <a:lnTo>
                    <a:pt x="24403" y="20321"/>
                  </a:lnTo>
                  <a:lnTo>
                    <a:pt x="11355" y="33117"/>
                  </a:lnTo>
                  <a:lnTo>
                    <a:pt x="2028" y="49387"/>
                  </a:lnTo>
                  <a:lnTo>
                    <a:pt x="0" y="67202"/>
                  </a:lnTo>
                  <a:lnTo>
                    <a:pt x="2265" y="94395"/>
                  </a:lnTo>
                  <a:lnTo>
                    <a:pt x="3509" y="97701"/>
                  </a:lnTo>
                  <a:lnTo>
                    <a:pt x="5396" y="99905"/>
                  </a:lnTo>
                  <a:lnTo>
                    <a:pt x="22098" y="111465"/>
                  </a:lnTo>
                  <a:lnTo>
                    <a:pt x="65569" y="121900"/>
                  </a:lnTo>
                  <a:lnTo>
                    <a:pt x="106782" y="123073"/>
                  </a:lnTo>
                  <a:lnTo>
                    <a:pt x="143221" y="123278"/>
                  </a:lnTo>
                  <a:lnTo>
                    <a:pt x="193322" y="12336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SMARTInkShape-428">
              <a:extLst>
                <a:ext uri="{FF2B5EF4-FFF2-40B4-BE49-F238E27FC236}">
                  <a16:creationId xmlns:a16="http://schemas.microsoft.com/office/drawing/2014/main" id="{DDE3FC9F-D006-99AF-972E-1082C29A4A20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2058551" y="4686808"/>
              <a:ext cx="27425" cy="209043"/>
            </a:xfrm>
            <a:custGeom>
              <a:avLst/>
              <a:gdLst/>
              <a:ahLst/>
              <a:cxnLst/>
              <a:rect l="0" t="0" r="0" b="0"/>
              <a:pathLst>
                <a:path w="27425" h="209043">
                  <a:moveTo>
                    <a:pt x="27424" y="18542"/>
                  </a:moveTo>
                  <a:lnTo>
                    <a:pt x="27424" y="18542"/>
                  </a:lnTo>
                  <a:lnTo>
                    <a:pt x="27424" y="1209"/>
                  </a:lnTo>
                  <a:lnTo>
                    <a:pt x="26366" y="636"/>
                  </a:lnTo>
                  <a:lnTo>
                    <a:pt x="22368" y="0"/>
                  </a:lnTo>
                  <a:lnTo>
                    <a:pt x="20878" y="1948"/>
                  </a:lnTo>
                  <a:lnTo>
                    <a:pt x="18782" y="16918"/>
                  </a:lnTo>
                  <a:lnTo>
                    <a:pt x="15251" y="58829"/>
                  </a:lnTo>
                  <a:lnTo>
                    <a:pt x="4676" y="97761"/>
                  </a:lnTo>
                  <a:lnTo>
                    <a:pt x="0" y="141043"/>
                  </a:lnTo>
                  <a:lnTo>
                    <a:pt x="8374" y="2090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SMARTInkShape-429">
              <a:extLst>
                <a:ext uri="{FF2B5EF4-FFF2-40B4-BE49-F238E27FC236}">
                  <a16:creationId xmlns:a16="http://schemas.microsoft.com/office/drawing/2014/main" id="{87EC592F-8450-8606-4F60-C105A9499994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2143308" y="4796528"/>
              <a:ext cx="113005" cy="97440"/>
            </a:xfrm>
            <a:custGeom>
              <a:avLst/>
              <a:gdLst/>
              <a:ahLst/>
              <a:cxnLst/>
              <a:rect l="0" t="0" r="0" b="0"/>
              <a:pathLst>
                <a:path w="113005" h="97440">
                  <a:moveTo>
                    <a:pt x="9342" y="32647"/>
                  </a:moveTo>
                  <a:lnTo>
                    <a:pt x="9342" y="32647"/>
                  </a:lnTo>
                  <a:lnTo>
                    <a:pt x="51099" y="31589"/>
                  </a:lnTo>
                  <a:lnTo>
                    <a:pt x="95095" y="20888"/>
                  </a:lnTo>
                  <a:lnTo>
                    <a:pt x="110360" y="15037"/>
                  </a:lnTo>
                  <a:lnTo>
                    <a:pt x="111612" y="13499"/>
                  </a:lnTo>
                  <a:lnTo>
                    <a:pt x="113004" y="8967"/>
                  </a:lnTo>
                  <a:lnTo>
                    <a:pt x="111258" y="6277"/>
                  </a:lnTo>
                  <a:lnTo>
                    <a:pt x="103674" y="466"/>
                  </a:lnTo>
                  <a:lnTo>
                    <a:pt x="90426" y="0"/>
                  </a:lnTo>
                  <a:lnTo>
                    <a:pt x="73954" y="4379"/>
                  </a:lnTo>
                  <a:lnTo>
                    <a:pt x="40332" y="24437"/>
                  </a:lnTo>
                  <a:lnTo>
                    <a:pt x="6866" y="54391"/>
                  </a:lnTo>
                  <a:lnTo>
                    <a:pt x="2950" y="61008"/>
                  </a:lnTo>
                  <a:lnTo>
                    <a:pt x="436" y="73880"/>
                  </a:lnTo>
                  <a:lnTo>
                    <a:pt x="0" y="83434"/>
                  </a:lnTo>
                  <a:lnTo>
                    <a:pt x="2721" y="89791"/>
                  </a:lnTo>
                  <a:lnTo>
                    <a:pt x="4928" y="92969"/>
                  </a:lnTo>
                  <a:lnTo>
                    <a:pt x="8516" y="95085"/>
                  </a:lnTo>
                  <a:lnTo>
                    <a:pt x="18147" y="97439"/>
                  </a:lnTo>
                  <a:lnTo>
                    <a:pt x="56967" y="897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SMARTInkShape-430">
              <a:extLst>
                <a:ext uri="{FF2B5EF4-FFF2-40B4-BE49-F238E27FC236}">
                  <a16:creationId xmlns:a16="http://schemas.microsoft.com/office/drawing/2014/main" id="{5ABAE72B-1820-84AB-D04E-FE33F6391396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2296621" y="4801924"/>
              <a:ext cx="113205" cy="101370"/>
            </a:xfrm>
            <a:custGeom>
              <a:avLst/>
              <a:gdLst/>
              <a:ahLst/>
              <a:cxnLst/>
              <a:rect l="0" t="0" r="0" b="0"/>
              <a:pathLst>
                <a:path w="113205" h="101370">
                  <a:moveTo>
                    <a:pt x="65579" y="8201"/>
                  </a:moveTo>
                  <a:lnTo>
                    <a:pt x="65579" y="8201"/>
                  </a:lnTo>
                  <a:lnTo>
                    <a:pt x="65579" y="3144"/>
                  </a:lnTo>
                  <a:lnTo>
                    <a:pt x="64521" y="1655"/>
                  </a:lnTo>
                  <a:lnTo>
                    <a:pt x="62757" y="662"/>
                  </a:lnTo>
                  <a:lnTo>
                    <a:pt x="60523" y="0"/>
                  </a:lnTo>
                  <a:lnTo>
                    <a:pt x="52396" y="4909"/>
                  </a:lnTo>
                  <a:lnTo>
                    <a:pt x="11390" y="35290"/>
                  </a:lnTo>
                  <a:lnTo>
                    <a:pt x="4453" y="47051"/>
                  </a:lnTo>
                  <a:lnTo>
                    <a:pt x="0" y="71849"/>
                  </a:lnTo>
                  <a:lnTo>
                    <a:pt x="2213" y="81645"/>
                  </a:lnTo>
                  <a:lnTo>
                    <a:pt x="4285" y="85739"/>
                  </a:lnTo>
                  <a:lnTo>
                    <a:pt x="7783" y="88467"/>
                  </a:lnTo>
                  <a:lnTo>
                    <a:pt x="48284" y="99993"/>
                  </a:lnTo>
                  <a:lnTo>
                    <a:pt x="74565" y="101369"/>
                  </a:lnTo>
                  <a:lnTo>
                    <a:pt x="113204" y="939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SMARTInkShape-431">
              <a:extLst>
                <a:ext uri="{FF2B5EF4-FFF2-40B4-BE49-F238E27FC236}">
                  <a16:creationId xmlns:a16="http://schemas.microsoft.com/office/drawing/2014/main" id="{61384101-D671-EB89-7EC7-D654D8DCA8A1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2428994" y="4691220"/>
              <a:ext cx="76082" cy="232090"/>
            </a:xfrm>
            <a:custGeom>
              <a:avLst/>
              <a:gdLst/>
              <a:ahLst/>
              <a:cxnLst/>
              <a:rect l="0" t="0" r="0" b="0"/>
              <a:pathLst>
                <a:path w="76082" h="232090">
                  <a:moveTo>
                    <a:pt x="18931" y="14130"/>
                  </a:moveTo>
                  <a:lnTo>
                    <a:pt x="18931" y="14130"/>
                  </a:lnTo>
                  <a:lnTo>
                    <a:pt x="18931" y="0"/>
                  </a:lnTo>
                  <a:lnTo>
                    <a:pt x="16109" y="38148"/>
                  </a:lnTo>
                  <a:lnTo>
                    <a:pt x="11392" y="75574"/>
                  </a:lnTo>
                  <a:lnTo>
                    <a:pt x="9798" y="120459"/>
                  </a:lnTo>
                  <a:lnTo>
                    <a:pt x="1239" y="162934"/>
                  </a:lnTo>
                  <a:lnTo>
                    <a:pt x="0" y="201418"/>
                  </a:lnTo>
                  <a:lnTo>
                    <a:pt x="4973" y="220494"/>
                  </a:lnTo>
                  <a:lnTo>
                    <a:pt x="7509" y="224731"/>
                  </a:lnTo>
                  <a:lnTo>
                    <a:pt x="13149" y="229439"/>
                  </a:lnTo>
                  <a:lnTo>
                    <a:pt x="27331" y="232089"/>
                  </a:lnTo>
                  <a:lnTo>
                    <a:pt x="44939" y="227818"/>
                  </a:lnTo>
                  <a:lnTo>
                    <a:pt x="76081" y="2046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SMARTInkShape-432">
              <a:extLst>
                <a:ext uri="{FF2B5EF4-FFF2-40B4-BE49-F238E27FC236}">
                  <a16:creationId xmlns:a16="http://schemas.microsoft.com/office/drawing/2014/main" id="{F857CE30-901C-9E0E-F179-EAE50CEA14DC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2419350" y="479107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10361" y="16228"/>
                  </a:lnTo>
                  <a:lnTo>
                    <a:pt x="13258" y="13993"/>
                  </a:lnTo>
                  <a:lnTo>
                    <a:pt x="22120" y="11511"/>
                  </a:lnTo>
                  <a:lnTo>
                    <a:pt x="65449" y="9577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SMARTInkShape-433">
              <a:extLst>
                <a:ext uri="{FF2B5EF4-FFF2-40B4-BE49-F238E27FC236}">
                  <a16:creationId xmlns:a16="http://schemas.microsoft.com/office/drawing/2014/main" id="{A6848650-EDD4-65C4-3543-9DFA6B819644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2543436" y="4801422"/>
              <a:ext cx="114040" cy="94229"/>
            </a:xfrm>
            <a:custGeom>
              <a:avLst/>
              <a:gdLst/>
              <a:ahLst/>
              <a:cxnLst/>
              <a:rect l="0" t="0" r="0" b="0"/>
              <a:pathLst>
                <a:path w="114040" h="94229">
                  <a:moveTo>
                    <a:pt x="28314" y="18228"/>
                  </a:moveTo>
                  <a:lnTo>
                    <a:pt x="28314" y="18228"/>
                  </a:lnTo>
                  <a:lnTo>
                    <a:pt x="28314" y="26429"/>
                  </a:lnTo>
                  <a:lnTo>
                    <a:pt x="38427" y="32417"/>
                  </a:lnTo>
                  <a:lnTo>
                    <a:pt x="59749" y="36318"/>
                  </a:lnTo>
                  <a:lnTo>
                    <a:pt x="68038" y="36851"/>
                  </a:lnTo>
                  <a:lnTo>
                    <a:pt x="99848" y="29040"/>
                  </a:lnTo>
                  <a:lnTo>
                    <a:pt x="101403" y="27553"/>
                  </a:lnTo>
                  <a:lnTo>
                    <a:pt x="103132" y="23078"/>
                  </a:lnTo>
                  <a:lnTo>
                    <a:pt x="104651" y="21462"/>
                  </a:lnTo>
                  <a:lnTo>
                    <a:pt x="109161" y="19665"/>
                  </a:lnTo>
                  <a:lnTo>
                    <a:pt x="108670" y="17070"/>
                  </a:lnTo>
                  <a:lnTo>
                    <a:pt x="102481" y="8541"/>
                  </a:lnTo>
                  <a:lnTo>
                    <a:pt x="89852" y="3339"/>
                  </a:lnTo>
                  <a:lnTo>
                    <a:pt x="55875" y="0"/>
                  </a:lnTo>
                  <a:lnTo>
                    <a:pt x="28013" y="4478"/>
                  </a:lnTo>
                  <a:lnTo>
                    <a:pt x="9763" y="12508"/>
                  </a:lnTo>
                  <a:lnTo>
                    <a:pt x="4194" y="18508"/>
                  </a:lnTo>
                  <a:lnTo>
                    <a:pt x="1719" y="25761"/>
                  </a:lnTo>
                  <a:lnTo>
                    <a:pt x="0" y="48671"/>
                  </a:lnTo>
                  <a:lnTo>
                    <a:pt x="2677" y="55747"/>
                  </a:lnTo>
                  <a:lnTo>
                    <a:pt x="30337" y="86720"/>
                  </a:lnTo>
                  <a:lnTo>
                    <a:pt x="37327" y="91003"/>
                  </a:lnTo>
                  <a:lnTo>
                    <a:pt x="47212" y="93413"/>
                  </a:lnTo>
                  <a:lnTo>
                    <a:pt x="65091" y="94228"/>
                  </a:lnTo>
                  <a:lnTo>
                    <a:pt x="114039" y="8490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SMARTInkShape-434">
              <a:extLst>
                <a:ext uri="{FF2B5EF4-FFF2-40B4-BE49-F238E27FC236}">
                  <a16:creationId xmlns:a16="http://schemas.microsoft.com/office/drawing/2014/main" id="{2F72E95F-699F-D274-BC93-1166BB1006E9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2696720" y="4657725"/>
              <a:ext cx="122565" cy="269784"/>
            </a:xfrm>
            <a:custGeom>
              <a:avLst/>
              <a:gdLst/>
              <a:ahLst/>
              <a:cxnLst/>
              <a:rect l="0" t="0" r="0" b="0"/>
              <a:pathLst>
                <a:path w="122565" h="269784">
                  <a:moveTo>
                    <a:pt x="113155" y="190500"/>
                  </a:moveTo>
                  <a:lnTo>
                    <a:pt x="113155" y="190500"/>
                  </a:lnTo>
                  <a:lnTo>
                    <a:pt x="121356" y="182299"/>
                  </a:lnTo>
                  <a:lnTo>
                    <a:pt x="122564" y="172890"/>
                  </a:lnTo>
                  <a:lnTo>
                    <a:pt x="112532" y="166820"/>
                  </a:lnTo>
                  <a:lnTo>
                    <a:pt x="101211" y="163376"/>
                  </a:lnTo>
                  <a:lnTo>
                    <a:pt x="76415" y="162053"/>
                  </a:lnTo>
                  <a:lnTo>
                    <a:pt x="53586" y="167019"/>
                  </a:lnTo>
                  <a:lnTo>
                    <a:pt x="31769" y="180250"/>
                  </a:lnTo>
                  <a:lnTo>
                    <a:pt x="7552" y="209172"/>
                  </a:lnTo>
                  <a:lnTo>
                    <a:pt x="2720" y="219260"/>
                  </a:lnTo>
                  <a:lnTo>
                    <a:pt x="0" y="235945"/>
                  </a:lnTo>
                  <a:lnTo>
                    <a:pt x="5008" y="248092"/>
                  </a:lnTo>
                  <a:lnTo>
                    <a:pt x="9307" y="254295"/>
                  </a:lnTo>
                  <a:lnTo>
                    <a:pt x="22550" y="264009"/>
                  </a:lnTo>
                  <a:lnTo>
                    <a:pt x="30527" y="268081"/>
                  </a:lnTo>
                  <a:lnTo>
                    <a:pt x="45034" y="269783"/>
                  </a:lnTo>
                  <a:lnTo>
                    <a:pt x="51866" y="268755"/>
                  </a:lnTo>
                  <a:lnTo>
                    <a:pt x="57479" y="265954"/>
                  </a:lnTo>
                  <a:lnTo>
                    <a:pt x="66538" y="257196"/>
                  </a:lnTo>
                  <a:lnTo>
                    <a:pt x="84295" y="217824"/>
                  </a:lnTo>
                  <a:lnTo>
                    <a:pt x="89745" y="197352"/>
                  </a:lnTo>
                  <a:lnTo>
                    <a:pt x="92813" y="157135"/>
                  </a:lnTo>
                  <a:lnTo>
                    <a:pt x="94781" y="118995"/>
                  </a:lnTo>
                  <a:lnTo>
                    <a:pt x="101569" y="71483"/>
                  </a:lnTo>
                  <a:lnTo>
                    <a:pt x="105841" y="35644"/>
                  </a:lnTo>
                  <a:lnTo>
                    <a:pt x="11315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5" name="SMARTInkShape-Group80">
            <a:extLst>
              <a:ext uri="{FF2B5EF4-FFF2-40B4-BE49-F238E27FC236}">
                <a16:creationId xmlns:a16="http://schemas.microsoft.com/office/drawing/2014/main" id="{6CFB9A31-FCD4-56CA-0523-2C5E8845F6C2}"/>
              </a:ext>
            </a:extLst>
          </p:cNvPr>
          <p:cNvGrpSpPr/>
          <p:nvPr/>
        </p:nvGrpSpPr>
        <p:grpSpPr>
          <a:xfrm>
            <a:off x="3231071" y="4695825"/>
            <a:ext cx="1674305" cy="457201"/>
            <a:chOff x="3231071" y="4695825"/>
            <a:chExt cx="1674305" cy="457201"/>
          </a:xfrm>
        </p:grpSpPr>
        <p:sp>
          <p:nvSpPr>
            <p:cNvPr id="300" name="SMARTInkShape-435">
              <a:extLst>
                <a:ext uri="{FF2B5EF4-FFF2-40B4-BE49-F238E27FC236}">
                  <a16:creationId xmlns:a16="http://schemas.microsoft.com/office/drawing/2014/main" id="{816BE8AB-C7A9-4C26-C891-6AB0EE1DD9CC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3231071" y="4811681"/>
              <a:ext cx="26480" cy="160370"/>
            </a:xfrm>
            <a:custGeom>
              <a:avLst/>
              <a:gdLst/>
              <a:ahLst/>
              <a:cxnLst/>
              <a:rect l="0" t="0" r="0" b="0"/>
              <a:pathLst>
                <a:path w="26480" h="160370">
                  <a:moveTo>
                    <a:pt x="26479" y="27019"/>
                  </a:moveTo>
                  <a:lnTo>
                    <a:pt x="26479" y="27019"/>
                  </a:lnTo>
                  <a:lnTo>
                    <a:pt x="26479" y="0"/>
                  </a:lnTo>
                  <a:lnTo>
                    <a:pt x="26479" y="9018"/>
                  </a:lnTo>
                  <a:lnTo>
                    <a:pt x="11401" y="52178"/>
                  </a:lnTo>
                  <a:lnTo>
                    <a:pt x="1406" y="94499"/>
                  </a:lnTo>
                  <a:lnTo>
                    <a:pt x="0" y="121449"/>
                  </a:lnTo>
                  <a:lnTo>
                    <a:pt x="6242" y="151611"/>
                  </a:lnTo>
                  <a:lnTo>
                    <a:pt x="7696" y="154531"/>
                  </a:lnTo>
                  <a:lnTo>
                    <a:pt x="16954" y="16036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SMARTInkShape-436">
              <a:extLst>
                <a:ext uri="{FF2B5EF4-FFF2-40B4-BE49-F238E27FC236}">
                  <a16:creationId xmlns:a16="http://schemas.microsoft.com/office/drawing/2014/main" id="{91E91079-5790-C87C-3729-30BE6A75403B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3238500" y="4725772"/>
              <a:ext cx="19051" cy="46254"/>
            </a:xfrm>
            <a:custGeom>
              <a:avLst/>
              <a:gdLst/>
              <a:ahLst/>
              <a:cxnLst/>
              <a:rect l="0" t="0" r="0" b="0"/>
              <a:pathLst>
                <a:path w="19051" h="46254">
                  <a:moveTo>
                    <a:pt x="0" y="46253"/>
                  </a:moveTo>
                  <a:lnTo>
                    <a:pt x="0" y="46253"/>
                  </a:lnTo>
                  <a:lnTo>
                    <a:pt x="0" y="8699"/>
                  </a:lnTo>
                  <a:lnTo>
                    <a:pt x="8201" y="0"/>
                  </a:lnTo>
                  <a:lnTo>
                    <a:pt x="9701" y="601"/>
                  </a:lnTo>
                  <a:lnTo>
                    <a:pt x="19050" y="815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SMARTInkShape-437">
              <a:extLst>
                <a:ext uri="{FF2B5EF4-FFF2-40B4-BE49-F238E27FC236}">
                  <a16:creationId xmlns:a16="http://schemas.microsoft.com/office/drawing/2014/main" id="{3879A48C-4A20-683E-5023-7F8B72B307D5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3314700" y="4839131"/>
              <a:ext cx="190501" cy="132920"/>
            </a:xfrm>
            <a:custGeom>
              <a:avLst/>
              <a:gdLst/>
              <a:ahLst/>
              <a:cxnLst/>
              <a:rect l="0" t="0" r="0" b="0"/>
              <a:pathLst>
                <a:path w="190501" h="132920">
                  <a:moveTo>
                    <a:pt x="0" y="37669"/>
                  </a:moveTo>
                  <a:lnTo>
                    <a:pt x="0" y="37669"/>
                  </a:lnTo>
                  <a:lnTo>
                    <a:pt x="5057" y="37669"/>
                  </a:lnTo>
                  <a:lnTo>
                    <a:pt x="6546" y="36611"/>
                  </a:lnTo>
                  <a:lnTo>
                    <a:pt x="7539" y="34847"/>
                  </a:lnTo>
                  <a:lnTo>
                    <a:pt x="8201" y="32612"/>
                  </a:lnTo>
                  <a:lnTo>
                    <a:pt x="17610" y="20336"/>
                  </a:lnTo>
                  <a:lnTo>
                    <a:pt x="18624" y="14071"/>
                  </a:lnTo>
                  <a:lnTo>
                    <a:pt x="19824" y="12413"/>
                  </a:lnTo>
                  <a:lnTo>
                    <a:pt x="21683" y="11306"/>
                  </a:lnTo>
                  <a:lnTo>
                    <a:pt x="23980" y="10569"/>
                  </a:lnTo>
                  <a:lnTo>
                    <a:pt x="38331" y="1749"/>
                  </a:lnTo>
                  <a:lnTo>
                    <a:pt x="55902" y="0"/>
                  </a:lnTo>
                  <a:lnTo>
                    <a:pt x="64709" y="2583"/>
                  </a:lnTo>
                  <a:lnTo>
                    <a:pt x="68540" y="4753"/>
                  </a:lnTo>
                  <a:lnTo>
                    <a:pt x="75617" y="15632"/>
                  </a:lnTo>
                  <a:lnTo>
                    <a:pt x="92377" y="61173"/>
                  </a:lnTo>
                  <a:lnTo>
                    <a:pt x="97820" y="92388"/>
                  </a:lnTo>
                  <a:lnTo>
                    <a:pt x="101684" y="100088"/>
                  </a:lnTo>
                  <a:lnTo>
                    <a:pt x="103859" y="108257"/>
                  </a:lnTo>
                  <a:lnTo>
                    <a:pt x="104165" y="108011"/>
                  </a:lnTo>
                  <a:lnTo>
                    <a:pt x="104368" y="106789"/>
                  </a:lnTo>
                  <a:lnTo>
                    <a:pt x="140958" y="59249"/>
                  </a:lnTo>
                  <a:lnTo>
                    <a:pt x="173189" y="26441"/>
                  </a:lnTo>
                  <a:lnTo>
                    <a:pt x="176842" y="24892"/>
                  </a:lnTo>
                  <a:lnTo>
                    <a:pt x="180337" y="24917"/>
                  </a:lnTo>
                  <a:lnTo>
                    <a:pt x="183724" y="25993"/>
                  </a:lnTo>
                  <a:lnTo>
                    <a:pt x="185983" y="28827"/>
                  </a:lnTo>
                  <a:lnTo>
                    <a:pt x="188492" y="37620"/>
                  </a:lnTo>
                  <a:lnTo>
                    <a:pt x="190324" y="82981"/>
                  </a:lnTo>
                  <a:lnTo>
                    <a:pt x="190500" y="1329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SMARTInkShape-438">
              <a:extLst>
                <a:ext uri="{FF2B5EF4-FFF2-40B4-BE49-F238E27FC236}">
                  <a16:creationId xmlns:a16="http://schemas.microsoft.com/office/drawing/2014/main" id="{EF37F0AF-5347-150F-2026-4A4CBF1AB7F1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3556699" y="4695825"/>
              <a:ext cx="119952" cy="298903"/>
            </a:xfrm>
            <a:custGeom>
              <a:avLst/>
              <a:gdLst/>
              <a:ahLst/>
              <a:cxnLst/>
              <a:rect l="0" t="0" r="0" b="0"/>
              <a:pathLst>
                <a:path w="119952" h="298903">
                  <a:moveTo>
                    <a:pt x="110426" y="190500"/>
                  </a:moveTo>
                  <a:lnTo>
                    <a:pt x="110426" y="190500"/>
                  </a:lnTo>
                  <a:lnTo>
                    <a:pt x="110426" y="168110"/>
                  </a:lnTo>
                  <a:lnTo>
                    <a:pt x="109368" y="166048"/>
                  </a:lnTo>
                  <a:lnTo>
                    <a:pt x="107604" y="164674"/>
                  </a:lnTo>
                  <a:lnTo>
                    <a:pt x="101763" y="163147"/>
                  </a:lnTo>
                  <a:lnTo>
                    <a:pt x="74778" y="162086"/>
                  </a:lnTo>
                  <a:lnTo>
                    <a:pt x="51180" y="172086"/>
                  </a:lnTo>
                  <a:lnTo>
                    <a:pt x="29136" y="193510"/>
                  </a:lnTo>
                  <a:lnTo>
                    <a:pt x="1936" y="240415"/>
                  </a:lnTo>
                  <a:lnTo>
                    <a:pt x="0" y="246002"/>
                  </a:lnTo>
                  <a:lnTo>
                    <a:pt x="670" y="260676"/>
                  </a:lnTo>
                  <a:lnTo>
                    <a:pt x="4496" y="275665"/>
                  </a:lnTo>
                  <a:lnTo>
                    <a:pt x="13560" y="297540"/>
                  </a:lnTo>
                  <a:lnTo>
                    <a:pt x="17274" y="298902"/>
                  </a:lnTo>
                  <a:lnTo>
                    <a:pt x="29867" y="297592"/>
                  </a:lnTo>
                  <a:lnTo>
                    <a:pt x="40402" y="293483"/>
                  </a:lnTo>
                  <a:lnTo>
                    <a:pt x="44694" y="290905"/>
                  </a:lnTo>
                  <a:lnTo>
                    <a:pt x="55789" y="277164"/>
                  </a:lnTo>
                  <a:lnTo>
                    <a:pt x="75566" y="238350"/>
                  </a:lnTo>
                  <a:lnTo>
                    <a:pt x="87279" y="199151"/>
                  </a:lnTo>
                  <a:lnTo>
                    <a:pt x="94142" y="162242"/>
                  </a:lnTo>
                  <a:lnTo>
                    <a:pt x="98898" y="114982"/>
                  </a:lnTo>
                  <a:lnTo>
                    <a:pt x="107051" y="68692"/>
                  </a:lnTo>
                  <a:lnTo>
                    <a:pt x="112582" y="28973"/>
                  </a:lnTo>
                  <a:lnTo>
                    <a:pt x="11995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SMARTInkShape-439">
              <a:extLst>
                <a:ext uri="{FF2B5EF4-FFF2-40B4-BE49-F238E27FC236}">
                  <a16:creationId xmlns:a16="http://schemas.microsoft.com/office/drawing/2014/main" id="{75107605-DCD3-2445-EAD9-849FC46A1AFE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3715967" y="4849981"/>
              <a:ext cx="141659" cy="140920"/>
            </a:xfrm>
            <a:custGeom>
              <a:avLst/>
              <a:gdLst/>
              <a:ahLst/>
              <a:cxnLst/>
              <a:rect l="0" t="0" r="0" b="0"/>
              <a:pathLst>
                <a:path w="141659" h="140920">
                  <a:moveTo>
                    <a:pt x="17833" y="83969"/>
                  </a:moveTo>
                  <a:lnTo>
                    <a:pt x="17833" y="83969"/>
                  </a:lnTo>
                  <a:lnTo>
                    <a:pt x="22890" y="83969"/>
                  </a:lnTo>
                  <a:lnTo>
                    <a:pt x="28194" y="86791"/>
                  </a:lnTo>
                  <a:lnTo>
                    <a:pt x="31090" y="89025"/>
                  </a:lnTo>
                  <a:lnTo>
                    <a:pt x="39953" y="91508"/>
                  </a:lnTo>
                  <a:lnTo>
                    <a:pt x="45279" y="92170"/>
                  </a:lnTo>
                  <a:lnTo>
                    <a:pt x="54020" y="90083"/>
                  </a:lnTo>
                  <a:lnTo>
                    <a:pt x="95388" y="67961"/>
                  </a:lnTo>
                  <a:lnTo>
                    <a:pt x="99927" y="61685"/>
                  </a:lnTo>
                  <a:lnTo>
                    <a:pt x="102482" y="47145"/>
                  </a:lnTo>
                  <a:lnTo>
                    <a:pt x="98183" y="24375"/>
                  </a:lnTo>
                  <a:lnTo>
                    <a:pt x="93055" y="15149"/>
                  </a:lnTo>
                  <a:lnTo>
                    <a:pt x="78029" y="2195"/>
                  </a:lnTo>
                  <a:lnTo>
                    <a:pt x="71751" y="0"/>
                  </a:lnTo>
                  <a:lnTo>
                    <a:pt x="62610" y="1846"/>
                  </a:lnTo>
                  <a:lnTo>
                    <a:pt x="34439" y="16712"/>
                  </a:lnTo>
                  <a:lnTo>
                    <a:pt x="12641" y="38994"/>
                  </a:lnTo>
                  <a:lnTo>
                    <a:pt x="4942" y="56572"/>
                  </a:lnTo>
                  <a:lnTo>
                    <a:pt x="0" y="93727"/>
                  </a:lnTo>
                  <a:lnTo>
                    <a:pt x="2146" y="107003"/>
                  </a:lnTo>
                  <a:lnTo>
                    <a:pt x="4200" y="112025"/>
                  </a:lnTo>
                  <a:lnTo>
                    <a:pt x="12127" y="120427"/>
                  </a:lnTo>
                  <a:lnTo>
                    <a:pt x="21647" y="126632"/>
                  </a:lnTo>
                  <a:lnTo>
                    <a:pt x="58219" y="137704"/>
                  </a:lnTo>
                  <a:lnTo>
                    <a:pt x="104842" y="140919"/>
                  </a:lnTo>
                  <a:lnTo>
                    <a:pt x="116829" y="139972"/>
                  </a:lnTo>
                  <a:lnTo>
                    <a:pt x="141658" y="1315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SMARTInkShape-440">
              <a:extLst>
                <a:ext uri="{FF2B5EF4-FFF2-40B4-BE49-F238E27FC236}">
                  <a16:creationId xmlns:a16="http://schemas.microsoft.com/office/drawing/2014/main" id="{898E2607-7D28-489E-2663-A0C3FFCB1282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3868590" y="4886717"/>
              <a:ext cx="17611" cy="266309"/>
            </a:xfrm>
            <a:custGeom>
              <a:avLst/>
              <a:gdLst/>
              <a:ahLst/>
              <a:cxnLst/>
              <a:rect l="0" t="0" r="0" b="0"/>
              <a:pathLst>
                <a:path w="17611" h="266309">
                  <a:moveTo>
                    <a:pt x="17610" y="9133"/>
                  </a:moveTo>
                  <a:lnTo>
                    <a:pt x="17610" y="9133"/>
                  </a:lnTo>
                  <a:lnTo>
                    <a:pt x="17610" y="0"/>
                  </a:lnTo>
                  <a:lnTo>
                    <a:pt x="14788" y="42466"/>
                  </a:lnTo>
                  <a:lnTo>
                    <a:pt x="10071" y="80040"/>
                  </a:lnTo>
                  <a:lnTo>
                    <a:pt x="5851" y="116221"/>
                  </a:lnTo>
                  <a:lnTo>
                    <a:pt x="0" y="162578"/>
                  </a:lnTo>
                  <a:lnTo>
                    <a:pt x="4043" y="202177"/>
                  </a:lnTo>
                  <a:lnTo>
                    <a:pt x="17610" y="2663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SMARTInkShape-441">
              <a:extLst>
                <a:ext uri="{FF2B5EF4-FFF2-40B4-BE49-F238E27FC236}">
                  <a16:creationId xmlns:a16="http://schemas.microsoft.com/office/drawing/2014/main" id="{A58741CD-BF9A-4146-EE8B-66F885CF5698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3848100" y="4863155"/>
              <a:ext cx="95083" cy="137471"/>
            </a:xfrm>
            <a:custGeom>
              <a:avLst/>
              <a:gdLst/>
              <a:ahLst/>
              <a:cxnLst/>
              <a:rect l="0" t="0" r="0" b="0"/>
              <a:pathLst>
                <a:path w="95083" h="137471">
                  <a:moveTo>
                    <a:pt x="9525" y="70795"/>
                  </a:moveTo>
                  <a:lnTo>
                    <a:pt x="9525" y="70795"/>
                  </a:lnTo>
                  <a:lnTo>
                    <a:pt x="25772" y="30718"/>
                  </a:lnTo>
                  <a:lnTo>
                    <a:pt x="41324" y="11046"/>
                  </a:lnTo>
                  <a:lnTo>
                    <a:pt x="55871" y="1116"/>
                  </a:lnTo>
                  <a:lnTo>
                    <a:pt x="60531" y="0"/>
                  </a:lnTo>
                  <a:lnTo>
                    <a:pt x="64696" y="316"/>
                  </a:lnTo>
                  <a:lnTo>
                    <a:pt x="68530" y="1584"/>
                  </a:lnTo>
                  <a:lnTo>
                    <a:pt x="75614" y="8637"/>
                  </a:lnTo>
                  <a:lnTo>
                    <a:pt x="85551" y="27330"/>
                  </a:lnTo>
                  <a:lnTo>
                    <a:pt x="93334" y="51979"/>
                  </a:lnTo>
                  <a:lnTo>
                    <a:pt x="95082" y="95170"/>
                  </a:lnTo>
                  <a:lnTo>
                    <a:pt x="92353" y="105617"/>
                  </a:lnTo>
                  <a:lnTo>
                    <a:pt x="87689" y="117448"/>
                  </a:lnTo>
                  <a:lnTo>
                    <a:pt x="87034" y="120947"/>
                  </a:lnTo>
                  <a:lnTo>
                    <a:pt x="80663" y="127657"/>
                  </a:lnTo>
                  <a:lnTo>
                    <a:pt x="71833" y="133109"/>
                  </a:lnTo>
                  <a:lnTo>
                    <a:pt x="60913" y="136177"/>
                  </a:lnTo>
                  <a:lnTo>
                    <a:pt x="0" y="13747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SMARTInkShape-442">
              <a:extLst>
                <a:ext uri="{FF2B5EF4-FFF2-40B4-BE49-F238E27FC236}">
                  <a16:creationId xmlns:a16="http://schemas.microsoft.com/office/drawing/2014/main" id="{B6650DFA-0818-62A2-0B2A-7BBEC6FBA7FA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3962400" y="4897028"/>
              <a:ext cx="247651" cy="103499"/>
            </a:xfrm>
            <a:custGeom>
              <a:avLst/>
              <a:gdLst/>
              <a:ahLst/>
              <a:cxnLst/>
              <a:rect l="0" t="0" r="0" b="0"/>
              <a:pathLst>
                <a:path w="247651" h="103499">
                  <a:moveTo>
                    <a:pt x="0" y="36922"/>
                  </a:moveTo>
                  <a:lnTo>
                    <a:pt x="0" y="36922"/>
                  </a:lnTo>
                  <a:lnTo>
                    <a:pt x="21459" y="36922"/>
                  </a:lnTo>
                  <a:lnTo>
                    <a:pt x="28234" y="34100"/>
                  </a:lnTo>
                  <a:lnTo>
                    <a:pt x="31523" y="31866"/>
                  </a:lnTo>
                  <a:lnTo>
                    <a:pt x="77653" y="19313"/>
                  </a:lnTo>
                  <a:lnTo>
                    <a:pt x="84960" y="15690"/>
                  </a:lnTo>
                  <a:lnTo>
                    <a:pt x="95071" y="8474"/>
                  </a:lnTo>
                  <a:lnTo>
                    <a:pt x="64381" y="8347"/>
                  </a:lnTo>
                  <a:lnTo>
                    <a:pt x="57542" y="11170"/>
                  </a:lnTo>
                  <a:lnTo>
                    <a:pt x="44527" y="21604"/>
                  </a:lnTo>
                  <a:lnTo>
                    <a:pt x="40956" y="27645"/>
                  </a:lnTo>
                  <a:lnTo>
                    <a:pt x="39370" y="35974"/>
                  </a:lnTo>
                  <a:lnTo>
                    <a:pt x="39534" y="57455"/>
                  </a:lnTo>
                  <a:lnTo>
                    <a:pt x="55448" y="99768"/>
                  </a:lnTo>
                  <a:lnTo>
                    <a:pt x="57074" y="101044"/>
                  </a:lnTo>
                  <a:lnTo>
                    <a:pt x="61702" y="102462"/>
                  </a:lnTo>
                  <a:lnTo>
                    <a:pt x="79496" y="103498"/>
                  </a:lnTo>
                  <a:lnTo>
                    <a:pt x="81573" y="102473"/>
                  </a:lnTo>
                  <a:lnTo>
                    <a:pt x="82957" y="100731"/>
                  </a:lnTo>
                  <a:lnTo>
                    <a:pt x="83879" y="98511"/>
                  </a:lnTo>
                  <a:lnTo>
                    <a:pt x="120466" y="51771"/>
                  </a:lnTo>
                  <a:lnTo>
                    <a:pt x="131179" y="34502"/>
                  </a:lnTo>
                  <a:lnTo>
                    <a:pt x="145172" y="22211"/>
                  </a:lnTo>
                  <a:lnTo>
                    <a:pt x="149187" y="15215"/>
                  </a:lnTo>
                  <a:lnTo>
                    <a:pt x="151317" y="13984"/>
                  </a:lnTo>
                  <a:lnTo>
                    <a:pt x="153794" y="14221"/>
                  </a:lnTo>
                  <a:lnTo>
                    <a:pt x="156504" y="15438"/>
                  </a:lnTo>
                  <a:lnTo>
                    <a:pt x="158311" y="18366"/>
                  </a:lnTo>
                  <a:lnTo>
                    <a:pt x="160854" y="32600"/>
                  </a:lnTo>
                  <a:lnTo>
                    <a:pt x="161862" y="75141"/>
                  </a:lnTo>
                  <a:lnTo>
                    <a:pt x="161924" y="102876"/>
                  </a:lnTo>
                  <a:lnTo>
                    <a:pt x="161925" y="98327"/>
                  </a:lnTo>
                  <a:lnTo>
                    <a:pt x="183384" y="57818"/>
                  </a:lnTo>
                  <a:lnTo>
                    <a:pt x="204303" y="25841"/>
                  </a:lnTo>
                  <a:lnTo>
                    <a:pt x="224983" y="2798"/>
                  </a:lnTo>
                  <a:lnTo>
                    <a:pt x="229814" y="589"/>
                  </a:lnTo>
                  <a:lnTo>
                    <a:pt x="232585" y="0"/>
                  </a:lnTo>
                  <a:lnTo>
                    <a:pt x="235490" y="666"/>
                  </a:lnTo>
                  <a:lnTo>
                    <a:pt x="241540" y="4227"/>
                  </a:lnTo>
                  <a:lnTo>
                    <a:pt x="243576" y="6659"/>
                  </a:lnTo>
                  <a:lnTo>
                    <a:pt x="245840" y="12184"/>
                  </a:lnTo>
                  <a:lnTo>
                    <a:pt x="247491" y="48944"/>
                  </a:lnTo>
                  <a:lnTo>
                    <a:pt x="242131" y="76378"/>
                  </a:lnTo>
                  <a:lnTo>
                    <a:pt x="247650" y="940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SMARTInkShape-443">
              <a:extLst>
                <a:ext uri="{FF2B5EF4-FFF2-40B4-BE49-F238E27FC236}">
                  <a16:creationId xmlns:a16="http://schemas.microsoft.com/office/drawing/2014/main" id="{6BB4FDD5-B9C5-9930-77C5-7A5286EB356F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4241306" y="4772025"/>
              <a:ext cx="111620" cy="245973"/>
            </a:xfrm>
            <a:custGeom>
              <a:avLst/>
              <a:gdLst/>
              <a:ahLst/>
              <a:cxnLst/>
              <a:rect l="0" t="0" r="0" b="0"/>
              <a:pathLst>
                <a:path w="111620" h="245973">
                  <a:moveTo>
                    <a:pt x="92569" y="171450"/>
                  </a:moveTo>
                  <a:lnTo>
                    <a:pt x="92569" y="171450"/>
                  </a:lnTo>
                  <a:lnTo>
                    <a:pt x="92569" y="148784"/>
                  </a:lnTo>
                  <a:lnTo>
                    <a:pt x="91511" y="146814"/>
                  </a:lnTo>
                  <a:lnTo>
                    <a:pt x="89747" y="145501"/>
                  </a:lnTo>
                  <a:lnTo>
                    <a:pt x="83906" y="144042"/>
                  </a:lnTo>
                  <a:lnTo>
                    <a:pt x="56921" y="143028"/>
                  </a:lnTo>
                  <a:lnTo>
                    <a:pt x="44623" y="148588"/>
                  </a:lnTo>
                  <a:lnTo>
                    <a:pt x="5532" y="182603"/>
                  </a:lnTo>
                  <a:lnTo>
                    <a:pt x="969" y="195457"/>
                  </a:lnTo>
                  <a:lnTo>
                    <a:pt x="0" y="210695"/>
                  </a:lnTo>
                  <a:lnTo>
                    <a:pt x="5734" y="234094"/>
                  </a:lnTo>
                  <a:lnTo>
                    <a:pt x="11571" y="241987"/>
                  </a:lnTo>
                  <a:lnTo>
                    <a:pt x="19881" y="245133"/>
                  </a:lnTo>
                  <a:lnTo>
                    <a:pt x="25060" y="245972"/>
                  </a:lnTo>
                  <a:lnTo>
                    <a:pt x="36460" y="241260"/>
                  </a:lnTo>
                  <a:lnTo>
                    <a:pt x="42463" y="237040"/>
                  </a:lnTo>
                  <a:lnTo>
                    <a:pt x="51955" y="223884"/>
                  </a:lnTo>
                  <a:lnTo>
                    <a:pt x="68955" y="181412"/>
                  </a:lnTo>
                  <a:lnTo>
                    <a:pt x="77974" y="141469"/>
                  </a:lnTo>
                  <a:lnTo>
                    <a:pt x="89646" y="95835"/>
                  </a:lnTo>
                  <a:lnTo>
                    <a:pt x="98994" y="53325"/>
                  </a:lnTo>
                  <a:lnTo>
                    <a:pt x="109747" y="7858"/>
                  </a:lnTo>
                  <a:lnTo>
                    <a:pt x="11161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SMARTInkShape-444">
              <a:extLst>
                <a:ext uri="{FF2B5EF4-FFF2-40B4-BE49-F238E27FC236}">
                  <a16:creationId xmlns:a16="http://schemas.microsoft.com/office/drawing/2014/main" id="{893BF369-D239-2C5E-6895-48F7C8E15AFE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4351805" y="4910581"/>
              <a:ext cx="220196" cy="146391"/>
            </a:xfrm>
            <a:custGeom>
              <a:avLst/>
              <a:gdLst/>
              <a:ahLst/>
              <a:cxnLst/>
              <a:rect l="0" t="0" r="0" b="0"/>
              <a:pathLst>
                <a:path w="220196" h="146391">
                  <a:moveTo>
                    <a:pt x="39220" y="32894"/>
                  </a:moveTo>
                  <a:lnTo>
                    <a:pt x="39220" y="32894"/>
                  </a:lnTo>
                  <a:lnTo>
                    <a:pt x="44277" y="32894"/>
                  </a:lnTo>
                  <a:lnTo>
                    <a:pt x="45766" y="33952"/>
                  </a:lnTo>
                  <a:lnTo>
                    <a:pt x="46759" y="35716"/>
                  </a:lnTo>
                  <a:lnTo>
                    <a:pt x="47421" y="37950"/>
                  </a:lnTo>
                  <a:lnTo>
                    <a:pt x="49979" y="39439"/>
                  </a:lnTo>
                  <a:lnTo>
                    <a:pt x="75144" y="42027"/>
                  </a:lnTo>
                  <a:lnTo>
                    <a:pt x="84467" y="39422"/>
                  </a:lnTo>
                  <a:lnTo>
                    <a:pt x="95861" y="32696"/>
                  </a:lnTo>
                  <a:lnTo>
                    <a:pt x="104364" y="24806"/>
                  </a:lnTo>
                  <a:lnTo>
                    <a:pt x="105215" y="21185"/>
                  </a:lnTo>
                  <a:lnTo>
                    <a:pt x="105441" y="18738"/>
                  </a:lnTo>
                  <a:lnTo>
                    <a:pt x="102872" y="13197"/>
                  </a:lnTo>
                  <a:lnTo>
                    <a:pt x="100704" y="10238"/>
                  </a:lnTo>
                  <a:lnTo>
                    <a:pt x="87541" y="1016"/>
                  </a:lnTo>
                  <a:lnTo>
                    <a:pt x="84134" y="0"/>
                  </a:lnTo>
                  <a:lnTo>
                    <a:pt x="81863" y="381"/>
                  </a:lnTo>
                  <a:lnTo>
                    <a:pt x="80349" y="1694"/>
                  </a:lnTo>
                  <a:lnTo>
                    <a:pt x="63768" y="3800"/>
                  </a:lnTo>
                  <a:lnTo>
                    <a:pt x="56127" y="4088"/>
                  </a:lnTo>
                  <a:lnTo>
                    <a:pt x="46381" y="9861"/>
                  </a:lnTo>
                  <a:lnTo>
                    <a:pt x="28995" y="27833"/>
                  </a:lnTo>
                  <a:lnTo>
                    <a:pt x="4157" y="62351"/>
                  </a:lnTo>
                  <a:lnTo>
                    <a:pt x="0" y="83733"/>
                  </a:lnTo>
                  <a:lnTo>
                    <a:pt x="3610" y="113927"/>
                  </a:lnTo>
                  <a:lnTo>
                    <a:pt x="5955" y="121841"/>
                  </a:lnTo>
                  <a:lnTo>
                    <a:pt x="14205" y="133456"/>
                  </a:lnTo>
                  <a:lnTo>
                    <a:pt x="23869" y="141089"/>
                  </a:lnTo>
                  <a:lnTo>
                    <a:pt x="36989" y="146390"/>
                  </a:lnTo>
                  <a:lnTo>
                    <a:pt x="41051" y="144014"/>
                  </a:lnTo>
                  <a:lnTo>
                    <a:pt x="61552" y="124783"/>
                  </a:lnTo>
                  <a:lnTo>
                    <a:pt x="65020" y="118536"/>
                  </a:lnTo>
                  <a:lnTo>
                    <a:pt x="80890" y="74931"/>
                  </a:lnTo>
                  <a:lnTo>
                    <a:pt x="96422" y="52880"/>
                  </a:lnTo>
                  <a:lnTo>
                    <a:pt x="111194" y="36192"/>
                  </a:lnTo>
                  <a:lnTo>
                    <a:pt x="114863" y="25267"/>
                  </a:lnTo>
                  <a:lnTo>
                    <a:pt x="116107" y="24634"/>
                  </a:lnTo>
                  <a:lnTo>
                    <a:pt x="120312" y="23931"/>
                  </a:lnTo>
                  <a:lnTo>
                    <a:pt x="121856" y="25861"/>
                  </a:lnTo>
                  <a:lnTo>
                    <a:pt x="124030" y="38689"/>
                  </a:lnTo>
                  <a:lnTo>
                    <a:pt x="124934" y="83560"/>
                  </a:lnTo>
                  <a:lnTo>
                    <a:pt x="124945" y="116737"/>
                  </a:lnTo>
                  <a:lnTo>
                    <a:pt x="126003" y="117364"/>
                  </a:lnTo>
                  <a:lnTo>
                    <a:pt x="130002" y="118061"/>
                  </a:lnTo>
                  <a:lnTo>
                    <a:pt x="131491" y="117188"/>
                  </a:lnTo>
                  <a:lnTo>
                    <a:pt x="132484" y="115549"/>
                  </a:lnTo>
                  <a:lnTo>
                    <a:pt x="133146" y="113397"/>
                  </a:lnTo>
                  <a:lnTo>
                    <a:pt x="165958" y="67571"/>
                  </a:lnTo>
                  <a:lnTo>
                    <a:pt x="189600" y="25741"/>
                  </a:lnTo>
                  <a:lnTo>
                    <a:pt x="197072" y="13839"/>
                  </a:lnTo>
                  <a:lnTo>
                    <a:pt x="208670" y="5573"/>
                  </a:lnTo>
                  <a:lnTo>
                    <a:pt x="209337" y="6213"/>
                  </a:lnTo>
                  <a:lnTo>
                    <a:pt x="210077" y="9747"/>
                  </a:lnTo>
                  <a:lnTo>
                    <a:pt x="210592" y="51927"/>
                  </a:lnTo>
                  <a:lnTo>
                    <a:pt x="210663" y="98731"/>
                  </a:lnTo>
                  <a:lnTo>
                    <a:pt x="210666" y="105361"/>
                  </a:lnTo>
                  <a:lnTo>
                    <a:pt x="211725" y="109780"/>
                  </a:lnTo>
                  <a:lnTo>
                    <a:pt x="220195" y="1186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SMARTInkShape-445">
              <a:extLst>
                <a:ext uri="{FF2B5EF4-FFF2-40B4-BE49-F238E27FC236}">
                  <a16:creationId xmlns:a16="http://schemas.microsoft.com/office/drawing/2014/main" id="{72A93151-E683-BCB1-D76F-27E20B444D32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4591571" y="4773742"/>
              <a:ext cx="75680" cy="235795"/>
            </a:xfrm>
            <a:custGeom>
              <a:avLst/>
              <a:gdLst/>
              <a:ahLst/>
              <a:cxnLst/>
              <a:rect l="0" t="0" r="0" b="0"/>
              <a:pathLst>
                <a:path w="75680" h="235795">
                  <a:moveTo>
                    <a:pt x="47104" y="17333"/>
                  </a:moveTo>
                  <a:lnTo>
                    <a:pt x="47104" y="17333"/>
                  </a:lnTo>
                  <a:lnTo>
                    <a:pt x="64437" y="0"/>
                  </a:lnTo>
                  <a:lnTo>
                    <a:pt x="55567" y="39954"/>
                  </a:lnTo>
                  <a:lnTo>
                    <a:pt x="43967" y="75541"/>
                  </a:lnTo>
                  <a:lnTo>
                    <a:pt x="32769" y="110073"/>
                  </a:lnTo>
                  <a:lnTo>
                    <a:pt x="20929" y="156329"/>
                  </a:lnTo>
                  <a:lnTo>
                    <a:pt x="8379" y="196818"/>
                  </a:lnTo>
                  <a:lnTo>
                    <a:pt x="1237" y="218358"/>
                  </a:lnTo>
                  <a:lnTo>
                    <a:pt x="0" y="229413"/>
                  </a:lnTo>
                  <a:lnTo>
                    <a:pt x="885" y="231745"/>
                  </a:lnTo>
                  <a:lnTo>
                    <a:pt x="2533" y="233299"/>
                  </a:lnTo>
                  <a:lnTo>
                    <a:pt x="7186" y="235026"/>
                  </a:lnTo>
                  <a:lnTo>
                    <a:pt x="12782" y="235794"/>
                  </a:lnTo>
                  <a:lnTo>
                    <a:pt x="75679" y="2173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SMARTInkShape-446">
              <a:extLst>
                <a:ext uri="{FF2B5EF4-FFF2-40B4-BE49-F238E27FC236}">
                  <a16:creationId xmlns:a16="http://schemas.microsoft.com/office/drawing/2014/main" id="{4195A3E1-9CC9-0F1D-F2B6-9F8EA8A7F172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4562475" y="4905375"/>
              <a:ext cx="133351" cy="9526"/>
            </a:xfrm>
            <a:custGeom>
              <a:avLst/>
              <a:gdLst/>
              <a:ahLst/>
              <a:cxnLst/>
              <a:rect l="0" t="0" r="0" b="0"/>
              <a:pathLst>
                <a:path w="133351" h="9526">
                  <a:moveTo>
                    <a:pt x="0" y="9525"/>
                  </a:moveTo>
                  <a:lnTo>
                    <a:pt x="0" y="9525"/>
                  </a:lnTo>
                  <a:lnTo>
                    <a:pt x="5057" y="9525"/>
                  </a:lnTo>
                  <a:lnTo>
                    <a:pt x="10361" y="6703"/>
                  </a:lnTo>
                  <a:lnTo>
                    <a:pt x="13257" y="4469"/>
                  </a:lnTo>
                  <a:lnTo>
                    <a:pt x="54088" y="588"/>
                  </a:lnTo>
                  <a:lnTo>
                    <a:pt x="96101" y="78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SMARTInkShape-447">
              <a:extLst>
                <a:ext uri="{FF2B5EF4-FFF2-40B4-BE49-F238E27FC236}">
                  <a16:creationId xmlns:a16="http://schemas.microsoft.com/office/drawing/2014/main" id="{5ED524FC-78D5-8780-7099-3B7078F22A8A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4688606" y="4792399"/>
              <a:ext cx="54845" cy="274902"/>
            </a:xfrm>
            <a:custGeom>
              <a:avLst/>
              <a:gdLst/>
              <a:ahLst/>
              <a:cxnLst/>
              <a:rect l="0" t="0" r="0" b="0"/>
              <a:pathLst>
                <a:path w="54845" h="274902">
                  <a:moveTo>
                    <a:pt x="54844" y="8201"/>
                  </a:moveTo>
                  <a:lnTo>
                    <a:pt x="54844" y="8201"/>
                  </a:lnTo>
                  <a:lnTo>
                    <a:pt x="54844" y="0"/>
                  </a:lnTo>
                  <a:lnTo>
                    <a:pt x="54844" y="21353"/>
                  </a:lnTo>
                  <a:lnTo>
                    <a:pt x="52022" y="27452"/>
                  </a:lnTo>
                  <a:lnTo>
                    <a:pt x="41587" y="45047"/>
                  </a:lnTo>
                  <a:lnTo>
                    <a:pt x="31246" y="86452"/>
                  </a:lnTo>
                  <a:lnTo>
                    <a:pt x="13448" y="133530"/>
                  </a:lnTo>
                  <a:lnTo>
                    <a:pt x="4008" y="171160"/>
                  </a:lnTo>
                  <a:lnTo>
                    <a:pt x="0" y="217132"/>
                  </a:lnTo>
                  <a:lnTo>
                    <a:pt x="5668" y="250258"/>
                  </a:lnTo>
                  <a:lnTo>
                    <a:pt x="16744" y="2749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SMARTInkShape-448">
              <a:extLst>
                <a:ext uri="{FF2B5EF4-FFF2-40B4-BE49-F238E27FC236}">
                  <a16:creationId xmlns:a16="http://schemas.microsoft.com/office/drawing/2014/main" id="{B23C921A-7A2A-8214-9FAD-8CA74566EF68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4772025" y="4924425"/>
              <a:ext cx="85726" cy="104776"/>
            </a:xfrm>
            <a:custGeom>
              <a:avLst/>
              <a:gdLst/>
              <a:ahLst/>
              <a:cxnLst/>
              <a:rect l="0" t="0" r="0" b="0"/>
              <a:pathLst>
                <a:path w="85726" h="104776">
                  <a:moveTo>
                    <a:pt x="0" y="0"/>
                  </a:moveTo>
                  <a:lnTo>
                    <a:pt x="0" y="0"/>
                  </a:lnTo>
                  <a:lnTo>
                    <a:pt x="8662" y="7604"/>
                  </a:lnTo>
                  <a:lnTo>
                    <a:pt x="22793" y="17305"/>
                  </a:lnTo>
                  <a:lnTo>
                    <a:pt x="55755" y="63679"/>
                  </a:lnTo>
                  <a:lnTo>
                    <a:pt x="61821" y="76279"/>
                  </a:lnTo>
                  <a:lnTo>
                    <a:pt x="65576" y="86818"/>
                  </a:lnTo>
                  <a:lnTo>
                    <a:pt x="68059" y="89630"/>
                  </a:lnTo>
                  <a:lnTo>
                    <a:pt x="70773" y="91503"/>
                  </a:lnTo>
                  <a:lnTo>
                    <a:pt x="72582" y="93810"/>
                  </a:lnTo>
                  <a:lnTo>
                    <a:pt x="74592" y="99196"/>
                  </a:lnTo>
                  <a:lnTo>
                    <a:pt x="76186" y="101056"/>
                  </a:lnTo>
                  <a:lnTo>
                    <a:pt x="85725" y="104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SMARTInkShape-449">
              <a:extLst>
                <a:ext uri="{FF2B5EF4-FFF2-40B4-BE49-F238E27FC236}">
                  <a16:creationId xmlns:a16="http://schemas.microsoft.com/office/drawing/2014/main" id="{6A8209DF-8107-4B4F-2D3E-688662E2999C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4752975" y="4962525"/>
              <a:ext cx="152401" cy="171451"/>
            </a:xfrm>
            <a:custGeom>
              <a:avLst/>
              <a:gdLst/>
              <a:ahLst/>
              <a:cxnLst/>
              <a:rect l="0" t="0" r="0" b="0"/>
              <a:pathLst>
                <a:path w="152401" h="171451">
                  <a:moveTo>
                    <a:pt x="152400" y="0"/>
                  </a:moveTo>
                  <a:lnTo>
                    <a:pt x="152400" y="0"/>
                  </a:lnTo>
                  <a:lnTo>
                    <a:pt x="147344" y="0"/>
                  </a:lnTo>
                  <a:lnTo>
                    <a:pt x="142039" y="5645"/>
                  </a:lnTo>
                  <a:lnTo>
                    <a:pt x="134037" y="15209"/>
                  </a:lnTo>
                  <a:lnTo>
                    <a:pt x="94086" y="54893"/>
                  </a:lnTo>
                  <a:lnTo>
                    <a:pt x="57833" y="96939"/>
                  </a:lnTo>
                  <a:lnTo>
                    <a:pt x="21932" y="142187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0" name="SMARTInkShape-Group81">
            <a:extLst>
              <a:ext uri="{FF2B5EF4-FFF2-40B4-BE49-F238E27FC236}">
                <a16:creationId xmlns:a16="http://schemas.microsoft.com/office/drawing/2014/main" id="{88967618-1FB7-A95B-7997-19FDEE0D07B9}"/>
              </a:ext>
            </a:extLst>
          </p:cNvPr>
          <p:cNvGrpSpPr/>
          <p:nvPr/>
        </p:nvGrpSpPr>
        <p:grpSpPr>
          <a:xfrm>
            <a:off x="501002" y="5536032"/>
            <a:ext cx="546749" cy="345652"/>
            <a:chOff x="501002" y="5536032"/>
            <a:chExt cx="546749" cy="345652"/>
          </a:xfrm>
        </p:grpSpPr>
        <p:sp>
          <p:nvSpPr>
            <p:cNvPr id="316" name="SMARTInkShape-450">
              <a:extLst>
                <a:ext uri="{FF2B5EF4-FFF2-40B4-BE49-F238E27FC236}">
                  <a16:creationId xmlns:a16="http://schemas.microsoft.com/office/drawing/2014/main" id="{755B7AF9-73D8-0A37-9FC7-E740CA6DAB78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501002" y="5536032"/>
              <a:ext cx="156224" cy="167089"/>
            </a:xfrm>
            <a:custGeom>
              <a:avLst/>
              <a:gdLst/>
              <a:ahLst/>
              <a:cxnLst/>
              <a:rect l="0" t="0" r="0" b="0"/>
              <a:pathLst>
                <a:path w="156224" h="167089">
                  <a:moveTo>
                    <a:pt x="13348" y="55143"/>
                  </a:moveTo>
                  <a:lnTo>
                    <a:pt x="13348" y="55143"/>
                  </a:lnTo>
                  <a:lnTo>
                    <a:pt x="13348" y="60199"/>
                  </a:lnTo>
                  <a:lnTo>
                    <a:pt x="14406" y="61688"/>
                  </a:lnTo>
                  <a:lnTo>
                    <a:pt x="16170" y="62682"/>
                  </a:lnTo>
                  <a:lnTo>
                    <a:pt x="18404" y="63344"/>
                  </a:lnTo>
                  <a:lnTo>
                    <a:pt x="45851" y="77809"/>
                  </a:lnTo>
                  <a:lnTo>
                    <a:pt x="71662" y="81967"/>
                  </a:lnTo>
                  <a:lnTo>
                    <a:pt x="94361" y="78143"/>
                  </a:lnTo>
                  <a:lnTo>
                    <a:pt x="127540" y="66310"/>
                  </a:lnTo>
                  <a:lnTo>
                    <a:pt x="146784" y="51632"/>
                  </a:lnTo>
                  <a:lnTo>
                    <a:pt x="152028" y="43705"/>
                  </a:lnTo>
                  <a:lnTo>
                    <a:pt x="152368" y="39051"/>
                  </a:lnTo>
                  <a:lnTo>
                    <a:pt x="149923" y="28235"/>
                  </a:lnTo>
                  <a:lnTo>
                    <a:pt x="142597" y="15303"/>
                  </a:lnTo>
                  <a:lnTo>
                    <a:pt x="133724" y="4768"/>
                  </a:lnTo>
                  <a:lnTo>
                    <a:pt x="124704" y="1004"/>
                  </a:lnTo>
                  <a:lnTo>
                    <a:pt x="119335" y="0"/>
                  </a:lnTo>
                  <a:lnTo>
                    <a:pt x="79881" y="6370"/>
                  </a:lnTo>
                  <a:lnTo>
                    <a:pt x="69024" y="12652"/>
                  </a:lnTo>
                  <a:lnTo>
                    <a:pt x="49863" y="28876"/>
                  </a:lnTo>
                  <a:lnTo>
                    <a:pt x="21162" y="73320"/>
                  </a:lnTo>
                  <a:lnTo>
                    <a:pt x="776" y="114377"/>
                  </a:lnTo>
                  <a:lnTo>
                    <a:pt x="0" y="126625"/>
                  </a:lnTo>
                  <a:lnTo>
                    <a:pt x="1274" y="131372"/>
                  </a:lnTo>
                  <a:lnTo>
                    <a:pt x="21388" y="157518"/>
                  </a:lnTo>
                  <a:lnTo>
                    <a:pt x="25058" y="161493"/>
                  </a:lnTo>
                  <a:lnTo>
                    <a:pt x="34780" y="165910"/>
                  </a:lnTo>
                  <a:lnTo>
                    <a:pt x="40336" y="167088"/>
                  </a:lnTo>
                  <a:lnTo>
                    <a:pt x="86446" y="159605"/>
                  </a:lnTo>
                  <a:lnTo>
                    <a:pt x="156223" y="1408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SMARTInkShape-451">
              <a:extLst>
                <a:ext uri="{FF2B5EF4-FFF2-40B4-BE49-F238E27FC236}">
                  <a16:creationId xmlns:a16="http://schemas.microsoft.com/office/drawing/2014/main" id="{1DFD7BAF-C651-8C68-DFE2-C0B80124139B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716091" y="5657850"/>
              <a:ext cx="26860" cy="19051"/>
            </a:xfrm>
            <a:custGeom>
              <a:avLst/>
              <a:gdLst/>
              <a:ahLst/>
              <a:cxnLst/>
              <a:rect l="0" t="0" r="0" b="0"/>
              <a:pathLst>
                <a:path w="26860" h="19051">
                  <a:moveTo>
                    <a:pt x="17334" y="19050"/>
                  </a:moveTo>
                  <a:lnTo>
                    <a:pt x="17334" y="19050"/>
                  </a:lnTo>
                  <a:lnTo>
                    <a:pt x="4077" y="19050"/>
                  </a:lnTo>
                  <a:lnTo>
                    <a:pt x="2146" y="17992"/>
                  </a:lnTo>
                  <a:lnTo>
                    <a:pt x="858" y="16228"/>
                  </a:lnTo>
                  <a:lnTo>
                    <a:pt x="0" y="13994"/>
                  </a:lnTo>
                  <a:lnTo>
                    <a:pt x="487" y="12505"/>
                  </a:lnTo>
                  <a:lnTo>
                    <a:pt x="1869" y="11511"/>
                  </a:lnTo>
                  <a:lnTo>
                    <a:pt x="2685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SMARTInkShape-452">
              <a:extLst>
                <a:ext uri="{FF2B5EF4-FFF2-40B4-BE49-F238E27FC236}">
                  <a16:creationId xmlns:a16="http://schemas.microsoft.com/office/drawing/2014/main" id="{EA07FF41-5682-29E6-ACE1-1FBCEEFE9037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791285" y="5602532"/>
              <a:ext cx="113591" cy="279152"/>
            </a:xfrm>
            <a:custGeom>
              <a:avLst/>
              <a:gdLst/>
              <a:ahLst/>
              <a:cxnLst/>
              <a:rect l="0" t="0" r="0" b="0"/>
              <a:pathLst>
                <a:path w="113591" h="279152">
                  <a:moveTo>
                    <a:pt x="75490" y="26743"/>
                  </a:moveTo>
                  <a:lnTo>
                    <a:pt x="75490" y="26743"/>
                  </a:lnTo>
                  <a:lnTo>
                    <a:pt x="84981" y="26743"/>
                  </a:lnTo>
                  <a:lnTo>
                    <a:pt x="79948" y="21687"/>
                  </a:lnTo>
                  <a:lnTo>
                    <a:pt x="77471" y="16382"/>
                  </a:lnTo>
                  <a:lnTo>
                    <a:pt x="76811" y="13486"/>
                  </a:lnTo>
                  <a:lnTo>
                    <a:pt x="70433" y="7445"/>
                  </a:lnTo>
                  <a:lnTo>
                    <a:pt x="61601" y="2291"/>
                  </a:lnTo>
                  <a:lnTo>
                    <a:pt x="54148" y="0"/>
                  </a:lnTo>
                  <a:lnTo>
                    <a:pt x="44485" y="1805"/>
                  </a:lnTo>
                  <a:lnTo>
                    <a:pt x="15903" y="14522"/>
                  </a:lnTo>
                  <a:lnTo>
                    <a:pt x="7379" y="20606"/>
                  </a:lnTo>
                  <a:lnTo>
                    <a:pt x="2885" y="29660"/>
                  </a:lnTo>
                  <a:lnTo>
                    <a:pt x="0" y="52719"/>
                  </a:lnTo>
                  <a:lnTo>
                    <a:pt x="822" y="56760"/>
                  </a:lnTo>
                  <a:lnTo>
                    <a:pt x="2428" y="59455"/>
                  </a:lnTo>
                  <a:lnTo>
                    <a:pt x="4557" y="61251"/>
                  </a:lnTo>
                  <a:lnTo>
                    <a:pt x="17666" y="63778"/>
                  </a:lnTo>
                  <a:lnTo>
                    <a:pt x="29900" y="64528"/>
                  </a:lnTo>
                  <a:lnTo>
                    <a:pt x="36883" y="61880"/>
                  </a:lnTo>
                  <a:lnTo>
                    <a:pt x="74538" y="27678"/>
                  </a:lnTo>
                  <a:lnTo>
                    <a:pt x="80264" y="37133"/>
                  </a:lnTo>
                  <a:lnTo>
                    <a:pt x="87212" y="81380"/>
                  </a:lnTo>
                  <a:lnTo>
                    <a:pt x="98013" y="124070"/>
                  </a:lnTo>
                  <a:lnTo>
                    <a:pt x="110513" y="170734"/>
                  </a:lnTo>
                  <a:lnTo>
                    <a:pt x="112678" y="208637"/>
                  </a:lnTo>
                  <a:lnTo>
                    <a:pt x="113470" y="256196"/>
                  </a:lnTo>
                  <a:lnTo>
                    <a:pt x="113510" y="265437"/>
                  </a:lnTo>
                  <a:lnTo>
                    <a:pt x="111420" y="270539"/>
                  </a:lnTo>
                  <a:lnTo>
                    <a:pt x="107910" y="272881"/>
                  </a:lnTo>
                  <a:lnTo>
                    <a:pt x="98366" y="274779"/>
                  </a:lnTo>
                  <a:lnTo>
                    <a:pt x="87068" y="279151"/>
                  </a:lnTo>
                  <a:lnTo>
                    <a:pt x="82150" y="278624"/>
                  </a:lnTo>
                  <a:lnTo>
                    <a:pt x="77814" y="276155"/>
                  </a:lnTo>
                  <a:lnTo>
                    <a:pt x="63249" y="262041"/>
                  </a:lnTo>
                  <a:lnTo>
                    <a:pt x="53401" y="242158"/>
                  </a:lnTo>
                  <a:lnTo>
                    <a:pt x="48196" y="201508"/>
                  </a:lnTo>
                  <a:lnTo>
                    <a:pt x="48353" y="176833"/>
                  </a:lnTo>
                  <a:lnTo>
                    <a:pt x="54632" y="152000"/>
                  </a:lnTo>
                  <a:lnTo>
                    <a:pt x="60222" y="141327"/>
                  </a:lnTo>
                  <a:lnTo>
                    <a:pt x="113590" y="1124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SMARTInkShape-453">
              <a:extLst>
                <a:ext uri="{FF2B5EF4-FFF2-40B4-BE49-F238E27FC236}">
                  <a16:creationId xmlns:a16="http://schemas.microsoft.com/office/drawing/2014/main" id="{2BF8E976-C02B-5E74-C22D-6ECFF8FBB7DC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033620" y="5705475"/>
              <a:ext cx="14131" cy="9526"/>
            </a:xfrm>
            <a:custGeom>
              <a:avLst/>
              <a:gdLst/>
              <a:ahLst/>
              <a:cxnLst/>
              <a:rect l="0" t="0" r="0" b="0"/>
              <a:pathLst>
                <a:path w="14131" h="9526">
                  <a:moveTo>
                    <a:pt x="14130" y="9525"/>
                  </a:moveTo>
                  <a:lnTo>
                    <a:pt x="14130" y="9525"/>
                  </a:lnTo>
                  <a:lnTo>
                    <a:pt x="9073" y="4469"/>
                  </a:lnTo>
                  <a:lnTo>
                    <a:pt x="3769" y="1986"/>
                  </a:lnTo>
                  <a:lnTo>
                    <a:pt x="873" y="1324"/>
                  </a:lnTo>
                  <a:lnTo>
                    <a:pt x="0" y="883"/>
                  </a:lnTo>
                  <a:lnTo>
                    <a:pt x="460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8" name="SMARTInkShape-Group82">
            <a:extLst>
              <a:ext uri="{FF2B5EF4-FFF2-40B4-BE49-F238E27FC236}">
                <a16:creationId xmlns:a16="http://schemas.microsoft.com/office/drawing/2014/main" id="{A9A73426-A553-AEC5-0C23-B898E1B690A4}"/>
              </a:ext>
            </a:extLst>
          </p:cNvPr>
          <p:cNvGrpSpPr/>
          <p:nvPr/>
        </p:nvGrpSpPr>
        <p:grpSpPr>
          <a:xfrm>
            <a:off x="1371600" y="5545891"/>
            <a:ext cx="1057276" cy="397710"/>
            <a:chOff x="1371600" y="5545891"/>
            <a:chExt cx="1057276" cy="397710"/>
          </a:xfrm>
        </p:grpSpPr>
        <p:sp>
          <p:nvSpPr>
            <p:cNvPr id="321" name="SMARTInkShape-454">
              <a:extLst>
                <a:ext uri="{FF2B5EF4-FFF2-40B4-BE49-F238E27FC236}">
                  <a16:creationId xmlns:a16="http://schemas.microsoft.com/office/drawing/2014/main" id="{A716DCDF-10BA-7D75-A978-D131C2AEC1E1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1371600" y="5573483"/>
              <a:ext cx="209517" cy="212686"/>
            </a:xfrm>
            <a:custGeom>
              <a:avLst/>
              <a:gdLst/>
              <a:ahLst/>
              <a:cxnLst/>
              <a:rect l="0" t="0" r="0" b="0"/>
              <a:pathLst>
                <a:path w="209517" h="212686">
                  <a:moveTo>
                    <a:pt x="200025" y="17692"/>
                  </a:moveTo>
                  <a:lnTo>
                    <a:pt x="200025" y="17692"/>
                  </a:lnTo>
                  <a:lnTo>
                    <a:pt x="209157" y="8559"/>
                  </a:lnTo>
                  <a:lnTo>
                    <a:pt x="209516" y="0"/>
                  </a:lnTo>
                  <a:lnTo>
                    <a:pt x="169775" y="12019"/>
                  </a:lnTo>
                  <a:lnTo>
                    <a:pt x="126427" y="34845"/>
                  </a:lnTo>
                  <a:lnTo>
                    <a:pt x="112281" y="44365"/>
                  </a:lnTo>
                  <a:lnTo>
                    <a:pt x="98939" y="59180"/>
                  </a:lnTo>
                  <a:lnTo>
                    <a:pt x="95593" y="65460"/>
                  </a:lnTo>
                  <a:lnTo>
                    <a:pt x="94420" y="70704"/>
                  </a:lnTo>
                  <a:lnTo>
                    <a:pt x="94697" y="75259"/>
                  </a:lnTo>
                  <a:lnTo>
                    <a:pt x="97826" y="83141"/>
                  </a:lnTo>
                  <a:lnTo>
                    <a:pt x="113516" y="101882"/>
                  </a:lnTo>
                  <a:lnTo>
                    <a:pt x="122065" y="108026"/>
                  </a:lnTo>
                  <a:lnTo>
                    <a:pt x="130451" y="110757"/>
                  </a:lnTo>
                  <a:lnTo>
                    <a:pt x="146014" y="113353"/>
                  </a:lnTo>
                  <a:lnTo>
                    <a:pt x="161291" y="120354"/>
                  </a:lnTo>
                  <a:lnTo>
                    <a:pt x="164677" y="121058"/>
                  </a:lnTo>
                  <a:lnTo>
                    <a:pt x="189169" y="135601"/>
                  </a:lnTo>
                  <a:lnTo>
                    <a:pt x="191730" y="138632"/>
                  </a:lnTo>
                  <a:lnTo>
                    <a:pt x="192378" y="141710"/>
                  </a:lnTo>
                  <a:lnTo>
                    <a:pt x="191752" y="144820"/>
                  </a:lnTo>
                  <a:lnTo>
                    <a:pt x="180758" y="159312"/>
                  </a:lnTo>
                  <a:lnTo>
                    <a:pt x="153982" y="171954"/>
                  </a:lnTo>
                  <a:lnTo>
                    <a:pt x="107008" y="185708"/>
                  </a:lnTo>
                  <a:lnTo>
                    <a:pt x="69571" y="194357"/>
                  </a:lnTo>
                  <a:lnTo>
                    <a:pt x="27462" y="200638"/>
                  </a:lnTo>
                  <a:lnTo>
                    <a:pt x="12017" y="208776"/>
                  </a:lnTo>
                  <a:lnTo>
                    <a:pt x="8011" y="211757"/>
                  </a:lnTo>
                  <a:lnTo>
                    <a:pt x="5341" y="212685"/>
                  </a:lnTo>
                  <a:lnTo>
                    <a:pt x="0" y="20819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SMARTInkShape-455">
              <a:extLst>
                <a:ext uri="{FF2B5EF4-FFF2-40B4-BE49-F238E27FC236}">
                  <a16:creationId xmlns:a16="http://schemas.microsoft.com/office/drawing/2014/main" id="{3F846D32-C5BE-361F-7900-EDF24D5B7A9D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1611760" y="5640241"/>
              <a:ext cx="407519" cy="189060"/>
            </a:xfrm>
            <a:custGeom>
              <a:avLst/>
              <a:gdLst/>
              <a:ahLst/>
              <a:cxnLst/>
              <a:rect l="0" t="0" r="0" b="0"/>
              <a:pathLst>
                <a:path w="407519" h="189060">
                  <a:moveTo>
                    <a:pt x="93215" y="17609"/>
                  </a:moveTo>
                  <a:lnTo>
                    <a:pt x="93215" y="17609"/>
                  </a:lnTo>
                  <a:lnTo>
                    <a:pt x="93215" y="23097"/>
                  </a:lnTo>
                  <a:lnTo>
                    <a:pt x="93215" y="12560"/>
                  </a:lnTo>
                  <a:lnTo>
                    <a:pt x="92157" y="11068"/>
                  </a:lnTo>
                  <a:lnTo>
                    <a:pt x="90393" y="10073"/>
                  </a:lnTo>
                  <a:lnTo>
                    <a:pt x="62624" y="0"/>
                  </a:lnTo>
                  <a:lnTo>
                    <a:pt x="47227" y="4042"/>
                  </a:lnTo>
                  <a:lnTo>
                    <a:pt x="29259" y="17000"/>
                  </a:lnTo>
                  <a:lnTo>
                    <a:pt x="4832" y="60960"/>
                  </a:lnTo>
                  <a:lnTo>
                    <a:pt x="0" y="80783"/>
                  </a:lnTo>
                  <a:lnTo>
                    <a:pt x="1692" y="93664"/>
                  </a:lnTo>
                  <a:lnTo>
                    <a:pt x="3624" y="100063"/>
                  </a:lnTo>
                  <a:lnTo>
                    <a:pt x="7030" y="104328"/>
                  </a:lnTo>
                  <a:lnTo>
                    <a:pt x="16458" y="109067"/>
                  </a:lnTo>
                  <a:lnTo>
                    <a:pt x="28609" y="111735"/>
                  </a:lnTo>
                  <a:lnTo>
                    <a:pt x="38396" y="106715"/>
                  </a:lnTo>
                  <a:lnTo>
                    <a:pt x="48742" y="99545"/>
                  </a:lnTo>
                  <a:lnTo>
                    <a:pt x="64008" y="92120"/>
                  </a:lnTo>
                  <a:lnTo>
                    <a:pt x="77215" y="80776"/>
                  </a:lnTo>
                  <a:lnTo>
                    <a:pt x="102182" y="46855"/>
                  </a:lnTo>
                  <a:lnTo>
                    <a:pt x="96084" y="62583"/>
                  </a:lnTo>
                  <a:lnTo>
                    <a:pt x="93593" y="104239"/>
                  </a:lnTo>
                  <a:lnTo>
                    <a:pt x="98383" y="127121"/>
                  </a:lnTo>
                  <a:lnTo>
                    <a:pt x="106505" y="142249"/>
                  </a:lnTo>
                  <a:lnTo>
                    <a:pt x="115615" y="153435"/>
                  </a:lnTo>
                  <a:lnTo>
                    <a:pt x="119790" y="154727"/>
                  </a:lnTo>
                  <a:lnTo>
                    <a:pt x="130073" y="153339"/>
                  </a:lnTo>
                  <a:lnTo>
                    <a:pt x="138877" y="146372"/>
                  </a:lnTo>
                  <a:lnTo>
                    <a:pt x="181352" y="99980"/>
                  </a:lnTo>
                  <a:lnTo>
                    <a:pt x="202335" y="70810"/>
                  </a:lnTo>
                  <a:lnTo>
                    <a:pt x="204062" y="70010"/>
                  </a:lnTo>
                  <a:lnTo>
                    <a:pt x="205213" y="70535"/>
                  </a:lnTo>
                  <a:lnTo>
                    <a:pt x="205980" y="71943"/>
                  </a:lnTo>
                  <a:lnTo>
                    <a:pt x="206492" y="71823"/>
                  </a:lnTo>
                  <a:lnTo>
                    <a:pt x="207060" y="68868"/>
                  </a:lnTo>
                  <a:lnTo>
                    <a:pt x="207212" y="68715"/>
                  </a:lnTo>
                  <a:lnTo>
                    <a:pt x="207380" y="71367"/>
                  </a:lnTo>
                  <a:lnTo>
                    <a:pt x="208484" y="72498"/>
                  </a:lnTo>
                  <a:lnTo>
                    <a:pt x="212532" y="73754"/>
                  </a:lnTo>
                  <a:lnTo>
                    <a:pt x="214034" y="75148"/>
                  </a:lnTo>
                  <a:lnTo>
                    <a:pt x="215704" y="79517"/>
                  </a:lnTo>
                  <a:lnTo>
                    <a:pt x="223508" y="121986"/>
                  </a:lnTo>
                  <a:lnTo>
                    <a:pt x="226530" y="141191"/>
                  </a:lnTo>
                  <a:lnTo>
                    <a:pt x="231611" y="136306"/>
                  </a:lnTo>
                  <a:lnTo>
                    <a:pt x="255213" y="94910"/>
                  </a:lnTo>
                  <a:lnTo>
                    <a:pt x="260464" y="87949"/>
                  </a:lnTo>
                  <a:lnTo>
                    <a:pt x="262798" y="81326"/>
                  </a:lnTo>
                  <a:lnTo>
                    <a:pt x="264479" y="79137"/>
                  </a:lnTo>
                  <a:lnTo>
                    <a:pt x="291393" y="57476"/>
                  </a:lnTo>
                  <a:lnTo>
                    <a:pt x="295241" y="56494"/>
                  </a:lnTo>
                  <a:lnTo>
                    <a:pt x="297749" y="56232"/>
                  </a:lnTo>
                  <a:lnTo>
                    <a:pt x="299421" y="59233"/>
                  </a:lnTo>
                  <a:lnTo>
                    <a:pt x="305392" y="100440"/>
                  </a:lnTo>
                  <a:lnTo>
                    <a:pt x="309224" y="109456"/>
                  </a:lnTo>
                  <a:lnTo>
                    <a:pt x="312440" y="125374"/>
                  </a:lnTo>
                  <a:lnTo>
                    <a:pt x="320371" y="139110"/>
                  </a:lnTo>
                  <a:lnTo>
                    <a:pt x="323996" y="140402"/>
                  </a:lnTo>
                  <a:lnTo>
                    <a:pt x="326444" y="140746"/>
                  </a:lnTo>
                  <a:lnTo>
                    <a:pt x="331986" y="138306"/>
                  </a:lnTo>
                  <a:lnTo>
                    <a:pt x="344167" y="128116"/>
                  </a:lnTo>
                  <a:lnTo>
                    <a:pt x="380364" y="83054"/>
                  </a:lnTo>
                  <a:lnTo>
                    <a:pt x="395024" y="69306"/>
                  </a:lnTo>
                  <a:lnTo>
                    <a:pt x="401272" y="67044"/>
                  </a:lnTo>
                  <a:lnTo>
                    <a:pt x="403361" y="67499"/>
                  </a:lnTo>
                  <a:lnTo>
                    <a:pt x="404754" y="68860"/>
                  </a:lnTo>
                  <a:lnTo>
                    <a:pt x="405683" y="70826"/>
                  </a:lnTo>
                  <a:lnTo>
                    <a:pt x="407377" y="114186"/>
                  </a:lnTo>
                  <a:lnTo>
                    <a:pt x="407518" y="157836"/>
                  </a:lnTo>
                  <a:lnTo>
                    <a:pt x="406472" y="170949"/>
                  </a:lnTo>
                  <a:lnTo>
                    <a:pt x="398015" y="1890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SMARTInkShape-456">
              <a:extLst>
                <a:ext uri="{FF2B5EF4-FFF2-40B4-BE49-F238E27FC236}">
                  <a16:creationId xmlns:a16="http://schemas.microsoft.com/office/drawing/2014/main" id="{45AB36F6-CA5A-CC47-5C0A-97CB31AD2EF9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2047875" y="5717225"/>
              <a:ext cx="28576" cy="226376"/>
            </a:xfrm>
            <a:custGeom>
              <a:avLst/>
              <a:gdLst/>
              <a:ahLst/>
              <a:cxnLst/>
              <a:rect l="0" t="0" r="0" b="0"/>
              <a:pathLst>
                <a:path w="28576" h="226376">
                  <a:moveTo>
                    <a:pt x="28575" y="35875"/>
                  </a:moveTo>
                  <a:lnTo>
                    <a:pt x="28575" y="35875"/>
                  </a:lnTo>
                  <a:lnTo>
                    <a:pt x="23519" y="30819"/>
                  </a:lnTo>
                  <a:lnTo>
                    <a:pt x="21036" y="22692"/>
                  </a:lnTo>
                  <a:lnTo>
                    <a:pt x="19166" y="0"/>
                  </a:lnTo>
                  <a:lnTo>
                    <a:pt x="19057" y="45607"/>
                  </a:lnTo>
                  <a:lnTo>
                    <a:pt x="17994" y="81328"/>
                  </a:lnTo>
                  <a:lnTo>
                    <a:pt x="12505" y="118721"/>
                  </a:lnTo>
                  <a:lnTo>
                    <a:pt x="10114" y="163639"/>
                  </a:lnTo>
                  <a:lnTo>
                    <a:pt x="8544" y="205727"/>
                  </a:lnTo>
                  <a:lnTo>
                    <a:pt x="0" y="226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SMARTInkShape-457">
              <a:extLst>
                <a:ext uri="{FF2B5EF4-FFF2-40B4-BE49-F238E27FC236}">
                  <a16:creationId xmlns:a16="http://schemas.microsoft.com/office/drawing/2014/main" id="{6560F7E9-E90B-D3DE-8BDB-2D608A46AC8E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2038350" y="5711964"/>
              <a:ext cx="72856" cy="98287"/>
            </a:xfrm>
            <a:custGeom>
              <a:avLst/>
              <a:gdLst/>
              <a:ahLst/>
              <a:cxnLst/>
              <a:rect l="0" t="0" r="0" b="0"/>
              <a:pathLst>
                <a:path w="72856" h="98287">
                  <a:moveTo>
                    <a:pt x="0" y="69711"/>
                  </a:moveTo>
                  <a:lnTo>
                    <a:pt x="0" y="69711"/>
                  </a:lnTo>
                  <a:lnTo>
                    <a:pt x="14581" y="22179"/>
                  </a:lnTo>
                  <a:lnTo>
                    <a:pt x="24472" y="10486"/>
                  </a:lnTo>
                  <a:lnTo>
                    <a:pt x="35924" y="1761"/>
                  </a:lnTo>
                  <a:lnTo>
                    <a:pt x="40883" y="69"/>
                  </a:lnTo>
                  <a:lnTo>
                    <a:pt x="45247" y="0"/>
                  </a:lnTo>
                  <a:lnTo>
                    <a:pt x="64912" y="7493"/>
                  </a:lnTo>
                  <a:lnTo>
                    <a:pt x="68675" y="13416"/>
                  </a:lnTo>
                  <a:lnTo>
                    <a:pt x="72855" y="31285"/>
                  </a:lnTo>
                  <a:lnTo>
                    <a:pt x="71891" y="47694"/>
                  </a:lnTo>
                  <a:lnTo>
                    <a:pt x="66877" y="62043"/>
                  </a:lnTo>
                  <a:lnTo>
                    <a:pt x="57592" y="75475"/>
                  </a:lnTo>
                  <a:lnTo>
                    <a:pt x="43588" y="85679"/>
                  </a:lnTo>
                  <a:lnTo>
                    <a:pt x="0" y="982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SMARTInkShape-458">
              <a:extLst>
                <a:ext uri="{FF2B5EF4-FFF2-40B4-BE49-F238E27FC236}">
                  <a16:creationId xmlns:a16="http://schemas.microsoft.com/office/drawing/2014/main" id="{164EB1CE-A73F-CDE9-4692-3B56FC9D1BB9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2147985" y="5545891"/>
              <a:ext cx="23716" cy="273885"/>
            </a:xfrm>
            <a:custGeom>
              <a:avLst/>
              <a:gdLst/>
              <a:ahLst/>
              <a:cxnLst/>
              <a:rect l="0" t="0" r="0" b="0"/>
              <a:pathLst>
                <a:path w="23716" h="273885">
                  <a:moveTo>
                    <a:pt x="14190" y="45284"/>
                  </a:moveTo>
                  <a:lnTo>
                    <a:pt x="14190" y="45284"/>
                  </a:lnTo>
                  <a:lnTo>
                    <a:pt x="14190" y="0"/>
                  </a:lnTo>
                  <a:lnTo>
                    <a:pt x="14190" y="3409"/>
                  </a:lnTo>
                  <a:lnTo>
                    <a:pt x="5989" y="41568"/>
                  </a:lnTo>
                  <a:lnTo>
                    <a:pt x="5057" y="76168"/>
                  </a:lnTo>
                  <a:lnTo>
                    <a:pt x="2017" y="107694"/>
                  </a:lnTo>
                  <a:lnTo>
                    <a:pt x="0" y="152675"/>
                  </a:lnTo>
                  <a:lnTo>
                    <a:pt x="3283" y="188934"/>
                  </a:lnTo>
                  <a:lnTo>
                    <a:pt x="6167" y="212845"/>
                  </a:lnTo>
                  <a:lnTo>
                    <a:pt x="23715" y="27388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SMARTInkShape-459">
              <a:extLst>
                <a:ext uri="{FF2B5EF4-FFF2-40B4-BE49-F238E27FC236}">
                  <a16:creationId xmlns:a16="http://schemas.microsoft.com/office/drawing/2014/main" id="{6AA925A7-5A75-91C4-0B43-E9D5B2401519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2219325" y="5682526"/>
              <a:ext cx="104776" cy="124790"/>
            </a:xfrm>
            <a:custGeom>
              <a:avLst/>
              <a:gdLst/>
              <a:ahLst/>
              <a:cxnLst/>
              <a:rect l="0" t="0" r="0" b="0"/>
              <a:pathLst>
                <a:path w="104776" h="124790">
                  <a:moveTo>
                    <a:pt x="0" y="41999"/>
                  </a:moveTo>
                  <a:lnTo>
                    <a:pt x="0" y="41999"/>
                  </a:lnTo>
                  <a:lnTo>
                    <a:pt x="15209" y="35454"/>
                  </a:lnTo>
                  <a:lnTo>
                    <a:pt x="26515" y="33798"/>
                  </a:lnTo>
                  <a:lnTo>
                    <a:pt x="35773" y="35885"/>
                  </a:lnTo>
                  <a:lnTo>
                    <a:pt x="39724" y="37923"/>
                  </a:lnTo>
                  <a:lnTo>
                    <a:pt x="52580" y="37365"/>
                  </a:lnTo>
                  <a:lnTo>
                    <a:pt x="92027" y="30082"/>
                  </a:lnTo>
                  <a:lnTo>
                    <a:pt x="96276" y="27703"/>
                  </a:lnTo>
                  <a:lnTo>
                    <a:pt x="99109" y="25060"/>
                  </a:lnTo>
                  <a:lnTo>
                    <a:pt x="102257" y="19302"/>
                  </a:lnTo>
                  <a:lnTo>
                    <a:pt x="102038" y="16284"/>
                  </a:lnTo>
                  <a:lnTo>
                    <a:pt x="98972" y="10108"/>
                  </a:lnTo>
                  <a:lnTo>
                    <a:pt x="86240" y="682"/>
                  </a:lnTo>
                  <a:lnTo>
                    <a:pt x="69373" y="0"/>
                  </a:lnTo>
                  <a:lnTo>
                    <a:pt x="49883" y="4283"/>
                  </a:lnTo>
                  <a:lnTo>
                    <a:pt x="34165" y="13242"/>
                  </a:lnTo>
                  <a:lnTo>
                    <a:pt x="13415" y="35242"/>
                  </a:lnTo>
                  <a:lnTo>
                    <a:pt x="5962" y="58399"/>
                  </a:lnTo>
                  <a:lnTo>
                    <a:pt x="1178" y="101213"/>
                  </a:lnTo>
                  <a:lnTo>
                    <a:pt x="2902" y="107933"/>
                  </a:lnTo>
                  <a:lnTo>
                    <a:pt x="10462" y="118222"/>
                  </a:lnTo>
                  <a:lnTo>
                    <a:pt x="26522" y="123501"/>
                  </a:lnTo>
                  <a:lnTo>
                    <a:pt x="46713" y="124789"/>
                  </a:lnTo>
                  <a:lnTo>
                    <a:pt x="104775" y="1086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SMARTInkShape-460">
              <a:extLst>
                <a:ext uri="{FF2B5EF4-FFF2-40B4-BE49-F238E27FC236}">
                  <a16:creationId xmlns:a16="http://schemas.microsoft.com/office/drawing/2014/main" id="{669A1E2F-EE27-8E04-E793-3ABFDBF59720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2305050" y="5658358"/>
              <a:ext cx="123826" cy="142368"/>
            </a:xfrm>
            <a:custGeom>
              <a:avLst/>
              <a:gdLst/>
              <a:ahLst/>
              <a:cxnLst/>
              <a:rect l="0" t="0" r="0" b="0"/>
              <a:pathLst>
                <a:path w="123826" h="142368">
                  <a:moveTo>
                    <a:pt x="123825" y="18542"/>
                  </a:moveTo>
                  <a:lnTo>
                    <a:pt x="123825" y="18542"/>
                  </a:lnTo>
                  <a:lnTo>
                    <a:pt x="123825" y="5285"/>
                  </a:lnTo>
                  <a:lnTo>
                    <a:pt x="121708" y="3354"/>
                  </a:lnTo>
                  <a:lnTo>
                    <a:pt x="113712" y="1209"/>
                  </a:lnTo>
                  <a:lnTo>
                    <a:pt x="97310" y="0"/>
                  </a:lnTo>
                  <a:lnTo>
                    <a:pt x="73988" y="4699"/>
                  </a:lnTo>
                  <a:lnTo>
                    <a:pt x="57083" y="12794"/>
                  </a:lnTo>
                  <a:lnTo>
                    <a:pt x="51828" y="18810"/>
                  </a:lnTo>
                  <a:lnTo>
                    <a:pt x="49493" y="26069"/>
                  </a:lnTo>
                  <a:lnTo>
                    <a:pt x="48455" y="36351"/>
                  </a:lnTo>
                  <a:lnTo>
                    <a:pt x="50816" y="45155"/>
                  </a:lnTo>
                  <a:lnTo>
                    <a:pt x="52928" y="48984"/>
                  </a:lnTo>
                  <a:lnTo>
                    <a:pt x="66012" y="59429"/>
                  </a:lnTo>
                  <a:lnTo>
                    <a:pt x="96764" y="78833"/>
                  </a:lnTo>
                  <a:lnTo>
                    <a:pt x="101215" y="85203"/>
                  </a:lnTo>
                  <a:lnTo>
                    <a:pt x="102401" y="88383"/>
                  </a:lnTo>
                  <a:lnTo>
                    <a:pt x="101076" y="92619"/>
                  </a:lnTo>
                  <a:lnTo>
                    <a:pt x="83108" y="115642"/>
                  </a:lnTo>
                  <a:lnTo>
                    <a:pt x="68134" y="126099"/>
                  </a:lnTo>
                  <a:lnTo>
                    <a:pt x="36506" y="138056"/>
                  </a:lnTo>
                  <a:lnTo>
                    <a:pt x="0" y="14236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SMARTInkShape-Group83">
            <a:extLst>
              <a:ext uri="{FF2B5EF4-FFF2-40B4-BE49-F238E27FC236}">
                <a16:creationId xmlns:a16="http://schemas.microsoft.com/office/drawing/2014/main" id="{1AEF1E23-339B-0382-4B67-3BB4FDB06339}"/>
              </a:ext>
            </a:extLst>
          </p:cNvPr>
          <p:cNvGrpSpPr/>
          <p:nvPr/>
        </p:nvGrpSpPr>
        <p:grpSpPr>
          <a:xfrm>
            <a:off x="2723507" y="5606435"/>
            <a:ext cx="295919" cy="394316"/>
            <a:chOff x="2723507" y="5606435"/>
            <a:chExt cx="295919" cy="394316"/>
          </a:xfrm>
        </p:grpSpPr>
        <p:sp>
          <p:nvSpPr>
            <p:cNvPr id="329" name="SMARTInkShape-461">
              <a:extLst>
                <a:ext uri="{FF2B5EF4-FFF2-40B4-BE49-F238E27FC236}">
                  <a16:creationId xmlns:a16="http://schemas.microsoft.com/office/drawing/2014/main" id="{B19B4449-42DD-7603-458A-E8F1256D3DEB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2723507" y="5680944"/>
              <a:ext cx="82241" cy="112287"/>
            </a:xfrm>
            <a:custGeom>
              <a:avLst/>
              <a:gdLst/>
              <a:ahLst/>
              <a:cxnLst/>
              <a:rect l="0" t="0" r="0" b="0"/>
              <a:pathLst>
                <a:path w="82241" h="112287">
                  <a:moveTo>
                    <a:pt x="67318" y="15006"/>
                  </a:moveTo>
                  <a:lnTo>
                    <a:pt x="67318" y="15006"/>
                  </a:lnTo>
                  <a:lnTo>
                    <a:pt x="76808" y="5515"/>
                  </a:lnTo>
                  <a:lnTo>
                    <a:pt x="71776" y="435"/>
                  </a:lnTo>
                  <a:lnTo>
                    <a:pt x="69232" y="0"/>
                  </a:lnTo>
                  <a:lnTo>
                    <a:pt x="66477" y="768"/>
                  </a:lnTo>
                  <a:lnTo>
                    <a:pt x="23586" y="23519"/>
                  </a:lnTo>
                  <a:lnTo>
                    <a:pt x="4031" y="46103"/>
                  </a:lnTo>
                  <a:lnTo>
                    <a:pt x="785" y="53729"/>
                  </a:lnTo>
                  <a:lnTo>
                    <a:pt x="0" y="67847"/>
                  </a:lnTo>
                  <a:lnTo>
                    <a:pt x="10566" y="92751"/>
                  </a:lnTo>
                  <a:lnTo>
                    <a:pt x="21281" y="105299"/>
                  </a:lnTo>
                  <a:lnTo>
                    <a:pt x="27102" y="110126"/>
                  </a:lnTo>
                  <a:lnTo>
                    <a:pt x="34157" y="112286"/>
                  </a:lnTo>
                  <a:lnTo>
                    <a:pt x="50463" y="111864"/>
                  </a:lnTo>
                  <a:lnTo>
                    <a:pt x="72437" y="105676"/>
                  </a:lnTo>
                  <a:lnTo>
                    <a:pt x="77080" y="101911"/>
                  </a:lnTo>
                  <a:lnTo>
                    <a:pt x="82240" y="92083"/>
                  </a:lnTo>
                  <a:lnTo>
                    <a:pt x="81712" y="80659"/>
                  </a:lnTo>
                  <a:lnTo>
                    <a:pt x="69880" y="44308"/>
                  </a:lnTo>
                  <a:lnTo>
                    <a:pt x="59593" y="27345"/>
                  </a:lnTo>
                  <a:lnTo>
                    <a:pt x="57935" y="26407"/>
                  </a:lnTo>
                  <a:lnTo>
                    <a:pt x="48268" y="2453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SMARTInkShape-462">
              <a:extLst>
                <a:ext uri="{FF2B5EF4-FFF2-40B4-BE49-F238E27FC236}">
                  <a16:creationId xmlns:a16="http://schemas.microsoft.com/office/drawing/2014/main" id="{E8A93780-65FC-8039-84CB-730EA51895CB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2877610" y="5606435"/>
              <a:ext cx="113241" cy="394316"/>
            </a:xfrm>
            <a:custGeom>
              <a:avLst/>
              <a:gdLst/>
              <a:ahLst/>
              <a:cxnLst/>
              <a:rect l="0" t="0" r="0" b="0"/>
              <a:pathLst>
                <a:path w="113241" h="394316">
                  <a:moveTo>
                    <a:pt x="113240" y="99040"/>
                  </a:moveTo>
                  <a:lnTo>
                    <a:pt x="113240" y="99040"/>
                  </a:lnTo>
                  <a:lnTo>
                    <a:pt x="113240" y="57622"/>
                  </a:lnTo>
                  <a:lnTo>
                    <a:pt x="113240" y="49203"/>
                  </a:lnTo>
                  <a:lnTo>
                    <a:pt x="107596" y="34205"/>
                  </a:lnTo>
                  <a:lnTo>
                    <a:pt x="87828" y="4787"/>
                  </a:lnTo>
                  <a:lnTo>
                    <a:pt x="86773" y="1280"/>
                  </a:lnTo>
                  <a:lnTo>
                    <a:pt x="85012" y="0"/>
                  </a:lnTo>
                  <a:lnTo>
                    <a:pt x="82780" y="205"/>
                  </a:lnTo>
                  <a:lnTo>
                    <a:pt x="76649" y="3082"/>
                  </a:lnTo>
                  <a:lnTo>
                    <a:pt x="48758" y="46644"/>
                  </a:lnTo>
                  <a:lnTo>
                    <a:pt x="28222" y="90140"/>
                  </a:lnTo>
                  <a:lnTo>
                    <a:pt x="21022" y="121098"/>
                  </a:lnTo>
                  <a:lnTo>
                    <a:pt x="13532" y="164427"/>
                  </a:lnTo>
                  <a:lnTo>
                    <a:pt x="8407" y="210106"/>
                  </a:lnTo>
                  <a:lnTo>
                    <a:pt x="3274" y="240957"/>
                  </a:lnTo>
                  <a:lnTo>
                    <a:pt x="4304" y="279826"/>
                  </a:lnTo>
                  <a:lnTo>
                    <a:pt x="0" y="323134"/>
                  </a:lnTo>
                  <a:lnTo>
                    <a:pt x="6618" y="364311"/>
                  </a:lnTo>
                  <a:lnTo>
                    <a:pt x="8702" y="376746"/>
                  </a:lnTo>
                  <a:lnTo>
                    <a:pt x="17990" y="3943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SMARTInkShape-463">
              <a:extLst>
                <a:ext uri="{FF2B5EF4-FFF2-40B4-BE49-F238E27FC236}">
                  <a16:creationId xmlns:a16="http://schemas.microsoft.com/office/drawing/2014/main" id="{50DEBC60-2100-7352-2F5A-55B6E2A6D139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2828925" y="5791200"/>
              <a:ext cx="190501" cy="28576"/>
            </a:xfrm>
            <a:custGeom>
              <a:avLst/>
              <a:gdLst/>
              <a:ahLst/>
              <a:cxnLst/>
              <a:rect l="0" t="0" r="0" b="0"/>
              <a:pathLst>
                <a:path w="190501" h="28576">
                  <a:moveTo>
                    <a:pt x="0" y="28575"/>
                  </a:moveTo>
                  <a:lnTo>
                    <a:pt x="0" y="28575"/>
                  </a:lnTo>
                  <a:lnTo>
                    <a:pt x="44240" y="9277"/>
                  </a:lnTo>
                  <a:lnTo>
                    <a:pt x="85057" y="1833"/>
                  </a:lnTo>
                  <a:lnTo>
                    <a:pt x="132355" y="362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9" name="SMARTInkShape-Group84">
            <a:extLst>
              <a:ext uri="{FF2B5EF4-FFF2-40B4-BE49-F238E27FC236}">
                <a16:creationId xmlns:a16="http://schemas.microsoft.com/office/drawing/2014/main" id="{9144EBBE-9F17-238B-28CB-6F9D8BE8772A}"/>
              </a:ext>
            </a:extLst>
          </p:cNvPr>
          <p:cNvGrpSpPr/>
          <p:nvPr/>
        </p:nvGrpSpPr>
        <p:grpSpPr>
          <a:xfrm>
            <a:off x="3301824" y="5583367"/>
            <a:ext cx="670102" cy="331659"/>
            <a:chOff x="3301824" y="5583367"/>
            <a:chExt cx="670102" cy="331659"/>
          </a:xfrm>
        </p:grpSpPr>
        <p:sp>
          <p:nvSpPr>
            <p:cNvPr id="333" name="SMARTInkShape-464">
              <a:extLst>
                <a:ext uri="{FF2B5EF4-FFF2-40B4-BE49-F238E27FC236}">
                  <a16:creationId xmlns:a16="http://schemas.microsoft.com/office/drawing/2014/main" id="{B1A7FA8F-FA45-672A-52DA-21FD3720D48E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3301824" y="5583367"/>
              <a:ext cx="98474" cy="300019"/>
            </a:xfrm>
            <a:custGeom>
              <a:avLst/>
              <a:gdLst/>
              <a:ahLst/>
              <a:cxnLst/>
              <a:rect l="0" t="0" r="0" b="0"/>
              <a:pathLst>
                <a:path w="98474" h="300019">
                  <a:moveTo>
                    <a:pt x="60501" y="17333"/>
                  </a:moveTo>
                  <a:lnTo>
                    <a:pt x="60501" y="17333"/>
                  </a:lnTo>
                  <a:lnTo>
                    <a:pt x="60501" y="4076"/>
                  </a:lnTo>
                  <a:lnTo>
                    <a:pt x="61559" y="2145"/>
                  </a:lnTo>
                  <a:lnTo>
                    <a:pt x="63323" y="858"/>
                  </a:lnTo>
                  <a:lnTo>
                    <a:pt x="65558" y="0"/>
                  </a:lnTo>
                  <a:lnTo>
                    <a:pt x="67047" y="486"/>
                  </a:lnTo>
                  <a:lnTo>
                    <a:pt x="68040" y="1868"/>
                  </a:lnTo>
                  <a:lnTo>
                    <a:pt x="69143" y="7285"/>
                  </a:lnTo>
                  <a:lnTo>
                    <a:pt x="68706" y="23292"/>
                  </a:lnTo>
                  <a:lnTo>
                    <a:pt x="56734" y="65743"/>
                  </a:lnTo>
                  <a:lnTo>
                    <a:pt x="44195" y="109865"/>
                  </a:lnTo>
                  <a:lnTo>
                    <a:pt x="34208" y="151579"/>
                  </a:lnTo>
                  <a:lnTo>
                    <a:pt x="22225" y="194604"/>
                  </a:lnTo>
                  <a:lnTo>
                    <a:pt x="18089" y="221003"/>
                  </a:lnTo>
                  <a:lnTo>
                    <a:pt x="21236" y="263822"/>
                  </a:lnTo>
                  <a:lnTo>
                    <a:pt x="22941" y="281400"/>
                  </a:lnTo>
                  <a:lnTo>
                    <a:pt x="30533" y="300018"/>
                  </a:lnTo>
                  <a:lnTo>
                    <a:pt x="32056" y="299981"/>
                  </a:lnTo>
                  <a:lnTo>
                    <a:pt x="42104" y="295141"/>
                  </a:lnTo>
                  <a:lnTo>
                    <a:pt x="45062" y="294614"/>
                  </a:lnTo>
                  <a:lnTo>
                    <a:pt x="47033" y="293203"/>
                  </a:lnTo>
                  <a:lnTo>
                    <a:pt x="48347" y="291205"/>
                  </a:lnTo>
                  <a:lnTo>
                    <a:pt x="49223" y="288814"/>
                  </a:lnTo>
                  <a:lnTo>
                    <a:pt x="51924" y="287220"/>
                  </a:lnTo>
                  <a:lnTo>
                    <a:pt x="64780" y="283919"/>
                  </a:lnTo>
                  <a:lnTo>
                    <a:pt x="72281" y="279396"/>
                  </a:lnTo>
                  <a:lnTo>
                    <a:pt x="76320" y="273858"/>
                  </a:lnTo>
                  <a:lnTo>
                    <a:pt x="77397" y="270900"/>
                  </a:lnTo>
                  <a:lnTo>
                    <a:pt x="79173" y="268928"/>
                  </a:lnTo>
                  <a:lnTo>
                    <a:pt x="83969" y="266736"/>
                  </a:lnTo>
                  <a:lnTo>
                    <a:pt x="85672" y="265093"/>
                  </a:lnTo>
                  <a:lnTo>
                    <a:pt x="96416" y="238214"/>
                  </a:lnTo>
                  <a:lnTo>
                    <a:pt x="98473" y="209233"/>
                  </a:lnTo>
                  <a:lnTo>
                    <a:pt x="93506" y="191432"/>
                  </a:lnTo>
                  <a:lnTo>
                    <a:pt x="80276" y="172752"/>
                  </a:lnTo>
                  <a:lnTo>
                    <a:pt x="68937" y="165783"/>
                  </a:lnTo>
                  <a:lnTo>
                    <a:pt x="45009" y="161859"/>
                  </a:lnTo>
                  <a:lnTo>
                    <a:pt x="14167" y="160534"/>
                  </a:lnTo>
                  <a:lnTo>
                    <a:pt x="5336" y="163175"/>
                  </a:lnTo>
                  <a:lnTo>
                    <a:pt x="1499" y="165361"/>
                  </a:lnTo>
                  <a:lnTo>
                    <a:pt x="0" y="166818"/>
                  </a:lnTo>
                  <a:lnTo>
                    <a:pt x="3351" y="1697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SMARTInkShape-465">
              <a:extLst>
                <a:ext uri="{FF2B5EF4-FFF2-40B4-BE49-F238E27FC236}">
                  <a16:creationId xmlns:a16="http://schemas.microsoft.com/office/drawing/2014/main" id="{C8A76680-A99B-3FDB-EB25-AF69F062858A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3433218" y="5763959"/>
              <a:ext cx="93753" cy="100975"/>
            </a:xfrm>
            <a:custGeom>
              <a:avLst/>
              <a:gdLst/>
              <a:ahLst/>
              <a:cxnLst/>
              <a:rect l="0" t="0" r="0" b="0"/>
              <a:pathLst>
                <a:path w="93753" h="100975">
                  <a:moveTo>
                    <a:pt x="91032" y="17716"/>
                  </a:moveTo>
                  <a:lnTo>
                    <a:pt x="91032" y="17716"/>
                  </a:lnTo>
                  <a:lnTo>
                    <a:pt x="91032" y="8307"/>
                  </a:lnTo>
                  <a:lnTo>
                    <a:pt x="85975" y="3168"/>
                  </a:lnTo>
                  <a:lnTo>
                    <a:pt x="80671" y="667"/>
                  </a:lnTo>
                  <a:lnTo>
                    <a:pt x="77775" y="0"/>
                  </a:lnTo>
                  <a:lnTo>
                    <a:pt x="58529" y="4118"/>
                  </a:lnTo>
                  <a:lnTo>
                    <a:pt x="32718" y="17097"/>
                  </a:lnTo>
                  <a:lnTo>
                    <a:pt x="10019" y="39405"/>
                  </a:lnTo>
                  <a:lnTo>
                    <a:pt x="2109" y="54166"/>
                  </a:lnTo>
                  <a:lnTo>
                    <a:pt x="0" y="61066"/>
                  </a:lnTo>
                  <a:lnTo>
                    <a:pt x="1769" y="67783"/>
                  </a:lnTo>
                  <a:lnTo>
                    <a:pt x="12202" y="80890"/>
                  </a:lnTo>
                  <a:lnTo>
                    <a:pt x="30868" y="95114"/>
                  </a:lnTo>
                  <a:lnTo>
                    <a:pt x="54861" y="100974"/>
                  </a:lnTo>
                  <a:lnTo>
                    <a:pt x="70017" y="96700"/>
                  </a:lnTo>
                  <a:lnTo>
                    <a:pt x="82751" y="87745"/>
                  </a:lnTo>
                  <a:lnTo>
                    <a:pt x="91937" y="76710"/>
                  </a:lnTo>
                  <a:lnTo>
                    <a:pt x="93752" y="69745"/>
                  </a:lnTo>
                  <a:lnTo>
                    <a:pt x="92947" y="53540"/>
                  </a:lnTo>
                  <a:lnTo>
                    <a:pt x="86238" y="38576"/>
                  </a:lnTo>
                  <a:lnTo>
                    <a:pt x="69742" y="16781"/>
                  </a:lnTo>
                  <a:lnTo>
                    <a:pt x="62872" y="12008"/>
                  </a:lnTo>
                  <a:lnTo>
                    <a:pt x="53055" y="9322"/>
                  </a:lnTo>
                  <a:lnTo>
                    <a:pt x="43407" y="81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SMARTInkShape-466">
              <a:extLst>
                <a:ext uri="{FF2B5EF4-FFF2-40B4-BE49-F238E27FC236}">
                  <a16:creationId xmlns:a16="http://schemas.microsoft.com/office/drawing/2014/main" id="{F988CC9C-0CCA-EA05-C9E3-7E27BC256E59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3562350" y="5800725"/>
              <a:ext cx="114301" cy="114301"/>
            </a:xfrm>
            <a:custGeom>
              <a:avLst/>
              <a:gdLst/>
              <a:ahLst/>
              <a:cxnLst/>
              <a:rect l="0" t="0" r="0" b="0"/>
              <a:pathLst>
                <a:path w="114301" h="114301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27446" y="5056"/>
                  </a:lnTo>
                  <a:lnTo>
                    <a:pt x="36187" y="13183"/>
                  </a:lnTo>
                  <a:lnTo>
                    <a:pt x="65269" y="59245"/>
                  </a:lnTo>
                  <a:lnTo>
                    <a:pt x="100449" y="105584"/>
                  </a:lnTo>
                  <a:lnTo>
                    <a:pt x="114300" y="114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SMARTInkShape-467">
              <a:extLst>
                <a:ext uri="{FF2B5EF4-FFF2-40B4-BE49-F238E27FC236}">
                  <a16:creationId xmlns:a16="http://schemas.microsoft.com/office/drawing/2014/main" id="{F8BA6480-36B5-3DEC-AA9B-B43F15961D2E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3552825" y="5777070"/>
              <a:ext cx="114301" cy="90331"/>
            </a:xfrm>
            <a:custGeom>
              <a:avLst/>
              <a:gdLst/>
              <a:ahLst/>
              <a:cxnLst/>
              <a:rect l="0" t="0" r="0" b="0"/>
              <a:pathLst>
                <a:path w="114301" h="90331">
                  <a:moveTo>
                    <a:pt x="114300" y="14130"/>
                  </a:moveTo>
                  <a:lnTo>
                    <a:pt x="114300" y="14130"/>
                  </a:lnTo>
                  <a:lnTo>
                    <a:pt x="114300" y="873"/>
                  </a:lnTo>
                  <a:lnTo>
                    <a:pt x="112183" y="0"/>
                  </a:lnTo>
                  <a:lnTo>
                    <a:pt x="82728" y="8847"/>
                  </a:lnTo>
                  <a:lnTo>
                    <a:pt x="43350" y="31335"/>
                  </a:lnTo>
                  <a:lnTo>
                    <a:pt x="33025" y="40826"/>
                  </a:lnTo>
                  <a:lnTo>
                    <a:pt x="0" y="903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SMARTInkShape-468">
              <a:extLst>
                <a:ext uri="{FF2B5EF4-FFF2-40B4-BE49-F238E27FC236}">
                  <a16:creationId xmlns:a16="http://schemas.microsoft.com/office/drawing/2014/main" id="{CEF3B408-9A67-0373-7CF3-5C774D7A518C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3716761" y="5791364"/>
              <a:ext cx="134200" cy="118113"/>
            </a:xfrm>
            <a:custGeom>
              <a:avLst/>
              <a:gdLst/>
              <a:ahLst/>
              <a:cxnLst/>
              <a:rect l="0" t="0" r="0" b="0"/>
              <a:pathLst>
                <a:path w="134200" h="118113">
                  <a:moveTo>
                    <a:pt x="7514" y="56986"/>
                  </a:moveTo>
                  <a:lnTo>
                    <a:pt x="7514" y="56986"/>
                  </a:lnTo>
                  <a:lnTo>
                    <a:pt x="12571" y="51930"/>
                  </a:lnTo>
                  <a:lnTo>
                    <a:pt x="20697" y="49447"/>
                  </a:lnTo>
                  <a:lnTo>
                    <a:pt x="47921" y="44813"/>
                  </a:lnTo>
                  <a:lnTo>
                    <a:pt x="60398" y="40992"/>
                  </a:lnTo>
                  <a:lnTo>
                    <a:pt x="104222" y="35293"/>
                  </a:lnTo>
                  <a:lnTo>
                    <a:pt x="119423" y="27628"/>
                  </a:lnTo>
                  <a:lnTo>
                    <a:pt x="134042" y="15556"/>
                  </a:lnTo>
                  <a:lnTo>
                    <a:pt x="134199" y="12433"/>
                  </a:lnTo>
                  <a:lnTo>
                    <a:pt x="132187" y="9292"/>
                  </a:lnTo>
                  <a:lnTo>
                    <a:pt x="125366" y="4039"/>
                  </a:lnTo>
                  <a:lnTo>
                    <a:pt x="118806" y="1704"/>
                  </a:lnTo>
                  <a:lnTo>
                    <a:pt x="91403" y="0"/>
                  </a:lnTo>
                  <a:lnTo>
                    <a:pt x="57874" y="8051"/>
                  </a:lnTo>
                  <a:lnTo>
                    <a:pt x="52729" y="10604"/>
                  </a:lnTo>
                  <a:lnTo>
                    <a:pt x="19256" y="40366"/>
                  </a:lnTo>
                  <a:lnTo>
                    <a:pt x="11674" y="53833"/>
                  </a:lnTo>
                  <a:lnTo>
                    <a:pt x="0" y="93873"/>
                  </a:lnTo>
                  <a:lnTo>
                    <a:pt x="1705" y="102661"/>
                  </a:lnTo>
                  <a:lnTo>
                    <a:pt x="3641" y="106486"/>
                  </a:lnTo>
                  <a:lnTo>
                    <a:pt x="11437" y="113558"/>
                  </a:lnTo>
                  <a:lnTo>
                    <a:pt x="16479" y="116925"/>
                  </a:lnTo>
                  <a:lnTo>
                    <a:pt x="20899" y="118112"/>
                  </a:lnTo>
                  <a:lnTo>
                    <a:pt x="24904" y="117845"/>
                  </a:lnTo>
                  <a:lnTo>
                    <a:pt x="38419" y="115235"/>
                  </a:lnTo>
                  <a:lnTo>
                    <a:pt x="74189" y="1141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SMARTInkShape-469">
              <a:extLst>
                <a:ext uri="{FF2B5EF4-FFF2-40B4-BE49-F238E27FC236}">
                  <a16:creationId xmlns:a16="http://schemas.microsoft.com/office/drawing/2014/main" id="{3F765BF4-03FC-8461-F620-35ECA1644A73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848100" y="5764342"/>
              <a:ext cx="123826" cy="150684"/>
            </a:xfrm>
            <a:custGeom>
              <a:avLst/>
              <a:gdLst/>
              <a:ahLst/>
              <a:cxnLst/>
              <a:rect l="0" t="0" r="0" b="0"/>
              <a:pathLst>
                <a:path w="123826" h="150684">
                  <a:moveTo>
                    <a:pt x="123825" y="17333"/>
                  </a:moveTo>
                  <a:lnTo>
                    <a:pt x="123825" y="17333"/>
                  </a:lnTo>
                  <a:lnTo>
                    <a:pt x="123825" y="4076"/>
                  </a:lnTo>
                  <a:lnTo>
                    <a:pt x="122767" y="2145"/>
                  </a:lnTo>
                  <a:lnTo>
                    <a:pt x="121003" y="858"/>
                  </a:lnTo>
                  <a:lnTo>
                    <a:pt x="118768" y="0"/>
                  </a:lnTo>
                  <a:lnTo>
                    <a:pt x="74920" y="11691"/>
                  </a:lnTo>
                  <a:lnTo>
                    <a:pt x="57359" y="20718"/>
                  </a:lnTo>
                  <a:lnTo>
                    <a:pt x="45453" y="30095"/>
                  </a:lnTo>
                  <a:lnTo>
                    <a:pt x="41368" y="36411"/>
                  </a:lnTo>
                  <a:lnTo>
                    <a:pt x="40279" y="39575"/>
                  </a:lnTo>
                  <a:lnTo>
                    <a:pt x="40611" y="42745"/>
                  </a:lnTo>
                  <a:lnTo>
                    <a:pt x="43802" y="49089"/>
                  </a:lnTo>
                  <a:lnTo>
                    <a:pt x="51549" y="58610"/>
                  </a:lnTo>
                  <a:lnTo>
                    <a:pt x="89295" y="89476"/>
                  </a:lnTo>
                  <a:lnTo>
                    <a:pt x="92603" y="96316"/>
                  </a:lnTo>
                  <a:lnTo>
                    <a:pt x="94466" y="106117"/>
                  </a:lnTo>
                  <a:lnTo>
                    <a:pt x="89961" y="120780"/>
                  </a:lnTo>
                  <a:lnTo>
                    <a:pt x="87490" y="124398"/>
                  </a:lnTo>
                  <a:lnTo>
                    <a:pt x="58389" y="144609"/>
                  </a:lnTo>
                  <a:lnTo>
                    <a:pt x="27996" y="149483"/>
                  </a:lnTo>
                  <a:lnTo>
                    <a:pt x="0" y="1506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2" name="SMARTInkShape-Group85">
            <a:extLst>
              <a:ext uri="{FF2B5EF4-FFF2-40B4-BE49-F238E27FC236}">
                <a16:creationId xmlns:a16="http://schemas.microsoft.com/office/drawing/2014/main" id="{E8BC9D98-68F9-177C-A3EF-A48C700169C7}"/>
              </a:ext>
            </a:extLst>
          </p:cNvPr>
          <p:cNvGrpSpPr/>
          <p:nvPr/>
        </p:nvGrpSpPr>
        <p:grpSpPr>
          <a:xfrm>
            <a:off x="4238625" y="5753100"/>
            <a:ext cx="1123951" cy="390526"/>
            <a:chOff x="4238625" y="5753100"/>
            <a:chExt cx="1123951" cy="390526"/>
          </a:xfrm>
        </p:grpSpPr>
        <p:sp>
          <p:nvSpPr>
            <p:cNvPr id="340" name="SMARTInkShape-470">
              <a:extLst>
                <a:ext uri="{FF2B5EF4-FFF2-40B4-BE49-F238E27FC236}">
                  <a16:creationId xmlns:a16="http://schemas.microsoft.com/office/drawing/2014/main" id="{8F9D4018-F3C7-59A5-C20A-E47EF821BA1F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238625" y="5810793"/>
              <a:ext cx="38067" cy="161383"/>
            </a:xfrm>
            <a:custGeom>
              <a:avLst/>
              <a:gdLst/>
              <a:ahLst/>
              <a:cxnLst/>
              <a:rect l="0" t="0" r="0" b="0"/>
              <a:pathLst>
                <a:path w="38067" h="161383">
                  <a:moveTo>
                    <a:pt x="28575" y="28032"/>
                  </a:moveTo>
                  <a:lnTo>
                    <a:pt x="28575" y="28032"/>
                  </a:lnTo>
                  <a:lnTo>
                    <a:pt x="33632" y="22976"/>
                  </a:lnTo>
                  <a:lnTo>
                    <a:pt x="36114" y="17671"/>
                  </a:lnTo>
                  <a:lnTo>
                    <a:pt x="38066" y="0"/>
                  </a:lnTo>
                  <a:lnTo>
                    <a:pt x="30556" y="27790"/>
                  </a:lnTo>
                  <a:lnTo>
                    <a:pt x="26340" y="47010"/>
                  </a:lnTo>
                  <a:lnTo>
                    <a:pt x="21210" y="66111"/>
                  </a:lnTo>
                  <a:lnTo>
                    <a:pt x="18276" y="105483"/>
                  </a:lnTo>
                  <a:lnTo>
                    <a:pt x="0" y="1613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SMARTInkShape-471">
              <a:extLst>
                <a:ext uri="{FF2B5EF4-FFF2-40B4-BE49-F238E27FC236}">
                  <a16:creationId xmlns:a16="http://schemas.microsoft.com/office/drawing/2014/main" id="{90EC8A34-BE32-5877-9394-C5B825743AB3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257675" y="57531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1058" y="88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SMARTInkShape-472">
              <a:extLst>
                <a:ext uri="{FF2B5EF4-FFF2-40B4-BE49-F238E27FC236}">
                  <a16:creationId xmlns:a16="http://schemas.microsoft.com/office/drawing/2014/main" id="{7A7CF77E-80A8-00E5-14D1-D16D8622C497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4305300" y="5848893"/>
              <a:ext cx="190501" cy="149029"/>
            </a:xfrm>
            <a:custGeom>
              <a:avLst/>
              <a:gdLst/>
              <a:ahLst/>
              <a:cxnLst/>
              <a:rect l="0" t="0" r="0" b="0"/>
              <a:pathLst>
                <a:path w="190501" h="149029">
                  <a:moveTo>
                    <a:pt x="0" y="28032"/>
                  </a:moveTo>
                  <a:lnTo>
                    <a:pt x="0" y="28032"/>
                  </a:lnTo>
                  <a:lnTo>
                    <a:pt x="8663" y="20428"/>
                  </a:lnTo>
                  <a:lnTo>
                    <a:pt x="35211" y="3580"/>
                  </a:lnTo>
                  <a:lnTo>
                    <a:pt x="58899" y="0"/>
                  </a:lnTo>
                  <a:lnTo>
                    <a:pt x="62549" y="1936"/>
                  </a:lnTo>
                  <a:lnTo>
                    <a:pt x="69427" y="9731"/>
                  </a:lnTo>
                  <a:lnTo>
                    <a:pt x="73190" y="23074"/>
                  </a:lnTo>
                  <a:lnTo>
                    <a:pt x="73804" y="39586"/>
                  </a:lnTo>
                  <a:lnTo>
                    <a:pt x="68397" y="81702"/>
                  </a:lnTo>
                  <a:lnTo>
                    <a:pt x="64363" y="116605"/>
                  </a:lnTo>
                  <a:lnTo>
                    <a:pt x="57572" y="149028"/>
                  </a:lnTo>
                  <a:lnTo>
                    <a:pt x="62331" y="140906"/>
                  </a:lnTo>
                  <a:lnTo>
                    <a:pt x="68925" y="123513"/>
                  </a:lnTo>
                  <a:lnTo>
                    <a:pt x="102922" y="79547"/>
                  </a:lnTo>
                  <a:lnTo>
                    <a:pt x="145469" y="44749"/>
                  </a:lnTo>
                  <a:lnTo>
                    <a:pt x="163870" y="33456"/>
                  </a:lnTo>
                  <a:lnTo>
                    <a:pt x="172667" y="30442"/>
                  </a:lnTo>
                  <a:lnTo>
                    <a:pt x="176495" y="30697"/>
                  </a:lnTo>
                  <a:lnTo>
                    <a:pt x="183570" y="33803"/>
                  </a:lnTo>
                  <a:lnTo>
                    <a:pt x="184822" y="39287"/>
                  </a:lnTo>
                  <a:lnTo>
                    <a:pt x="183643" y="64058"/>
                  </a:lnTo>
                  <a:lnTo>
                    <a:pt x="190500" y="1137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SMARTInkShape-473">
              <a:extLst>
                <a:ext uri="{FF2B5EF4-FFF2-40B4-BE49-F238E27FC236}">
                  <a16:creationId xmlns:a16="http://schemas.microsoft.com/office/drawing/2014/main" id="{0EEF4901-7994-E0BF-D770-55DF5241DF96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4514850" y="5867793"/>
              <a:ext cx="122109" cy="130957"/>
            </a:xfrm>
            <a:custGeom>
              <a:avLst/>
              <a:gdLst/>
              <a:ahLst/>
              <a:cxnLst/>
              <a:rect l="0" t="0" r="0" b="0"/>
              <a:pathLst>
                <a:path w="122109" h="130957">
                  <a:moveTo>
                    <a:pt x="104775" y="9132"/>
                  </a:moveTo>
                  <a:lnTo>
                    <a:pt x="104775" y="9132"/>
                  </a:lnTo>
                  <a:lnTo>
                    <a:pt x="109832" y="9132"/>
                  </a:lnTo>
                  <a:lnTo>
                    <a:pt x="115136" y="6310"/>
                  </a:lnTo>
                  <a:lnTo>
                    <a:pt x="122108" y="931"/>
                  </a:lnTo>
                  <a:lnTo>
                    <a:pt x="121622" y="490"/>
                  </a:lnTo>
                  <a:lnTo>
                    <a:pt x="118261" y="0"/>
                  </a:lnTo>
                  <a:lnTo>
                    <a:pt x="74876" y="12900"/>
                  </a:lnTo>
                  <a:lnTo>
                    <a:pt x="51989" y="19637"/>
                  </a:lnTo>
                  <a:lnTo>
                    <a:pt x="36453" y="32470"/>
                  </a:lnTo>
                  <a:lnTo>
                    <a:pt x="32077" y="39966"/>
                  </a:lnTo>
                  <a:lnTo>
                    <a:pt x="31968" y="42387"/>
                  </a:lnTo>
                  <a:lnTo>
                    <a:pt x="32953" y="44003"/>
                  </a:lnTo>
                  <a:lnTo>
                    <a:pt x="78739" y="81347"/>
                  </a:lnTo>
                  <a:lnTo>
                    <a:pt x="87206" y="88147"/>
                  </a:lnTo>
                  <a:lnTo>
                    <a:pt x="91675" y="97519"/>
                  </a:lnTo>
                  <a:lnTo>
                    <a:pt x="94543" y="115726"/>
                  </a:lnTo>
                  <a:lnTo>
                    <a:pt x="91604" y="119353"/>
                  </a:lnTo>
                  <a:lnTo>
                    <a:pt x="79871" y="126205"/>
                  </a:lnTo>
                  <a:lnTo>
                    <a:pt x="50359" y="130956"/>
                  </a:lnTo>
                  <a:lnTo>
                    <a:pt x="0" y="1234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SMARTInkShape-474">
              <a:extLst>
                <a:ext uri="{FF2B5EF4-FFF2-40B4-BE49-F238E27FC236}">
                  <a16:creationId xmlns:a16="http://schemas.microsoft.com/office/drawing/2014/main" id="{23273B27-AB00-A231-422E-5F9C5B45EBB6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4600575" y="5905893"/>
              <a:ext cx="71020" cy="237733"/>
            </a:xfrm>
            <a:custGeom>
              <a:avLst/>
              <a:gdLst/>
              <a:ahLst/>
              <a:cxnLst/>
              <a:rect l="0" t="0" r="0" b="0"/>
              <a:pathLst>
                <a:path w="71020" h="237733">
                  <a:moveTo>
                    <a:pt x="47625" y="9132"/>
                  </a:moveTo>
                  <a:lnTo>
                    <a:pt x="47625" y="9132"/>
                  </a:lnTo>
                  <a:lnTo>
                    <a:pt x="52682" y="4076"/>
                  </a:lnTo>
                  <a:lnTo>
                    <a:pt x="57986" y="1593"/>
                  </a:lnTo>
                  <a:lnTo>
                    <a:pt x="70015" y="0"/>
                  </a:lnTo>
                  <a:lnTo>
                    <a:pt x="71019" y="1985"/>
                  </a:lnTo>
                  <a:lnTo>
                    <a:pt x="69311" y="9836"/>
                  </a:lnTo>
                  <a:lnTo>
                    <a:pt x="48592" y="49454"/>
                  </a:lnTo>
                  <a:lnTo>
                    <a:pt x="32569" y="92317"/>
                  </a:lnTo>
                  <a:lnTo>
                    <a:pt x="21039" y="137091"/>
                  </a:lnTo>
                  <a:lnTo>
                    <a:pt x="14168" y="182269"/>
                  </a:lnTo>
                  <a:lnTo>
                    <a:pt x="0" y="2377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SMARTInkShape-475">
              <a:extLst>
                <a:ext uri="{FF2B5EF4-FFF2-40B4-BE49-F238E27FC236}">
                  <a16:creationId xmlns:a16="http://schemas.microsoft.com/office/drawing/2014/main" id="{088E8D06-10E5-4101-3386-91B0AB0181C4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4591050" y="5900381"/>
              <a:ext cx="150370" cy="90845"/>
            </a:xfrm>
            <a:custGeom>
              <a:avLst/>
              <a:gdLst/>
              <a:ahLst/>
              <a:cxnLst/>
              <a:rect l="0" t="0" r="0" b="0"/>
              <a:pathLst>
                <a:path w="150370" h="90845">
                  <a:moveTo>
                    <a:pt x="66675" y="43219"/>
                  </a:moveTo>
                  <a:lnTo>
                    <a:pt x="66675" y="43219"/>
                  </a:lnTo>
                  <a:lnTo>
                    <a:pt x="66675" y="38163"/>
                  </a:lnTo>
                  <a:lnTo>
                    <a:pt x="69497" y="32858"/>
                  </a:lnTo>
                  <a:lnTo>
                    <a:pt x="73221" y="26972"/>
                  </a:lnTo>
                  <a:lnTo>
                    <a:pt x="76376" y="17709"/>
                  </a:lnTo>
                  <a:lnTo>
                    <a:pt x="80864" y="11421"/>
                  </a:lnTo>
                  <a:lnTo>
                    <a:pt x="86387" y="7919"/>
                  </a:lnTo>
                  <a:lnTo>
                    <a:pt x="109291" y="0"/>
                  </a:lnTo>
                  <a:lnTo>
                    <a:pt x="134820" y="4236"/>
                  </a:lnTo>
                  <a:lnTo>
                    <a:pt x="138564" y="6646"/>
                  </a:lnTo>
                  <a:lnTo>
                    <a:pt x="145545" y="14971"/>
                  </a:lnTo>
                  <a:lnTo>
                    <a:pt x="149353" y="28548"/>
                  </a:lnTo>
                  <a:lnTo>
                    <a:pt x="150369" y="36613"/>
                  </a:lnTo>
                  <a:lnTo>
                    <a:pt x="147871" y="44107"/>
                  </a:lnTo>
                  <a:lnTo>
                    <a:pt x="136628" y="58077"/>
                  </a:lnTo>
                  <a:lnTo>
                    <a:pt x="112449" y="77842"/>
                  </a:lnTo>
                  <a:lnTo>
                    <a:pt x="91605" y="85066"/>
                  </a:lnTo>
                  <a:lnTo>
                    <a:pt x="44169" y="90337"/>
                  </a:lnTo>
                  <a:lnTo>
                    <a:pt x="0" y="908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SMARTInkShape-476">
              <a:extLst>
                <a:ext uri="{FF2B5EF4-FFF2-40B4-BE49-F238E27FC236}">
                  <a16:creationId xmlns:a16="http://schemas.microsoft.com/office/drawing/2014/main" id="{E3E9C5DE-066A-3C66-39EF-DA82DBE22706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4717326" y="5896637"/>
              <a:ext cx="132452" cy="142214"/>
            </a:xfrm>
            <a:custGeom>
              <a:avLst/>
              <a:gdLst/>
              <a:ahLst/>
              <a:cxnLst/>
              <a:rect l="0" t="0" r="0" b="0"/>
              <a:pathLst>
                <a:path w="132452" h="142214">
                  <a:moveTo>
                    <a:pt x="26124" y="46963"/>
                  </a:moveTo>
                  <a:lnTo>
                    <a:pt x="26124" y="46963"/>
                  </a:lnTo>
                  <a:lnTo>
                    <a:pt x="71884" y="41907"/>
                  </a:lnTo>
                  <a:lnTo>
                    <a:pt x="107945" y="35204"/>
                  </a:lnTo>
                  <a:lnTo>
                    <a:pt x="123039" y="24429"/>
                  </a:lnTo>
                  <a:lnTo>
                    <a:pt x="128834" y="19241"/>
                  </a:lnTo>
                  <a:lnTo>
                    <a:pt x="131640" y="14723"/>
                  </a:lnTo>
                  <a:lnTo>
                    <a:pt x="132451" y="10653"/>
                  </a:lnTo>
                  <a:lnTo>
                    <a:pt x="131933" y="6881"/>
                  </a:lnTo>
                  <a:lnTo>
                    <a:pt x="130530" y="4367"/>
                  </a:lnTo>
                  <a:lnTo>
                    <a:pt x="128537" y="2691"/>
                  </a:lnTo>
                  <a:lnTo>
                    <a:pt x="126149" y="1574"/>
                  </a:lnTo>
                  <a:lnTo>
                    <a:pt x="107619" y="0"/>
                  </a:lnTo>
                  <a:lnTo>
                    <a:pt x="90920" y="5277"/>
                  </a:lnTo>
                  <a:lnTo>
                    <a:pt x="66489" y="20148"/>
                  </a:lnTo>
                  <a:lnTo>
                    <a:pt x="45845" y="40782"/>
                  </a:lnTo>
                  <a:lnTo>
                    <a:pt x="14571" y="85504"/>
                  </a:lnTo>
                  <a:lnTo>
                    <a:pt x="0" y="117577"/>
                  </a:lnTo>
                  <a:lnTo>
                    <a:pt x="1460" y="126324"/>
                  </a:lnTo>
                  <a:lnTo>
                    <a:pt x="3332" y="131620"/>
                  </a:lnTo>
                  <a:lnTo>
                    <a:pt x="5637" y="135151"/>
                  </a:lnTo>
                  <a:lnTo>
                    <a:pt x="8232" y="137506"/>
                  </a:lnTo>
                  <a:lnTo>
                    <a:pt x="13939" y="140121"/>
                  </a:lnTo>
                  <a:lnTo>
                    <a:pt x="64224" y="14221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SMARTInkShape-477">
              <a:extLst>
                <a:ext uri="{FF2B5EF4-FFF2-40B4-BE49-F238E27FC236}">
                  <a16:creationId xmlns:a16="http://schemas.microsoft.com/office/drawing/2014/main" id="{08992576-4969-3A10-E6C5-9EC5FA289903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4871493" y="5905893"/>
              <a:ext cx="129133" cy="112560"/>
            </a:xfrm>
            <a:custGeom>
              <a:avLst/>
              <a:gdLst/>
              <a:ahLst/>
              <a:cxnLst/>
              <a:rect l="0" t="0" r="0" b="0"/>
              <a:pathLst>
                <a:path w="129133" h="112560">
                  <a:moveTo>
                    <a:pt x="91032" y="9132"/>
                  </a:moveTo>
                  <a:lnTo>
                    <a:pt x="91032" y="9132"/>
                  </a:lnTo>
                  <a:lnTo>
                    <a:pt x="91032" y="4076"/>
                  </a:lnTo>
                  <a:lnTo>
                    <a:pt x="89974" y="2587"/>
                  </a:lnTo>
                  <a:lnTo>
                    <a:pt x="88210" y="1593"/>
                  </a:lnTo>
                  <a:lnTo>
                    <a:pt x="77775" y="0"/>
                  </a:lnTo>
                  <a:lnTo>
                    <a:pt x="32718" y="26156"/>
                  </a:lnTo>
                  <a:lnTo>
                    <a:pt x="10018" y="49454"/>
                  </a:lnTo>
                  <a:lnTo>
                    <a:pt x="0" y="66352"/>
                  </a:lnTo>
                  <a:lnTo>
                    <a:pt x="479" y="77249"/>
                  </a:lnTo>
                  <a:lnTo>
                    <a:pt x="2088" y="83119"/>
                  </a:lnTo>
                  <a:lnTo>
                    <a:pt x="9521" y="92462"/>
                  </a:lnTo>
                  <a:lnTo>
                    <a:pt x="31539" y="107084"/>
                  </a:lnTo>
                  <a:lnTo>
                    <a:pt x="76968" y="112559"/>
                  </a:lnTo>
                  <a:lnTo>
                    <a:pt x="106621" y="112449"/>
                  </a:lnTo>
                  <a:lnTo>
                    <a:pt x="129132" y="1043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SMARTInkShape-478">
              <a:extLst>
                <a:ext uri="{FF2B5EF4-FFF2-40B4-BE49-F238E27FC236}">
                  <a16:creationId xmlns:a16="http://schemas.microsoft.com/office/drawing/2014/main" id="{EAE7EA07-8AA6-91BA-E204-448850791F2D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5020521" y="5785712"/>
              <a:ext cx="56305" cy="242192"/>
            </a:xfrm>
            <a:custGeom>
              <a:avLst/>
              <a:gdLst/>
              <a:ahLst/>
              <a:cxnLst/>
              <a:rect l="0" t="0" r="0" b="0"/>
              <a:pathLst>
                <a:path w="56305" h="242192">
                  <a:moveTo>
                    <a:pt x="56304" y="5488"/>
                  </a:moveTo>
                  <a:lnTo>
                    <a:pt x="56304" y="5488"/>
                  </a:lnTo>
                  <a:lnTo>
                    <a:pt x="56304" y="0"/>
                  </a:lnTo>
                  <a:lnTo>
                    <a:pt x="56304" y="2344"/>
                  </a:lnTo>
                  <a:lnTo>
                    <a:pt x="45545" y="49614"/>
                  </a:lnTo>
                  <a:lnTo>
                    <a:pt x="32890" y="86414"/>
                  </a:lnTo>
                  <a:lnTo>
                    <a:pt x="15291" y="133150"/>
                  </a:lnTo>
                  <a:lnTo>
                    <a:pt x="3439" y="175775"/>
                  </a:lnTo>
                  <a:lnTo>
                    <a:pt x="0" y="219316"/>
                  </a:lnTo>
                  <a:lnTo>
                    <a:pt x="588" y="232815"/>
                  </a:lnTo>
                  <a:lnTo>
                    <a:pt x="2227" y="236414"/>
                  </a:lnTo>
                  <a:lnTo>
                    <a:pt x="4377" y="238813"/>
                  </a:lnTo>
                  <a:lnTo>
                    <a:pt x="12412" y="241480"/>
                  </a:lnTo>
                  <a:lnTo>
                    <a:pt x="17518" y="242191"/>
                  </a:lnTo>
                  <a:lnTo>
                    <a:pt x="31657" y="237336"/>
                  </a:lnTo>
                  <a:lnTo>
                    <a:pt x="56304" y="22456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SMARTInkShape-479">
              <a:extLst>
                <a:ext uri="{FF2B5EF4-FFF2-40B4-BE49-F238E27FC236}">
                  <a16:creationId xmlns:a16="http://schemas.microsoft.com/office/drawing/2014/main" id="{4A13B1BB-5E80-09B7-C36B-E4691193D86B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5019675" y="5908916"/>
              <a:ext cx="95251" cy="6110"/>
            </a:xfrm>
            <a:custGeom>
              <a:avLst/>
              <a:gdLst/>
              <a:ahLst/>
              <a:cxnLst/>
              <a:rect l="0" t="0" r="0" b="0"/>
              <a:pathLst>
                <a:path w="95251" h="6110">
                  <a:moveTo>
                    <a:pt x="0" y="6109"/>
                  </a:moveTo>
                  <a:lnTo>
                    <a:pt x="0" y="6109"/>
                  </a:lnTo>
                  <a:lnTo>
                    <a:pt x="5056" y="6109"/>
                  </a:lnTo>
                  <a:lnTo>
                    <a:pt x="23851" y="621"/>
                  </a:lnTo>
                  <a:lnTo>
                    <a:pt x="42816" y="2954"/>
                  </a:lnTo>
                  <a:lnTo>
                    <a:pt x="67014" y="0"/>
                  </a:lnTo>
                  <a:lnTo>
                    <a:pt x="95250" y="610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SMARTInkShape-480">
              <a:extLst>
                <a:ext uri="{FF2B5EF4-FFF2-40B4-BE49-F238E27FC236}">
                  <a16:creationId xmlns:a16="http://schemas.microsoft.com/office/drawing/2014/main" id="{57BBD265-334B-4259-7F78-318CBA843DCA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5098237" y="5924550"/>
              <a:ext cx="105486" cy="95251"/>
            </a:xfrm>
            <a:custGeom>
              <a:avLst/>
              <a:gdLst/>
              <a:ahLst/>
              <a:cxnLst/>
              <a:rect l="0" t="0" r="0" b="0"/>
              <a:pathLst>
                <a:path w="105486" h="95251">
                  <a:moveTo>
                    <a:pt x="35738" y="0"/>
                  </a:moveTo>
                  <a:lnTo>
                    <a:pt x="35738" y="0"/>
                  </a:lnTo>
                  <a:lnTo>
                    <a:pt x="35738" y="5056"/>
                  </a:lnTo>
                  <a:lnTo>
                    <a:pt x="38560" y="10361"/>
                  </a:lnTo>
                  <a:lnTo>
                    <a:pt x="40794" y="13257"/>
                  </a:lnTo>
                  <a:lnTo>
                    <a:pt x="48921" y="16475"/>
                  </a:lnTo>
                  <a:lnTo>
                    <a:pt x="65397" y="21109"/>
                  </a:lnTo>
                  <a:lnTo>
                    <a:pt x="83684" y="26363"/>
                  </a:lnTo>
                  <a:lnTo>
                    <a:pt x="89927" y="27101"/>
                  </a:lnTo>
                  <a:lnTo>
                    <a:pt x="99686" y="25098"/>
                  </a:lnTo>
                  <a:lnTo>
                    <a:pt x="103770" y="23082"/>
                  </a:lnTo>
                  <a:lnTo>
                    <a:pt x="105435" y="20679"/>
                  </a:lnTo>
                  <a:lnTo>
                    <a:pt x="105485" y="18019"/>
                  </a:lnTo>
                  <a:lnTo>
                    <a:pt x="102720" y="12242"/>
                  </a:lnTo>
                  <a:lnTo>
                    <a:pt x="97963" y="6147"/>
                  </a:lnTo>
                  <a:lnTo>
                    <a:pt x="86676" y="2732"/>
                  </a:lnTo>
                  <a:lnTo>
                    <a:pt x="71077" y="2273"/>
                  </a:lnTo>
                  <a:lnTo>
                    <a:pt x="46562" y="7964"/>
                  </a:lnTo>
                  <a:lnTo>
                    <a:pt x="30596" y="17412"/>
                  </a:lnTo>
                  <a:lnTo>
                    <a:pt x="13989" y="33146"/>
                  </a:lnTo>
                  <a:lnTo>
                    <a:pt x="5611" y="45070"/>
                  </a:lnTo>
                  <a:lnTo>
                    <a:pt x="0" y="63683"/>
                  </a:lnTo>
                  <a:lnTo>
                    <a:pt x="1329" y="68914"/>
                  </a:lnTo>
                  <a:lnTo>
                    <a:pt x="8451" y="77548"/>
                  </a:lnTo>
                  <a:lnTo>
                    <a:pt x="24360" y="88359"/>
                  </a:lnTo>
                  <a:lnTo>
                    <a:pt x="64313" y="95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SMARTInkShape-481">
              <a:extLst>
                <a:ext uri="{FF2B5EF4-FFF2-40B4-BE49-F238E27FC236}">
                  <a16:creationId xmlns:a16="http://schemas.microsoft.com/office/drawing/2014/main" id="{7D04723E-AD55-FD1A-894E-0578FDA4244E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5206641" y="5781675"/>
              <a:ext cx="155935" cy="251286"/>
            </a:xfrm>
            <a:custGeom>
              <a:avLst/>
              <a:gdLst/>
              <a:ahLst/>
              <a:cxnLst/>
              <a:rect l="0" t="0" r="0" b="0"/>
              <a:pathLst>
                <a:path w="155935" h="251286">
                  <a:moveTo>
                    <a:pt x="108309" y="161925"/>
                  </a:moveTo>
                  <a:lnTo>
                    <a:pt x="108309" y="161925"/>
                  </a:lnTo>
                  <a:lnTo>
                    <a:pt x="108309" y="156869"/>
                  </a:lnTo>
                  <a:lnTo>
                    <a:pt x="107251" y="155380"/>
                  </a:lnTo>
                  <a:lnTo>
                    <a:pt x="105487" y="154386"/>
                  </a:lnTo>
                  <a:lnTo>
                    <a:pt x="95052" y="152793"/>
                  </a:lnTo>
                  <a:lnTo>
                    <a:pt x="80863" y="157573"/>
                  </a:lnTo>
                  <a:lnTo>
                    <a:pt x="40529" y="182074"/>
                  </a:lnTo>
                  <a:lnTo>
                    <a:pt x="24209" y="194164"/>
                  </a:lnTo>
                  <a:lnTo>
                    <a:pt x="5109" y="219172"/>
                  </a:lnTo>
                  <a:lnTo>
                    <a:pt x="1409" y="225490"/>
                  </a:lnTo>
                  <a:lnTo>
                    <a:pt x="0" y="230760"/>
                  </a:lnTo>
                  <a:lnTo>
                    <a:pt x="120" y="235331"/>
                  </a:lnTo>
                  <a:lnTo>
                    <a:pt x="1258" y="239438"/>
                  </a:lnTo>
                  <a:lnTo>
                    <a:pt x="10989" y="246822"/>
                  </a:lnTo>
                  <a:lnTo>
                    <a:pt x="18029" y="250273"/>
                  </a:lnTo>
                  <a:lnTo>
                    <a:pt x="31495" y="251285"/>
                  </a:lnTo>
                  <a:lnTo>
                    <a:pt x="57388" y="243312"/>
                  </a:lnTo>
                  <a:lnTo>
                    <a:pt x="67333" y="234786"/>
                  </a:lnTo>
                  <a:lnTo>
                    <a:pt x="75280" y="221824"/>
                  </a:lnTo>
                  <a:lnTo>
                    <a:pt x="92265" y="177077"/>
                  </a:lnTo>
                  <a:lnTo>
                    <a:pt x="106965" y="141132"/>
                  </a:lnTo>
                  <a:lnTo>
                    <a:pt x="122233" y="97846"/>
                  </a:lnTo>
                  <a:lnTo>
                    <a:pt x="131741" y="56029"/>
                  </a:lnTo>
                  <a:lnTo>
                    <a:pt x="139029" y="22560"/>
                  </a:lnTo>
                  <a:lnTo>
                    <a:pt x="15593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7" name="SMARTInkShape-Group86">
            <a:extLst>
              <a:ext uri="{FF2B5EF4-FFF2-40B4-BE49-F238E27FC236}">
                <a16:creationId xmlns:a16="http://schemas.microsoft.com/office/drawing/2014/main" id="{666B1708-648E-3EF9-0964-95555829EC1E}"/>
              </a:ext>
            </a:extLst>
          </p:cNvPr>
          <p:cNvGrpSpPr/>
          <p:nvPr/>
        </p:nvGrpSpPr>
        <p:grpSpPr>
          <a:xfrm>
            <a:off x="1676400" y="6010852"/>
            <a:ext cx="666751" cy="332799"/>
            <a:chOff x="1676400" y="6010852"/>
            <a:chExt cx="666751" cy="332799"/>
          </a:xfrm>
        </p:grpSpPr>
        <p:sp>
          <p:nvSpPr>
            <p:cNvPr id="353" name="SMARTInkShape-482">
              <a:extLst>
                <a:ext uri="{FF2B5EF4-FFF2-40B4-BE49-F238E27FC236}">
                  <a16:creationId xmlns:a16="http://schemas.microsoft.com/office/drawing/2014/main" id="{82959A61-4922-B690-1ABD-75770262001A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1676415" y="6010852"/>
              <a:ext cx="142815" cy="332799"/>
            </a:xfrm>
            <a:custGeom>
              <a:avLst/>
              <a:gdLst/>
              <a:ahLst/>
              <a:cxnLst/>
              <a:rect l="0" t="0" r="0" b="0"/>
              <a:pathLst>
                <a:path w="142815" h="332799">
                  <a:moveTo>
                    <a:pt x="114285" y="37523"/>
                  </a:moveTo>
                  <a:lnTo>
                    <a:pt x="114285" y="37523"/>
                  </a:lnTo>
                  <a:lnTo>
                    <a:pt x="142814" y="37523"/>
                  </a:lnTo>
                  <a:lnTo>
                    <a:pt x="137790" y="37523"/>
                  </a:lnTo>
                  <a:lnTo>
                    <a:pt x="136305" y="35406"/>
                  </a:lnTo>
                  <a:lnTo>
                    <a:pt x="133157" y="23372"/>
                  </a:lnTo>
                  <a:lnTo>
                    <a:pt x="125970" y="9289"/>
                  </a:lnTo>
                  <a:lnTo>
                    <a:pt x="125250" y="6001"/>
                  </a:lnTo>
                  <a:lnTo>
                    <a:pt x="123712" y="3808"/>
                  </a:lnTo>
                  <a:lnTo>
                    <a:pt x="121628" y="2346"/>
                  </a:lnTo>
                  <a:lnTo>
                    <a:pt x="119180" y="1372"/>
                  </a:lnTo>
                  <a:lnTo>
                    <a:pt x="100566" y="0"/>
                  </a:lnTo>
                  <a:lnTo>
                    <a:pt x="93497" y="2982"/>
                  </a:lnTo>
                  <a:lnTo>
                    <a:pt x="79999" y="14763"/>
                  </a:lnTo>
                  <a:lnTo>
                    <a:pt x="55443" y="49359"/>
                  </a:lnTo>
                  <a:lnTo>
                    <a:pt x="38171" y="93124"/>
                  </a:lnTo>
                  <a:lnTo>
                    <a:pt x="26351" y="129491"/>
                  </a:lnTo>
                  <a:lnTo>
                    <a:pt x="12876" y="175713"/>
                  </a:lnTo>
                  <a:lnTo>
                    <a:pt x="4275" y="204527"/>
                  </a:lnTo>
                  <a:lnTo>
                    <a:pt x="1256" y="247166"/>
                  </a:lnTo>
                  <a:lnTo>
                    <a:pt x="152" y="289862"/>
                  </a:lnTo>
                  <a:lnTo>
                    <a:pt x="0" y="321276"/>
                  </a:lnTo>
                  <a:lnTo>
                    <a:pt x="2112" y="325117"/>
                  </a:lnTo>
                  <a:lnTo>
                    <a:pt x="19035" y="33279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SMARTInkShape-483">
              <a:extLst>
                <a:ext uri="{FF2B5EF4-FFF2-40B4-BE49-F238E27FC236}">
                  <a16:creationId xmlns:a16="http://schemas.microsoft.com/office/drawing/2014/main" id="{47229BFC-97F5-291C-88B9-CF87783666F8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676400" y="6162675"/>
              <a:ext cx="161926" cy="19051"/>
            </a:xfrm>
            <a:custGeom>
              <a:avLst/>
              <a:gdLst/>
              <a:ahLst/>
              <a:cxnLst/>
              <a:rect l="0" t="0" r="0" b="0"/>
              <a:pathLst>
                <a:path w="161926" h="19051">
                  <a:moveTo>
                    <a:pt x="0" y="19050"/>
                  </a:moveTo>
                  <a:lnTo>
                    <a:pt x="0" y="19050"/>
                  </a:lnTo>
                  <a:lnTo>
                    <a:pt x="0" y="10849"/>
                  </a:lnTo>
                  <a:lnTo>
                    <a:pt x="39772" y="4585"/>
                  </a:lnTo>
                  <a:lnTo>
                    <a:pt x="77588" y="906"/>
                  </a:lnTo>
                  <a:lnTo>
                    <a:pt x="124726" y="179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SMARTInkShape-484">
              <a:extLst>
                <a:ext uri="{FF2B5EF4-FFF2-40B4-BE49-F238E27FC236}">
                  <a16:creationId xmlns:a16="http://schemas.microsoft.com/office/drawing/2014/main" id="{57A26C94-570C-45C0-2AAB-FC0303B820BD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857375" y="6139020"/>
              <a:ext cx="200026" cy="116540"/>
            </a:xfrm>
            <a:custGeom>
              <a:avLst/>
              <a:gdLst/>
              <a:ahLst/>
              <a:cxnLst/>
              <a:rect l="0" t="0" r="0" b="0"/>
              <a:pathLst>
                <a:path w="200026" h="116540">
                  <a:moveTo>
                    <a:pt x="0" y="14130"/>
                  </a:moveTo>
                  <a:lnTo>
                    <a:pt x="0" y="14130"/>
                  </a:lnTo>
                  <a:lnTo>
                    <a:pt x="21458" y="873"/>
                  </a:lnTo>
                  <a:lnTo>
                    <a:pt x="25947" y="0"/>
                  </a:lnTo>
                  <a:lnTo>
                    <a:pt x="36579" y="1853"/>
                  </a:lnTo>
                  <a:lnTo>
                    <a:pt x="54465" y="13902"/>
                  </a:lnTo>
                  <a:lnTo>
                    <a:pt x="68114" y="35934"/>
                  </a:lnTo>
                  <a:lnTo>
                    <a:pt x="83691" y="80459"/>
                  </a:lnTo>
                  <a:lnTo>
                    <a:pt x="81999" y="91587"/>
                  </a:lnTo>
                  <a:lnTo>
                    <a:pt x="75096" y="106930"/>
                  </a:lnTo>
                  <a:lnTo>
                    <a:pt x="72289" y="110922"/>
                  </a:lnTo>
                  <a:lnTo>
                    <a:pt x="68301" y="113583"/>
                  </a:lnTo>
                  <a:lnTo>
                    <a:pt x="58226" y="116539"/>
                  </a:lnTo>
                  <a:lnTo>
                    <a:pt x="53634" y="116270"/>
                  </a:lnTo>
                  <a:lnTo>
                    <a:pt x="45710" y="113148"/>
                  </a:lnTo>
                  <a:lnTo>
                    <a:pt x="35298" y="105440"/>
                  </a:lnTo>
                  <a:lnTo>
                    <a:pt x="34115" y="101462"/>
                  </a:lnTo>
                  <a:lnTo>
                    <a:pt x="35624" y="91397"/>
                  </a:lnTo>
                  <a:lnTo>
                    <a:pt x="42423" y="73831"/>
                  </a:lnTo>
                  <a:lnTo>
                    <a:pt x="61253" y="55221"/>
                  </a:lnTo>
                  <a:lnTo>
                    <a:pt x="86941" y="41357"/>
                  </a:lnTo>
                  <a:lnTo>
                    <a:pt x="129553" y="34795"/>
                  </a:lnTo>
                  <a:lnTo>
                    <a:pt x="200025" y="331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SMARTInkShape-485">
              <a:extLst>
                <a:ext uri="{FF2B5EF4-FFF2-40B4-BE49-F238E27FC236}">
                  <a16:creationId xmlns:a16="http://schemas.microsoft.com/office/drawing/2014/main" id="{A4415825-B92A-8869-0953-79BF9E5B6408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2026074" y="6154593"/>
              <a:ext cx="317077" cy="126251"/>
            </a:xfrm>
            <a:custGeom>
              <a:avLst/>
              <a:gdLst/>
              <a:ahLst/>
              <a:cxnLst/>
              <a:rect l="0" t="0" r="0" b="0"/>
              <a:pathLst>
                <a:path w="317077" h="126251">
                  <a:moveTo>
                    <a:pt x="88476" y="27132"/>
                  </a:moveTo>
                  <a:lnTo>
                    <a:pt x="88476" y="27132"/>
                  </a:lnTo>
                  <a:lnTo>
                    <a:pt x="96677" y="18931"/>
                  </a:lnTo>
                  <a:lnTo>
                    <a:pt x="96060" y="18490"/>
                  </a:lnTo>
                  <a:lnTo>
                    <a:pt x="92552" y="18000"/>
                  </a:lnTo>
                  <a:lnTo>
                    <a:pt x="92252" y="16811"/>
                  </a:lnTo>
                  <a:lnTo>
                    <a:pt x="94740" y="12667"/>
                  </a:lnTo>
                  <a:lnTo>
                    <a:pt x="94769" y="11138"/>
                  </a:lnTo>
                  <a:lnTo>
                    <a:pt x="93730" y="10119"/>
                  </a:lnTo>
                  <a:lnTo>
                    <a:pt x="91978" y="9440"/>
                  </a:lnTo>
                  <a:lnTo>
                    <a:pt x="81563" y="1804"/>
                  </a:lnTo>
                  <a:lnTo>
                    <a:pt x="75526" y="0"/>
                  </a:lnTo>
                  <a:lnTo>
                    <a:pt x="38390" y="11941"/>
                  </a:lnTo>
                  <a:lnTo>
                    <a:pt x="23530" y="23555"/>
                  </a:lnTo>
                  <a:lnTo>
                    <a:pt x="10927" y="39301"/>
                  </a:lnTo>
                  <a:lnTo>
                    <a:pt x="1799" y="56883"/>
                  </a:lnTo>
                  <a:lnTo>
                    <a:pt x="0" y="63899"/>
                  </a:lnTo>
                  <a:lnTo>
                    <a:pt x="2180" y="91501"/>
                  </a:lnTo>
                  <a:lnTo>
                    <a:pt x="4487" y="95445"/>
                  </a:lnTo>
                  <a:lnTo>
                    <a:pt x="8141" y="98075"/>
                  </a:lnTo>
                  <a:lnTo>
                    <a:pt x="17847" y="100995"/>
                  </a:lnTo>
                  <a:lnTo>
                    <a:pt x="29216" y="102293"/>
                  </a:lnTo>
                  <a:lnTo>
                    <a:pt x="38502" y="100048"/>
                  </a:lnTo>
                  <a:lnTo>
                    <a:pt x="53087" y="89983"/>
                  </a:lnTo>
                  <a:lnTo>
                    <a:pt x="86472" y="45909"/>
                  </a:lnTo>
                  <a:lnTo>
                    <a:pt x="94994" y="34420"/>
                  </a:lnTo>
                  <a:lnTo>
                    <a:pt x="133474" y="3606"/>
                  </a:lnTo>
                  <a:lnTo>
                    <a:pt x="137525" y="1924"/>
                  </a:lnTo>
                  <a:lnTo>
                    <a:pt x="140225" y="1860"/>
                  </a:lnTo>
                  <a:lnTo>
                    <a:pt x="142025" y="2875"/>
                  </a:lnTo>
                  <a:lnTo>
                    <a:pt x="143226" y="4611"/>
                  </a:lnTo>
                  <a:lnTo>
                    <a:pt x="144915" y="12110"/>
                  </a:lnTo>
                  <a:lnTo>
                    <a:pt x="145584" y="59479"/>
                  </a:lnTo>
                  <a:lnTo>
                    <a:pt x="145626" y="102487"/>
                  </a:lnTo>
                  <a:lnTo>
                    <a:pt x="150682" y="98025"/>
                  </a:lnTo>
                  <a:lnTo>
                    <a:pt x="153165" y="92860"/>
                  </a:lnTo>
                  <a:lnTo>
                    <a:pt x="154759" y="85977"/>
                  </a:lnTo>
                  <a:lnTo>
                    <a:pt x="155948" y="85412"/>
                  </a:lnTo>
                  <a:lnTo>
                    <a:pt x="160091" y="84784"/>
                  </a:lnTo>
                  <a:lnTo>
                    <a:pt x="161620" y="83558"/>
                  </a:lnTo>
                  <a:lnTo>
                    <a:pt x="169717" y="71165"/>
                  </a:lnTo>
                  <a:lnTo>
                    <a:pt x="200817" y="38641"/>
                  </a:lnTo>
                  <a:lnTo>
                    <a:pt x="204728" y="37539"/>
                  </a:lnTo>
                  <a:lnTo>
                    <a:pt x="215861" y="36832"/>
                  </a:lnTo>
                  <a:lnTo>
                    <a:pt x="217850" y="38890"/>
                  </a:lnTo>
                  <a:lnTo>
                    <a:pt x="220059" y="46822"/>
                  </a:lnTo>
                  <a:lnTo>
                    <a:pt x="221757" y="93956"/>
                  </a:lnTo>
                  <a:lnTo>
                    <a:pt x="221812" y="114180"/>
                  </a:lnTo>
                  <a:lnTo>
                    <a:pt x="224642" y="121559"/>
                  </a:lnTo>
                  <a:lnTo>
                    <a:pt x="226878" y="125009"/>
                  </a:lnTo>
                  <a:lnTo>
                    <a:pt x="228369" y="126250"/>
                  </a:lnTo>
                  <a:lnTo>
                    <a:pt x="229363" y="126019"/>
                  </a:lnTo>
                  <a:lnTo>
                    <a:pt x="230026" y="124807"/>
                  </a:lnTo>
                  <a:lnTo>
                    <a:pt x="232147" y="115257"/>
                  </a:lnTo>
                  <a:lnTo>
                    <a:pt x="237820" y="106277"/>
                  </a:lnTo>
                  <a:lnTo>
                    <a:pt x="241029" y="96914"/>
                  </a:lnTo>
                  <a:lnTo>
                    <a:pt x="282609" y="52158"/>
                  </a:lnTo>
                  <a:lnTo>
                    <a:pt x="307226" y="27458"/>
                  </a:lnTo>
                  <a:lnTo>
                    <a:pt x="308590" y="44456"/>
                  </a:lnTo>
                  <a:lnTo>
                    <a:pt x="312599" y="54587"/>
                  </a:lnTo>
                  <a:lnTo>
                    <a:pt x="312264" y="66145"/>
                  </a:lnTo>
                  <a:lnTo>
                    <a:pt x="310693" y="72191"/>
                  </a:lnTo>
                  <a:lnTo>
                    <a:pt x="311770" y="84553"/>
                  </a:lnTo>
                  <a:lnTo>
                    <a:pt x="317076" y="1033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6" name="SMARTInkShape-Group87">
            <a:extLst>
              <a:ext uri="{FF2B5EF4-FFF2-40B4-BE49-F238E27FC236}">
                <a16:creationId xmlns:a16="http://schemas.microsoft.com/office/drawing/2014/main" id="{4943B070-B4D3-FF49-2134-C5CA3308186D}"/>
              </a:ext>
            </a:extLst>
          </p:cNvPr>
          <p:cNvGrpSpPr/>
          <p:nvPr/>
        </p:nvGrpSpPr>
        <p:grpSpPr>
          <a:xfrm>
            <a:off x="2631740" y="6192328"/>
            <a:ext cx="2587569" cy="484698"/>
            <a:chOff x="2631740" y="6192328"/>
            <a:chExt cx="2587569" cy="484698"/>
          </a:xfrm>
        </p:grpSpPr>
        <p:sp>
          <p:nvSpPr>
            <p:cNvPr id="358" name="SMARTInkShape-486">
              <a:extLst>
                <a:ext uri="{FF2B5EF4-FFF2-40B4-BE49-F238E27FC236}">
                  <a16:creationId xmlns:a16="http://schemas.microsoft.com/office/drawing/2014/main" id="{7B917AB3-35B5-5DBB-61EA-C3056823FB22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2631740" y="6196254"/>
              <a:ext cx="178136" cy="110604"/>
            </a:xfrm>
            <a:custGeom>
              <a:avLst/>
              <a:gdLst/>
              <a:ahLst/>
              <a:cxnLst/>
              <a:rect l="0" t="0" r="0" b="0"/>
              <a:pathLst>
                <a:path w="178136" h="110604">
                  <a:moveTo>
                    <a:pt x="82885" y="33096"/>
                  </a:moveTo>
                  <a:lnTo>
                    <a:pt x="82885" y="33096"/>
                  </a:lnTo>
                  <a:lnTo>
                    <a:pt x="82885" y="15486"/>
                  </a:lnTo>
                  <a:lnTo>
                    <a:pt x="76339" y="6726"/>
                  </a:lnTo>
                  <a:lnTo>
                    <a:pt x="74684" y="915"/>
                  </a:lnTo>
                  <a:lnTo>
                    <a:pt x="72126" y="0"/>
                  </a:lnTo>
                  <a:lnTo>
                    <a:pt x="52018" y="3716"/>
                  </a:lnTo>
                  <a:lnTo>
                    <a:pt x="45177" y="6986"/>
                  </a:lnTo>
                  <a:lnTo>
                    <a:pt x="15870" y="28325"/>
                  </a:lnTo>
                  <a:lnTo>
                    <a:pt x="6181" y="40147"/>
                  </a:lnTo>
                  <a:lnTo>
                    <a:pt x="1169" y="58102"/>
                  </a:lnTo>
                  <a:lnTo>
                    <a:pt x="0" y="77019"/>
                  </a:lnTo>
                  <a:lnTo>
                    <a:pt x="5292" y="94676"/>
                  </a:lnTo>
                  <a:lnTo>
                    <a:pt x="10652" y="106679"/>
                  </a:lnTo>
                  <a:lnTo>
                    <a:pt x="14622" y="109668"/>
                  </a:lnTo>
                  <a:lnTo>
                    <a:pt x="19384" y="110603"/>
                  </a:lnTo>
                  <a:lnTo>
                    <a:pt x="30321" y="108818"/>
                  </a:lnTo>
                  <a:lnTo>
                    <a:pt x="42237" y="104497"/>
                  </a:lnTo>
                  <a:lnTo>
                    <a:pt x="51767" y="96227"/>
                  </a:lnTo>
                  <a:lnTo>
                    <a:pt x="75338" y="67554"/>
                  </a:lnTo>
                  <a:lnTo>
                    <a:pt x="82590" y="43718"/>
                  </a:lnTo>
                  <a:lnTo>
                    <a:pt x="82881" y="89569"/>
                  </a:lnTo>
                  <a:lnTo>
                    <a:pt x="82883" y="92970"/>
                  </a:lnTo>
                  <a:lnTo>
                    <a:pt x="85000" y="96295"/>
                  </a:lnTo>
                  <a:lnTo>
                    <a:pt x="92998" y="102812"/>
                  </a:lnTo>
                  <a:lnTo>
                    <a:pt x="103607" y="106414"/>
                  </a:lnTo>
                  <a:lnTo>
                    <a:pt x="109400" y="107375"/>
                  </a:lnTo>
                  <a:lnTo>
                    <a:pt x="121481" y="105620"/>
                  </a:lnTo>
                  <a:lnTo>
                    <a:pt x="141426" y="100926"/>
                  </a:lnTo>
                  <a:lnTo>
                    <a:pt x="178135" y="9977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SMARTInkShape-487">
              <a:extLst>
                <a:ext uri="{FF2B5EF4-FFF2-40B4-BE49-F238E27FC236}">
                  <a16:creationId xmlns:a16="http://schemas.microsoft.com/office/drawing/2014/main" id="{397FFFEF-0C18-797B-F8E2-02C2C5A422AD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3039871" y="6248400"/>
              <a:ext cx="36705" cy="295276"/>
            </a:xfrm>
            <a:custGeom>
              <a:avLst/>
              <a:gdLst/>
              <a:ahLst/>
              <a:cxnLst/>
              <a:rect l="0" t="0" r="0" b="0"/>
              <a:pathLst>
                <a:path w="36705" h="295276">
                  <a:moveTo>
                    <a:pt x="36704" y="0"/>
                  </a:moveTo>
                  <a:lnTo>
                    <a:pt x="36704" y="0"/>
                  </a:lnTo>
                  <a:lnTo>
                    <a:pt x="35646" y="42214"/>
                  </a:lnTo>
                  <a:lnTo>
                    <a:pt x="29165" y="88850"/>
                  </a:lnTo>
                  <a:lnTo>
                    <a:pt x="25945" y="106164"/>
                  </a:lnTo>
                  <a:lnTo>
                    <a:pt x="12275" y="145971"/>
                  </a:lnTo>
                  <a:lnTo>
                    <a:pt x="9358" y="184715"/>
                  </a:lnTo>
                  <a:lnTo>
                    <a:pt x="5671" y="226887"/>
                  </a:lnTo>
                  <a:lnTo>
                    <a:pt x="0" y="268949"/>
                  </a:lnTo>
                  <a:lnTo>
                    <a:pt x="8129" y="2952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SMARTInkShape-488">
              <a:extLst>
                <a:ext uri="{FF2B5EF4-FFF2-40B4-BE49-F238E27FC236}">
                  <a16:creationId xmlns:a16="http://schemas.microsoft.com/office/drawing/2014/main" id="{7E531933-F6BF-5481-195B-4951B7059B67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3038475" y="6239006"/>
              <a:ext cx="142315" cy="102220"/>
            </a:xfrm>
            <a:custGeom>
              <a:avLst/>
              <a:gdLst/>
              <a:ahLst/>
              <a:cxnLst/>
              <a:rect l="0" t="0" r="0" b="0"/>
              <a:pathLst>
                <a:path w="142315" h="102220">
                  <a:moveTo>
                    <a:pt x="38100" y="37969"/>
                  </a:moveTo>
                  <a:lnTo>
                    <a:pt x="38100" y="37969"/>
                  </a:lnTo>
                  <a:lnTo>
                    <a:pt x="38100" y="32913"/>
                  </a:lnTo>
                  <a:lnTo>
                    <a:pt x="40922" y="27608"/>
                  </a:lnTo>
                  <a:lnTo>
                    <a:pt x="51357" y="15579"/>
                  </a:lnTo>
                  <a:lnTo>
                    <a:pt x="60220" y="12143"/>
                  </a:lnTo>
                  <a:lnTo>
                    <a:pt x="70156" y="9557"/>
                  </a:lnTo>
                  <a:lnTo>
                    <a:pt x="82758" y="3210"/>
                  </a:lnTo>
                  <a:lnTo>
                    <a:pt x="117049" y="0"/>
                  </a:lnTo>
                  <a:lnTo>
                    <a:pt x="123636" y="2749"/>
                  </a:lnTo>
                  <a:lnTo>
                    <a:pt x="136488" y="13138"/>
                  </a:lnTo>
                  <a:lnTo>
                    <a:pt x="140036" y="19172"/>
                  </a:lnTo>
                  <a:lnTo>
                    <a:pt x="142314" y="31669"/>
                  </a:lnTo>
                  <a:lnTo>
                    <a:pt x="141706" y="51933"/>
                  </a:lnTo>
                  <a:lnTo>
                    <a:pt x="137769" y="63931"/>
                  </a:lnTo>
                  <a:lnTo>
                    <a:pt x="119490" y="82585"/>
                  </a:lnTo>
                  <a:lnTo>
                    <a:pt x="99022" y="96462"/>
                  </a:lnTo>
                  <a:lnTo>
                    <a:pt x="64382" y="102219"/>
                  </a:lnTo>
                  <a:lnTo>
                    <a:pt x="22595" y="97619"/>
                  </a:lnTo>
                  <a:lnTo>
                    <a:pt x="10748" y="96230"/>
                  </a:lnTo>
                  <a:lnTo>
                    <a:pt x="7165" y="94801"/>
                  </a:lnTo>
                  <a:lnTo>
                    <a:pt x="4777" y="92790"/>
                  </a:lnTo>
                  <a:lnTo>
                    <a:pt x="0" y="855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SMARTInkShape-489">
              <a:extLst>
                <a:ext uri="{FF2B5EF4-FFF2-40B4-BE49-F238E27FC236}">
                  <a16:creationId xmlns:a16="http://schemas.microsoft.com/office/drawing/2014/main" id="{4AB5B185-26EB-B2B7-4620-9183F6456E06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3181350" y="6267646"/>
              <a:ext cx="190501" cy="83570"/>
            </a:xfrm>
            <a:custGeom>
              <a:avLst/>
              <a:gdLst/>
              <a:ahLst/>
              <a:cxnLst/>
              <a:rect l="0" t="0" r="0" b="0"/>
              <a:pathLst>
                <a:path w="190501" h="83570">
                  <a:moveTo>
                    <a:pt x="0" y="37904"/>
                  </a:moveTo>
                  <a:lnTo>
                    <a:pt x="0" y="37904"/>
                  </a:lnTo>
                  <a:lnTo>
                    <a:pt x="0" y="32848"/>
                  </a:lnTo>
                  <a:lnTo>
                    <a:pt x="10113" y="19590"/>
                  </a:lnTo>
                  <a:lnTo>
                    <a:pt x="26515" y="7312"/>
                  </a:lnTo>
                  <a:lnTo>
                    <a:pt x="53485" y="463"/>
                  </a:lnTo>
                  <a:lnTo>
                    <a:pt x="66177" y="0"/>
                  </a:lnTo>
                  <a:lnTo>
                    <a:pt x="74568" y="2714"/>
                  </a:lnTo>
                  <a:lnTo>
                    <a:pt x="78287" y="4919"/>
                  </a:lnTo>
                  <a:lnTo>
                    <a:pt x="88578" y="18136"/>
                  </a:lnTo>
                  <a:lnTo>
                    <a:pt x="89462" y="32293"/>
                  </a:lnTo>
                  <a:lnTo>
                    <a:pt x="84813" y="72238"/>
                  </a:lnTo>
                  <a:lnTo>
                    <a:pt x="80733" y="78917"/>
                  </a:lnTo>
                  <a:lnTo>
                    <a:pt x="77105" y="81120"/>
                  </a:lnTo>
                  <a:lnTo>
                    <a:pt x="67430" y="83569"/>
                  </a:lnTo>
                  <a:lnTo>
                    <a:pt x="62945" y="83164"/>
                  </a:lnTo>
                  <a:lnTo>
                    <a:pt x="55139" y="79892"/>
                  </a:lnTo>
                  <a:lnTo>
                    <a:pt x="44795" y="72099"/>
                  </a:lnTo>
                  <a:lnTo>
                    <a:pt x="44680" y="68109"/>
                  </a:lnTo>
                  <a:lnTo>
                    <a:pt x="50197" y="58032"/>
                  </a:lnTo>
                  <a:lnTo>
                    <a:pt x="60146" y="45513"/>
                  </a:lnTo>
                  <a:lnTo>
                    <a:pt x="88198" y="31803"/>
                  </a:lnTo>
                  <a:lnTo>
                    <a:pt x="116091" y="23161"/>
                  </a:lnTo>
                  <a:lnTo>
                    <a:pt x="157261" y="16882"/>
                  </a:lnTo>
                  <a:lnTo>
                    <a:pt x="171494" y="13744"/>
                  </a:lnTo>
                  <a:lnTo>
                    <a:pt x="190500" y="1885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SMARTInkShape-490">
              <a:extLst>
                <a:ext uri="{FF2B5EF4-FFF2-40B4-BE49-F238E27FC236}">
                  <a16:creationId xmlns:a16="http://schemas.microsoft.com/office/drawing/2014/main" id="{BFFAFE1D-5714-129A-D182-9EDF3337962A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3373843" y="6267450"/>
              <a:ext cx="55158" cy="84903"/>
            </a:xfrm>
            <a:custGeom>
              <a:avLst/>
              <a:gdLst/>
              <a:ahLst/>
              <a:cxnLst/>
              <a:rect l="0" t="0" r="0" b="0"/>
              <a:pathLst>
                <a:path w="55158" h="84903">
                  <a:moveTo>
                    <a:pt x="55157" y="38100"/>
                  </a:moveTo>
                  <a:lnTo>
                    <a:pt x="55157" y="38100"/>
                  </a:lnTo>
                  <a:lnTo>
                    <a:pt x="55157" y="23552"/>
                  </a:lnTo>
                  <a:lnTo>
                    <a:pt x="54099" y="22051"/>
                  </a:lnTo>
                  <a:lnTo>
                    <a:pt x="52335" y="21051"/>
                  </a:lnTo>
                  <a:lnTo>
                    <a:pt x="50100" y="20384"/>
                  </a:lnTo>
                  <a:lnTo>
                    <a:pt x="41900" y="14389"/>
                  </a:lnTo>
                  <a:lnTo>
                    <a:pt x="37852" y="13826"/>
                  </a:lnTo>
                  <a:lnTo>
                    <a:pt x="27711" y="16022"/>
                  </a:lnTo>
                  <a:lnTo>
                    <a:pt x="15158" y="23209"/>
                  </a:lnTo>
                  <a:lnTo>
                    <a:pt x="4735" y="37099"/>
                  </a:lnTo>
                  <a:lnTo>
                    <a:pt x="0" y="59675"/>
                  </a:lnTo>
                  <a:lnTo>
                    <a:pt x="1715" y="71678"/>
                  </a:lnTo>
                  <a:lnTo>
                    <a:pt x="3654" y="76360"/>
                  </a:lnTo>
                  <a:lnTo>
                    <a:pt x="6005" y="79482"/>
                  </a:lnTo>
                  <a:lnTo>
                    <a:pt x="11439" y="82950"/>
                  </a:lnTo>
                  <a:lnTo>
                    <a:pt x="25506" y="84902"/>
                  </a:lnTo>
                  <a:lnTo>
                    <a:pt x="34218" y="82536"/>
                  </a:lnTo>
                  <a:lnTo>
                    <a:pt x="48434" y="72395"/>
                  </a:lnTo>
                  <a:lnTo>
                    <a:pt x="52169" y="60751"/>
                  </a:lnTo>
                  <a:lnTo>
                    <a:pt x="54567" y="37518"/>
                  </a:lnTo>
                  <a:lnTo>
                    <a:pt x="4563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SMARTInkShape-491">
              <a:extLst>
                <a:ext uri="{FF2B5EF4-FFF2-40B4-BE49-F238E27FC236}">
                  <a16:creationId xmlns:a16="http://schemas.microsoft.com/office/drawing/2014/main" id="{B160E8B4-EEA5-BD99-591F-EBEB824D2C01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3477468" y="6200775"/>
              <a:ext cx="103933" cy="207025"/>
            </a:xfrm>
            <a:custGeom>
              <a:avLst/>
              <a:gdLst/>
              <a:ahLst/>
              <a:cxnLst/>
              <a:rect l="0" t="0" r="0" b="0"/>
              <a:pathLst>
                <a:path w="103933" h="207025">
                  <a:moveTo>
                    <a:pt x="94407" y="123825"/>
                  </a:moveTo>
                  <a:lnTo>
                    <a:pt x="94407" y="123825"/>
                  </a:lnTo>
                  <a:lnTo>
                    <a:pt x="94407" y="106109"/>
                  </a:lnTo>
                  <a:lnTo>
                    <a:pt x="89350" y="100114"/>
                  </a:lnTo>
                  <a:lnTo>
                    <a:pt x="84686" y="99551"/>
                  </a:lnTo>
                  <a:lnTo>
                    <a:pt x="64010" y="103815"/>
                  </a:lnTo>
                  <a:lnTo>
                    <a:pt x="50559" y="108934"/>
                  </a:lnTo>
                  <a:lnTo>
                    <a:pt x="8765" y="143489"/>
                  </a:lnTo>
                  <a:lnTo>
                    <a:pt x="3427" y="156906"/>
                  </a:lnTo>
                  <a:lnTo>
                    <a:pt x="0" y="186333"/>
                  </a:lnTo>
                  <a:lnTo>
                    <a:pt x="2354" y="196762"/>
                  </a:lnTo>
                  <a:lnTo>
                    <a:pt x="4463" y="201025"/>
                  </a:lnTo>
                  <a:lnTo>
                    <a:pt x="9044" y="203866"/>
                  </a:lnTo>
                  <a:lnTo>
                    <a:pt x="22602" y="207024"/>
                  </a:lnTo>
                  <a:lnTo>
                    <a:pt x="36388" y="205605"/>
                  </a:lnTo>
                  <a:lnTo>
                    <a:pt x="43028" y="203745"/>
                  </a:lnTo>
                  <a:lnTo>
                    <a:pt x="53227" y="196034"/>
                  </a:lnTo>
                  <a:lnTo>
                    <a:pt x="61288" y="184493"/>
                  </a:lnTo>
                  <a:lnTo>
                    <a:pt x="80528" y="140427"/>
                  </a:lnTo>
                  <a:lnTo>
                    <a:pt x="84712" y="93985"/>
                  </a:lnTo>
                  <a:lnTo>
                    <a:pt x="93068" y="46677"/>
                  </a:lnTo>
                  <a:lnTo>
                    <a:pt x="10393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SMARTInkShape-492">
              <a:extLst>
                <a:ext uri="{FF2B5EF4-FFF2-40B4-BE49-F238E27FC236}">
                  <a16:creationId xmlns:a16="http://schemas.microsoft.com/office/drawing/2014/main" id="{C8D0A177-366B-3C41-AE7D-EDF20598B726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3705225" y="6192328"/>
              <a:ext cx="114301" cy="83811"/>
            </a:xfrm>
            <a:custGeom>
              <a:avLst/>
              <a:gdLst/>
              <a:ahLst/>
              <a:cxnLst/>
              <a:rect l="0" t="0" r="0" b="0"/>
              <a:pathLst>
                <a:path w="114301" h="83811">
                  <a:moveTo>
                    <a:pt x="0" y="37022"/>
                  </a:moveTo>
                  <a:lnTo>
                    <a:pt x="0" y="37022"/>
                  </a:lnTo>
                  <a:lnTo>
                    <a:pt x="0" y="31966"/>
                  </a:lnTo>
                  <a:lnTo>
                    <a:pt x="2822" y="26661"/>
                  </a:lnTo>
                  <a:lnTo>
                    <a:pt x="8201" y="19689"/>
                  </a:lnTo>
                  <a:lnTo>
                    <a:pt x="11759" y="18735"/>
                  </a:lnTo>
                  <a:lnTo>
                    <a:pt x="14189" y="18480"/>
                  </a:lnTo>
                  <a:lnTo>
                    <a:pt x="15809" y="19369"/>
                  </a:lnTo>
                  <a:lnTo>
                    <a:pt x="16890" y="21021"/>
                  </a:lnTo>
                  <a:lnTo>
                    <a:pt x="27608" y="52133"/>
                  </a:lnTo>
                  <a:lnTo>
                    <a:pt x="28572" y="83810"/>
                  </a:lnTo>
                  <a:lnTo>
                    <a:pt x="28574" y="74286"/>
                  </a:lnTo>
                  <a:lnTo>
                    <a:pt x="34219" y="63815"/>
                  </a:lnTo>
                  <a:lnTo>
                    <a:pt x="74113" y="17338"/>
                  </a:lnTo>
                  <a:lnTo>
                    <a:pt x="81623" y="7106"/>
                  </a:lnTo>
                  <a:lnTo>
                    <a:pt x="93246" y="0"/>
                  </a:lnTo>
                  <a:lnTo>
                    <a:pt x="97182" y="5044"/>
                  </a:lnTo>
                  <a:lnTo>
                    <a:pt x="110321" y="24932"/>
                  </a:lnTo>
                  <a:lnTo>
                    <a:pt x="114300" y="751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SMARTInkShape-493">
              <a:extLst>
                <a:ext uri="{FF2B5EF4-FFF2-40B4-BE49-F238E27FC236}">
                  <a16:creationId xmlns:a16="http://schemas.microsoft.com/office/drawing/2014/main" id="{5DD43D82-6B21-B2EF-A166-43AD7C5ED108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3686175" y="6372225"/>
              <a:ext cx="171451" cy="66676"/>
            </a:xfrm>
            <a:custGeom>
              <a:avLst/>
              <a:gdLst/>
              <a:ahLst/>
              <a:cxnLst/>
              <a:rect l="0" t="0" r="0" b="0"/>
              <a:pathLst>
                <a:path w="171451" h="66676">
                  <a:moveTo>
                    <a:pt x="0" y="66675"/>
                  </a:moveTo>
                  <a:lnTo>
                    <a:pt x="0" y="66675"/>
                  </a:lnTo>
                  <a:lnTo>
                    <a:pt x="43252" y="50428"/>
                  </a:lnTo>
                  <a:lnTo>
                    <a:pt x="84548" y="38027"/>
                  </a:lnTo>
                  <a:lnTo>
                    <a:pt x="108307" y="28553"/>
                  </a:lnTo>
                  <a:lnTo>
                    <a:pt x="122049" y="21865"/>
                  </a:lnTo>
                  <a:lnTo>
                    <a:pt x="129386" y="19243"/>
                  </a:lnTo>
                  <a:lnTo>
                    <a:pt x="140524" y="12875"/>
                  </a:lnTo>
                  <a:lnTo>
                    <a:pt x="154644" y="9459"/>
                  </a:lnTo>
                  <a:lnTo>
                    <a:pt x="157071" y="7365"/>
                  </a:lnTo>
                  <a:lnTo>
                    <a:pt x="158688" y="4910"/>
                  </a:lnTo>
                  <a:lnTo>
                    <a:pt x="160825" y="3273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SMARTInkShape-494">
              <a:extLst>
                <a:ext uri="{FF2B5EF4-FFF2-40B4-BE49-F238E27FC236}">
                  <a16:creationId xmlns:a16="http://schemas.microsoft.com/office/drawing/2014/main" id="{1A201D31-DE4F-04B4-0B45-22DA915D1737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3733800" y="64770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9525"/>
                  </a:moveTo>
                  <a:lnTo>
                    <a:pt x="0" y="9525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SMARTInkShape-495">
              <a:extLst>
                <a:ext uri="{FF2B5EF4-FFF2-40B4-BE49-F238E27FC236}">
                  <a16:creationId xmlns:a16="http://schemas.microsoft.com/office/drawing/2014/main" id="{56BD6BCD-08EF-1EC2-2674-0D42DD84008F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3776368" y="6461987"/>
              <a:ext cx="14583" cy="5489"/>
            </a:xfrm>
            <a:custGeom>
              <a:avLst/>
              <a:gdLst/>
              <a:ahLst/>
              <a:cxnLst/>
              <a:rect l="0" t="0" r="0" b="0"/>
              <a:pathLst>
                <a:path w="14583" h="5489">
                  <a:moveTo>
                    <a:pt x="5057" y="5488"/>
                  </a:moveTo>
                  <a:lnTo>
                    <a:pt x="5057" y="5488"/>
                  </a:lnTo>
                  <a:lnTo>
                    <a:pt x="5057" y="432"/>
                  </a:lnTo>
                  <a:lnTo>
                    <a:pt x="3999" y="0"/>
                  </a:lnTo>
                  <a:lnTo>
                    <a:pt x="0" y="2344"/>
                  </a:lnTo>
                  <a:lnTo>
                    <a:pt x="627" y="3392"/>
                  </a:lnTo>
                  <a:lnTo>
                    <a:pt x="14582" y="548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SMARTInkShape-496">
              <a:extLst>
                <a:ext uri="{FF2B5EF4-FFF2-40B4-BE49-F238E27FC236}">
                  <a16:creationId xmlns:a16="http://schemas.microsoft.com/office/drawing/2014/main" id="{E2485039-6D8F-224E-9479-89384743DBB3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4045449" y="6286500"/>
              <a:ext cx="88402" cy="390526"/>
            </a:xfrm>
            <a:custGeom>
              <a:avLst/>
              <a:gdLst/>
              <a:ahLst/>
              <a:cxnLst/>
              <a:rect l="0" t="0" r="0" b="0"/>
              <a:pathLst>
                <a:path w="88402" h="390526">
                  <a:moveTo>
                    <a:pt x="88401" y="0"/>
                  </a:moveTo>
                  <a:lnTo>
                    <a:pt x="88401" y="0"/>
                  </a:lnTo>
                  <a:lnTo>
                    <a:pt x="74251" y="16267"/>
                  </a:lnTo>
                  <a:lnTo>
                    <a:pt x="64570" y="39039"/>
                  </a:lnTo>
                  <a:lnTo>
                    <a:pt x="55394" y="82843"/>
                  </a:lnTo>
                  <a:lnTo>
                    <a:pt x="46920" y="114783"/>
                  </a:lnTo>
                  <a:lnTo>
                    <a:pt x="36098" y="153673"/>
                  </a:lnTo>
                  <a:lnTo>
                    <a:pt x="24233" y="195653"/>
                  </a:lnTo>
                  <a:lnTo>
                    <a:pt x="14726" y="236182"/>
                  </a:lnTo>
                  <a:lnTo>
                    <a:pt x="6974" y="274303"/>
                  </a:lnTo>
                  <a:lnTo>
                    <a:pt x="0" y="308884"/>
                  </a:lnTo>
                  <a:lnTo>
                    <a:pt x="1050" y="352448"/>
                  </a:lnTo>
                  <a:lnTo>
                    <a:pt x="3252" y="377832"/>
                  </a:lnTo>
                  <a:lnTo>
                    <a:pt x="12201" y="390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SMARTInkShape-497">
              <a:extLst>
                <a:ext uri="{FF2B5EF4-FFF2-40B4-BE49-F238E27FC236}">
                  <a16:creationId xmlns:a16="http://schemas.microsoft.com/office/drawing/2014/main" id="{4B9AB126-CC17-E67F-3AC7-C98BEEED5669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4086225" y="6288610"/>
              <a:ext cx="148134" cy="102666"/>
            </a:xfrm>
            <a:custGeom>
              <a:avLst/>
              <a:gdLst/>
              <a:ahLst/>
              <a:cxnLst/>
              <a:rect l="0" t="0" r="0" b="0"/>
              <a:pathLst>
                <a:path w="148134" h="102666">
                  <a:moveTo>
                    <a:pt x="19050" y="64565"/>
                  </a:moveTo>
                  <a:lnTo>
                    <a:pt x="19050" y="64565"/>
                  </a:lnTo>
                  <a:lnTo>
                    <a:pt x="19050" y="59509"/>
                  </a:lnTo>
                  <a:lnTo>
                    <a:pt x="21872" y="54204"/>
                  </a:lnTo>
                  <a:lnTo>
                    <a:pt x="26655" y="46202"/>
                  </a:lnTo>
                  <a:lnTo>
                    <a:pt x="36355" y="25963"/>
                  </a:lnTo>
                  <a:lnTo>
                    <a:pt x="52164" y="12323"/>
                  </a:lnTo>
                  <a:lnTo>
                    <a:pt x="64106" y="5010"/>
                  </a:lnTo>
                  <a:lnTo>
                    <a:pt x="87786" y="0"/>
                  </a:lnTo>
                  <a:lnTo>
                    <a:pt x="114911" y="3572"/>
                  </a:lnTo>
                  <a:lnTo>
                    <a:pt x="137999" y="16389"/>
                  </a:lnTo>
                  <a:lnTo>
                    <a:pt x="142800" y="22923"/>
                  </a:lnTo>
                  <a:lnTo>
                    <a:pt x="148133" y="38649"/>
                  </a:lnTo>
                  <a:lnTo>
                    <a:pt x="146080" y="65354"/>
                  </a:lnTo>
                  <a:lnTo>
                    <a:pt x="135832" y="81143"/>
                  </a:lnTo>
                  <a:lnTo>
                    <a:pt x="128655" y="88317"/>
                  </a:lnTo>
                  <a:lnTo>
                    <a:pt x="106569" y="96288"/>
                  </a:lnTo>
                  <a:lnTo>
                    <a:pt x="67206" y="100776"/>
                  </a:lnTo>
                  <a:lnTo>
                    <a:pt x="24999" y="102416"/>
                  </a:lnTo>
                  <a:lnTo>
                    <a:pt x="0" y="1026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SMARTInkShape-498">
              <a:extLst>
                <a:ext uri="{FF2B5EF4-FFF2-40B4-BE49-F238E27FC236}">
                  <a16:creationId xmlns:a16="http://schemas.microsoft.com/office/drawing/2014/main" id="{CF00B177-C309-E661-6480-22D9F0C6329B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4238625" y="6364020"/>
              <a:ext cx="257176" cy="106730"/>
            </a:xfrm>
            <a:custGeom>
              <a:avLst/>
              <a:gdLst/>
              <a:ahLst/>
              <a:cxnLst/>
              <a:rect l="0" t="0" r="0" b="0"/>
              <a:pathLst>
                <a:path w="257176" h="106730">
                  <a:moveTo>
                    <a:pt x="0" y="8205"/>
                  </a:moveTo>
                  <a:lnTo>
                    <a:pt x="0" y="8205"/>
                  </a:lnTo>
                  <a:lnTo>
                    <a:pt x="5057" y="3149"/>
                  </a:lnTo>
                  <a:lnTo>
                    <a:pt x="23370" y="4"/>
                  </a:lnTo>
                  <a:lnTo>
                    <a:pt x="45970" y="0"/>
                  </a:lnTo>
                  <a:lnTo>
                    <a:pt x="65234" y="3853"/>
                  </a:lnTo>
                  <a:lnTo>
                    <a:pt x="79440" y="11915"/>
                  </a:lnTo>
                  <a:lnTo>
                    <a:pt x="89282" y="23612"/>
                  </a:lnTo>
                  <a:lnTo>
                    <a:pt x="97183" y="39394"/>
                  </a:lnTo>
                  <a:lnTo>
                    <a:pt x="102526" y="71186"/>
                  </a:lnTo>
                  <a:lnTo>
                    <a:pt x="100953" y="86645"/>
                  </a:lnTo>
                  <a:lnTo>
                    <a:pt x="94118" y="101296"/>
                  </a:lnTo>
                  <a:lnTo>
                    <a:pt x="91320" y="105190"/>
                  </a:lnTo>
                  <a:lnTo>
                    <a:pt x="87338" y="106729"/>
                  </a:lnTo>
                  <a:lnTo>
                    <a:pt x="77270" y="105616"/>
                  </a:lnTo>
                  <a:lnTo>
                    <a:pt x="73738" y="103837"/>
                  </a:lnTo>
                  <a:lnTo>
                    <a:pt x="71384" y="101593"/>
                  </a:lnTo>
                  <a:lnTo>
                    <a:pt x="69814" y="99038"/>
                  </a:lnTo>
                  <a:lnTo>
                    <a:pt x="67605" y="85331"/>
                  </a:lnTo>
                  <a:lnTo>
                    <a:pt x="69911" y="76703"/>
                  </a:lnTo>
                  <a:lnTo>
                    <a:pt x="72007" y="72920"/>
                  </a:lnTo>
                  <a:lnTo>
                    <a:pt x="90127" y="57484"/>
                  </a:lnTo>
                  <a:lnTo>
                    <a:pt x="105491" y="49617"/>
                  </a:lnTo>
                  <a:lnTo>
                    <a:pt x="142977" y="40413"/>
                  </a:lnTo>
                  <a:lnTo>
                    <a:pt x="178771" y="37857"/>
                  </a:lnTo>
                  <a:lnTo>
                    <a:pt x="226258" y="36921"/>
                  </a:lnTo>
                  <a:lnTo>
                    <a:pt x="257175" y="367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SMARTInkShape-499">
              <a:extLst>
                <a:ext uri="{FF2B5EF4-FFF2-40B4-BE49-F238E27FC236}">
                  <a16:creationId xmlns:a16="http://schemas.microsoft.com/office/drawing/2014/main" id="{EB8E8BCE-1AF5-4636-111E-3E1F82C61FAD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480528" y="6372225"/>
              <a:ext cx="91508" cy="118748"/>
            </a:xfrm>
            <a:custGeom>
              <a:avLst/>
              <a:gdLst/>
              <a:ahLst/>
              <a:cxnLst/>
              <a:rect l="0" t="0" r="0" b="0"/>
              <a:pathLst>
                <a:path w="91508" h="118748">
                  <a:moveTo>
                    <a:pt x="91472" y="38100"/>
                  </a:moveTo>
                  <a:lnTo>
                    <a:pt x="91472" y="38100"/>
                  </a:lnTo>
                  <a:lnTo>
                    <a:pt x="91472" y="28968"/>
                  </a:lnTo>
                  <a:lnTo>
                    <a:pt x="86415" y="23635"/>
                  </a:lnTo>
                  <a:lnTo>
                    <a:pt x="75467" y="21087"/>
                  </a:lnTo>
                  <a:lnTo>
                    <a:pt x="68102" y="20408"/>
                  </a:lnTo>
                  <a:lnTo>
                    <a:pt x="54274" y="25299"/>
                  </a:lnTo>
                  <a:lnTo>
                    <a:pt x="8975" y="63866"/>
                  </a:lnTo>
                  <a:lnTo>
                    <a:pt x="1890" y="76363"/>
                  </a:lnTo>
                  <a:lnTo>
                    <a:pt x="0" y="82659"/>
                  </a:lnTo>
                  <a:lnTo>
                    <a:pt x="3546" y="98121"/>
                  </a:lnTo>
                  <a:lnTo>
                    <a:pt x="7454" y="106689"/>
                  </a:lnTo>
                  <a:lnTo>
                    <a:pt x="14294" y="112401"/>
                  </a:lnTo>
                  <a:lnTo>
                    <a:pt x="33181" y="118747"/>
                  </a:lnTo>
                  <a:lnTo>
                    <a:pt x="62559" y="117264"/>
                  </a:lnTo>
                  <a:lnTo>
                    <a:pt x="78975" y="107150"/>
                  </a:lnTo>
                  <a:lnTo>
                    <a:pt x="86315" y="100008"/>
                  </a:lnTo>
                  <a:lnTo>
                    <a:pt x="90151" y="92072"/>
                  </a:lnTo>
                  <a:lnTo>
                    <a:pt x="91507" y="47206"/>
                  </a:lnTo>
                  <a:lnTo>
                    <a:pt x="85843" y="31211"/>
                  </a:lnTo>
                  <a:lnTo>
                    <a:pt x="74190" y="11322"/>
                  </a:lnTo>
                  <a:lnTo>
                    <a:pt x="7242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SMARTInkShape-500">
              <a:extLst>
                <a:ext uri="{FF2B5EF4-FFF2-40B4-BE49-F238E27FC236}">
                  <a16:creationId xmlns:a16="http://schemas.microsoft.com/office/drawing/2014/main" id="{0C38DC1D-421B-B9D9-DF91-8B77F138D262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654257" y="6402908"/>
              <a:ext cx="125970" cy="128828"/>
            </a:xfrm>
            <a:custGeom>
              <a:avLst/>
              <a:gdLst/>
              <a:ahLst/>
              <a:cxnLst/>
              <a:rect l="0" t="0" r="0" b="0"/>
              <a:pathLst>
                <a:path w="125970" h="128828">
                  <a:moveTo>
                    <a:pt x="117768" y="26467"/>
                  </a:moveTo>
                  <a:lnTo>
                    <a:pt x="117768" y="26467"/>
                  </a:lnTo>
                  <a:lnTo>
                    <a:pt x="125307" y="8567"/>
                  </a:lnTo>
                  <a:lnTo>
                    <a:pt x="125969" y="5008"/>
                  </a:lnTo>
                  <a:lnTo>
                    <a:pt x="125352" y="2636"/>
                  </a:lnTo>
                  <a:lnTo>
                    <a:pt x="123882" y="1055"/>
                  </a:lnTo>
                  <a:lnTo>
                    <a:pt x="121844" y="0"/>
                  </a:lnTo>
                  <a:lnTo>
                    <a:pt x="93694" y="3574"/>
                  </a:lnTo>
                  <a:lnTo>
                    <a:pt x="51982" y="21866"/>
                  </a:lnTo>
                  <a:lnTo>
                    <a:pt x="32438" y="33594"/>
                  </a:lnTo>
                  <a:lnTo>
                    <a:pt x="18813" y="48685"/>
                  </a:lnTo>
                  <a:lnTo>
                    <a:pt x="1442" y="74129"/>
                  </a:lnTo>
                  <a:lnTo>
                    <a:pt x="0" y="79408"/>
                  </a:lnTo>
                  <a:lnTo>
                    <a:pt x="1221" y="90919"/>
                  </a:lnTo>
                  <a:lnTo>
                    <a:pt x="7859" y="109300"/>
                  </a:lnTo>
                  <a:lnTo>
                    <a:pt x="19178" y="119020"/>
                  </a:lnTo>
                  <a:lnTo>
                    <a:pt x="33733" y="125811"/>
                  </a:lnTo>
                  <a:lnTo>
                    <a:pt x="47259" y="128827"/>
                  </a:lnTo>
                  <a:lnTo>
                    <a:pt x="80792" y="123160"/>
                  </a:lnTo>
                  <a:lnTo>
                    <a:pt x="117768" y="11219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SMARTInkShape-501">
              <a:extLst>
                <a:ext uri="{FF2B5EF4-FFF2-40B4-BE49-F238E27FC236}">
                  <a16:creationId xmlns:a16="http://schemas.microsoft.com/office/drawing/2014/main" id="{8B0B2C58-9F36-ECD3-7122-011123184391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797450" y="6412201"/>
              <a:ext cx="154287" cy="120686"/>
            </a:xfrm>
            <a:custGeom>
              <a:avLst/>
              <a:gdLst/>
              <a:ahLst/>
              <a:cxnLst/>
              <a:rect l="0" t="0" r="0" b="0"/>
              <a:pathLst>
                <a:path w="154287" h="120686">
                  <a:moveTo>
                    <a:pt x="41250" y="26699"/>
                  </a:moveTo>
                  <a:lnTo>
                    <a:pt x="41250" y="26699"/>
                  </a:lnTo>
                  <a:lnTo>
                    <a:pt x="35762" y="26699"/>
                  </a:lnTo>
                  <a:lnTo>
                    <a:pt x="38106" y="26699"/>
                  </a:lnTo>
                  <a:lnTo>
                    <a:pt x="82545" y="43174"/>
                  </a:lnTo>
                  <a:lnTo>
                    <a:pt x="99820" y="43546"/>
                  </a:lnTo>
                  <a:lnTo>
                    <a:pt x="141156" y="32341"/>
                  </a:lnTo>
                  <a:lnTo>
                    <a:pt x="149152" y="26384"/>
                  </a:lnTo>
                  <a:lnTo>
                    <a:pt x="152707" y="20209"/>
                  </a:lnTo>
                  <a:lnTo>
                    <a:pt x="154286" y="13937"/>
                  </a:lnTo>
                  <a:lnTo>
                    <a:pt x="151533" y="10783"/>
                  </a:lnTo>
                  <a:lnTo>
                    <a:pt x="140006" y="4457"/>
                  </a:lnTo>
                  <a:lnTo>
                    <a:pt x="110610" y="0"/>
                  </a:lnTo>
                  <a:lnTo>
                    <a:pt x="75089" y="3737"/>
                  </a:lnTo>
                  <a:lnTo>
                    <a:pt x="37753" y="16602"/>
                  </a:lnTo>
                  <a:lnTo>
                    <a:pt x="20999" y="27857"/>
                  </a:lnTo>
                  <a:lnTo>
                    <a:pt x="10024" y="40972"/>
                  </a:lnTo>
                  <a:lnTo>
                    <a:pt x="1619" y="57384"/>
                  </a:lnTo>
                  <a:lnTo>
                    <a:pt x="0" y="75262"/>
                  </a:lnTo>
                  <a:lnTo>
                    <a:pt x="3867" y="92733"/>
                  </a:lnTo>
                  <a:lnTo>
                    <a:pt x="12641" y="107553"/>
                  </a:lnTo>
                  <a:lnTo>
                    <a:pt x="19002" y="112351"/>
                  </a:lnTo>
                  <a:lnTo>
                    <a:pt x="34537" y="117683"/>
                  </a:lnTo>
                  <a:lnTo>
                    <a:pt x="61133" y="120685"/>
                  </a:lnTo>
                  <a:lnTo>
                    <a:pt x="107925" y="1124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SMARTInkShape-502">
              <a:extLst>
                <a:ext uri="{FF2B5EF4-FFF2-40B4-BE49-F238E27FC236}">
                  <a16:creationId xmlns:a16="http://schemas.microsoft.com/office/drawing/2014/main" id="{7DC52EDF-20FD-76BE-99CE-3B26A7D6FE1A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924425" y="6374873"/>
              <a:ext cx="171451" cy="140097"/>
            </a:xfrm>
            <a:custGeom>
              <a:avLst/>
              <a:gdLst/>
              <a:ahLst/>
              <a:cxnLst/>
              <a:rect l="0" t="0" r="0" b="0"/>
              <a:pathLst>
                <a:path w="171451" h="140097">
                  <a:moveTo>
                    <a:pt x="171450" y="16402"/>
                  </a:moveTo>
                  <a:lnTo>
                    <a:pt x="171450" y="16402"/>
                  </a:lnTo>
                  <a:lnTo>
                    <a:pt x="171450" y="6289"/>
                  </a:lnTo>
                  <a:lnTo>
                    <a:pt x="169333" y="3310"/>
                  </a:lnTo>
                  <a:lnTo>
                    <a:pt x="165805" y="1324"/>
                  </a:lnTo>
                  <a:lnTo>
                    <a:pt x="161337" y="0"/>
                  </a:lnTo>
                  <a:lnTo>
                    <a:pt x="150727" y="1351"/>
                  </a:lnTo>
                  <a:lnTo>
                    <a:pt x="106615" y="13931"/>
                  </a:lnTo>
                  <a:lnTo>
                    <a:pt x="99651" y="14754"/>
                  </a:lnTo>
                  <a:lnTo>
                    <a:pt x="86270" y="21314"/>
                  </a:lnTo>
                  <a:lnTo>
                    <a:pt x="65489" y="37717"/>
                  </a:lnTo>
                  <a:lnTo>
                    <a:pt x="60856" y="47394"/>
                  </a:lnTo>
                  <a:lnTo>
                    <a:pt x="59621" y="52939"/>
                  </a:lnTo>
                  <a:lnTo>
                    <a:pt x="59856" y="57693"/>
                  </a:lnTo>
                  <a:lnTo>
                    <a:pt x="62939" y="65798"/>
                  </a:lnTo>
                  <a:lnTo>
                    <a:pt x="70658" y="72928"/>
                  </a:lnTo>
                  <a:lnTo>
                    <a:pt x="116055" y="105291"/>
                  </a:lnTo>
                  <a:lnTo>
                    <a:pt x="120372" y="111647"/>
                  </a:lnTo>
                  <a:lnTo>
                    <a:pt x="122802" y="121176"/>
                  </a:lnTo>
                  <a:lnTo>
                    <a:pt x="123143" y="124351"/>
                  </a:lnTo>
                  <a:lnTo>
                    <a:pt x="121253" y="126468"/>
                  </a:lnTo>
                  <a:lnTo>
                    <a:pt x="89176" y="136877"/>
                  </a:lnTo>
                  <a:lnTo>
                    <a:pt x="44226" y="139933"/>
                  </a:lnTo>
                  <a:lnTo>
                    <a:pt x="36237" y="140096"/>
                  </a:lnTo>
                  <a:lnTo>
                    <a:pt x="0" y="1307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SMARTInkShape-503">
              <a:extLst>
                <a:ext uri="{FF2B5EF4-FFF2-40B4-BE49-F238E27FC236}">
                  <a16:creationId xmlns:a16="http://schemas.microsoft.com/office/drawing/2014/main" id="{1A0A8CB9-2D18-012B-32F5-8F2053865B7C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5048250" y="6391391"/>
              <a:ext cx="171059" cy="142168"/>
            </a:xfrm>
            <a:custGeom>
              <a:avLst/>
              <a:gdLst/>
              <a:ahLst/>
              <a:cxnLst/>
              <a:rect l="0" t="0" r="0" b="0"/>
              <a:pathLst>
                <a:path w="171059" h="142168">
                  <a:moveTo>
                    <a:pt x="161925" y="9409"/>
                  </a:moveTo>
                  <a:lnTo>
                    <a:pt x="161925" y="9409"/>
                  </a:lnTo>
                  <a:lnTo>
                    <a:pt x="171058" y="277"/>
                  </a:lnTo>
                  <a:lnTo>
                    <a:pt x="166277" y="0"/>
                  </a:lnTo>
                  <a:lnTo>
                    <a:pt x="119985" y="9592"/>
                  </a:lnTo>
                  <a:lnTo>
                    <a:pt x="73943" y="25579"/>
                  </a:lnTo>
                  <a:lnTo>
                    <a:pt x="51508" y="36142"/>
                  </a:lnTo>
                  <a:lnTo>
                    <a:pt x="50214" y="37815"/>
                  </a:lnTo>
                  <a:lnTo>
                    <a:pt x="47966" y="46024"/>
                  </a:lnTo>
                  <a:lnTo>
                    <a:pt x="93773" y="74288"/>
                  </a:lnTo>
                  <a:lnTo>
                    <a:pt x="134557" y="98204"/>
                  </a:lnTo>
                  <a:lnTo>
                    <a:pt x="139178" y="107434"/>
                  </a:lnTo>
                  <a:lnTo>
                    <a:pt x="140410" y="112859"/>
                  </a:lnTo>
                  <a:lnTo>
                    <a:pt x="140173" y="117534"/>
                  </a:lnTo>
                  <a:lnTo>
                    <a:pt x="137089" y="125551"/>
                  </a:lnTo>
                  <a:lnTo>
                    <a:pt x="126545" y="132641"/>
                  </a:lnTo>
                  <a:lnTo>
                    <a:pt x="110217" y="138262"/>
                  </a:lnTo>
                  <a:lnTo>
                    <a:pt x="63132" y="142167"/>
                  </a:lnTo>
                  <a:lnTo>
                    <a:pt x="28933" y="141583"/>
                  </a:lnTo>
                  <a:lnTo>
                    <a:pt x="0" y="1332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78971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88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Section 9.1</vt:lpstr>
      <vt:lpstr>Random Samples</vt:lpstr>
      <vt:lpstr>Random Samples (cont.)</vt:lpstr>
      <vt:lpstr>Random Samples (cont.)</vt:lpstr>
      <vt:lpstr>Random Samples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2024-09-09T01:35:07Z</dcterms:created>
  <dcterms:modified xsi:type="dcterms:W3CDTF">2024-09-09T13:56:40Z</dcterms:modified>
</cp:coreProperties>
</file>