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tags/tag726.xml" ContentType="application/vnd.openxmlformats-officedocument.presentationml.tags+xml"/>
  <Override PartName="/ppt/tags/tag727.xml" ContentType="application/vnd.openxmlformats-officedocument.presentationml.tags+xml"/>
  <Override PartName="/ppt/tags/tag728.xml" ContentType="application/vnd.openxmlformats-officedocument.presentationml.tags+xml"/>
  <Override PartName="/ppt/tags/tag729.xml" ContentType="application/vnd.openxmlformats-officedocument.presentationml.tags+xml"/>
  <Override PartName="/ppt/tags/tag730.xml" ContentType="application/vnd.openxmlformats-officedocument.presentationml.tags+xml"/>
  <Override PartName="/ppt/tags/tag731.xml" ContentType="application/vnd.openxmlformats-officedocument.presentationml.tags+xml"/>
  <Override PartName="/ppt/tags/tag732.xml" ContentType="application/vnd.openxmlformats-officedocument.presentationml.tags+xml"/>
  <Override PartName="/ppt/tags/tag733.xml" ContentType="application/vnd.openxmlformats-officedocument.presentationml.tags+xml"/>
  <Override PartName="/ppt/tags/tag734.xml" ContentType="application/vnd.openxmlformats-officedocument.presentationml.tags+xml"/>
  <Override PartName="/ppt/tags/tag735.xml" ContentType="application/vnd.openxmlformats-officedocument.presentationml.tags+xml"/>
  <Override PartName="/ppt/tags/tag736.xml" ContentType="application/vnd.openxmlformats-officedocument.presentationml.tags+xml"/>
  <Override PartName="/ppt/tags/tag737.xml" ContentType="application/vnd.openxmlformats-officedocument.presentationml.tags+xml"/>
  <Override PartName="/ppt/tags/tag738.xml" ContentType="application/vnd.openxmlformats-officedocument.presentationml.tags+xml"/>
  <Override PartName="/ppt/tags/tag739.xml" ContentType="application/vnd.openxmlformats-officedocument.presentationml.tags+xml"/>
  <Override PartName="/ppt/tags/tag740.xml" ContentType="application/vnd.openxmlformats-officedocument.presentationml.tags+xml"/>
  <Override PartName="/ppt/tags/tag741.xml" ContentType="application/vnd.openxmlformats-officedocument.presentationml.tags+xml"/>
  <Override PartName="/ppt/tags/tag742.xml" ContentType="application/vnd.openxmlformats-officedocument.presentationml.tags+xml"/>
  <Override PartName="/ppt/tags/tag743.xml" ContentType="application/vnd.openxmlformats-officedocument.presentationml.tags+xml"/>
  <Override PartName="/ppt/tags/tag744.xml" ContentType="application/vnd.openxmlformats-officedocument.presentationml.tags+xml"/>
  <Override PartName="/ppt/tags/tag745.xml" ContentType="application/vnd.openxmlformats-officedocument.presentationml.tags+xml"/>
  <Override PartName="/ppt/tags/tag746.xml" ContentType="application/vnd.openxmlformats-officedocument.presentationml.tags+xml"/>
  <Override PartName="/ppt/tags/tag747.xml" ContentType="application/vnd.openxmlformats-officedocument.presentationml.tags+xml"/>
  <Override PartName="/ppt/tags/tag748.xml" ContentType="application/vnd.openxmlformats-officedocument.presentationml.tags+xml"/>
  <Override PartName="/ppt/tags/tag749.xml" ContentType="application/vnd.openxmlformats-officedocument.presentationml.tags+xml"/>
  <Override PartName="/ppt/tags/tag750.xml" ContentType="application/vnd.openxmlformats-officedocument.presentationml.tags+xml"/>
  <Override PartName="/ppt/tags/tag751.xml" ContentType="application/vnd.openxmlformats-officedocument.presentationml.tags+xml"/>
  <Override PartName="/ppt/tags/tag752.xml" ContentType="application/vnd.openxmlformats-officedocument.presentationml.tags+xml"/>
  <Override PartName="/ppt/tags/tag753.xml" ContentType="application/vnd.openxmlformats-officedocument.presentationml.tags+xml"/>
  <Override PartName="/ppt/tags/tag754.xml" ContentType="application/vnd.openxmlformats-officedocument.presentationml.tags+xml"/>
  <Override PartName="/ppt/tags/tag755.xml" ContentType="application/vnd.openxmlformats-officedocument.presentationml.tags+xml"/>
  <Override PartName="/ppt/tags/tag756.xml" ContentType="application/vnd.openxmlformats-officedocument.presentationml.tags+xml"/>
  <Override PartName="/ppt/tags/tag757.xml" ContentType="application/vnd.openxmlformats-officedocument.presentationml.tags+xml"/>
  <Override PartName="/ppt/tags/tag758.xml" ContentType="application/vnd.openxmlformats-officedocument.presentationml.tags+xml"/>
  <Override PartName="/ppt/tags/tag759.xml" ContentType="application/vnd.openxmlformats-officedocument.presentationml.tags+xml"/>
  <Override PartName="/ppt/tags/tag760.xml" ContentType="application/vnd.openxmlformats-officedocument.presentationml.tags+xml"/>
  <Override PartName="/ppt/tags/tag761.xml" ContentType="application/vnd.openxmlformats-officedocument.presentationml.tags+xml"/>
  <Override PartName="/ppt/tags/tag762.xml" ContentType="application/vnd.openxmlformats-officedocument.presentationml.tags+xml"/>
  <Override PartName="/ppt/tags/tag763.xml" ContentType="application/vnd.openxmlformats-officedocument.presentationml.tags+xml"/>
  <Override PartName="/ppt/tags/tag764.xml" ContentType="application/vnd.openxmlformats-officedocument.presentationml.tags+xml"/>
  <Override PartName="/ppt/tags/tag765.xml" ContentType="application/vnd.openxmlformats-officedocument.presentationml.tags+xml"/>
  <Override PartName="/ppt/tags/tag766.xml" ContentType="application/vnd.openxmlformats-officedocument.presentationml.tags+xml"/>
  <Override PartName="/ppt/tags/tag767.xml" ContentType="application/vnd.openxmlformats-officedocument.presentationml.tags+xml"/>
  <Override PartName="/ppt/tags/tag768.xml" ContentType="application/vnd.openxmlformats-officedocument.presentationml.tags+xml"/>
  <Override PartName="/ppt/tags/tag769.xml" ContentType="application/vnd.openxmlformats-officedocument.presentationml.tags+xml"/>
  <Override PartName="/ppt/tags/tag770.xml" ContentType="application/vnd.openxmlformats-officedocument.presentationml.tags+xml"/>
  <Override PartName="/ppt/tags/tag771.xml" ContentType="application/vnd.openxmlformats-officedocument.presentationml.tags+xml"/>
  <Override PartName="/ppt/tags/tag772.xml" ContentType="application/vnd.openxmlformats-officedocument.presentationml.tags+xml"/>
  <Override PartName="/ppt/tags/tag773.xml" ContentType="application/vnd.openxmlformats-officedocument.presentationml.tags+xml"/>
  <Override PartName="/ppt/tags/tag774.xml" ContentType="application/vnd.openxmlformats-officedocument.presentationml.tags+xml"/>
  <Override PartName="/ppt/tags/tag775.xml" ContentType="application/vnd.openxmlformats-officedocument.presentationml.tags+xml"/>
  <Override PartName="/ppt/tags/tag776.xml" ContentType="application/vnd.openxmlformats-officedocument.presentationml.tags+xml"/>
  <Override PartName="/ppt/tags/tag777.xml" ContentType="application/vnd.openxmlformats-officedocument.presentationml.tags+xml"/>
  <Override PartName="/ppt/tags/tag778.xml" ContentType="application/vnd.openxmlformats-officedocument.presentationml.tags+xml"/>
  <Override PartName="/ppt/tags/tag779.xml" ContentType="application/vnd.openxmlformats-officedocument.presentationml.tags+xml"/>
  <Override PartName="/ppt/tags/tag780.xml" ContentType="application/vnd.openxmlformats-officedocument.presentationml.tags+xml"/>
  <Override PartName="/ppt/tags/tag781.xml" ContentType="application/vnd.openxmlformats-officedocument.presentationml.tags+xml"/>
  <Override PartName="/ppt/tags/tag782.xml" ContentType="application/vnd.openxmlformats-officedocument.presentationml.tags+xml"/>
  <Override PartName="/ppt/tags/tag783.xml" ContentType="application/vnd.openxmlformats-officedocument.presentationml.tags+xml"/>
  <Override PartName="/ppt/tags/tag784.xml" ContentType="application/vnd.openxmlformats-officedocument.presentationml.tags+xml"/>
  <Override PartName="/ppt/tags/tag785.xml" ContentType="application/vnd.openxmlformats-officedocument.presentationml.tags+xml"/>
  <Override PartName="/ppt/tags/tag786.xml" ContentType="application/vnd.openxmlformats-officedocument.presentationml.tags+xml"/>
  <Override PartName="/ppt/tags/tag787.xml" ContentType="application/vnd.openxmlformats-officedocument.presentationml.tags+xml"/>
  <Override PartName="/ppt/tags/tag788.xml" ContentType="application/vnd.openxmlformats-officedocument.presentationml.tags+xml"/>
  <Override PartName="/ppt/tags/tag789.xml" ContentType="application/vnd.openxmlformats-officedocument.presentationml.tags+xml"/>
  <Override PartName="/ppt/tags/tag790.xml" ContentType="application/vnd.openxmlformats-officedocument.presentationml.tags+xml"/>
  <Override PartName="/ppt/tags/tag791.xml" ContentType="application/vnd.openxmlformats-officedocument.presentationml.tags+xml"/>
  <Override PartName="/ppt/tags/tag792.xml" ContentType="application/vnd.openxmlformats-officedocument.presentationml.tags+xml"/>
  <Override PartName="/ppt/tags/tag793.xml" ContentType="application/vnd.openxmlformats-officedocument.presentationml.tags+xml"/>
  <Override PartName="/ppt/tags/tag794.xml" ContentType="application/vnd.openxmlformats-officedocument.presentationml.tags+xml"/>
  <Override PartName="/ppt/tags/tag795.xml" ContentType="application/vnd.openxmlformats-officedocument.presentationml.tags+xml"/>
  <Override PartName="/ppt/tags/tag796.xml" ContentType="application/vnd.openxmlformats-officedocument.presentationml.tags+xml"/>
  <Override PartName="/ppt/tags/tag797.xml" ContentType="application/vnd.openxmlformats-officedocument.presentationml.tags+xml"/>
  <Override PartName="/ppt/tags/tag798.xml" ContentType="application/vnd.openxmlformats-officedocument.presentationml.tags+xml"/>
  <Override PartName="/ppt/tags/tag799.xml" ContentType="application/vnd.openxmlformats-officedocument.presentationml.tags+xml"/>
  <Override PartName="/ppt/tags/tag800.xml" ContentType="application/vnd.openxmlformats-officedocument.presentationml.tags+xml"/>
  <Override PartName="/ppt/tags/tag801.xml" ContentType="application/vnd.openxmlformats-officedocument.presentationml.tags+xml"/>
  <Override PartName="/ppt/tags/tag802.xml" ContentType="application/vnd.openxmlformats-officedocument.presentationml.tags+xml"/>
  <Override PartName="/ppt/tags/tag803.xml" ContentType="application/vnd.openxmlformats-officedocument.presentationml.tags+xml"/>
  <Override PartName="/ppt/tags/tag804.xml" ContentType="application/vnd.openxmlformats-officedocument.presentationml.tags+xml"/>
  <Override PartName="/ppt/tags/tag805.xml" ContentType="application/vnd.openxmlformats-officedocument.presentationml.tags+xml"/>
  <Override PartName="/ppt/tags/tag806.xml" ContentType="application/vnd.openxmlformats-officedocument.presentationml.tags+xml"/>
  <Override PartName="/ppt/tags/tag807.xml" ContentType="application/vnd.openxmlformats-officedocument.presentationml.tags+xml"/>
  <Override PartName="/ppt/tags/tag808.xml" ContentType="application/vnd.openxmlformats-officedocument.presentationml.tags+xml"/>
  <Override PartName="/ppt/tags/tag809.xml" ContentType="application/vnd.openxmlformats-officedocument.presentationml.tags+xml"/>
  <Override PartName="/ppt/tags/tag810.xml" ContentType="application/vnd.openxmlformats-officedocument.presentationml.tags+xml"/>
  <Override PartName="/ppt/tags/tag811.xml" ContentType="application/vnd.openxmlformats-officedocument.presentationml.tags+xml"/>
  <Override PartName="/ppt/tags/tag812.xml" ContentType="application/vnd.openxmlformats-officedocument.presentationml.tags+xml"/>
  <Override PartName="/ppt/tags/tag813.xml" ContentType="application/vnd.openxmlformats-officedocument.presentationml.tags+xml"/>
  <Override PartName="/ppt/tags/tag814.xml" ContentType="application/vnd.openxmlformats-officedocument.presentationml.tags+xml"/>
  <Override PartName="/ppt/tags/tag815.xml" ContentType="application/vnd.openxmlformats-officedocument.presentationml.tags+xml"/>
  <Override PartName="/ppt/tags/tag816.xml" ContentType="application/vnd.openxmlformats-officedocument.presentationml.tags+xml"/>
  <Override PartName="/ppt/tags/tag817.xml" ContentType="application/vnd.openxmlformats-officedocument.presentationml.tags+xml"/>
  <Override PartName="/ppt/tags/tag818.xml" ContentType="application/vnd.openxmlformats-officedocument.presentationml.tags+xml"/>
  <Override PartName="/ppt/tags/tag819.xml" ContentType="application/vnd.openxmlformats-officedocument.presentationml.tags+xml"/>
  <Override PartName="/ppt/tags/tag820.xml" ContentType="application/vnd.openxmlformats-officedocument.presentationml.tags+xml"/>
  <Override PartName="/ppt/tags/tag821.xml" ContentType="application/vnd.openxmlformats-officedocument.presentationml.tags+xml"/>
  <Override PartName="/ppt/tags/tag822.xml" ContentType="application/vnd.openxmlformats-officedocument.presentationml.tags+xml"/>
  <Override PartName="/ppt/tags/tag823.xml" ContentType="application/vnd.openxmlformats-officedocument.presentationml.tags+xml"/>
  <Override PartName="/ppt/tags/tag824.xml" ContentType="application/vnd.openxmlformats-officedocument.presentationml.tags+xml"/>
  <Override PartName="/ppt/tags/tag825.xml" ContentType="application/vnd.openxmlformats-officedocument.presentationml.tags+xml"/>
  <Override PartName="/ppt/tags/tag826.xml" ContentType="application/vnd.openxmlformats-officedocument.presentationml.tags+xml"/>
  <Override PartName="/ppt/tags/tag827.xml" ContentType="application/vnd.openxmlformats-officedocument.presentationml.tags+xml"/>
  <Override PartName="/ppt/tags/tag828.xml" ContentType="application/vnd.openxmlformats-officedocument.presentationml.tags+xml"/>
  <Override PartName="/ppt/tags/tag829.xml" ContentType="application/vnd.openxmlformats-officedocument.presentationml.tags+xml"/>
  <Override PartName="/ppt/tags/tag830.xml" ContentType="application/vnd.openxmlformats-officedocument.presentationml.tags+xml"/>
  <Override PartName="/ppt/tags/tag831.xml" ContentType="application/vnd.openxmlformats-officedocument.presentationml.tags+xml"/>
  <Override PartName="/ppt/tags/tag832.xml" ContentType="application/vnd.openxmlformats-officedocument.presentationml.tags+xml"/>
  <Override PartName="/ppt/tags/tag833.xml" ContentType="application/vnd.openxmlformats-officedocument.presentationml.tags+xml"/>
  <Override PartName="/ppt/tags/tag834.xml" ContentType="application/vnd.openxmlformats-officedocument.presentationml.tags+xml"/>
  <Override PartName="/ppt/tags/tag835.xml" ContentType="application/vnd.openxmlformats-officedocument.presentationml.tags+xml"/>
  <Override PartName="/ppt/tags/tag836.xml" ContentType="application/vnd.openxmlformats-officedocument.presentationml.tags+xml"/>
  <Override PartName="/ppt/tags/tag837.xml" ContentType="application/vnd.openxmlformats-officedocument.presentationml.tags+xml"/>
  <Override PartName="/ppt/tags/tag838.xml" ContentType="application/vnd.openxmlformats-officedocument.presentationml.tags+xml"/>
  <Override PartName="/ppt/tags/tag839.xml" ContentType="application/vnd.openxmlformats-officedocument.presentationml.tags+xml"/>
  <Override PartName="/ppt/tags/tag840.xml" ContentType="application/vnd.openxmlformats-officedocument.presentationml.tags+xml"/>
  <Override PartName="/ppt/tags/tag841.xml" ContentType="application/vnd.openxmlformats-officedocument.presentationml.tags+xml"/>
  <Override PartName="/ppt/tags/tag842.xml" ContentType="application/vnd.openxmlformats-officedocument.presentationml.tags+xml"/>
  <Override PartName="/ppt/tags/tag843.xml" ContentType="application/vnd.openxmlformats-officedocument.presentationml.tags+xml"/>
  <Override PartName="/ppt/tags/tag844.xml" ContentType="application/vnd.openxmlformats-officedocument.presentationml.tags+xml"/>
  <Override PartName="/ppt/tags/tag845.xml" ContentType="application/vnd.openxmlformats-officedocument.presentationml.tags+xml"/>
  <Override PartName="/ppt/tags/tag846.xml" ContentType="application/vnd.openxmlformats-officedocument.presentationml.tags+xml"/>
  <Override PartName="/ppt/tags/tag847.xml" ContentType="application/vnd.openxmlformats-officedocument.presentationml.tags+xml"/>
  <Override PartName="/ppt/tags/tag848.xml" ContentType="application/vnd.openxmlformats-officedocument.presentationml.tags+xml"/>
  <Override PartName="/ppt/tags/tag849.xml" ContentType="application/vnd.openxmlformats-officedocument.presentationml.tags+xml"/>
  <Override PartName="/ppt/tags/tag850.xml" ContentType="application/vnd.openxmlformats-officedocument.presentationml.tags+xml"/>
  <Override PartName="/ppt/tags/tag851.xml" ContentType="application/vnd.openxmlformats-officedocument.presentationml.tags+xml"/>
  <Override PartName="/ppt/tags/tag852.xml" ContentType="application/vnd.openxmlformats-officedocument.presentationml.tags+xml"/>
  <Override PartName="/ppt/tags/tag853.xml" ContentType="application/vnd.openxmlformats-officedocument.presentationml.tags+xml"/>
  <Override PartName="/ppt/tags/tag854.xml" ContentType="application/vnd.openxmlformats-officedocument.presentationml.tags+xml"/>
  <Override PartName="/ppt/tags/tag855.xml" ContentType="application/vnd.openxmlformats-officedocument.presentationml.tags+xml"/>
  <Override PartName="/ppt/tags/tag856.xml" ContentType="application/vnd.openxmlformats-officedocument.presentationml.tags+xml"/>
  <Override PartName="/ppt/tags/tag857.xml" ContentType="application/vnd.openxmlformats-officedocument.presentationml.tags+xml"/>
  <Override PartName="/ppt/tags/tag858.xml" ContentType="application/vnd.openxmlformats-officedocument.presentationml.tags+xml"/>
  <Override PartName="/ppt/tags/tag859.xml" ContentType="application/vnd.openxmlformats-officedocument.presentationml.tags+xml"/>
  <Override PartName="/ppt/tags/tag860.xml" ContentType="application/vnd.openxmlformats-officedocument.presentationml.tags+xml"/>
  <Override PartName="/ppt/tags/tag861.xml" ContentType="application/vnd.openxmlformats-officedocument.presentationml.tags+xml"/>
  <Override PartName="/ppt/tags/tag862.xml" ContentType="application/vnd.openxmlformats-officedocument.presentationml.tags+xml"/>
  <Override PartName="/ppt/tags/tag863.xml" ContentType="application/vnd.openxmlformats-officedocument.presentationml.tags+xml"/>
  <Override PartName="/ppt/tags/tag864.xml" ContentType="application/vnd.openxmlformats-officedocument.presentationml.tags+xml"/>
  <Override PartName="/ppt/tags/tag865.xml" ContentType="application/vnd.openxmlformats-officedocument.presentationml.tags+xml"/>
  <Override PartName="/ppt/tags/tag866.xml" ContentType="application/vnd.openxmlformats-officedocument.presentationml.tags+xml"/>
  <Override PartName="/ppt/tags/tag867.xml" ContentType="application/vnd.openxmlformats-officedocument.presentationml.tags+xml"/>
  <Override PartName="/ppt/tags/tag868.xml" ContentType="application/vnd.openxmlformats-officedocument.presentationml.tags+xml"/>
  <Override PartName="/ppt/tags/tag869.xml" ContentType="application/vnd.openxmlformats-officedocument.presentationml.tags+xml"/>
  <Override PartName="/ppt/tags/tag870.xml" ContentType="application/vnd.openxmlformats-officedocument.presentationml.tags+xml"/>
  <Override PartName="/ppt/tags/tag871.xml" ContentType="application/vnd.openxmlformats-officedocument.presentationml.tags+xml"/>
  <Override PartName="/ppt/tags/tag872.xml" ContentType="application/vnd.openxmlformats-officedocument.presentationml.tags+xml"/>
  <Override PartName="/ppt/tags/tag873.xml" ContentType="application/vnd.openxmlformats-officedocument.presentationml.tags+xml"/>
  <Override PartName="/ppt/tags/tag874.xml" ContentType="application/vnd.openxmlformats-officedocument.presentationml.tags+xml"/>
  <Override PartName="/ppt/tags/tag875.xml" ContentType="application/vnd.openxmlformats-officedocument.presentationml.tags+xml"/>
  <Override PartName="/ppt/tags/tag876.xml" ContentType="application/vnd.openxmlformats-officedocument.presentationml.tags+xml"/>
  <Override PartName="/ppt/tags/tag877.xml" ContentType="application/vnd.openxmlformats-officedocument.presentationml.tags+xml"/>
  <Override PartName="/ppt/tags/tag878.xml" ContentType="application/vnd.openxmlformats-officedocument.presentationml.tags+xml"/>
  <Override PartName="/ppt/tags/tag879.xml" ContentType="application/vnd.openxmlformats-officedocument.presentationml.tags+xml"/>
  <Override PartName="/ppt/tags/tag880.xml" ContentType="application/vnd.openxmlformats-officedocument.presentationml.tags+xml"/>
  <Override PartName="/ppt/tags/tag881.xml" ContentType="application/vnd.openxmlformats-officedocument.presentationml.tags+xml"/>
  <Override PartName="/ppt/tags/tag882.xml" ContentType="application/vnd.openxmlformats-officedocument.presentationml.tags+xml"/>
  <Override PartName="/ppt/tags/tag883.xml" ContentType="application/vnd.openxmlformats-officedocument.presentationml.tags+xml"/>
  <Override PartName="/ppt/tags/tag884.xml" ContentType="application/vnd.openxmlformats-officedocument.presentationml.tags+xml"/>
  <Override PartName="/ppt/tags/tag885.xml" ContentType="application/vnd.openxmlformats-officedocument.presentationml.tags+xml"/>
  <Override PartName="/ppt/tags/tag886.xml" ContentType="application/vnd.openxmlformats-officedocument.presentationml.tags+xml"/>
  <Override PartName="/ppt/tags/tag887.xml" ContentType="application/vnd.openxmlformats-officedocument.presentationml.tags+xml"/>
  <Override PartName="/ppt/tags/tag888.xml" ContentType="application/vnd.openxmlformats-officedocument.presentationml.tags+xml"/>
  <Override PartName="/ppt/tags/tag889.xml" ContentType="application/vnd.openxmlformats-officedocument.presentationml.tags+xml"/>
  <Override PartName="/ppt/tags/tag890.xml" ContentType="application/vnd.openxmlformats-officedocument.presentationml.tags+xml"/>
  <Override PartName="/ppt/tags/tag891.xml" ContentType="application/vnd.openxmlformats-officedocument.presentationml.tags+xml"/>
  <Override PartName="/ppt/tags/tag892.xml" ContentType="application/vnd.openxmlformats-officedocument.presentationml.tags+xml"/>
  <Override PartName="/ppt/tags/tag893.xml" ContentType="application/vnd.openxmlformats-officedocument.presentationml.tags+xml"/>
  <Override PartName="/ppt/tags/tag894.xml" ContentType="application/vnd.openxmlformats-officedocument.presentationml.tags+xml"/>
  <Override PartName="/ppt/tags/tag895.xml" ContentType="application/vnd.openxmlformats-officedocument.presentationml.tags+xml"/>
  <Override PartName="/ppt/tags/tag896.xml" ContentType="application/vnd.openxmlformats-officedocument.presentationml.tags+xml"/>
  <Override PartName="/ppt/tags/tag897.xml" ContentType="application/vnd.openxmlformats-officedocument.presentationml.tags+xml"/>
  <Override PartName="/ppt/tags/tag898.xml" ContentType="application/vnd.openxmlformats-officedocument.presentationml.tags+xml"/>
  <Override PartName="/ppt/tags/tag899.xml" ContentType="application/vnd.openxmlformats-officedocument.presentationml.tags+xml"/>
  <Override PartName="/ppt/tags/tag900.xml" ContentType="application/vnd.openxmlformats-officedocument.presentationml.tags+xml"/>
  <Override PartName="/ppt/tags/tag901.xml" ContentType="application/vnd.openxmlformats-officedocument.presentationml.tags+xml"/>
  <Override PartName="/ppt/tags/tag902.xml" ContentType="application/vnd.openxmlformats-officedocument.presentationml.tags+xml"/>
  <Override PartName="/ppt/tags/tag903.xml" ContentType="application/vnd.openxmlformats-officedocument.presentationml.tags+xml"/>
  <Override PartName="/ppt/tags/tag904.xml" ContentType="application/vnd.openxmlformats-officedocument.presentationml.tags+xml"/>
  <Override PartName="/ppt/tags/tag905.xml" ContentType="application/vnd.openxmlformats-officedocument.presentationml.tags+xml"/>
  <Override PartName="/ppt/tags/tag906.xml" ContentType="application/vnd.openxmlformats-officedocument.presentationml.tags+xml"/>
  <Override PartName="/ppt/tags/tag907.xml" ContentType="application/vnd.openxmlformats-officedocument.presentationml.tags+xml"/>
  <Override PartName="/ppt/tags/tag908.xml" ContentType="application/vnd.openxmlformats-officedocument.presentationml.tags+xml"/>
  <Override PartName="/ppt/tags/tag909.xml" ContentType="application/vnd.openxmlformats-officedocument.presentationml.tags+xml"/>
  <Override PartName="/ppt/tags/tag910.xml" ContentType="application/vnd.openxmlformats-officedocument.presentationml.tags+xml"/>
  <Override PartName="/ppt/tags/tag911.xml" ContentType="application/vnd.openxmlformats-officedocument.presentationml.tags+xml"/>
  <Override PartName="/ppt/tags/tag912.xml" ContentType="application/vnd.openxmlformats-officedocument.presentationml.tags+xml"/>
  <Override PartName="/ppt/tags/tag913.xml" ContentType="application/vnd.openxmlformats-officedocument.presentationml.tags+xml"/>
  <Override PartName="/ppt/tags/tag914.xml" ContentType="application/vnd.openxmlformats-officedocument.presentationml.tags+xml"/>
  <Override PartName="/ppt/tags/tag915.xml" ContentType="application/vnd.openxmlformats-officedocument.presentationml.tags+xml"/>
  <Override PartName="/ppt/tags/tag916.xml" ContentType="application/vnd.openxmlformats-officedocument.presentationml.tags+xml"/>
  <Override PartName="/ppt/tags/tag917.xml" ContentType="application/vnd.openxmlformats-officedocument.presentationml.tags+xml"/>
  <Override PartName="/ppt/tags/tag918.xml" ContentType="application/vnd.openxmlformats-officedocument.presentationml.tags+xml"/>
  <Override PartName="/ppt/tags/tag919.xml" ContentType="application/vnd.openxmlformats-officedocument.presentationml.tags+xml"/>
  <Override PartName="/ppt/tags/tag920.xml" ContentType="application/vnd.openxmlformats-officedocument.presentationml.tags+xml"/>
  <Override PartName="/ppt/tags/tag921.xml" ContentType="application/vnd.openxmlformats-officedocument.presentationml.tags+xml"/>
  <Override PartName="/ppt/tags/tag922.xml" ContentType="application/vnd.openxmlformats-officedocument.presentationml.tags+xml"/>
  <Override PartName="/ppt/tags/tag923.xml" ContentType="application/vnd.openxmlformats-officedocument.presentationml.tags+xml"/>
  <Override PartName="/ppt/tags/tag924.xml" ContentType="application/vnd.openxmlformats-officedocument.presentationml.tags+xml"/>
  <Override PartName="/ppt/tags/tag925.xml" ContentType="application/vnd.openxmlformats-officedocument.presentationml.tags+xml"/>
  <Override PartName="/ppt/tags/tag926.xml" ContentType="application/vnd.openxmlformats-officedocument.presentationml.tags+xml"/>
  <Override PartName="/ppt/tags/tag927.xml" ContentType="application/vnd.openxmlformats-officedocument.presentationml.tags+xml"/>
  <Override PartName="/ppt/tags/tag928.xml" ContentType="application/vnd.openxmlformats-officedocument.presentationml.tags+xml"/>
  <Override PartName="/ppt/tags/tag929.xml" ContentType="application/vnd.openxmlformats-officedocument.presentationml.tags+xml"/>
  <Override PartName="/ppt/tags/tag930.xml" ContentType="application/vnd.openxmlformats-officedocument.presentationml.tags+xml"/>
  <Override PartName="/ppt/tags/tag931.xml" ContentType="application/vnd.openxmlformats-officedocument.presentationml.tags+xml"/>
  <Override PartName="/ppt/tags/tag93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6" r:id="rId3"/>
    <p:sldId id="296" r:id="rId4"/>
    <p:sldId id="303" r:id="rId5"/>
    <p:sldId id="29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0F07D-76DD-52B1-13EA-6DD1DD08AA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3BE0DC-A076-6C7E-421E-DB3FC7B207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739CC-D546-BC63-B8AD-DC357760D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618B-7035-42FB-8C1D-A7EF5C5249A7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357A8-F405-DA63-FE10-A7F0A88D4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DE531-12E5-CEC6-804A-6D94172E3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4A5B-C335-4DE7-A0F8-11B6C3076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2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5E08C-5A55-676E-5836-990C1E1B8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E3CC95-F188-F60D-25D5-AE0CBCF238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EE6FF-5A31-F400-399E-C519BA0B7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618B-7035-42FB-8C1D-A7EF5C5249A7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DB428-11E5-5EFC-8A0A-29DBB8E86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D08A3-2DAE-250F-177B-1C0D2C7AA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4A5B-C335-4DE7-A0F8-11B6C3076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86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F21114-C79C-50F6-2DF7-AD8D0F75B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6C7D6-8138-DAA8-0D38-5C7BF7D39E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9D4D6-3B3D-ECED-121A-86E057726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618B-7035-42FB-8C1D-A7EF5C5249A7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ECA9E-EC3B-AD30-7C40-153E7EA43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AFE2B-CB44-0FD1-7A97-8DD027FAA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4A5B-C335-4DE7-A0F8-11B6C3076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04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E5504-BF7E-3E7B-CF5B-5047E8A74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2DEC3-2886-608D-347F-9C593C650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6A9C0-803B-7999-8B33-E48F4A4F4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618B-7035-42FB-8C1D-A7EF5C5249A7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5BF72-7946-2229-33ED-0BB3AC9C5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A7708-FDAF-9F90-19B4-86C240B11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4A5B-C335-4DE7-A0F8-11B6C3076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99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B7B5C-656D-ADBA-F8D2-6C820B429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4934B6-B19C-5D3F-022C-AF148F1A8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9E673-6D48-1757-F9C5-DF53E807A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618B-7035-42FB-8C1D-A7EF5C5249A7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23D1C-87A5-F5E4-9796-18074271A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9BD05-15D7-1E6F-1719-BBA9D1CFD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4A5B-C335-4DE7-A0F8-11B6C3076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22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D5198-41A3-7A74-A439-4A5F9E107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94D5E-5853-83B2-C7B9-B4A0793800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C535CE-47FB-6163-B3EA-4A4ECCD9D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CFE03-3FCF-38F3-5F1C-1FB171E19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618B-7035-42FB-8C1D-A7EF5C5249A7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D0F8B-D785-359D-C425-25C7740B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20ED6A-2FED-2A7B-17B2-F380A5FD3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4A5B-C335-4DE7-A0F8-11B6C3076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35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D69A7-709D-EC45-5AF4-3D2620AA4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70B45-9B1A-6E22-2E4E-32774DF81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B4F153-EC79-9489-AB41-8E9E1BF1B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FD3CD9-C656-7CF3-9361-6FDF29BE7F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13B536-D4F9-7109-0242-6BB5924BF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D76B7E-9AAA-8A3C-99E1-E46A2343A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618B-7035-42FB-8C1D-A7EF5C5249A7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6409FF-47D7-0240-A21D-60DC7F8DE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C2E1B9-F4E8-AAEB-F5D6-03854341E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4A5B-C335-4DE7-A0F8-11B6C3076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48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11DAD-2580-ADB6-1F26-BA6F9FB8F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ADFAD7-9E52-7F35-081C-CEAFC1748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618B-7035-42FB-8C1D-A7EF5C5249A7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A80E9A-5575-74C1-EB81-CC4E447EC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FCBBF8-3435-F2A4-6A1D-E5E7C227A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4A5B-C335-4DE7-A0F8-11B6C3076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13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145B65-2BE8-6C8F-FAE1-EA2271FBB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618B-7035-42FB-8C1D-A7EF5C5249A7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E8D67C-AC64-429D-3640-143AF8931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2A66AF-CA36-1B69-FCBA-E5841C833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4A5B-C335-4DE7-A0F8-11B6C3076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29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C515D-3917-77BE-0C6A-DC4731EA4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48292-190D-A1D9-767A-3F49CC38D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E5FD91-B928-376D-2A55-949022E12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81DFD5-C1F6-1BA1-5D29-7226300B2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618B-7035-42FB-8C1D-A7EF5C5249A7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4D7F1-E1A2-CDDA-727F-0679FBAF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4C167-AA7A-3476-632A-C5785A1C5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4A5B-C335-4DE7-A0F8-11B6C3076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9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B490F-DC10-D192-6B91-4B12018C1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421EFB-AE51-842F-A4BE-02839E0C97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96E88E-C144-F97F-796F-EE29F5FF24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F4800F-98A8-8329-5FE9-92E15AAA5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618B-7035-42FB-8C1D-A7EF5C5249A7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FCBA2C-1868-C43F-CBFE-E818815C4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FDF1A4-2888-6E31-AEA4-872584224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44A5B-C335-4DE7-A0F8-11B6C3076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465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4794C8-D3AD-1A8E-F73C-5D6BCBF0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F4BC66-450A-EB3F-FA53-3441C390D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48B39-5281-C833-2CF7-4B751A4D2C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50618B-7035-42FB-8C1D-A7EF5C5249A7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3BBD4-6A54-614C-9A17-43A4286B3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0FD6C-7132-971E-3553-8EC4249A25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044A5B-C335-4DE7-A0F8-11B6C3076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61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59" Type="http://schemas.openxmlformats.org/officeDocument/2006/relationships/tags" Target="../tags/tag159.xml"/><Relationship Id="rId170" Type="http://schemas.openxmlformats.org/officeDocument/2006/relationships/tags" Target="../tags/tag170.xml"/><Relationship Id="rId191" Type="http://schemas.openxmlformats.org/officeDocument/2006/relationships/tags" Target="../tags/tag191.xml"/><Relationship Id="rId205" Type="http://schemas.openxmlformats.org/officeDocument/2006/relationships/tags" Target="../tags/tag205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81" Type="http://schemas.openxmlformats.org/officeDocument/2006/relationships/tags" Target="../tags/tag181.xml"/><Relationship Id="rId22" Type="http://schemas.openxmlformats.org/officeDocument/2006/relationships/tags" Target="../tags/tag22.xml"/><Relationship Id="rId43" Type="http://schemas.openxmlformats.org/officeDocument/2006/relationships/tags" Target="../tags/tag43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139" Type="http://schemas.openxmlformats.org/officeDocument/2006/relationships/tags" Target="../tags/tag139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71" Type="http://schemas.openxmlformats.org/officeDocument/2006/relationships/tags" Target="../tags/tag171.xml"/><Relationship Id="rId192" Type="http://schemas.openxmlformats.org/officeDocument/2006/relationships/tags" Target="../tags/tag192.xml"/><Relationship Id="rId206" Type="http://schemas.openxmlformats.org/officeDocument/2006/relationships/slideLayout" Target="../slideLayouts/slideLayout2.xml"/><Relationship Id="rId12" Type="http://schemas.openxmlformats.org/officeDocument/2006/relationships/tags" Target="../tags/tag12.xml"/><Relationship Id="rId33" Type="http://schemas.openxmlformats.org/officeDocument/2006/relationships/tags" Target="../tags/tag33.xml"/><Relationship Id="rId108" Type="http://schemas.openxmlformats.org/officeDocument/2006/relationships/tags" Target="../tags/tag108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5" Type="http://schemas.openxmlformats.org/officeDocument/2006/relationships/tags" Target="../tags/tag75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61" Type="http://schemas.openxmlformats.org/officeDocument/2006/relationships/tags" Target="../tags/tag161.xml"/><Relationship Id="rId182" Type="http://schemas.openxmlformats.org/officeDocument/2006/relationships/tags" Target="../tags/tag182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5" Type="http://schemas.openxmlformats.org/officeDocument/2006/relationships/tags" Target="../tags/tag65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51" Type="http://schemas.openxmlformats.org/officeDocument/2006/relationships/tags" Target="../tags/tag151.xml"/><Relationship Id="rId172" Type="http://schemas.openxmlformats.org/officeDocument/2006/relationships/tags" Target="../tags/tag172.xml"/><Relationship Id="rId193" Type="http://schemas.openxmlformats.org/officeDocument/2006/relationships/tags" Target="../tags/tag193.xml"/><Relationship Id="rId13" Type="http://schemas.openxmlformats.org/officeDocument/2006/relationships/tags" Target="../tags/tag13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20" Type="http://schemas.openxmlformats.org/officeDocument/2006/relationships/tags" Target="../tags/tag120.xml"/><Relationship Id="rId141" Type="http://schemas.openxmlformats.org/officeDocument/2006/relationships/tags" Target="../tags/tag141.xml"/><Relationship Id="rId7" Type="http://schemas.openxmlformats.org/officeDocument/2006/relationships/tags" Target="../tags/tag7.xml"/><Relationship Id="rId162" Type="http://schemas.openxmlformats.org/officeDocument/2006/relationships/tags" Target="../tags/tag162.xml"/><Relationship Id="rId183" Type="http://schemas.openxmlformats.org/officeDocument/2006/relationships/tags" Target="../tags/tag183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178" Type="http://schemas.openxmlformats.org/officeDocument/2006/relationships/tags" Target="../tags/tag178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4" Type="http://schemas.openxmlformats.org/officeDocument/2006/relationships/tags" Target="../tags/tag194.xml"/><Relationship Id="rId199" Type="http://schemas.openxmlformats.org/officeDocument/2006/relationships/tags" Target="../tags/tag199.xml"/><Relationship Id="rId203" Type="http://schemas.openxmlformats.org/officeDocument/2006/relationships/tags" Target="../tags/tag203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184" Type="http://schemas.openxmlformats.org/officeDocument/2006/relationships/tags" Target="../tags/tag184.xml"/><Relationship Id="rId189" Type="http://schemas.openxmlformats.org/officeDocument/2006/relationships/tags" Target="../tags/tag189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tags" Target="../tags/tag174.xml"/><Relationship Id="rId179" Type="http://schemas.openxmlformats.org/officeDocument/2006/relationships/tags" Target="../tags/tag179.xml"/><Relationship Id="rId195" Type="http://schemas.openxmlformats.org/officeDocument/2006/relationships/tags" Target="../tags/tag195.xml"/><Relationship Id="rId190" Type="http://schemas.openxmlformats.org/officeDocument/2006/relationships/tags" Target="../tags/tag190.xml"/><Relationship Id="rId204" Type="http://schemas.openxmlformats.org/officeDocument/2006/relationships/tags" Target="../tags/tag204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tags" Target="../tags/tag169.xml"/><Relationship Id="rId185" Type="http://schemas.openxmlformats.org/officeDocument/2006/relationships/tags" Target="../tags/tag18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80" Type="http://schemas.openxmlformats.org/officeDocument/2006/relationships/tags" Target="../tags/tag180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75" Type="http://schemas.openxmlformats.org/officeDocument/2006/relationships/tags" Target="../tags/tag175.xml"/><Relationship Id="rId196" Type="http://schemas.openxmlformats.org/officeDocument/2006/relationships/tags" Target="../tags/tag196.xml"/><Relationship Id="rId200" Type="http://schemas.openxmlformats.org/officeDocument/2006/relationships/tags" Target="../tags/tag200.xml"/><Relationship Id="rId16" Type="http://schemas.openxmlformats.org/officeDocument/2006/relationships/tags" Target="../tags/tag16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Relationship Id="rId165" Type="http://schemas.openxmlformats.org/officeDocument/2006/relationships/tags" Target="../tags/tag165.xml"/><Relationship Id="rId186" Type="http://schemas.openxmlformats.org/officeDocument/2006/relationships/tags" Target="../tags/tag186.xml"/><Relationship Id="rId27" Type="http://schemas.openxmlformats.org/officeDocument/2006/relationships/tags" Target="../tags/tag27.xml"/><Relationship Id="rId48" Type="http://schemas.openxmlformats.org/officeDocument/2006/relationships/tags" Target="../tags/tag48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34" Type="http://schemas.openxmlformats.org/officeDocument/2006/relationships/tags" Target="../tags/tag134.xml"/><Relationship Id="rId80" Type="http://schemas.openxmlformats.org/officeDocument/2006/relationships/tags" Target="../tags/tag80.xml"/><Relationship Id="rId155" Type="http://schemas.openxmlformats.org/officeDocument/2006/relationships/tags" Target="../tags/tag155.xml"/><Relationship Id="rId176" Type="http://schemas.openxmlformats.org/officeDocument/2006/relationships/tags" Target="../tags/tag176.xml"/><Relationship Id="rId197" Type="http://schemas.openxmlformats.org/officeDocument/2006/relationships/tags" Target="../tags/tag197.xml"/><Relationship Id="rId201" Type="http://schemas.openxmlformats.org/officeDocument/2006/relationships/tags" Target="../tags/tag201.xml"/><Relationship Id="rId17" Type="http://schemas.openxmlformats.org/officeDocument/2006/relationships/tags" Target="../tags/tag17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24" Type="http://schemas.openxmlformats.org/officeDocument/2006/relationships/tags" Target="../tags/tag124.xml"/><Relationship Id="rId70" Type="http://schemas.openxmlformats.org/officeDocument/2006/relationships/tags" Target="../tags/tag70.xml"/><Relationship Id="rId91" Type="http://schemas.openxmlformats.org/officeDocument/2006/relationships/tags" Target="../tags/tag91.xml"/><Relationship Id="rId145" Type="http://schemas.openxmlformats.org/officeDocument/2006/relationships/tags" Target="../tags/tag145.xml"/><Relationship Id="rId166" Type="http://schemas.openxmlformats.org/officeDocument/2006/relationships/tags" Target="../tags/tag166.xml"/><Relationship Id="rId187" Type="http://schemas.openxmlformats.org/officeDocument/2006/relationships/tags" Target="../tags/tag187.xml"/><Relationship Id="rId1" Type="http://schemas.openxmlformats.org/officeDocument/2006/relationships/tags" Target="../tags/tag1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60" Type="http://schemas.openxmlformats.org/officeDocument/2006/relationships/tags" Target="../tags/tag60.xml"/><Relationship Id="rId81" Type="http://schemas.openxmlformats.org/officeDocument/2006/relationships/tags" Target="../tags/tag81.xml"/><Relationship Id="rId135" Type="http://schemas.openxmlformats.org/officeDocument/2006/relationships/tags" Target="../tags/tag135.xml"/><Relationship Id="rId156" Type="http://schemas.openxmlformats.org/officeDocument/2006/relationships/tags" Target="../tags/tag156.xml"/><Relationship Id="rId177" Type="http://schemas.openxmlformats.org/officeDocument/2006/relationships/tags" Target="../tags/tag177.xml"/><Relationship Id="rId198" Type="http://schemas.openxmlformats.org/officeDocument/2006/relationships/tags" Target="../tags/tag198.xml"/><Relationship Id="rId202" Type="http://schemas.openxmlformats.org/officeDocument/2006/relationships/tags" Target="../tags/tag202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50" Type="http://schemas.openxmlformats.org/officeDocument/2006/relationships/tags" Target="../tags/tag50.xml"/><Relationship Id="rId104" Type="http://schemas.openxmlformats.org/officeDocument/2006/relationships/tags" Target="../tags/tag104.xml"/><Relationship Id="rId125" Type="http://schemas.openxmlformats.org/officeDocument/2006/relationships/tags" Target="../tags/tag125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188" Type="http://schemas.openxmlformats.org/officeDocument/2006/relationships/tags" Target="../tags/tag188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tags" Target="../tags/tag322.xml"/><Relationship Id="rId21" Type="http://schemas.openxmlformats.org/officeDocument/2006/relationships/tags" Target="../tags/tag226.xml"/><Relationship Id="rId63" Type="http://schemas.openxmlformats.org/officeDocument/2006/relationships/tags" Target="../tags/tag268.xml"/><Relationship Id="rId159" Type="http://schemas.openxmlformats.org/officeDocument/2006/relationships/tags" Target="../tags/tag364.xml"/><Relationship Id="rId170" Type="http://schemas.openxmlformats.org/officeDocument/2006/relationships/tags" Target="../tags/tag375.xml"/><Relationship Id="rId226" Type="http://schemas.openxmlformats.org/officeDocument/2006/relationships/tags" Target="../tags/tag431.xml"/><Relationship Id="rId268" Type="http://schemas.openxmlformats.org/officeDocument/2006/relationships/tags" Target="../tags/tag473.xml"/><Relationship Id="rId32" Type="http://schemas.openxmlformats.org/officeDocument/2006/relationships/tags" Target="../tags/tag237.xml"/><Relationship Id="rId74" Type="http://schemas.openxmlformats.org/officeDocument/2006/relationships/tags" Target="../tags/tag279.xml"/><Relationship Id="rId128" Type="http://schemas.openxmlformats.org/officeDocument/2006/relationships/tags" Target="../tags/tag333.xml"/><Relationship Id="rId5" Type="http://schemas.openxmlformats.org/officeDocument/2006/relationships/tags" Target="../tags/tag210.xml"/><Relationship Id="rId181" Type="http://schemas.openxmlformats.org/officeDocument/2006/relationships/tags" Target="../tags/tag386.xml"/><Relationship Id="rId237" Type="http://schemas.openxmlformats.org/officeDocument/2006/relationships/tags" Target="../tags/tag442.xml"/><Relationship Id="rId279" Type="http://schemas.openxmlformats.org/officeDocument/2006/relationships/tags" Target="../tags/tag484.xml"/><Relationship Id="rId43" Type="http://schemas.openxmlformats.org/officeDocument/2006/relationships/tags" Target="../tags/tag248.xml"/><Relationship Id="rId139" Type="http://schemas.openxmlformats.org/officeDocument/2006/relationships/tags" Target="../tags/tag344.xml"/><Relationship Id="rId290" Type="http://schemas.openxmlformats.org/officeDocument/2006/relationships/tags" Target="../tags/tag495.xml"/><Relationship Id="rId85" Type="http://schemas.openxmlformats.org/officeDocument/2006/relationships/tags" Target="../tags/tag290.xml"/><Relationship Id="rId150" Type="http://schemas.openxmlformats.org/officeDocument/2006/relationships/tags" Target="../tags/tag355.xml"/><Relationship Id="rId192" Type="http://schemas.openxmlformats.org/officeDocument/2006/relationships/tags" Target="../tags/tag397.xml"/><Relationship Id="rId206" Type="http://schemas.openxmlformats.org/officeDocument/2006/relationships/tags" Target="../tags/tag411.xml"/><Relationship Id="rId248" Type="http://schemas.openxmlformats.org/officeDocument/2006/relationships/tags" Target="../tags/tag453.xml"/><Relationship Id="rId12" Type="http://schemas.openxmlformats.org/officeDocument/2006/relationships/tags" Target="../tags/tag217.xml"/><Relationship Id="rId33" Type="http://schemas.openxmlformats.org/officeDocument/2006/relationships/tags" Target="../tags/tag238.xml"/><Relationship Id="rId108" Type="http://schemas.openxmlformats.org/officeDocument/2006/relationships/tags" Target="../tags/tag313.xml"/><Relationship Id="rId129" Type="http://schemas.openxmlformats.org/officeDocument/2006/relationships/tags" Target="../tags/tag334.xml"/><Relationship Id="rId280" Type="http://schemas.openxmlformats.org/officeDocument/2006/relationships/tags" Target="../tags/tag485.xml"/><Relationship Id="rId54" Type="http://schemas.openxmlformats.org/officeDocument/2006/relationships/tags" Target="../tags/tag259.xml"/><Relationship Id="rId75" Type="http://schemas.openxmlformats.org/officeDocument/2006/relationships/tags" Target="../tags/tag280.xml"/><Relationship Id="rId96" Type="http://schemas.openxmlformats.org/officeDocument/2006/relationships/tags" Target="../tags/tag301.xml"/><Relationship Id="rId140" Type="http://schemas.openxmlformats.org/officeDocument/2006/relationships/tags" Target="../tags/tag345.xml"/><Relationship Id="rId161" Type="http://schemas.openxmlformats.org/officeDocument/2006/relationships/tags" Target="../tags/tag366.xml"/><Relationship Id="rId182" Type="http://schemas.openxmlformats.org/officeDocument/2006/relationships/tags" Target="../tags/tag387.xml"/><Relationship Id="rId217" Type="http://schemas.openxmlformats.org/officeDocument/2006/relationships/tags" Target="../tags/tag422.xml"/><Relationship Id="rId6" Type="http://schemas.openxmlformats.org/officeDocument/2006/relationships/tags" Target="../tags/tag211.xml"/><Relationship Id="rId238" Type="http://schemas.openxmlformats.org/officeDocument/2006/relationships/tags" Target="../tags/tag443.xml"/><Relationship Id="rId259" Type="http://schemas.openxmlformats.org/officeDocument/2006/relationships/tags" Target="../tags/tag464.xml"/><Relationship Id="rId23" Type="http://schemas.openxmlformats.org/officeDocument/2006/relationships/tags" Target="../tags/tag228.xml"/><Relationship Id="rId119" Type="http://schemas.openxmlformats.org/officeDocument/2006/relationships/tags" Target="../tags/tag324.xml"/><Relationship Id="rId270" Type="http://schemas.openxmlformats.org/officeDocument/2006/relationships/tags" Target="../tags/tag475.xml"/><Relationship Id="rId291" Type="http://schemas.openxmlformats.org/officeDocument/2006/relationships/tags" Target="../tags/tag496.xml"/><Relationship Id="rId44" Type="http://schemas.openxmlformats.org/officeDocument/2006/relationships/tags" Target="../tags/tag249.xml"/><Relationship Id="rId65" Type="http://schemas.openxmlformats.org/officeDocument/2006/relationships/tags" Target="../tags/tag270.xml"/><Relationship Id="rId86" Type="http://schemas.openxmlformats.org/officeDocument/2006/relationships/tags" Target="../tags/tag291.xml"/><Relationship Id="rId130" Type="http://schemas.openxmlformats.org/officeDocument/2006/relationships/tags" Target="../tags/tag335.xml"/><Relationship Id="rId151" Type="http://schemas.openxmlformats.org/officeDocument/2006/relationships/tags" Target="../tags/tag356.xml"/><Relationship Id="rId172" Type="http://schemas.openxmlformats.org/officeDocument/2006/relationships/tags" Target="../tags/tag377.xml"/><Relationship Id="rId193" Type="http://schemas.openxmlformats.org/officeDocument/2006/relationships/tags" Target="../tags/tag398.xml"/><Relationship Id="rId207" Type="http://schemas.openxmlformats.org/officeDocument/2006/relationships/tags" Target="../tags/tag412.xml"/><Relationship Id="rId228" Type="http://schemas.openxmlformats.org/officeDocument/2006/relationships/tags" Target="../tags/tag433.xml"/><Relationship Id="rId249" Type="http://schemas.openxmlformats.org/officeDocument/2006/relationships/tags" Target="../tags/tag454.xml"/><Relationship Id="rId13" Type="http://schemas.openxmlformats.org/officeDocument/2006/relationships/tags" Target="../tags/tag218.xml"/><Relationship Id="rId109" Type="http://schemas.openxmlformats.org/officeDocument/2006/relationships/tags" Target="../tags/tag314.xml"/><Relationship Id="rId260" Type="http://schemas.openxmlformats.org/officeDocument/2006/relationships/tags" Target="../tags/tag465.xml"/><Relationship Id="rId281" Type="http://schemas.openxmlformats.org/officeDocument/2006/relationships/tags" Target="../tags/tag486.xml"/><Relationship Id="rId34" Type="http://schemas.openxmlformats.org/officeDocument/2006/relationships/tags" Target="../tags/tag239.xml"/><Relationship Id="rId55" Type="http://schemas.openxmlformats.org/officeDocument/2006/relationships/tags" Target="../tags/tag260.xml"/><Relationship Id="rId76" Type="http://schemas.openxmlformats.org/officeDocument/2006/relationships/tags" Target="../tags/tag281.xml"/><Relationship Id="rId97" Type="http://schemas.openxmlformats.org/officeDocument/2006/relationships/tags" Target="../tags/tag302.xml"/><Relationship Id="rId120" Type="http://schemas.openxmlformats.org/officeDocument/2006/relationships/tags" Target="../tags/tag325.xml"/><Relationship Id="rId141" Type="http://schemas.openxmlformats.org/officeDocument/2006/relationships/tags" Target="../tags/tag346.xml"/><Relationship Id="rId7" Type="http://schemas.openxmlformats.org/officeDocument/2006/relationships/tags" Target="../tags/tag212.xml"/><Relationship Id="rId162" Type="http://schemas.openxmlformats.org/officeDocument/2006/relationships/tags" Target="../tags/tag367.xml"/><Relationship Id="rId183" Type="http://schemas.openxmlformats.org/officeDocument/2006/relationships/tags" Target="../tags/tag388.xml"/><Relationship Id="rId218" Type="http://schemas.openxmlformats.org/officeDocument/2006/relationships/tags" Target="../tags/tag423.xml"/><Relationship Id="rId239" Type="http://schemas.openxmlformats.org/officeDocument/2006/relationships/tags" Target="../tags/tag444.xml"/><Relationship Id="rId250" Type="http://schemas.openxmlformats.org/officeDocument/2006/relationships/tags" Target="../tags/tag455.xml"/><Relationship Id="rId271" Type="http://schemas.openxmlformats.org/officeDocument/2006/relationships/tags" Target="../tags/tag476.xml"/><Relationship Id="rId292" Type="http://schemas.openxmlformats.org/officeDocument/2006/relationships/tags" Target="../tags/tag497.xml"/><Relationship Id="rId24" Type="http://schemas.openxmlformats.org/officeDocument/2006/relationships/tags" Target="../tags/tag229.xml"/><Relationship Id="rId45" Type="http://schemas.openxmlformats.org/officeDocument/2006/relationships/tags" Target="../tags/tag250.xml"/><Relationship Id="rId66" Type="http://schemas.openxmlformats.org/officeDocument/2006/relationships/tags" Target="../tags/tag271.xml"/><Relationship Id="rId87" Type="http://schemas.openxmlformats.org/officeDocument/2006/relationships/tags" Target="../tags/tag292.xml"/><Relationship Id="rId110" Type="http://schemas.openxmlformats.org/officeDocument/2006/relationships/tags" Target="../tags/tag315.xml"/><Relationship Id="rId131" Type="http://schemas.openxmlformats.org/officeDocument/2006/relationships/tags" Target="../tags/tag336.xml"/><Relationship Id="rId152" Type="http://schemas.openxmlformats.org/officeDocument/2006/relationships/tags" Target="../tags/tag357.xml"/><Relationship Id="rId173" Type="http://schemas.openxmlformats.org/officeDocument/2006/relationships/tags" Target="../tags/tag378.xml"/><Relationship Id="rId194" Type="http://schemas.openxmlformats.org/officeDocument/2006/relationships/tags" Target="../tags/tag399.xml"/><Relationship Id="rId208" Type="http://schemas.openxmlformats.org/officeDocument/2006/relationships/tags" Target="../tags/tag413.xml"/><Relationship Id="rId229" Type="http://schemas.openxmlformats.org/officeDocument/2006/relationships/tags" Target="../tags/tag434.xml"/><Relationship Id="rId240" Type="http://schemas.openxmlformats.org/officeDocument/2006/relationships/tags" Target="../tags/tag445.xml"/><Relationship Id="rId261" Type="http://schemas.openxmlformats.org/officeDocument/2006/relationships/tags" Target="../tags/tag466.xml"/><Relationship Id="rId14" Type="http://schemas.openxmlformats.org/officeDocument/2006/relationships/tags" Target="../tags/tag219.xml"/><Relationship Id="rId35" Type="http://schemas.openxmlformats.org/officeDocument/2006/relationships/tags" Target="../tags/tag240.xml"/><Relationship Id="rId56" Type="http://schemas.openxmlformats.org/officeDocument/2006/relationships/tags" Target="../tags/tag261.xml"/><Relationship Id="rId77" Type="http://schemas.openxmlformats.org/officeDocument/2006/relationships/tags" Target="../tags/tag282.xml"/><Relationship Id="rId100" Type="http://schemas.openxmlformats.org/officeDocument/2006/relationships/tags" Target="../tags/tag305.xml"/><Relationship Id="rId282" Type="http://schemas.openxmlformats.org/officeDocument/2006/relationships/tags" Target="../tags/tag487.xml"/><Relationship Id="rId8" Type="http://schemas.openxmlformats.org/officeDocument/2006/relationships/tags" Target="../tags/tag213.xml"/><Relationship Id="rId98" Type="http://schemas.openxmlformats.org/officeDocument/2006/relationships/tags" Target="../tags/tag303.xml"/><Relationship Id="rId121" Type="http://schemas.openxmlformats.org/officeDocument/2006/relationships/tags" Target="../tags/tag326.xml"/><Relationship Id="rId142" Type="http://schemas.openxmlformats.org/officeDocument/2006/relationships/tags" Target="../tags/tag347.xml"/><Relationship Id="rId163" Type="http://schemas.openxmlformats.org/officeDocument/2006/relationships/tags" Target="../tags/tag368.xml"/><Relationship Id="rId184" Type="http://schemas.openxmlformats.org/officeDocument/2006/relationships/tags" Target="../tags/tag389.xml"/><Relationship Id="rId219" Type="http://schemas.openxmlformats.org/officeDocument/2006/relationships/tags" Target="../tags/tag424.xml"/><Relationship Id="rId230" Type="http://schemas.openxmlformats.org/officeDocument/2006/relationships/tags" Target="../tags/tag435.xml"/><Relationship Id="rId251" Type="http://schemas.openxmlformats.org/officeDocument/2006/relationships/tags" Target="../tags/tag456.xml"/><Relationship Id="rId25" Type="http://schemas.openxmlformats.org/officeDocument/2006/relationships/tags" Target="../tags/tag230.xml"/><Relationship Id="rId46" Type="http://schemas.openxmlformats.org/officeDocument/2006/relationships/tags" Target="../tags/tag251.xml"/><Relationship Id="rId67" Type="http://schemas.openxmlformats.org/officeDocument/2006/relationships/tags" Target="../tags/tag272.xml"/><Relationship Id="rId272" Type="http://schemas.openxmlformats.org/officeDocument/2006/relationships/tags" Target="../tags/tag477.xml"/><Relationship Id="rId293" Type="http://schemas.openxmlformats.org/officeDocument/2006/relationships/slideLayout" Target="../slideLayouts/slideLayout2.xml"/><Relationship Id="rId88" Type="http://schemas.openxmlformats.org/officeDocument/2006/relationships/tags" Target="../tags/tag293.xml"/><Relationship Id="rId111" Type="http://schemas.openxmlformats.org/officeDocument/2006/relationships/tags" Target="../tags/tag316.xml"/><Relationship Id="rId132" Type="http://schemas.openxmlformats.org/officeDocument/2006/relationships/tags" Target="../tags/tag337.xml"/><Relationship Id="rId153" Type="http://schemas.openxmlformats.org/officeDocument/2006/relationships/tags" Target="../tags/tag358.xml"/><Relationship Id="rId174" Type="http://schemas.openxmlformats.org/officeDocument/2006/relationships/tags" Target="../tags/tag379.xml"/><Relationship Id="rId195" Type="http://schemas.openxmlformats.org/officeDocument/2006/relationships/tags" Target="../tags/tag400.xml"/><Relationship Id="rId209" Type="http://schemas.openxmlformats.org/officeDocument/2006/relationships/tags" Target="../tags/tag414.xml"/><Relationship Id="rId220" Type="http://schemas.openxmlformats.org/officeDocument/2006/relationships/tags" Target="../tags/tag425.xml"/><Relationship Id="rId241" Type="http://schemas.openxmlformats.org/officeDocument/2006/relationships/tags" Target="../tags/tag446.xml"/><Relationship Id="rId15" Type="http://schemas.openxmlformats.org/officeDocument/2006/relationships/tags" Target="../tags/tag220.xml"/><Relationship Id="rId36" Type="http://schemas.openxmlformats.org/officeDocument/2006/relationships/tags" Target="../tags/tag241.xml"/><Relationship Id="rId57" Type="http://schemas.openxmlformats.org/officeDocument/2006/relationships/tags" Target="../tags/tag262.xml"/><Relationship Id="rId262" Type="http://schemas.openxmlformats.org/officeDocument/2006/relationships/tags" Target="../tags/tag467.xml"/><Relationship Id="rId283" Type="http://schemas.openxmlformats.org/officeDocument/2006/relationships/tags" Target="../tags/tag488.xml"/><Relationship Id="rId78" Type="http://schemas.openxmlformats.org/officeDocument/2006/relationships/tags" Target="../tags/tag283.xml"/><Relationship Id="rId99" Type="http://schemas.openxmlformats.org/officeDocument/2006/relationships/tags" Target="../tags/tag304.xml"/><Relationship Id="rId101" Type="http://schemas.openxmlformats.org/officeDocument/2006/relationships/tags" Target="../tags/tag306.xml"/><Relationship Id="rId122" Type="http://schemas.openxmlformats.org/officeDocument/2006/relationships/tags" Target="../tags/tag327.xml"/><Relationship Id="rId143" Type="http://schemas.openxmlformats.org/officeDocument/2006/relationships/tags" Target="../tags/tag348.xml"/><Relationship Id="rId164" Type="http://schemas.openxmlformats.org/officeDocument/2006/relationships/tags" Target="../tags/tag369.xml"/><Relationship Id="rId185" Type="http://schemas.openxmlformats.org/officeDocument/2006/relationships/tags" Target="../tags/tag390.xml"/><Relationship Id="rId9" Type="http://schemas.openxmlformats.org/officeDocument/2006/relationships/tags" Target="../tags/tag214.xml"/><Relationship Id="rId210" Type="http://schemas.openxmlformats.org/officeDocument/2006/relationships/tags" Target="../tags/tag415.xml"/><Relationship Id="rId26" Type="http://schemas.openxmlformats.org/officeDocument/2006/relationships/tags" Target="../tags/tag231.xml"/><Relationship Id="rId231" Type="http://schemas.openxmlformats.org/officeDocument/2006/relationships/tags" Target="../tags/tag436.xml"/><Relationship Id="rId252" Type="http://schemas.openxmlformats.org/officeDocument/2006/relationships/tags" Target="../tags/tag457.xml"/><Relationship Id="rId273" Type="http://schemas.openxmlformats.org/officeDocument/2006/relationships/tags" Target="../tags/tag478.xml"/><Relationship Id="rId47" Type="http://schemas.openxmlformats.org/officeDocument/2006/relationships/tags" Target="../tags/tag252.xml"/><Relationship Id="rId68" Type="http://schemas.openxmlformats.org/officeDocument/2006/relationships/tags" Target="../tags/tag273.xml"/><Relationship Id="rId89" Type="http://schemas.openxmlformats.org/officeDocument/2006/relationships/tags" Target="../tags/tag294.xml"/><Relationship Id="rId112" Type="http://schemas.openxmlformats.org/officeDocument/2006/relationships/tags" Target="../tags/tag317.xml"/><Relationship Id="rId133" Type="http://schemas.openxmlformats.org/officeDocument/2006/relationships/tags" Target="../tags/tag338.xml"/><Relationship Id="rId154" Type="http://schemas.openxmlformats.org/officeDocument/2006/relationships/tags" Target="../tags/tag359.xml"/><Relationship Id="rId175" Type="http://schemas.openxmlformats.org/officeDocument/2006/relationships/tags" Target="../tags/tag380.xml"/><Relationship Id="rId196" Type="http://schemas.openxmlformats.org/officeDocument/2006/relationships/tags" Target="../tags/tag401.xml"/><Relationship Id="rId200" Type="http://schemas.openxmlformats.org/officeDocument/2006/relationships/tags" Target="../tags/tag405.xml"/><Relationship Id="rId16" Type="http://schemas.openxmlformats.org/officeDocument/2006/relationships/tags" Target="../tags/tag221.xml"/><Relationship Id="rId221" Type="http://schemas.openxmlformats.org/officeDocument/2006/relationships/tags" Target="../tags/tag426.xml"/><Relationship Id="rId242" Type="http://schemas.openxmlformats.org/officeDocument/2006/relationships/tags" Target="../tags/tag447.xml"/><Relationship Id="rId263" Type="http://schemas.openxmlformats.org/officeDocument/2006/relationships/tags" Target="../tags/tag468.xml"/><Relationship Id="rId284" Type="http://schemas.openxmlformats.org/officeDocument/2006/relationships/tags" Target="../tags/tag489.xml"/><Relationship Id="rId37" Type="http://schemas.openxmlformats.org/officeDocument/2006/relationships/tags" Target="../tags/tag242.xml"/><Relationship Id="rId58" Type="http://schemas.openxmlformats.org/officeDocument/2006/relationships/tags" Target="../tags/tag263.xml"/><Relationship Id="rId79" Type="http://schemas.openxmlformats.org/officeDocument/2006/relationships/tags" Target="../tags/tag284.xml"/><Relationship Id="rId102" Type="http://schemas.openxmlformats.org/officeDocument/2006/relationships/tags" Target="../tags/tag307.xml"/><Relationship Id="rId123" Type="http://schemas.openxmlformats.org/officeDocument/2006/relationships/tags" Target="../tags/tag328.xml"/><Relationship Id="rId144" Type="http://schemas.openxmlformats.org/officeDocument/2006/relationships/tags" Target="../tags/tag349.xml"/><Relationship Id="rId90" Type="http://schemas.openxmlformats.org/officeDocument/2006/relationships/tags" Target="../tags/tag295.xml"/><Relationship Id="rId165" Type="http://schemas.openxmlformats.org/officeDocument/2006/relationships/tags" Target="../tags/tag370.xml"/><Relationship Id="rId186" Type="http://schemas.openxmlformats.org/officeDocument/2006/relationships/tags" Target="../tags/tag391.xml"/><Relationship Id="rId211" Type="http://schemas.openxmlformats.org/officeDocument/2006/relationships/tags" Target="../tags/tag416.xml"/><Relationship Id="rId232" Type="http://schemas.openxmlformats.org/officeDocument/2006/relationships/tags" Target="../tags/tag437.xml"/><Relationship Id="rId253" Type="http://schemas.openxmlformats.org/officeDocument/2006/relationships/tags" Target="../tags/tag458.xml"/><Relationship Id="rId274" Type="http://schemas.openxmlformats.org/officeDocument/2006/relationships/tags" Target="../tags/tag479.xml"/><Relationship Id="rId27" Type="http://schemas.openxmlformats.org/officeDocument/2006/relationships/tags" Target="../tags/tag232.xml"/><Relationship Id="rId48" Type="http://schemas.openxmlformats.org/officeDocument/2006/relationships/tags" Target="../tags/tag253.xml"/><Relationship Id="rId69" Type="http://schemas.openxmlformats.org/officeDocument/2006/relationships/tags" Target="../tags/tag274.xml"/><Relationship Id="rId113" Type="http://schemas.openxmlformats.org/officeDocument/2006/relationships/tags" Target="../tags/tag318.xml"/><Relationship Id="rId134" Type="http://schemas.openxmlformats.org/officeDocument/2006/relationships/tags" Target="../tags/tag339.xml"/><Relationship Id="rId80" Type="http://schemas.openxmlformats.org/officeDocument/2006/relationships/tags" Target="../tags/tag285.xml"/><Relationship Id="rId155" Type="http://schemas.openxmlformats.org/officeDocument/2006/relationships/tags" Target="../tags/tag360.xml"/><Relationship Id="rId176" Type="http://schemas.openxmlformats.org/officeDocument/2006/relationships/tags" Target="../tags/tag381.xml"/><Relationship Id="rId197" Type="http://schemas.openxmlformats.org/officeDocument/2006/relationships/tags" Target="../tags/tag402.xml"/><Relationship Id="rId201" Type="http://schemas.openxmlformats.org/officeDocument/2006/relationships/tags" Target="../tags/tag406.xml"/><Relationship Id="rId222" Type="http://schemas.openxmlformats.org/officeDocument/2006/relationships/tags" Target="../tags/tag427.xml"/><Relationship Id="rId243" Type="http://schemas.openxmlformats.org/officeDocument/2006/relationships/tags" Target="../tags/tag448.xml"/><Relationship Id="rId264" Type="http://schemas.openxmlformats.org/officeDocument/2006/relationships/tags" Target="../tags/tag469.xml"/><Relationship Id="rId285" Type="http://schemas.openxmlformats.org/officeDocument/2006/relationships/tags" Target="../tags/tag490.xml"/><Relationship Id="rId17" Type="http://schemas.openxmlformats.org/officeDocument/2006/relationships/tags" Target="../tags/tag222.xml"/><Relationship Id="rId38" Type="http://schemas.openxmlformats.org/officeDocument/2006/relationships/tags" Target="../tags/tag243.xml"/><Relationship Id="rId59" Type="http://schemas.openxmlformats.org/officeDocument/2006/relationships/tags" Target="../tags/tag264.xml"/><Relationship Id="rId103" Type="http://schemas.openxmlformats.org/officeDocument/2006/relationships/tags" Target="../tags/tag308.xml"/><Relationship Id="rId124" Type="http://schemas.openxmlformats.org/officeDocument/2006/relationships/tags" Target="../tags/tag329.xml"/><Relationship Id="rId70" Type="http://schemas.openxmlformats.org/officeDocument/2006/relationships/tags" Target="../tags/tag275.xml"/><Relationship Id="rId91" Type="http://schemas.openxmlformats.org/officeDocument/2006/relationships/tags" Target="../tags/tag296.xml"/><Relationship Id="rId145" Type="http://schemas.openxmlformats.org/officeDocument/2006/relationships/tags" Target="../tags/tag350.xml"/><Relationship Id="rId166" Type="http://schemas.openxmlformats.org/officeDocument/2006/relationships/tags" Target="../tags/tag371.xml"/><Relationship Id="rId187" Type="http://schemas.openxmlformats.org/officeDocument/2006/relationships/tags" Target="../tags/tag392.xml"/><Relationship Id="rId1" Type="http://schemas.openxmlformats.org/officeDocument/2006/relationships/tags" Target="../tags/tag206.xml"/><Relationship Id="rId212" Type="http://schemas.openxmlformats.org/officeDocument/2006/relationships/tags" Target="../tags/tag417.xml"/><Relationship Id="rId233" Type="http://schemas.openxmlformats.org/officeDocument/2006/relationships/tags" Target="../tags/tag438.xml"/><Relationship Id="rId254" Type="http://schemas.openxmlformats.org/officeDocument/2006/relationships/tags" Target="../tags/tag459.xml"/><Relationship Id="rId28" Type="http://schemas.openxmlformats.org/officeDocument/2006/relationships/tags" Target="../tags/tag233.xml"/><Relationship Id="rId49" Type="http://schemas.openxmlformats.org/officeDocument/2006/relationships/tags" Target="../tags/tag254.xml"/><Relationship Id="rId114" Type="http://schemas.openxmlformats.org/officeDocument/2006/relationships/tags" Target="../tags/tag319.xml"/><Relationship Id="rId275" Type="http://schemas.openxmlformats.org/officeDocument/2006/relationships/tags" Target="../tags/tag480.xml"/><Relationship Id="rId60" Type="http://schemas.openxmlformats.org/officeDocument/2006/relationships/tags" Target="../tags/tag265.xml"/><Relationship Id="rId81" Type="http://schemas.openxmlformats.org/officeDocument/2006/relationships/tags" Target="../tags/tag286.xml"/><Relationship Id="rId135" Type="http://schemas.openxmlformats.org/officeDocument/2006/relationships/tags" Target="../tags/tag340.xml"/><Relationship Id="rId156" Type="http://schemas.openxmlformats.org/officeDocument/2006/relationships/tags" Target="../tags/tag361.xml"/><Relationship Id="rId177" Type="http://schemas.openxmlformats.org/officeDocument/2006/relationships/tags" Target="../tags/tag382.xml"/><Relationship Id="rId198" Type="http://schemas.openxmlformats.org/officeDocument/2006/relationships/tags" Target="../tags/tag403.xml"/><Relationship Id="rId202" Type="http://schemas.openxmlformats.org/officeDocument/2006/relationships/tags" Target="../tags/tag407.xml"/><Relationship Id="rId223" Type="http://schemas.openxmlformats.org/officeDocument/2006/relationships/tags" Target="../tags/tag428.xml"/><Relationship Id="rId244" Type="http://schemas.openxmlformats.org/officeDocument/2006/relationships/tags" Target="../tags/tag449.xml"/><Relationship Id="rId18" Type="http://schemas.openxmlformats.org/officeDocument/2006/relationships/tags" Target="../tags/tag223.xml"/><Relationship Id="rId39" Type="http://schemas.openxmlformats.org/officeDocument/2006/relationships/tags" Target="../tags/tag244.xml"/><Relationship Id="rId265" Type="http://schemas.openxmlformats.org/officeDocument/2006/relationships/tags" Target="../tags/tag470.xml"/><Relationship Id="rId286" Type="http://schemas.openxmlformats.org/officeDocument/2006/relationships/tags" Target="../tags/tag491.xml"/><Relationship Id="rId50" Type="http://schemas.openxmlformats.org/officeDocument/2006/relationships/tags" Target="../tags/tag255.xml"/><Relationship Id="rId104" Type="http://schemas.openxmlformats.org/officeDocument/2006/relationships/tags" Target="../tags/tag309.xml"/><Relationship Id="rId125" Type="http://schemas.openxmlformats.org/officeDocument/2006/relationships/tags" Target="../tags/tag330.xml"/><Relationship Id="rId146" Type="http://schemas.openxmlformats.org/officeDocument/2006/relationships/tags" Target="../tags/tag351.xml"/><Relationship Id="rId167" Type="http://schemas.openxmlformats.org/officeDocument/2006/relationships/tags" Target="../tags/tag372.xml"/><Relationship Id="rId188" Type="http://schemas.openxmlformats.org/officeDocument/2006/relationships/tags" Target="../tags/tag393.xml"/><Relationship Id="rId71" Type="http://schemas.openxmlformats.org/officeDocument/2006/relationships/tags" Target="../tags/tag276.xml"/><Relationship Id="rId92" Type="http://schemas.openxmlformats.org/officeDocument/2006/relationships/tags" Target="../tags/tag297.xml"/><Relationship Id="rId213" Type="http://schemas.openxmlformats.org/officeDocument/2006/relationships/tags" Target="../tags/tag418.xml"/><Relationship Id="rId234" Type="http://schemas.openxmlformats.org/officeDocument/2006/relationships/tags" Target="../tags/tag439.xml"/><Relationship Id="rId2" Type="http://schemas.openxmlformats.org/officeDocument/2006/relationships/tags" Target="../tags/tag207.xml"/><Relationship Id="rId29" Type="http://schemas.openxmlformats.org/officeDocument/2006/relationships/tags" Target="../tags/tag234.xml"/><Relationship Id="rId255" Type="http://schemas.openxmlformats.org/officeDocument/2006/relationships/tags" Target="../tags/tag460.xml"/><Relationship Id="rId276" Type="http://schemas.openxmlformats.org/officeDocument/2006/relationships/tags" Target="../tags/tag481.xml"/><Relationship Id="rId40" Type="http://schemas.openxmlformats.org/officeDocument/2006/relationships/tags" Target="../tags/tag245.xml"/><Relationship Id="rId115" Type="http://schemas.openxmlformats.org/officeDocument/2006/relationships/tags" Target="../tags/tag320.xml"/><Relationship Id="rId136" Type="http://schemas.openxmlformats.org/officeDocument/2006/relationships/tags" Target="../tags/tag341.xml"/><Relationship Id="rId157" Type="http://schemas.openxmlformats.org/officeDocument/2006/relationships/tags" Target="../tags/tag362.xml"/><Relationship Id="rId178" Type="http://schemas.openxmlformats.org/officeDocument/2006/relationships/tags" Target="../tags/tag383.xml"/><Relationship Id="rId61" Type="http://schemas.openxmlformats.org/officeDocument/2006/relationships/tags" Target="../tags/tag266.xml"/><Relationship Id="rId82" Type="http://schemas.openxmlformats.org/officeDocument/2006/relationships/tags" Target="../tags/tag287.xml"/><Relationship Id="rId199" Type="http://schemas.openxmlformats.org/officeDocument/2006/relationships/tags" Target="../tags/tag404.xml"/><Relationship Id="rId203" Type="http://schemas.openxmlformats.org/officeDocument/2006/relationships/tags" Target="../tags/tag408.xml"/><Relationship Id="rId19" Type="http://schemas.openxmlformats.org/officeDocument/2006/relationships/tags" Target="../tags/tag224.xml"/><Relationship Id="rId224" Type="http://schemas.openxmlformats.org/officeDocument/2006/relationships/tags" Target="../tags/tag429.xml"/><Relationship Id="rId245" Type="http://schemas.openxmlformats.org/officeDocument/2006/relationships/tags" Target="../tags/tag450.xml"/><Relationship Id="rId266" Type="http://schemas.openxmlformats.org/officeDocument/2006/relationships/tags" Target="../tags/tag471.xml"/><Relationship Id="rId287" Type="http://schemas.openxmlformats.org/officeDocument/2006/relationships/tags" Target="../tags/tag492.xml"/><Relationship Id="rId30" Type="http://schemas.openxmlformats.org/officeDocument/2006/relationships/tags" Target="../tags/tag235.xml"/><Relationship Id="rId105" Type="http://schemas.openxmlformats.org/officeDocument/2006/relationships/tags" Target="../tags/tag310.xml"/><Relationship Id="rId126" Type="http://schemas.openxmlformats.org/officeDocument/2006/relationships/tags" Target="../tags/tag331.xml"/><Relationship Id="rId147" Type="http://schemas.openxmlformats.org/officeDocument/2006/relationships/tags" Target="../tags/tag352.xml"/><Relationship Id="rId168" Type="http://schemas.openxmlformats.org/officeDocument/2006/relationships/tags" Target="../tags/tag373.xml"/><Relationship Id="rId51" Type="http://schemas.openxmlformats.org/officeDocument/2006/relationships/tags" Target="../tags/tag256.xml"/><Relationship Id="rId72" Type="http://schemas.openxmlformats.org/officeDocument/2006/relationships/tags" Target="../tags/tag277.xml"/><Relationship Id="rId93" Type="http://schemas.openxmlformats.org/officeDocument/2006/relationships/tags" Target="../tags/tag298.xml"/><Relationship Id="rId189" Type="http://schemas.openxmlformats.org/officeDocument/2006/relationships/tags" Target="../tags/tag394.xml"/><Relationship Id="rId3" Type="http://schemas.openxmlformats.org/officeDocument/2006/relationships/tags" Target="../tags/tag208.xml"/><Relationship Id="rId214" Type="http://schemas.openxmlformats.org/officeDocument/2006/relationships/tags" Target="../tags/tag419.xml"/><Relationship Id="rId235" Type="http://schemas.openxmlformats.org/officeDocument/2006/relationships/tags" Target="../tags/tag440.xml"/><Relationship Id="rId256" Type="http://schemas.openxmlformats.org/officeDocument/2006/relationships/tags" Target="../tags/tag461.xml"/><Relationship Id="rId277" Type="http://schemas.openxmlformats.org/officeDocument/2006/relationships/tags" Target="../tags/tag482.xml"/><Relationship Id="rId116" Type="http://schemas.openxmlformats.org/officeDocument/2006/relationships/tags" Target="../tags/tag321.xml"/><Relationship Id="rId137" Type="http://schemas.openxmlformats.org/officeDocument/2006/relationships/tags" Target="../tags/tag342.xml"/><Relationship Id="rId158" Type="http://schemas.openxmlformats.org/officeDocument/2006/relationships/tags" Target="../tags/tag363.xml"/><Relationship Id="rId20" Type="http://schemas.openxmlformats.org/officeDocument/2006/relationships/tags" Target="../tags/tag225.xml"/><Relationship Id="rId41" Type="http://schemas.openxmlformats.org/officeDocument/2006/relationships/tags" Target="../tags/tag246.xml"/><Relationship Id="rId62" Type="http://schemas.openxmlformats.org/officeDocument/2006/relationships/tags" Target="../tags/tag267.xml"/><Relationship Id="rId83" Type="http://schemas.openxmlformats.org/officeDocument/2006/relationships/tags" Target="../tags/tag288.xml"/><Relationship Id="rId179" Type="http://schemas.openxmlformats.org/officeDocument/2006/relationships/tags" Target="../tags/tag384.xml"/><Relationship Id="rId190" Type="http://schemas.openxmlformats.org/officeDocument/2006/relationships/tags" Target="../tags/tag395.xml"/><Relationship Id="rId204" Type="http://schemas.openxmlformats.org/officeDocument/2006/relationships/tags" Target="../tags/tag409.xml"/><Relationship Id="rId225" Type="http://schemas.openxmlformats.org/officeDocument/2006/relationships/tags" Target="../tags/tag430.xml"/><Relationship Id="rId246" Type="http://schemas.openxmlformats.org/officeDocument/2006/relationships/tags" Target="../tags/tag451.xml"/><Relationship Id="rId267" Type="http://schemas.openxmlformats.org/officeDocument/2006/relationships/tags" Target="../tags/tag472.xml"/><Relationship Id="rId288" Type="http://schemas.openxmlformats.org/officeDocument/2006/relationships/tags" Target="../tags/tag493.xml"/><Relationship Id="rId106" Type="http://schemas.openxmlformats.org/officeDocument/2006/relationships/tags" Target="../tags/tag311.xml"/><Relationship Id="rId127" Type="http://schemas.openxmlformats.org/officeDocument/2006/relationships/tags" Target="../tags/tag332.xml"/><Relationship Id="rId10" Type="http://schemas.openxmlformats.org/officeDocument/2006/relationships/tags" Target="../tags/tag215.xml"/><Relationship Id="rId31" Type="http://schemas.openxmlformats.org/officeDocument/2006/relationships/tags" Target="../tags/tag236.xml"/><Relationship Id="rId52" Type="http://schemas.openxmlformats.org/officeDocument/2006/relationships/tags" Target="../tags/tag257.xml"/><Relationship Id="rId73" Type="http://schemas.openxmlformats.org/officeDocument/2006/relationships/tags" Target="../tags/tag278.xml"/><Relationship Id="rId94" Type="http://schemas.openxmlformats.org/officeDocument/2006/relationships/tags" Target="../tags/tag299.xml"/><Relationship Id="rId148" Type="http://schemas.openxmlformats.org/officeDocument/2006/relationships/tags" Target="../tags/tag353.xml"/><Relationship Id="rId169" Type="http://schemas.openxmlformats.org/officeDocument/2006/relationships/tags" Target="../tags/tag374.xml"/><Relationship Id="rId4" Type="http://schemas.openxmlformats.org/officeDocument/2006/relationships/tags" Target="../tags/tag209.xml"/><Relationship Id="rId180" Type="http://schemas.openxmlformats.org/officeDocument/2006/relationships/tags" Target="../tags/tag385.xml"/><Relationship Id="rId215" Type="http://schemas.openxmlformats.org/officeDocument/2006/relationships/tags" Target="../tags/tag420.xml"/><Relationship Id="rId236" Type="http://schemas.openxmlformats.org/officeDocument/2006/relationships/tags" Target="../tags/tag441.xml"/><Relationship Id="rId257" Type="http://schemas.openxmlformats.org/officeDocument/2006/relationships/tags" Target="../tags/tag462.xml"/><Relationship Id="rId278" Type="http://schemas.openxmlformats.org/officeDocument/2006/relationships/tags" Target="../tags/tag483.xml"/><Relationship Id="rId42" Type="http://schemas.openxmlformats.org/officeDocument/2006/relationships/tags" Target="../tags/tag247.xml"/><Relationship Id="rId84" Type="http://schemas.openxmlformats.org/officeDocument/2006/relationships/tags" Target="../tags/tag289.xml"/><Relationship Id="rId138" Type="http://schemas.openxmlformats.org/officeDocument/2006/relationships/tags" Target="../tags/tag343.xml"/><Relationship Id="rId191" Type="http://schemas.openxmlformats.org/officeDocument/2006/relationships/tags" Target="../tags/tag396.xml"/><Relationship Id="rId205" Type="http://schemas.openxmlformats.org/officeDocument/2006/relationships/tags" Target="../tags/tag410.xml"/><Relationship Id="rId247" Type="http://schemas.openxmlformats.org/officeDocument/2006/relationships/tags" Target="../tags/tag452.xml"/><Relationship Id="rId107" Type="http://schemas.openxmlformats.org/officeDocument/2006/relationships/tags" Target="../tags/tag312.xml"/><Relationship Id="rId289" Type="http://schemas.openxmlformats.org/officeDocument/2006/relationships/tags" Target="../tags/tag494.xml"/><Relationship Id="rId11" Type="http://schemas.openxmlformats.org/officeDocument/2006/relationships/tags" Target="../tags/tag216.xml"/><Relationship Id="rId53" Type="http://schemas.openxmlformats.org/officeDocument/2006/relationships/tags" Target="../tags/tag258.xml"/><Relationship Id="rId149" Type="http://schemas.openxmlformats.org/officeDocument/2006/relationships/tags" Target="../tags/tag354.xml"/><Relationship Id="rId95" Type="http://schemas.openxmlformats.org/officeDocument/2006/relationships/tags" Target="../tags/tag300.xml"/><Relationship Id="rId160" Type="http://schemas.openxmlformats.org/officeDocument/2006/relationships/tags" Target="../tags/tag365.xml"/><Relationship Id="rId216" Type="http://schemas.openxmlformats.org/officeDocument/2006/relationships/tags" Target="../tags/tag421.xml"/><Relationship Id="rId258" Type="http://schemas.openxmlformats.org/officeDocument/2006/relationships/tags" Target="../tags/tag463.xml"/><Relationship Id="rId22" Type="http://schemas.openxmlformats.org/officeDocument/2006/relationships/tags" Target="../tags/tag227.xml"/><Relationship Id="rId64" Type="http://schemas.openxmlformats.org/officeDocument/2006/relationships/tags" Target="../tags/tag269.xml"/><Relationship Id="rId118" Type="http://schemas.openxmlformats.org/officeDocument/2006/relationships/tags" Target="../tags/tag323.xml"/><Relationship Id="rId171" Type="http://schemas.openxmlformats.org/officeDocument/2006/relationships/tags" Target="../tags/tag376.xml"/><Relationship Id="rId227" Type="http://schemas.openxmlformats.org/officeDocument/2006/relationships/tags" Target="../tags/tag432.xml"/><Relationship Id="rId269" Type="http://schemas.openxmlformats.org/officeDocument/2006/relationships/tags" Target="../tags/tag474.xml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tags" Target="../tags/tag614.xml"/><Relationship Id="rId21" Type="http://schemas.openxmlformats.org/officeDocument/2006/relationships/tags" Target="../tags/tag518.xml"/><Relationship Id="rId42" Type="http://schemas.openxmlformats.org/officeDocument/2006/relationships/tags" Target="../tags/tag539.xml"/><Relationship Id="rId63" Type="http://schemas.openxmlformats.org/officeDocument/2006/relationships/tags" Target="../tags/tag560.xml"/><Relationship Id="rId84" Type="http://schemas.openxmlformats.org/officeDocument/2006/relationships/tags" Target="../tags/tag581.xml"/><Relationship Id="rId138" Type="http://schemas.openxmlformats.org/officeDocument/2006/relationships/tags" Target="../tags/tag635.xml"/><Relationship Id="rId159" Type="http://schemas.openxmlformats.org/officeDocument/2006/relationships/tags" Target="../tags/tag656.xml"/><Relationship Id="rId170" Type="http://schemas.openxmlformats.org/officeDocument/2006/relationships/tags" Target="../tags/tag667.xml"/><Relationship Id="rId191" Type="http://schemas.openxmlformats.org/officeDocument/2006/relationships/tags" Target="../tags/tag688.xml"/><Relationship Id="rId205" Type="http://schemas.openxmlformats.org/officeDocument/2006/relationships/tags" Target="../tags/tag702.xml"/><Relationship Id="rId226" Type="http://schemas.openxmlformats.org/officeDocument/2006/relationships/tags" Target="../tags/tag723.xml"/><Relationship Id="rId247" Type="http://schemas.openxmlformats.org/officeDocument/2006/relationships/tags" Target="../tags/tag744.xml"/><Relationship Id="rId107" Type="http://schemas.openxmlformats.org/officeDocument/2006/relationships/tags" Target="../tags/tag604.xml"/><Relationship Id="rId11" Type="http://schemas.openxmlformats.org/officeDocument/2006/relationships/tags" Target="../tags/tag508.xml"/><Relationship Id="rId32" Type="http://schemas.openxmlformats.org/officeDocument/2006/relationships/tags" Target="../tags/tag529.xml"/><Relationship Id="rId53" Type="http://schemas.openxmlformats.org/officeDocument/2006/relationships/tags" Target="../tags/tag550.xml"/><Relationship Id="rId74" Type="http://schemas.openxmlformats.org/officeDocument/2006/relationships/tags" Target="../tags/tag571.xml"/><Relationship Id="rId128" Type="http://schemas.openxmlformats.org/officeDocument/2006/relationships/tags" Target="../tags/tag625.xml"/><Relationship Id="rId149" Type="http://schemas.openxmlformats.org/officeDocument/2006/relationships/tags" Target="../tags/tag646.xml"/><Relationship Id="rId5" Type="http://schemas.openxmlformats.org/officeDocument/2006/relationships/tags" Target="../tags/tag502.xml"/><Relationship Id="rId95" Type="http://schemas.openxmlformats.org/officeDocument/2006/relationships/tags" Target="../tags/tag592.xml"/><Relationship Id="rId160" Type="http://schemas.openxmlformats.org/officeDocument/2006/relationships/tags" Target="../tags/tag657.xml"/><Relationship Id="rId181" Type="http://schemas.openxmlformats.org/officeDocument/2006/relationships/tags" Target="../tags/tag678.xml"/><Relationship Id="rId216" Type="http://schemas.openxmlformats.org/officeDocument/2006/relationships/tags" Target="../tags/tag713.xml"/><Relationship Id="rId237" Type="http://schemas.openxmlformats.org/officeDocument/2006/relationships/tags" Target="../tags/tag734.xml"/><Relationship Id="rId22" Type="http://schemas.openxmlformats.org/officeDocument/2006/relationships/tags" Target="../tags/tag519.xml"/><Relationship Id="rId43" Type="http://schemas.openxmlformats.org/officeDocument/2006/relationships/tags" Target="../tags/tag540.xml"/><Relationship Id="rId64" Type="http://schemas.openxmlformats.org/officeDocument/2006/relationships/tags" Target="../tags/tag561.xml"/><Relationship Id="rId118" Type="http://schemas.openxmlformats.org/officeDocument/2006/relationships/tags" Target="../tags/tag615.xml"/><Relationship Id="rId139" Type="http://schemas.openxmlformats.org/officeDocument/2006/relationships/tags" Target="../tags/tag636.xml"/><Relationship Id="rId85" Type="http://schemas.openxmlformats.org/officeDocument/2006/relationships/tags" Target="../tags/tag582.xml"/><Relationship Id="rId150" Type="http://schemas.openxmlformats.org/officeDocument/2006/relationships/tags" Target="../tags/tag647.xml"/><Relationship Id="rId171" Type="http://schemas.openxmlformats.org/officeDocument/2006/relationships/tags" Target="../tags/tag668.xml"/><Relationship Id="rId192" Type="http://schemas.openxmlformats.org/officeDocument/2006/relationships/tags" Target="../tags/tag689.xml"/><Relationship Id="rId206" Type="http://schemas.openxmlformats.org/officeDocument/2006/relationships/tags" Target="../tags/tag703.xml"/><Relationship Id="rId227" Type="http://schemas.openxmlformats.org/officeDocument/2006/relationships/tags" Target="../tags/tag724.xml"/><Relationship Id="rId248" Type="http://schemas.openxmlformats.org/officeDocument/2006/relationships/tags" Target="../tags/tag745.xml"/><Relationship Id="rId12" Type="http://schemas.openxmlformats.org/officeDocument/2006/relationships/tags" Target="../tags/tag509.xml"/><Relationship Id="rId33" Type="http://schemas.openxmlformats.org/officeDocument/2006/relationships/tags" Target="../tags/tag530.xml"/><Relationship Id="rId108" Type="http://schemas.openxmlformats.org/officeDocument/2006/relationships/tags" Target="../tags/tag605.xml"/><Relationship Id="rId129" Type="http://schemas.openxmlformats.org/officeDocument/2006/relationships/tags" Target="../tags/tag626.xml"/><Relationship Id="rId54" Type="http://schemas.openxmlformats.org/officeDocument/2006/relationships/tags" Target="../tags/tag551.xml"/><Relationship Id="rId75" Type="http://schemas.openxmlformats.org/officeDocument/2006/relationships/tags" Target="../tags/tag572.xml"/><Relationship Id="rId96" Type="http://schemas.openxmlformats.org/officeDocument/2006/relationships/tags" Target="../tags/tag593.xml"/><Relationship Id="rId140" Type="http://schemas.openxmlformats.org/officeDocument/2006/relationships/tags" Target="../tags/tag637.xml"/><Relationship Id="rId161" Type="http://schemas.openxmlformats.org/officeDocument/2006/relationships/tags" Target="../tags/tag658.xml"/><Relationship Id="rId182" Type="http://schemas.openxmlformats.org/officeDocument/2006/relationships/tags" Target="../tags/tag679.xml"/><Relationship Id="rId217" Type="http://schemas.openxmlformats.org/officeDocument/2006/relationships/tags" Target="../tags/tag714.xml"/><Relationship Id="rId6" Type="http://schemas.openxmlformats.org/officeDocument/2006/relationships/tags" Target="../tags/tag503.xml"/><Relationship Id="rId238" Type="http://schemas.openxmlformats.org/officeDocument/2006/relationships/tags" Target="../tags/tag735.xml"/><Relationship Id="rId23" Type="http://schemas.openxmlformats.org/officeDocument/2006/relationships/tags" Target="../tags/tag520.xml"/><Relationship Id="rId119" Type="http://schemas.openxmlformats.org/officeDocument/2006/relationships/tags" Target="../tags/tag616.xml"/><Relationship Id="rId44" Type="http://schemas.openxmlformats.org/officeDocument/2006/relationships/tags" Target="../tags/tag541.xml"/><Relationship Id="rId65" Type="http://schemas.openxmlformats.org/officeDocument/2006/relationships/tags" Target="../tags/tag562.xml"/><Relationship Id="rId86" Type="http://schemas.openxmlformats.org/officeDocument/2006/relationships/tags" Target="../tags/tag583.xml"/><Relationship Id="rId130" Type="http://schemas.openxmlformats.org/officeDocument/2006/relationships/tags" Target="../tags/tag627.xml"/><Relationship Id="rId151" Type="http://schemas.openxmlformats.org/officeDocument/2006/relationships/tags" Target="../tags/tag648.xml"/><Relationship Id="rId172" Type="http://schemas.openxmlformats.org/officeDocument/2006/relationships/tags" Target="../tags/tag669.xml"/><Relationship Id="rId193" Type="http://schemas.openxmlformats.org/officeDocument/2006/relationships/tags" Target="../tags/tag690.xml"/><Relationship Id="rId207" Type="http://schemas.openxmlformats.org/officeDocument/2006/relationships/tags" Target="../tags/tag704.xml"/><Relationship Id="rId228" Type="http://schemas.openxmlformats.org/officeDocument/2006/relationships/tags" Target="../tags/tag725.xml"/><Relationship Id="rId249" Type="http://schemas.openxmlformats.org/officeDocument/2006/relationships/tags" Target="../tags/tag746.xml"/><Relationship Id="rId13" Type="http://schemas.openxmlformats.org/officeDocument/2006/relationships/tags" Target="../tags/tag510.xml"/><Relationship Id="rId109" Type="http://schemas.openxmlformats.org/officeDocument/2006/relationships/tags" Target="../tags/tag606.xml"/><Relationship Id="rId34" Type="http://schemas.openxmlformats.org/officeDocument/2006/relationships/tags" Target="../tags/tag531.xml"/><Relationship Id="rId55" Type="http://schemas.openxmlformats.org/officeDocument/2006/relationships/tags" Target="../tags/tag552.xml"/><Relationship Id="rId76" Type="http://schemas.openxmlformats.org/officeDocument/2006/relationships/tags" Target="../tags/tag573.xml"/><Relationship Id="rId97" Type="http://schemas.openxmlformats.org/officeDocument/2006/relationships/tags" Target="../tags/tag594.xml"/><Relationship Id="rId120" Type="http://schemas.openxmlformats.org/officeDocument/2006/relationships/tags" Target="../tags/tag617.xml"/><Relationship Id="rId141" Type="http://schemas.openxmlformats.org/officeDocument/2006/relationships/tags" Target="../tags/tag638.xml"/><Relationship Id="rId7" Type="http://schemas.openxmlformats.org/officeDocument/2006/relationships/tags" Target="../tags/tag504.xml"/><Relationship Id="rId162" Type="http://schemas.openxmlformats.org/officeDocument/2006/relationships/tags" Target="../tags/tag659.xml"/><Relationship Id="rId183" Type="http://schemas.openxmlformats.org/officeDocument/2006/relationships/tags" Target="../tags/tag680.xml"/><Relationship Id="rId218" Type="http://schemas.openxmlformats.org/officeDocument/2006/relationships/tags" Target="../tags/tag715.xml"/><Relationship Id="rId239" Type="http://schemas.openxmlformats.org/officeDocument/2006/relationships/tags" Target="../tags/tag736.xml"/><Relationship Id="rId250" Type="http://schemas.openxmlformats.org/officeDocument/2006/relationships/tags" Target="../tags/tag747.xml"/><Relationship Id="rId24" Type="http://schemas.openxmlformats.org/officeDocument/2006/relationships/tags" Target="../tags/tag521.xml"/><Relationship Id="rId45" Type="http://schemas.openxmlformats.org/officeDocument/2006/relationships/tags" Target="../tags/tag542.xml"/><Relationship Id="rId66" Type="http://schemas.openxmlformats.org/officeDocument/2006/relationships/tags" Target="../tags/tag563.xml"/><Relationship Id="rId87" Type="http://schemas.openxmlformats.org/officeDocument/2006/relationships/tags" Target="../tags/tag584.xml"/><Relationship Id="rId110" Type="http://schemas.openxmlformats.org/officeDocument/2006/relationships/tags" Target="../tags/tag607.xml"/><Relationship Id="rId131" Type="http://schemas.openxmlformats.org/officeDocument/2006/relationships/tags" Target="../tags/tag628.xml"/><Relationship Id="rId152" Type="http://schemas.openxmlformats.org/officeDocument/2006/relationships/tags" Target="../tags/tag649.xml"/><Relationship Id="rId173" Type="http://schemas.openxmlformats.org/officeDocument/2006/relationships/tags" Target="../tags/tag670.xml"/><Relationship Id="rId194" Type="http://schemas.openxmlformats.org/officeDocument/2006/relationships/tags" Target="../tags/tag691.xml"/><Relationship Id="rId208" Type="http://schemas.openxmlformats.org/officeDocument/2006/relationships/tags" Target="../tags/tag705.xml"/><Relationship Id="rId229" Type="http://schemas.openxmlformats.org/officeDocument/2006/relationships/tags" Target="../tags/tag726.xml"/><Relationship Id="rId240" Type="http://schemas.openxmlformats.org/officeDocument/2006/relationships/tags" Target="../tags/tag737.xml"/><Relationship Id="rId14" Type="http://schemas.openxmlformats.org/officeDocument/2006/relationships/tags" Target="../tags/tag511.xml"/><Relationship Id="rId35" Type="http://schemas.openxmlformats.org/officeDocument/2006/relationships/tags" Target="../tags/tag532.xml"/><Relationship Id="rId56" Type="http://schemas.openxmlformats.org/officeDocument/2006/relationships/tags" Target="../tags/tag553.xml"/><Relationship Id="rId77" Type="http://schemas.openxmlformats.org/officeDocument/2006/relationships/tags" Target="../tags/tag574.xml"/><Relationship Id="rId100" Type="http://schemas.openxmlformats.org/officeDocument/2006/relationships/tags" Target="../tags/tag597.xml"/><Relationship Id="rId8" Type="http://schemas.openxmlformats.org/officeDocument/2006/relationships/tags" Target="../tags/tag505.xml"/><Relationship Id="rId98" Type="http://schemas.openxmlformats.org/officeDocument/2006/relationships/tags" Target="../tags/tag595.xml"/><Relationship Id="rId121" Type="http://schemas.openxmlformats.org/officeDocument/2006/relationships/tags" Target="../tags/tag618.xml"/><Relationship Id="rId142" Type="http://schemas.openxmlformats.org/officeDocument/2006/relationships/tags" Target="../tags/tag639.xml"/><Relationship Id="rId163" Type="http://schemas.openxmlformats.org/officeDocument/2006/relationships/tags" Target="../tags/tag660.xml"/><Relationship Id="rId184" Type="http://schemas.openxmlformats.org/officeDocument/2006/relationships/tags" Target="../tags/tag681.xml"/><Relationship Id="rId219" Type="http://schemas.openxmlformats.org/officeDocument/2006/relationships/tags" Target="../tags/tag716.xml"/><Relationship Id="rId230" Type="http://schemas.openxmlformats.org/officeDocument/2006/relationships/tags" Target="../tags/tag727.xml"/><Relationship Id="rId251" Type="http://schemas.openxmlformats.org/officeDocument/2006/relationships/tags" Target="../tags/tag748.xml"/><Relationship Id="rId25" Type="http://schemas.openxmlformats.org/officeDocument/2006/relationships/tags" Target="../tags/tag522.xml"/><Relationship Id="rId46" Type="http://schemas.openxmlformats.org/officeDocument/2006/relationships/tags" Target="../tags/tag543.xml"/><Relationship Id="rId67" Type="http://schemas.openxmlformats.org/officeDocument/2006/relationships/tags" Target="../tags/tag564.xml"/><Relationship Id="rId88" Type="http://schemas.openxmlformats.org/officeDocument/2006/relationships/tags" Target="../tags/tag585.xml"/><Relationship Id="rId111" Type="http://schemas.openxmlformats.org/officeDocument/2006/relationships/tags" Target="../tags/tag608.xml"/><Relationship Id="rId132" Type="http://schemas.openxmlformats.org/officeDocument/2006/relationships/tags" Target="../tags/tag629.xml"/><Relationship Id="rId153" Type="http://schemas.openxmlformats.org/officeDocument/2006/relationships/tags" Target="../tags/tag650.xml"/><Relationship Id="rId174" Type="http://schemas.openxmlformats.org/officeDocument/2006/relationships/tags" Target="../tags/tag671.xml"/><Relationship Id="rId195" Type="http://schemas.openxmlformats.org/officeDocument/2006/relationships/tags" Target="../tags/tag692.xml"/><Relationship Id="rId209" Type="http://schemas.openxmlformats.org/officeDocument/2006/relationships/tags" Target="../tags/tag706.xml"/><Relationship Id="rId220" Type="http://schemas.openxmlformats.org/officeDocument/2006/relationships/tags" Target="../tags/tag717.xml"/><Relationship Id="rId241" Type="http://schemas.openxmlformats.org/officeDocument/2006/relationships/tags" Target="../tags/tag738.xml"/><Relationship Id="rId15" Type="http://schemas.openxmlformats.org/officeDocument/2006/relationships/tags" Target="../tags/tag512.xml"/><Relationship Id="rId36" Type="http://schemas.openxmlformats.org/officeDocument/2006/relationships/tags" Target="../tags/tag533.xml"/><Relationship Id="rId57" Type="http://schemas.openxmlformats.org/officeDocument/2006/relationships/tags" Target="../tags/tag554.xml"/><Relationship Id="rId78" Type="http://schemas.openxmlformats.org/officeDocument/2006/relationships/tags" Target="../tags/tag575.xml"/><Relationship Id="rId99" Type="http://schemas.openxmlformats.org/officeDocument/2006/relationships/tags" Target="../tags/tag596.xml"/><Relationship Id="rId101" Type="http://schemas.openxmlformats.org/officeDocument/2006/relationships/tags" Target="../tags/tag598.xml"/><Relationship Id="rId122" Type="http://schemas.openxmlformats.org/officeDocument/2006/relationships/tags" Target="../tags/tag619.xml"/><Relationship Id="rId143" Type="http://schemas.openxmlformats.org/officeDocument/2006/relationships/tags" Target="../tags/tag640.xml"/><Relationship Id="rId164" Type="http://schemas.openxmlformats.org/officeDocument/2006/relationships/tags" Target="../tags/tag661.xml"/><Relationship Id="rId185" Type="http://schemas.openxmlformats.org/officeDocument/2006/relationships/tags" Target="../tags/tag682.xml"/><Relationship Id="rId9" Type="http://schemas.openxmlformats.org/officeDocument/2006/relationships/tags" Target="../tags/tag506.xml"/><Relationship Id="rId210" Type="http://schemas.openxmlformats.org/officeDocument/2006/relationships/tags" Target="../tags/tag707.xml"/><Relationship Id="rId26" Type="http://schemas.openxmlformats.org/officeDocument/2006/relationships/tags" Target="../tags/tag523.xml"/><Relationship Id="rId231" Type="http://schemas.openxmlformats.org/officeDocument/2006/relationships/tags" Target="../tags/tag728.xml"/><Relationship Id="rId252" Type="http://schemas.openxmlformats.org/officeDocument/2006/relationships/tags" Target="../tags/tag749.xml"/><Relationship Id="rId47" Type="http://schemas.openxmlformats.org/officeDocument/2006/relationships/tags" Target="../tags/tag544.xml"/><Relationship Id="rId68" Type="http://schemas.openxmlformats.org/officeDocument/2006/relationships/tags" Target="../tags/tag565.xml"/><Relationship Id="rId89" Type="http://schemas.openxmlformats.org/officeDocument/2006/relationships/tags" Target="../tags/tag586.xml"/><Relationship Id="rId112" Type="http://schemas.openxmlformats.org/officeDocument/2006/relationships/tags" Target="../tags/tag609.xml"/><Relationship Id="rId133" Type="http://schemas.openxmlformats.org/officeDocument/2006/relationships/tags" Target="../tags/tag630.xml"/><Relationship Id="rId154" Type="http://schemas.openxmlformats.org/officeDocument/2006/relationships/tags" Target="../tags/tag651.xml"/><Relationship Id="rId175" Type="http://schemas.openxmlformats.org/officeDocument/2006/relationships/tags" Target="../tags/tag672.xml"/><Relationship Id="rId196" Type="http://schemas.openxmlformats.org/officeDocument/2006/relationships/tags" Target="../tags/tag693.xml"/><Relationship Id="rId200" Type="http://schemas.openxmlformats.org/officeDocument/2006/relationships/tags" Target="../tags/tag697.xml"/><Relationship Id="rId16" Type="http://schemas.openxmlformats.org/officeDocument/2006/relationships/tags" Target="../tags/tag513.xml"/><Relationship Id="rId221" Type="http://schemas.openxmlformats.org/officeDocument/2006/relationships/tags" Target="../tags/tag718.xml"/><Relationship Id="rId242" Type="http://schemas.openxmlformats.org/officeDocument/2006/relationships/tags" Target="../tags/tag739.xml"/><Relationship Id="rId37" Type="http://schemas.openxmlformats.org/officeDocument/2006/relationships/tags" Target="../tags/tag534.xml"/><Relationship Id="rId58" Type="http://schemas.openxmlformats.org/officeDocument/2006/relationships/tags" Target="../tags/tag555.xml"/><Relationship Id="rId79" Type="http://schemas.openxmlformats.org/officeDocument/2006/relationships/tags" Target="../tags/tag576.xml"/><Relationship Id="rId102" Type="http://schemas.openxmlformats.org/officeDocument/2006/relationships/tags" Target="../tags/tag599.xml"/><Relationship Id="rId123" Type="http://schemas.openxmlformats.org/officeDocument/2006/relationships/tags" Target="../tags/tag620.xml"/><Relationship Id="rId144" Type="http://schemas.openxmlformats.org/officeDocument/2006/relationships/tags" Target="../tags/tag641.xml"/><Relationship Id="rId90" Type="http://schemas.openxmlformats.org/officeDocument/2006/relationships/tags" Target="../tags/tag587.xml"/><Relationship Id="rId165" Type="http://schemas.openxmlformats.org/officeDocument/2006/relationships/tags" Target="../tags/tag662.xml"/><Relationship Id="rId186" Type="http://schemas.openxmlformats.org/officeDocument/2006/relationships/tags" Target="../tags/tag683.xml"/><Relationship Id="rId211" Type="http://schemas.openxmlformats.org/officeDocument/2006/relationships/tags" Target="../tags/tag708.xml"/><Relationship Id="rId232" Type="http://schemas.openxmlformats.org/officeDocument/2006/relationships/tags" Target="../tags/tag729.xml"/><Relationship Id="rId253" Type="http://schemas.openxmlformats.org/officeDocument/2006/relationships/tags" Target="../tags/tag750.xml"/><Relationship Id="rId27" Type="http://schemas.openxmlformats.org/officeDocument/2006/relationships/tags" Target="../tags/tag524.xml"/><Relationship Id="rId48" Type="http://schemas.openxmlformats.org/officeDocument/2006/relationships/tags" Target="../tags/tag545.xml"/><Relationship Id="rId69" Type="http://schemas.openxmlformats.org/officeDocument/2006/relationships/tags" Target="../tags/tag566.xml"/><Relationship Id="rId113" Type="http://schemas.openxmlformats.org/officeDocument/2006/relationships/tags" Target="../tags/tag610.xml"/><Relationship Id="rId134" Type="http://schemas.openxmlformats.org/officeDocument/2006/relationships/tags" Target="../tags/tag631.xml"/><Relationship Id="rId80" Type="http://schemas.openxmlformats.org/officeDocument/2006/relationships/tags" Target="../tags/tag577.xml"/><Relationship Id="rId155" Type="http://schemas.openxmlformats.org/officeDocument/2006/relationships/tags" Target="../tags/tag652.xml"/><Relationship Id="rId176" Type="http://schemas.openxmlformats.org/officeDocument/2006/relationships/tags" Target="../tags/tag673.xml"/><Relationship Id="rId197" Type="http://schemas.openxmlformats.org/officeDocument/2006/relationships/tags" Target="../tags/tag694.xml"/><Relationship Id="rId201" Type="http://schemas.openxmlformats.org/officeDocument/2006/relationships/tags" Target="../tags/tag698.xml"/><Relationship Id="rId222" Type="http://schemas.openxmlformats.org/officeDocument/2006/relationships/tags" Target="../tags/tag719.xml"/><Relationship Id="rId243" Type="http://schemas.openxmlformats.org/officeDocument/2006/relationships/tags" Target="../tags/tag740.xml"/><Relationship Id="rId17" Type="http://schemas.openxmlformats.org/officeDocument/2006/relationships/tags" Target="../tags/tag514.xml"/><Relationship Id="rId38" Type="http://schemas.openxmlformats.org/officeDocument/2006/relationships/tags" Target="../tags/tag535.xml"/><Relationship Id="rId59" Type="http://schemas.openxmlformats.org/officeDocument/2006/relationships/tags" Target="../tags/tag556.xml"/><Relationship Id="rId103" Type="http://schemas.openxmlformats.org/officeDocument/2006/relationships/tags" Target="../tags/tag600.xml"/><Relationship Id="rId124" Type="http://schemas.openxmlformats.org/officeDocument/2006/relationships/tags" Target="../tags/tag621.xml"/><Relationship Id="rId70" Type="http://schemas.openxmlformats.org/officeDocument/2006/relationships/tags" Target="../tags/tag567.xml"/><Relationship Id="rId91" Type="http://schemas.openxmlformats.org/officeDocument/2006/relationships/tags" Target="../tags/tag588.xml"/><Relationship Id="rId145" Type="http://schemas.openxmlformats.org/officeDocument/2006/relationships/tags" Target="../tags/tag642.xml"/><Relationship Id="rId166" Type="http://schemas.openxmlformats.org/officeDocument/2006/relationships/tags" Target="../tags/tag663.xml"/><Relationship Id="rId187" Type="http://schemas.openxmlformats.org/officeDocument/2006/relationships/tags" Target="../tags/tag684.xml"/><Relationship Id="rId1" Type="http://schemas.openxmlformats.org/officeDocument/2006/relationships/tags" Target="../tags/tag498.xml"/><Relationship Id="rId212" Type="http://schemas.openxmlformats.org/officeDocument/2006/relationships/tags" Target="../tags/tag709.xml"/><Relationship Id="rId233" Type="http://schemas.openxmlformats.org/officeDocument/2006/relationships/tags" Target="../tags/tag730.xml"/><Relationship Id="rId254" Type="http://schemas.openxmlformats.org/officeDocument/2006/relationships/slideLayout" Target="../slideLayouts/slideLayout2.xml"/><Relationship Id="rId28" Type="http://schemas.openxmlformats.org/officeDocument/2006/relationships/tags" Target="../tags/tag525.xml"/><Relationship Id="rId49" Type="http://schemas.openxmlformats.org/officeDocument/2006/relationships/tags" Target="../tags/tag546.xml"/><Relationship Id="rId114" Type="http://schemas.openxmlformats.org/officeDocument/2006/relationships/tags" Target="../tags/tag611.xml"/><Relationship Id="rId60" Type="http://schemas.openxmlformats.org/officeDocument/2006/relationships/tags" Target="../tags/tag557.xml"/><Relationship Id="rId81" Type="http://schemas.openxmlformats.org/officeDocument/2006/relationships/tags" Target="../tags/tag578.xml"/><Relationship Id="rId135" Type="http://schemas.openxmlformats.org/officeDocument/2006/relationships/tags" Target="../tags/tag632.xml"/><Relationship Id="rId156" Type="http://schemas.openxmlformats.org/officeDocument/2006/relationships/tags" Target="../tags/tag653.xml"/><Relationship Id="rId177" Type="http://schemas.openxmlformats.org/officeDocument/2006/relationships/tags" Target="../tags/tag674.xml"/><Relationship Id="rId198" Type="http://schemas.openxmlformats.org/officeDocument/2006/relationships/tags" Target="../tags/tag695.xml"/><Relationship Id="rId202" Type="http://schemas.openxmlformats.org/officeDocument/2006/relationships/tags" Target="../tags/tag699.xml"/><Relationship Id="rId223" Type="http://schemas.openxmlformats.org/officeDocument/2006/relationships/tags" Target="../tags/tag720.xml"/><Relationship Id="rId244" Type="http://schemas.openxmlformats.org/officeDocument/2006/relationships/tags" Target="../tags/tag741.xml"/><Relationship Id="rId18" Type="http://schemas.openxmlformats.org/officeDocument/2006/relationships/tags" Target="../tags/tag515.xml"/><Relationship Id="rId39" Type="http://schemas.openxmlformats.org/officeDocument/2006/relationships/tags" Target="../tags/tag536.xml"/><Relationship Id="rId50" Type="http://schemas.openxmlformats.org/officeDocument/2006/relationships/tags" Target="../tags/tag547.xml"/><Relationship Id="rId104" Type="http://schemas.openxmlformats.org/officeDocument/2006/relationships/tags" Target="../tags/tag601.xml"/><Relationship Id="rId125" Type="http://schemas.openxmlformats.org/officeDocument/2006/relationships/tags" Target="../tags/tag622.xml"/><Relationship Id="rId146" Type="http://schemas.openxmlformats.org/officeDocument/2006/relationships/tags" Target="../tags/tag643.xml"/><Relationship Id="rId167" Type="http://schemas.openxmlformats.org/officeDocument/2006/relationships/tags" Target="../tags/tag664.xml"/><Relationship Id="rId188" Type="http://schemas.openxmlformats.org/officeDocument/2006/relationships/tags" Target="../tags/tag685.xml"/><Relationship Id="rId71" Type="http://schemas.openxmlformats.org/officeDocument/2006/relationships/tags" Target="../tags/tag568.xml"/><Relationship Id="rId92" Type="http://schemas.openxmlformats.org/officeDocument/2006/relationships/tags" Target="../tags/tag589.xml"/><Relationship Id="rId213" Type="http://schemas.openxmlformats.org/officeDocument/2006/relationships/tags" Target="../tags/tag710.xml"/><Relationship Id="rId234" Type="http://schemas.openxmlformats.org/officeDocument/2006/relationships/tags" Target="../tags/tag731.xml"/><Relationship Id="rId2" Type="http://schemas.openxmlformats.org/officeDocument/2006/relationships/tags" Target="../tags/tag499.xml"/><Relationship Id="rId29" Type="http://schemas.openxmlformats.org/officeDocument/2006/relationships/tags" Target="../tags/tag526.xml"/><Relationship Id="rId40" Type="http://schemas.openxmlformats.org/officeDocument/2006/relationships/tags" Target="../tags/tag537.xml"/><Relationship Id="rId115" Type="http://schemas.openxmlformats.org/officeDocument/2006/relationships/tags" Target="../tags/tag612.xml"/><Relationship Id="rId136" Type="http://schemas.openxmlformats.org/officeDocument/2006/relationships/tags" Target="../tags/tag633.xml"/><Relationship Id="rId157" Type="http://schemas.openxmlformats.org/officeDocument/2006/relationships/tags" Target="../tags/tag654.xml"/><Relationship Id="rId178" Type="http://schemas.openxmlformats.org/officeDocument/2006/relationships/tags" Target="../tags/tag675.xml"/><Relationship Id="rId61" Type="http://schemas.openxmlformats.org/officeDocument/2006/relationships/tags" Target="../tags/tag558.xml"/><Relationship Id="rId82" Type="http://schemas.openxmlformats.org/officeDocument/2006/relationships/tags" Target="../tags/tag579.xml"/><Relationship Id="rId199" Type="http://schemas.openxmlformats.org/officeDocument/2006/relationships/tags" Target="../tags/tag696.xml"/><Relationship Id="rId203" Type="http://schemas.openxmlformats.org/officeDocument/2006/relationships/tags" Target="../tags/tag700.xml"/><Relationship Id="rId19" Type="http://schemas.openxmlformats.org/officeDocument/2006/relationships/tags" Target="../tags/tag516.xml"/><Relationship Id="rId224" Type="http://schemas.openxmlformats.org/officeDocument/2006/relationships/tags" Target="../tags/tag721.xml"/><Relationship Id="rId245" Type="http://schemas.openxmlformats.org/officeDocument/2006/relationships/tags" Target="../tags/tag742.xml"/><Relationship Id="rId30" Type="http://schemas.openxmlformats.org/officeDocument/2006/relationships/tags" Target="../tags/tag527.xml"/><Relationship Id="rId105" Type="http://schemas.openxmlformats.org/officeDocument/2006/relationships/tags" Target="../tags/tag602.xml"/><Relationship Id="rId126" Type="http://schemas.openxmlformats.org/officeDocument/2006/relationships/tags" Target="../tags/tag623.xml"/><Relationship Id="rId147" Type="http://schemas.openxmlformats.org/officeDocument/2006/relationships/tags" Target="../tags/tag644.xml"/><Relationship Id="rId168" Type="http://schemas.openxmlformats.org/officeDocument/2006/relationships/tags" Target="../tags/tag665.xml"/><Relationship Id="rId51" Type="http://schemas.openxmlformats.org/officeDocument/2006/relationships/tags" Target="../tags/tag548.xml"/><Relationship Id="rId72" Type="http://schemas.openxmlformats.org/officeDocument/2006/relationships/tags" Target="../tags/tag569.xml"/><Relationship Id="rId93" Type="http://schemas.openxmlformats.org/officeDocument/2006/relationships/tags" Target="../tags/tag590.xml"/><Relationship Id="rId189" Type="http://schemas.openxmlformats.org/officeDocument/2006/relationships/tags" Target="../tags/tag686.xml"/><Relationship Id="rId3" Type="http://schemas.openxmlformats.org/officeDocument/2006/relationships/tags" Target="../tags/tag500.xml"/><Relationship Id="rId214" Type="http://schemas.openxmlformats.org/officeDocument/2006/relationships/tags" Target="../tags/tag711.xml"/><Relationship Id="rId235" Type="http://schemas.openxmlformats.org/officeDocument/2006/relationships/tags" Target="../tags/tag732.xml"/><Relationship Id="rId116" Type="http://schemas.openxmlformats.org/officeDocument/2006/relationships/tags" Target="../tags/tag613.xml"/><Relationship Id="rId137" Type="http://schemas.openxmlformats.org/officeDocument/2006/relationships/tags" Target="../tags/tag634.xml"/><Relationship Id="rId158" Type="http://schemas.openxmlformats.org/officeDocument/2006/relationships/tags" Target="../tags/tag655.xml"/><Relationship Id="rId20" Type="http://schemas.openxmlformats.org/officeDocument/2006/relationships/tags" Target="../tags/tag517.xml"/><Relationship Id="rId41" Type="http://schemas.openxmlformats.org/officeDocument/2006/relationships/tags" Target="../tags/tag538.xml"/><Relationship Id="rId62" Type="http://schemas.openxmlformats.org/officeDocument/2006/relationships/tags" Target="../tags/tag559.xml"/><Relationship Id="rId83" Type="http://schemas.openxmlformats.org/officeDocument/2006/relationships/tags" Target="../tags/tag580.xml"/><Relationship Id="rId179" Type="http://schemas.openxmlformats.org/officeDocument/2006/relationships/tags" Target="../tags/tag676.xml"/><Relationship Id="rId190" Type="http://schemas.openxmlformats.org/officeDocument/2006/relationships/tags" Target="../tags/tag687.xml"/><Relationship Id="rId204" Type="http://schemas.openxmlformats.org/officeDocument/2006/relationships/tags" Target="../tags/tag701.xml"/><Relationship Id="rId225" Type="http://schemas.openxmlformats.org/officeDocument/2006/relationships/tags" Target="../tags/tag722.xml"/><Relationship Id="rId246" Type="http://schemas.openxmlformats.org/officeDocument/2006/relationships/tags" Target="../tags/tag743.xml"/><Relationship Id="rId106" Type="http://schemas.openxmlformats.org/officeDocument/2006/relationships/tags" Target="../tags/tag603.xml"/><Relationship Id="rId127" Type="http://schemas.openxmlformats.org/officeDocument/2006/relationships/tags" Target="../tags/tag624.xml"/><Relationship Id="rId10" Type="http://schemas.openxmlformats.org/officeDocument/2006/relationships/tags" Target="../tags/tag507.xml"/><Relationship Id="rId31" Type="http://schemas.openxmlformats.org/officeDocument/2006/relationships/tags" Target="../tags/tag528.xml"/><Relationship Id="rId52" Type="http://schemas.openxmlformats.org/officeDocument/2006/relationships/tags" Target="../tags/tag549.xml"/><Relationship Id="rId73" Type="http://schemas.openxmlformats.org/officeDocument/2006/relationships/tags" Target="../tags/tag570.xml"/><Relationship Id="rId94" Type="http://schemas.openxmlformats.org/officeDocument/2006/relationships/tags" Target="../tags/tag591.xml"/><Relationship Id="rId148" Type="http://schemas.openxmlformats.org/officeDocument/2006/relationships/tags" Target="../tags/tag645.xml"/><Relationship Id="rId169" Type="http://schemas.openxmlformats.org/officeDocument/2006/relationships/tags" Target="../tags/tag666.xml"/><Relationship Id="rId4" Type="http://schemas.openxmlformats.org/officeDocument/2006/relationships/tags" Target="../tags/tag501.xml"/><Relationship Id="rId180" Type="http://schemas.openxmlformats.org/officeDocument/2006/relationships/tags" Target="../tags/tag677.xml"/><Relationship Id="rId215" Type="http://schemas.openxmlformats.org/officeDocument/2006/relationships/tags" Target="../tags/tag712.xml"/><Relationship Id="rId236" Type="http://schemas.openxmlformats.org/officeDocument/2006/relationships/tags" Target="../tags/tag733.xml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tags" Target="../tags/tag867.xml"/><Relationship Id="rId21" Type="http://schemas.openxmlformats.org/officeDocument/2006/relationships/tags" Target="../tags/tag771.xml"/><Relationship Id="rId42" Type="http://schemas.openxmlformats.org/officeDocument/2006/relationships/tags" Target="../tags/tag792.xml"/><Relationship Id="rId63" Type="http://schemas.openxmlformats.org/officeDocument/2006/relationships/tags" Target="../tags/tag813.xml"/><Relationship Id="rId84" Type="http://schemas.openxmlformats.org/officeDocument/2006/relationships/tags" Target="../tags/tag834.xml"/><Relationship Id="rId138" Type="http://schemas.openxmlformats.org/officeDocument/2006/relationships/tags" Target="../tags/tag888.xml"/><Relationship Id="rId159" Type="http://schemas.openxmlformats.org/officeDocument/2006/relationships/tags" Target="../tags/tag909.xml"/><Relationship Id="rId170" Type="http://schemas.openxmlformats.org/officeDocument/2006/relationships/tags" Target="../tags/tag920.xml"/><Relationship Id="rId107" Type="http://schemas.openxmlformats.org/officeDocument/2006/relationships/tags" Target="../tags/tag857.xml"/><Relationship Id="rId11" Type="http://schemas.openxmlformats.org/officeDocument/2006/relationships/tags" Target="../tags/tag761.xml"/><Relationship Id="rId32" Type="http://schemas.openxmlformats.org/officeDocument/2006/relationships/tags" Target="../tags/tag782.xml"/><Relationship Id="rId53" Type="http://schemas.openxmlformats.org/officeDocument/2006/relationships/tags" Target="../tags/tag803.xml"/><Relationship Id="rId74" Type="http://schemas.openxmlformats.org/officeDocument/2006/relationships/tags" Target="../tags/tag824.xml"/><Relationship Id="rId128" Type="http://schemas.openxmlformats.org/officeDocument/2006/relationships/tags" Target="../tags/tag878.xml"/><Relationship Id="rId149" Type="http://schemas.openxmlformats.org/officeDocument/2006/relationships/tags" Target="../tags/tag899.xml"/><Relationship Id="rId5" Type="http://schemas.openxmlformats.org/officeDocument/2006/relationships/tags" Target="../tags/tag755.xml"/><Relationship Id="rId95" Type="http://schemas.openxmlformats.org/officeDocument/2006/relationships/tags" Target="../tags/tag845.xml"/><Relationship Id="rId160" Type="http://schemas.openxmlformats.org/officeDocument/2006/relationships/tags" Target="../tags/tag910.xml"/><Relationship Id="rId181" Type="http://schemas.openxmlformats.org/officeDocument/2006/relationships/tags" Target="../tags/tag931.xml"/><Relationship Id="rId22" Type="http://schemas.openxmlformats.org/officeDocument/2006/relationships/tags" Target="../tags/tag772.xml"/><Relationship Id="rId43" Type="http://schemas.openxmlformats.org/officeDocument/2006/relationships/tags" Target="../tags/tag793.xml"/><Relationship Id="rId64" Type="http://schemas.openxmlformats.org/officeDocument/2006/relationships/tags" Target="../tags/tag814.xml"/><Relationship Id="rId118" Type="http://schemas.openxmlformats.org/officeDocument/2006/relationships/tags" Target="../tags/tag868.xml"/><Relationship Id="rId139" Type="http://schemas.openxmlformats.org/officeDocument/2006/relationships/tags" Target="../tags/tag889.xml"/><Relationship Id="rId85" Type="http://schemas.openxmlformats.org/officeDocument/2006/relationships/tags" Target="../tags/tag835.xml"/><Relationship Id="rId150" Type="http://schemas.openxmlformats.org/officeDocument/2006/relationships/tags" Target="../tags/tag900.xml"/><Relationship Id="rId171" Type="http://schemas.openxmlformats.org/officeDocument/2006/relationships/tags" Target="../tags/tag921.xml"/><Relationship Id="rId12" Type="http://schemas.openxmlformats.org/officeDocument/2006/relationships/tags" Target="../tags/tag762.xml"/><Relationship Id="rId33" Type="http://schemas.openxmlformats.org/officeDocument/2006/relationships/tags" Target="../tags/tag783.xml"/><Relationship Id="rId108" Type="http://schemas.openxmlformats.org/officeDocument/2006/relationships/tags" Target="../tags/tag858.xml"/><Relationship Id="rId129" Type="http://schemas.openxmlformats.org/officeDocument/2006/relationships/tags" Target="../tags/tag879.xml"/><Relationship Id="rId54" Type="http://schemas.openxmlformats.org/officeDocument/2006/relationships/tags" Target="../tags/tag804.xml"/><Relationship Id="rId75" Type="http://schemas.openxmlformats.org/officeDocument/2006/relationships/tags" Target="../tags/tag825.xml"/><Relationship Id="rId96" Type="http://schemas.openxmlformats.org/officeDocument/2006/relationships/tags" Target="../tags/tag846.xml"/><Relationship Id="rId140" Type="http://schemas.openxmlformats.org/officeDocument/2006/relationships/tags" Target="../tags/tag890.xml"/><Relationship Id="rId161" Type="http://schemas.openxmlformats.org/officeDocument/2006/relationships/tags" Target="../tags/tag911.xml"/><Relationship Id="rId182" Type="http://schemas.openxmlformats.org/officeDocument/2006/relationships/tags" Target="../tags/tag932.xml"/><Relationship Id="rId6" Type="http://schemas.openxmlformats.org/officeDocument/2006/relationships/tags" Target="../tags/tag756.xml"/><Relationship Id="rId23" Type="http://schemas.openxmlformats.org/officeDocument/2006/relationships/tags" Target="../tags/tag773.xml"/><Relationship Id="rId119" Type="http://schemas.openxmlformats.org/officeDocument/2006/relationships/tags" Target="../tags/tag869.xml"/><Relationship Id="rId44" Type="http://schemas.openxmlformats.org/officeDocument/2006/relationships/tags" Target="../tags/tag794.xml"/><Relationship Id="rId60" Type="http://schemas.openxmlformats.org/officeDocument/2006/relationships/tags" Target="../tags/tag810.xml"/><Relationship Id="rId65" Type="http://schemas.openxmlformats.org/officeDocument/2006/relationships/tags" Target="../tags/tag815.xml"/><Relationship Id="rId81" Type="http://schemas.openxmlformats.org/officeDocument/2006/relationships/tags" Target="../tags/tag831.xml"/><Relationship Id="rId86" Type="http://schemas.openxmlformats.org/officeDocument/2006/relationships/tags" Target="../tags/tag836.xml"/><Relationship Id="rId130" Type="http://schemas.openxmlformats.org/officeDocument/2006/relationships/tags" Target="../tags/tag880.xml"/><Relationship Id="rId135" Type="http://schemas.openxmlformats.org/officeDocument/2006/relationships/tags" Target="../tags/tag885.xml"/><Relationship Id="rId151" Type="http://schemas.openxmlformats.org/officeDocument/2006/relationships/tags" Target="../tags/tag901.xml"/><Relationship Id="rId156" Type="http://schemas.openxmlformats.org/officeDocument/2006/relationships/tags" Target="../tags/tag906.xml"/><Relationship Id="rId177" Type="http://schemas.openxmlformats.org/officeDocument/2006/relationships/tags" Target="../tags/tag927.xml"/><Relationship Id="rId172" Type="http://schemas.openxmlformats.org/officeDocument/2006/relationships/tags" Target="../tags/tag922.xml"/><Relationship Id="rId13" Type="http://schemas.openxmlformats.org/officeDocument/2006/relationships/tags" Target="../tags/tag763.xml"/><Relationship Id="rId18" Type="http://schemas.openxmlformats.org/officeDocument/2006/relationships/tags" Target="../tags/tag768.xml"/><Relationship Id="rId39" Type="http://schemas.openxmlformats.org/officeDocument/2006/relationships/tags" Target="../tags/tag789.xml"/><Relationship Id="rId109" Type="http://schemas.openxmlformats.org/officeDocument/2006/relationships/tags" Target="../tags/tag859.xml"/><Relationship Id="rId34" Type="http://schemas.openxmlformats.org/officeDocument/2006/relationships/tags" Target="../tags/tag784.xml"/><Relationship Id="rId50" Type="http://schemas.openxmlformats.org/officeDocument/2006/relationships/tags" Target="../tags/tag800.xml"/><Relationship Id="rId55" Type="http://schemas.openxmlformats.org/officeDocument/2006/relationships/tags" Target="../tags/tag805.xml"/><Relationship Id="rId76" Type="http://schemas.openxmlformats.org/officeDocument/2006/relationships/tags" Target="../tags/tag826.xml"/><Relationship Id="rId97" Type="http://schemas.openxmlformats.org/officeDocument/2006/relationships/tags" Target="../tags/tag847.xml"/><Relationship Id="rId104" Type="http://schemas.openxmlformats.org/officeDocument/2006/relationships/tags" Target="../tags/tag854.xml"/><Relationship Id="rId120" Type="http://schemas.openxmlformats.org/officeDocument/2006/relationships/tags" Target="../tags/tag870.xml"/><Relationship Id="rId125" Type="http://schemas.openxmlformats.org/officeDocument/2006/relationships/tags" Target="../tags/tag875.xml"/><Relationship Id="rId141" Type="http://schemas.openxmlformats.org/officeDocument/2006/relationships/tags" Target="../tags/tag891.xml"/><Relationship Id="rId146" Type="http://schemas.openxmlformats.org/officeDocument/2006/relationships/tags" Target="../tags/tag896.xml"/><Relationship Id="rId167" Type="http://schemas.openxmlformats.org/officeDocument/2006/relationships/tags" Target="../tags/tag917.xml"/><Relationship Id="rId7" Type="http://schemas.openxmlformats.org/officeDocument/2006/relationships/tags" Target="../tags/tag757.xml"/><Relationship Id="rId71" Type="http://schemas.openxmlformats.org/officeDocument/2006/relationships/tags" Target="../tags/tag821.xml"/><Relationship Id="rId92" Type="http://schemas.openxmlformats.org/officeDocument/2006/relationships/tags" Target="../tags/tag842.xml"/><Relationship Id="rId162" Type="http://schemas.openxmlformats.org/officeDocument/2006/relationships/tags" Target="../tags/tag912.xml"/><Relationship Id="rId183" Type="http://schemas.openxmlformats.org/officeDocument/2006/relationships/slideLayout" Target="../slideLayouts/slideLayout2.xml"/><Relationship Id="rId2" Type="http://schemas.openxmlformats.org/officeDocument/2006/relationships/tags" Target="../tags/tag752.xml"/><Relationship Id="rId29" Type="http://schemas.openxmlformats.org/officeDocument/2006/relationships/tags" Target="../tags/tag779.xml"/><Relationship Id="rId24" Type="http://schemas.openxmlformats.org/officeDocument/2006/relationships/tags" Target="../tags/tag774.xml"/><Relationship Id="rId40" Type="http://schemas.openxmlformats.org/officeDocument/2006/relationships/tags" Target="../tags/tag790.xml"/><Relationship Id="rId45" Type="http://schemas.openxmlformats.org/officeDocument/2006/relationships/tags" Target="../tags/tag795.xml"/><Relationship Id="rId66" Type="http://schemas.openxmlformats.org/officeDocument/2006/relationships/tags" Target="../tags/tag816.xml"/><Relationship Id="rId87" Type="http://schemas.openxmlformats.org/officeDocument/2006/relationships/tags" Target="../tags/tag837.xml"/><Relationship Id="rId110" Type="http://schemas.openxmlformats.org/officeDocument/2006/relationships/tags" Target="../tags/tag860.xml"/><Relationship Id="rId115" Type="http://schemas.openxmlformats.org/officeDocument/2006/relationships/tags" Target="../tags/tag865.xml"/><Relationship Id="rId131" Type="http://schemas.openxmlformats.org/officeDocument/2006/relationships/tags" Target="../tags/tag881.xml"/><Relationship Id="rId136" Type="http://schemas.openxmlformats.org/officeDocument/2006/relationships/tags" Target="../tags/tag886.xml"/><Relationship Id="rId157" Type="http://schemas.openxmlformats.org/officeDocument/2006/relationships/tags" Target="../tags/tag907.xml"/><Relationship Id="rId178" Type="http://schemas.openxmlformats.org/officeDocument/2006/relationships/tags" Target="../tags/tag928.xml"/><Relationship Id="rId61" Type="http://schemas.openxmlformats.org/officeDocument/2006/relationships/tags" Target="../tags/tag811.xml"/><Relationship Id="rId82" Type="http://schemas.openxmlformats.org/officeDocument/2006/relationships/tags" Target="../tags/tag832.xml"/><Relationship Id="rId152" Type="http://schemas.openxmlformats.org/officeDocument/2006/relationships/tags" Target="../tags/tag902.xml"/><Relationship Id="rId173" Type="http://schemas.openxmlformats.org/officeDocument/2006/relationships/tags" Target="../tags/tag923.xml"/><Relationship Id="rId19" Type="http://schemas.openxmlformats.org/officeDocument/2006/relationships/tags" Target="../tags/tag769.xml"/><Relationship Id="rId14" Type="http://schemas.openxmlformats.org/officeDocument/2006/relationships/tags" Target="../tags/tag764.xml"/><Relationship Id="rId30" Type="http://schemas.openxmlformats.org/officeDocument/2006/relationships/tags" Target="../tags/tag780.xml"/><Relationship Id="rId35" Type="http://schemas.openxmlformats.org/officeDocument/2006/relationships/tags" Target="../tags/tag785.xml"/><Relationship Id="rId56" Type="http://schemas.openxmlformats.org/officeDocument/2006/relationships/tags" Target="../tags/tag806.xml"/><Relationship Id="rId77" Type="http://schemas.openxmlformats.org/officeDocument/2006/relationships/tags" Target="../tags/tag827.xml"/><Relationship Id="rId100" Type="http://schemas.openxmlformats.org/officeDocument/2006/relationships/tags" Target="../tags/tag850.xml"/><Relationship Id="rId105" Type="http://schemas.openxmlformats.org/officeDocument/2006/relationships/tags" Target="../tags/tag855.xml"/><Relationship Id="rId126" Type="http://schemas.openxmlformats.org/officeDocument/2006/relationships/tags" Target="../tags/tag876.xml"/><Relationship Id="rId147" Type="http://schemas.openxmlformats.org/officeDocument/2006/relationships/tags" Target="../tags/tag897.xml"/><Relationship Id="rId168" Type="http://schemas.openxmlformats.org/officeDocument/2006/relationships/tags" Target="../tags/tag918.xml"/><Relationship Id="rId8" Type="http://schemas.openxmlformats.org/officeDocument/2006/relationships/tags" Target="../tags/tag758.xml"/><Relationship Id="rId51" Type="http://schemas.openxmlformats.org/officeDocument/2006/relationships/tags" Target="../tags/tag801.xml"/><Relationship Id="rId72" Type="http://schemas.openxmlformats.org/officeDocument/2006/relationships/tags" Target="../tags/tag822.xml"/><Relationship Id="rId93" Type="http://schemas.openxmlformats.org/officeDocument/2006/relationships/tags" Target="../tags/tag843.xml"/><Relationship Id="rId98" Type="http://schemas.openxmlformats.org/officeDocument/2006/relationships/tags" Target="../tags/tag848.xml"/><Relationship Id="rId121" Type="http://schemas.openxmlformats.org/officeDocument/2006/relationships/tags" Target="../tags/tag871.xml"/><Relationship Id="rId142" Type="http://schemas.openxmlformats.org/officeDocument/2006/relationships/tags" Target="../tags/tag892.xml"/><Relationship Id="rId163" Type="http://schemas.openxmlformats.org/officeDocument/2006/relationships/tags" Target="../tags/tag913.xml"/><Relationship Id="rId3" Type="http://schemas.openxmlformats.org/officeDocument/2006/relationships/tags" Target="../tags/tag753.xml"/><Relationship Id="rId25" Type="http://schemas.openxmlformats.org/officeDocument/2006/relationships/tags" Target="../tags/tag775.xml"/><Relationship Id="rId46" Type="http://schemas.openxmlformats.org/officeDocument/2006/relationships/tags" Target="../tags/tag796.xml"/><Relationship Id="rId67" Type="http://schemas.openxmlformats.org/officeDocument/2006/relationships/tags" Target="../tags/tag817.xml"/><Relationship Id="rId116" Type="http://schemas.openxmlformats.org/officeDocument/2006/relationships/tags" Target="../tags/tag866.xml"/><Relationship Id="rId137" Type="http://schemas.openxmlformats.org/officeDocument/2006/relationships/tags" Target="../tags/tag887.xml"/><Relationship Id="rId158" Type="http://schemas.openxmlformats.org/officeDocument/2006/relationships/tags" Target="../tags/tag908.xml"/><Relationship Id="rId20" Type="http://schemas.openxmlformats.org/officeDocument/2006/relationships/tags" Target="../tags/tag770.xml"/><Relationship Id="rId41" Type="http://schemas.openxmlformats.org/officeDocument/2006/relationships/tags" Target="../tags/tag791.xml"/><Relationship Id="rId62" Type="http://schemas.openxmlformats.org/officeDocument/2006/relationships/tags" Target="../tags/tag812.xml"/><Relationship Id="rId83" Type="http://schemas.openxmlformats.org/officeDocument/2006/relationships/tags" Target="../tags/tag833.xml"/><Relationship Id="rId88" Type="http://schemas.openxmlformats.org/officeDocument/2006/relationships/tags" Target="../tags/tag838.xml"/><Relationship Id="rId111" Type="http://schemas.openxmlformats.org/officeDocument/2006/relationships/tags" Target="../tags/tag861.xml"/><Relationship Id="rId132" Type="http://schemas.openxmlformats.org/officeDocument/2006/relationships/tags" Target="../tags/tag882.xml"/><Relationship Id="rId153" Type="http://schemas.openxmlformats.org/officeDocument/2006/relationships/tags" Target="../tags/tag903.xml"/><Relationship Id="rId174" Type="http://schemas.openxmlformats.org/officeDocument/2006/relationships/tags" Target="../tags/tag924.xml"/><Relationship Id="rId179" Type="http://schemas.openxmlformats.org/officeDocument/2006/relationships/tags" Target="../tags/tag929.xml"/><Relationship Id="rId15" Type="http://schemas.openxmlformats.org/officeDocument/2006/relationships/tags" Target="../tags/tag765.xml"/><Relationship Id="rId36" Type="http://schemas.openxmlformats.org/officeDocument/2006/relationships/tags" Target="../tags/tag786.xml"/><Relationship Id="rId57" Type="http://schemas.openxmlformats.org/officeDocument/2006/relationships/tags" Target="../tags/tag807.xml"/><Relationship Id="rId106" Type="http://schemas.openxmlformats.org/officeDocument/2006/relationships/tags" Target="../tags/tag856.xml"/><Relationship Id="rId127" Type="http://schemas.openxmlformats.org/officeDocument/2006/relationships/tags" Target="../tags/tag877.xml"/><Relationship Id="rId10" Type="http://schemas.openxmlformats.org/officeDocument/2006/relationships/tags" Target="../tags/tag760.xml"/><Relationship Id="rId31" Type="http://schemas.openxmlformats.org/officeDocument/2006/relationships/tags" Target="../tags/tag781.xml"/><Relationship Id="rId52" Type="http://schemas.openxmlformats.org/officeDocument/2006/relationships/tags" Target="../tags/tag802.xml"/><Relationship Id="rId73" Type="http://schemas.openxmlformats.org/officeDocument/2006/relationships/tags" Target="../tags/tag823.xml"/><Relationship Id="rId78" Type="http://schemas.openxmlformats.org/officeDocument/2006/relationships/tags" Target="../tags/tag828.xml"/><Relationship Id="rId94" Type="http://schemas.openxmlformats.org/officeDocument/2006/relationships/tags" Target="../tags/tag844.xml"/><Relationship Id="rId99" Type="http://schemas.openxmlformats.org/officeDocument/2006/relationships/tags" Target="../tags/tag849.xml"/><Relationship Id="rId101" Type="http://schemas.openxmlformats.org/officeDocument/2006/relationships/tags" Target="../tags/tag851.xml"/><Relationship Id="rId122" Type="http://schemas.openxmlformats.org/officeDocument/2006/relationships/tags" Target="../tags/tag872.xml"/><Relationship Id="rId143" Type="http://schemas.openxmlformats.org/officeDocument/2006/relationships/tags" Target="../tags/tag893.xml"/><Relationship Id="rId148" Type="http://schemas.openxmlformats.org/officeDocument/2006/relationships/tags" Target="../tags/tag898.xml"/><Relationship Id="rId164" Type="http://schemas.openxmlformats.org/officeDocument/2006/relationships/tags" Target="../tags/tag914.xml"/><Relationship Id="rId169" Type="http://schemas.openxmlformats.org/officeDocument/2006/relationships/tags" Target="../tags/tag919.xml"/><Relationship Id="rId4" Type="http://schemas.openxmlformats.org/officeDocument/2006/relationships/tags" Target="../tags/tag754.xml"/><Relationship Id="rId9" Type="http://schemas.openxmlformats.org/officeDocument/2006/relationships/tags" Target="../tags/tag759.xml"/><Relationship Id="rId180" Type="http://schemas.openxmlformats.org/officeDocument/2006/relationships/tags" Target="../tags/tag930.xml"/><Relationship Id="rId26" Type="http://schemas.openxmlformats.org/officeDocument/2006/relationships/tags" Target="../tags/tag776.xml"/><Relationship Id="rId47" Type="http://schemas.openxmlformats.org/officeDocument/2006/relationships/tags" Target="../tags/tag797.xml"/><Relationship Id="rId68" Type="http://schemas.openxmlformats.org/officeDocument/2006/relationships/tags" Target="../tags/tag818.xml"/><Relationship Id="rId89" Type="http://schemas.openxmlformats.org/officeDocument/2006/relationships/tags" Target="../tags/tag839.xml"/><Relationship Id="rId112" Type="http://schemas.openxmlformats.org/officeDocument/2006/relationships/tags" Target="../tags/tag862.xml"/><Relationship Id="rId133" Type="http://schemas.openxmlformats.org/officeDocument/2006/relationships/tags" Target="../tags/tag883.xml"/><Relationship Id="rId154" Type="http://schemas.openxmlformats.org/officeDocument/2006/relationships/tags" Target="../tags/tag904.xml"/><Relationship Id="rId175" Type="http://schemas.openxmlformats.org/officeDocument/2006/relationships/tags" Target="../tags/tag925.xml"/><Relationship Id="rId16" Type="http://schemas.openxmlformats.org/officeDocument/2006/relationships/tags" Target="../tags/tag766.xml"/><Relationship Id="rId37" Type="http://schemas.openxmlformats.org/officeDocument/2006/relationships/tags" Target="../tags/tag787.xml"/><Relationship Id="rId58" Type="http://schemas.openxmlformats.org/officeDocument/2006/relationships/tags" Target="../tags/tag808.xml"/><Relationship Id="rId79" Type="http://schemas.openxmlformats.org/officeDocument/2006/relationships/tags" Target="../tags/tag829.xml"/><Relationship Id="rId102" Type="http://schemas.openxmlformats.org/officeDocument/2006/relationships/tags" Target="../tags/tag852.xml"/><Relationship Id="rId123" Type="http://schemas.openxmlformats.org/officeDocument/2006/relationships/tags" Target="../tags/tag873.xml"/><Relationship Id="rId144" Type="http://schemas.openxmlformats.org/officeDocument/2006/relationships/tags" Target="../tags/tag894.xml"/><Relationship Id="rId90" Type="http://schemas.openxmlformats.org/officeDocument/2006/relationships/tags" Target="../tags/tag840.xml"/><Relationship Id="rId165" Type="http://schemas.openxmlformats.org/officeDocument/2006/relationships/tags" Target="../tags/tag915.xml"/><Relationship Id="rId27" Type="http://schemas.openxmlformats.org/officeDocument/2006/relationships/tags" Target="../tags/tag777.xml"/><Relationship Id="rId48" Type="http://schemas.openxmlformats.org/officeDocument/2006/relationships/tags" Target="../tags/tag798.xml"/><Relationship Id="rId69" Type="http://schemas.openxmlformats.org/officeDocument/2006/relationships/tags" Target="../tags/tag819.xml"/><Relationship Id="rId113" Type="http://schemas.openxmlformats.org/officeDocument/2006/relationships/tags" Target="../tags/tag863.xml"/><Relationship Id="rId134" Type="http://schemas.openxmlformats.org/officeDocument/2006/relationships/tags" Target="../tags/tag884.xml"/><Relationship Id="rId80" Type="http://schemas.openxmlformats.org/officeDocument/2006/relationships/tags" Target="../tags/tag830.xml"/><Relationship Id="rId155" Type="http://schemas.openxmlformats.org/officeDocument/2006/relationships/tags" Target="../tags/tag905.xml"/><Relationship Id="rId176" Type="http://schemas.openxmlformats.org/officeDocument/2006/relationships/tags" Target="../tags/tag926.xml"/><Relationship Id="rId17" Type="http://schemas.openxmlformats.org/officeDocument/2006/relationships/tags" Target="../tags/tag767.xml"/><Relationship Id="rId38" Type="http://schemas.openxmlformats.org/officeDocument/2006/relationships/tags" Target="../tags/tag788.xml"/><Relationship Id="rId59" Type="http://schemas.openxmlformats.org/officeDocument/2006/relationships/tags" Target="../tags/tag809.xml"/><Relationship Id="rId103" Type="http://schemas.openxmlformats.org/officeDocument/2006/relationships/tags" Target="../tags/tag853.xml"/><Relationship Id="rId124" Type="http://schemas.openxmlformats.org/officeDocument/2006/relationships/tags" Target="../tags/tag874.xml"/><Relationship Id="rId70" Type="http://schemas.openxmlformats.org/officeDocument/2006/relationships/tags" Target="../tags/tag820.xml"/><Relationship Id="rId91" Type="http://schemas.openxmlformats.org/officeDocument/2006/relationships/tags" Target="../tags/tag841.xml"/><Relationship Id="rId145" Type="http://schemas.openxmlformats.org/officeDocument/2006/relationships/tags" Target="../tags/tag895.xml"/><Relationship Id="rId166" Type="http://schemas.openxmlformats.org/officeDocument/2006/relationships/tags" Target="../tags/tag916.xml"/><Relationship Id="rId1" Type="http://schemas.openxmlformats.org/officeDocument/2006/relationships/tags" Target="../tags/tag751.xml"/><Relationship Id="rId28" Type="http://schemas.openxmlformats.org/officeDocument/2006/relationships/tags" Target="../tags/tag778.xml"/><Relationship Id="rId49" Type="http://schemas.openxmlformats.org/officeDocument/2006/relationships/tags" Target="../tags/tag799.xml"/><Relationship Id="rId114" Type="http://schemas.openxmlformats.org/officeDocument/2006/relationships/tags" Target="../tags/tag8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latin typeface="Arial" charset="0"/>
                <a:cs typeface="Arial" charset="0"/>
              </a:rPr>
              <a:t>Section 8.4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Applications of the Normal Distribution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Standardizing a Normal Random Variable </a:t>
            </a:r>
          </a:p>
        </p:txBody>
      </p:sp>
      <p:grpSp>
        <p:nvGrpSpPr>
          <p:cNvPr id="5" name="SMARTInkShape-Group128">
            <a:extLst>
              <a:ext uri="{FF2B5EF4-FFF2-40B4-BE49-F238E27FC236}">
                <a16:creationId xmlns:a16="http://schemas.microsoft.com/office/drawing/2014/main" id="{DCE0E747-E47B-ECBC-CCBE-9EE9F24C8F06}"/>
              </a:ext>
            </a:extLst>
          </p:cNvPr>
          <p:cNvGrpSpPr/>
          <p:nvPr/>
        </p:nvGrpSpPr>
        <p:grpSpPr>
          <a:xfrm>
            <a:off x="609600" y="1619251"/>
            <a:ext cx="180976" cy="293307"/>
            <a:chOff x="609600" y="1619251"/>
            <a:chExt cx="180976" cy="293307"/>
          </a:xfrm>
        </p:grpSpPr>
        <p:sp>
          <p:nvSpPr>
            <p:cNvPr id="3" name="SMARTInkShape-681">
              <a:extLst>
                <a:ext uri="{FF2B5EF4-FFF2-40B4-BE49-F238E27FC236}">
                  <a16:creationId xmlns:a16="http://schemas.microsoft.com/office/drawing/2014/main" id="{9F10D029-36ED-42A6-DAFA-48F6822FE71C}"/>
                </a:ext>
              </a:extLst>
            </p:cNvPr>
            <p:cNvSpPr/>
            <p:nvPr>
              <p:custDataLst>
                <p:tags r:id="rId204"/>
              </p:custDataLst>
            </p:nvPr>
          </p:nvSpPr>
          <p:spPr>
            <a:xfrm>
              <a:off x="609600" y="1628775"/>
              <a:ext cx="180976" cy="283783"/>
            </a:xfrm>
            <a:custGeom>
              <a:avLst/>
              <a:gdLst/>
              <a:ahLst/>
              <a:cxnLst/>
              <a:rect l="0" t="0" r="0" b="0"/>
              <a:pathLst>
                <a:path w="180976" h="283783">
                  <a:moveTo>
                    <a:pt x="9525" y="28575"/>
                  </a:moveTo>
                  <a:lnTo>
                    <a:pt x="9525" y="28575"/>
                  </a:lnTo>
                  <a:lnTo>
                    <a:pt x="9525" y="23087"/>
                  </a:lnTo>
                  <a:lnTo>
                    <a:pt x="9525" y="25430"/>
                  </a:lnTo>
                  <a:lnTo>
                    <a:pt x="9525" y="9525"/>
                  </a:lnTo>
                  <a:lnTo>
                    <a:pt x="4468" y="4469"/>
                  </a:lnTo>
                  <a:lnTo>
                    <a:pt x="2979" y="4037"/>
                  </a:lnTo>
                  <a:lnTo>
                    <a:pt x="1986" y="4808"/>
                  </a:lnTo>
                  <a:lnTo>
                    <a:pt x="1324" y="6380"/>
                  </a:lnTo>
                  <a:lnTo>
                    <a:pt x="883" y="6370"/>
                  </a:lnTo>
                  <a:lnTo>
                    <a:pt x="0" y="0"/>
                  </a:lnTo>
                  <a:lnTo>
                    <a:pt x="13257" y="13258"/>
                  </a:lnTo>
                  <a:lnTo>
                    <a:pt x="40944" y="58817"/>
                  </a:lnTo>
                  <a:lnTo>
                    <a:pt x="76450" y="105757"/>
                  </a:lnTo>
                  <a:lnTo>
                    <a:pt x="101649" y="148126"/>
                  </a:lnTo>
                  <a:lnTo>
                    <a:pt x="131503" y="192773"/>
                  </a:lnTo>
                  <a:lnTo>
                    <a:pt x="155134" y="239648"/>
                  </a:lnTo>
                  <a:lnTo>
                    <a:pt x="168188" y="261317"/>
                  </a:lnTo>
                  <a:lnTo>
                    <a:pt x="176716" y="272396"/>
                  </a:lnTo>
                  <a:lnTo>
                    <a:pt x="180414" y="283782"/>
                  </a:lnTo>
                  <a:lnTo>
                    <a:pt x="180601" y="283380"/>
                  </a:lnTo>
                  <a:lnTo>
                    <a:pt x="180975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SMARTInkShape-682">
              <a:extLst>
                <a:ext uri="{FF2B5EF4-FFF2-40B4-BE49-F238E27FC236}">
                  <a16:creationId xmlns:a16="http://schemas.microsoft.com/office/drawing/2014/main" id="{D310B217-65F9-F89F-3431-12845B6D2A00}"/>
                </a:ext>
              </a:extLst>
            </p:cNvPr>
            <p:cNvSpPr/>
            <p:nvPr>
              <p:custDataLst>
                <p:tags r:id="rId205"/>
              </p:custDataLst>
            </p:nvPr>
          </p:nvSpPr>
          <p:spPr>
            <a:xfrm>
              <a:off x="619163" y="1619251"/>
              <a:ext cx="142838" cy="266700"/>
            </a:xfrm>
            <a:custGeom>
              <a:avLst/>
              <a:gdLst/>
              <a:ahLst/>
              <a:cxnLst/>
              <a:rect l="0" t="0" r="0" b="0"/>
              <a:pathLst>
                <a:path w="142838" h="266700">
                  <a:moveTo>
                    <a:pt x="142837" y="19049"/>
                  </a:moveTo>
                  <a:lnTo>
                    <a:pt x="142837" y="19049"/>
                  </a:lnTo>
                  <a:lnTo>
                    <a:pt x="142837" y="0"/>
                  </a:lnTo>
                  <a:lnTo>
                    <a:pt x="142837" y="5056"/>
                  </a:lnTo>
                  <a:lnTo>
                    <a:pt x="121378" y="45760"/>
                  </a:lnTo>
                  <a:lnTo>
                    <a:pt x="101629" y="91353"/>
                  </a:lnTo>
                  <a:lnTo>
                    <a:pt x="82874" y="123729"/>
                  </a:lnTo>
                  <a:lnTo>
                    <a:pt x="59731" y="159318"/>
                  </a:lnTo>
                  <a:lnTo>
                    <a:pt x="36003" y="206384"/>
                  </a:lnTo>
                  <a:lnTo>
                    <a:pt x="24046" y="224839"/>
                  </a:lnTo>
                  <a:lnTo>
                    <a:pt x="9508" y="261436"/>
                  </a:lnTo>
                  <a:lnTo>
                    <a:pt x="7384" y="263190"/>
                  </a:lnTo>
                  <a:lnTo>
                    <a:pt x="0" y="266681"/>
                  </a:lnTo>
                  <a:lnTo>
                    <a:pt x="9487" y="2666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SMARTInkShape-683">
            <a:extLst>
              <a:ext uri="{FF2B5EF4-FFF2-40B4-BE49-F238E27FC236}">
                <a16:creationId xmlns:a16="http://schemas.microsoft.com/office/drawing/2014/main" id="{09396867-6074-2907-1201-0CE47BDF7D6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095375" y="1695450"/>
            <a:ext cx="190501" cy="114267"/>
          </a:xfrm>
          <a:custGeom>
            <a:avLst/>
            <a:gdLst/>
            <a:ahLst/>
            <a:cxnLst/>
            <a:rect l="0" t="0" r="0" b="0"/>
            <a:pathLst>
              <a:path w="190501" h="114267">
                <a:moveTo>
                  <a:pt x="0" y="104775"/>
                </a:moveTo>
                <a:lnTo>
                  <a:pt x="0" y="104775"/>
                </a:lnTo>
                <a:lnTo>
                  <a:pt x="8201" y="112976"/>
                </a:lnTo>
                <a:lnTo>
                  <a:pt x="7584" y="113417"/>
                </a:lnTo>
                <a:lnTo>
                  <a:pt x="358" y="114266"/>
                </a:lnTo>
                <a:lnTo>
                  <a:pt x="31" y="106096"/>
                </a:lnTo>
                <a:lnTo>
                  <a:pt x="15810" y="87930"/>
                </a:lnTo>
                <a:lnTo>
                  <a:pt x="17610" y="82119"/>
                </a:lnTo>
                <a:lnTo>
                  <a:pt x="19148" y="80146"/>
                </a:lnTo>
                <a:lnTo>
                  <a:pt x="23680" y="77954"/>
                </a:lnTo>
                <a:lnTo>
                  <a:pt x="25312" y="76311"/>
                </a:lnTo>
                <a:lnTo>
                  <a:pt x="33202" y="63097"/>
                </a:lnTo>
                <a:lnTo>
                  <a:pt x="38745" y="59793"/>
                </a:lnTo>
                <a:lnTo>
                  <a:pt x="41705" y="58912"/>
                </a:lnTo>
                <a:lnTo>
                  <a:pt x="43678" y="57266"/>
                </a:lnTo>
                <a:lnTo>
                  <a:pt x="45871" y="52616"/>
                </a:lnTo>
                <a:lnTo>
                  <a:pt x="47514" y="50952"/>
                </a:lnTo>
                <a:lnTo>
                  <a:pt x="52162" y="49104"/>
                </a:lnTo>
                <a:lnTo>
                  <a:pt x="80818" y="47628"/>
                </a:lnTo>
                <a:lnTo>
                  <a:pt x="86367" y="50449"/>
                </a:lnTo>
                <a:lnTo>
                  <a:pt x="93495" y="55826"/>
                </a:lnTo>
                <a:lnTo>
                  <a:pt x="94470" y="59384"/>
                </a:lnTo>
                <a:lnTo>
                  <a:pt x="94730" y="61814"/>
                </a:lnTo>
                <a:lnTo>
                  <a:pt x="95962" y="63435"/>
                </a:lnTo>
                <a:lnTo>
                  <a:pt x="111466" y="73995"/>
                </a:lnTo>
                <a:lnTo>
                  <a:pt x="132954" y="94854"/>
                </a:lnTo>
                <a:lnTo>
                  <a:pt x="171447" y="95250"/>
                </a:lnTo>
                <a:lnTo>
                  <a:pt x="171450" y="86117"/>
                </a:lnTo>
                <a:lnTo>
                  <a:pt x="171450" y="91290"/>
                </a:lnTo>
                <a:lnTo>
                  <a:pt x="171450" y="88904"/>
                </a:lnTo>
                <a:lnTo>
                  <a:pt x="172508" y="87844"/>
                </a:lnTo>
                <a:lnTo>
                  <a:pt x="180583" y="85808"/>
                </a:lnTo>
                <a:lnTo>
                  <a:pt x="187444" y="70533"/>
                </a:lnTo>
                <a:lnTo>
                  <a:pt x="190447" y="24063"/>
                </a:lnTo>
                <a:lnTo>
                  <a:pt x="190500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SMARTInkShape-Group130">
            <a:extLst>
              <a:ext uri="{FF2B5EF4-FFF2-40B4-BE49-F238E27FC236}">
                <a16:creationId xmlns:a16="http://schemas.microsoft.com/office/drawing/2014/main" id="{D25934BA-38BA-4D9C-07E7-C6FCDA03293B}"/>
              </a:ext>
            </a:extLst>
          </p:cNvPr>
          <p:cNvGrpSpPr/>
          <p:nvPr/>
        </p:nvGrpSpPr>
        <p:grpSpPr>
          <a:xfrm>
            <a:off x="1638730" y="1556616"/>
            <a:ext cx="237696" cy="319810"/>
            <a:chOff x="1638730" y="1556616"/>
            <a:chExt cx="237696" cy="319810"/>
          </a:xfrm>
        </p:grpSpPr>
        <p:sp>
          <p:nvSpPr>
            <p:cNvPr id="7" name="SMARTInkShape-684">
              <a:extLst>
                <a:ext uri="{FF2B5EF4-FFF2-40B4-BE49-F238E27FC236}">
                  <a16:creationId xmlns:a16="http://schemas.microsoft.com/office/drawing/2014/main" id="{0116A17B-1482-B383-7E78-62E192C61B7D}"/>
                </a:ext>
              </a:extLst>
            </p:cNvPr>
            <p:cNvSpPr/>
            <p:nvPr>
              <p:custDataLst>
                <p:tags r:id="rId202"/>
              </p:custDataLst>
            </p:nvPr>
          </p:nvSpPr>
          <p:spPr>
            <a:xfrm>
              <a:off x="1638730" y="1648218"/>
              <a:ext cx="28146" cy="228208"/>
            </a:xfrm>
            <a:custGeom>
              <a:avLst/>
              <a:gdLst/>
              <a:ahLst/>
              <a:cxnLst/>
              <a:rect l="0" t="0" r="0" b="0"/>
              <a:pathLst>
                <a:path w="28146" h="228208">
                  <a:moveTo>
                    <a:pt x="28145" y="18657"/>
                  </a:moveTo>
                  <a:lnTo>
                    <a:pt x="28145" y="18657"/>
                  </a:lnTo>
                  <a:lnTo>
                    <a:pt x="28145" y="0"/>
                  </a:lnTo>
                  <a:lnTo>
                    <a:pt x="28145" y="45647"/>
                  </a:lnTo>
                  <a:lnTo>
                    <a:pt x="25323" y="87109"/>
                  </a:lnTo>
                  <a:lnTo>
                    <a:pt x="19944" y="133896"/>
                  </a:lnTo>
                  <a:lnTo>
                    <a:pt x="11255" y="178615"/>
                  </a:lnTo>
                  <a:lnTo>
                    <a:pt x="215" y="225895"/>
                  </a:lnTo>
                  <a:lnTo>
                    <a:pt x="0" y="226666"/>
                  </a:lnTo>
                  <a:lnTo>
                    <a:pt x="915" y="227179"/>
                  </a:lnTo>
                  <a:lnTo>
                    <a:pt x="9095" y="2282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685">
              <a:extLst>
                <a:ext uri="{FF2B5EF4-FFF2-40B4-BE49-F238E27FC236}">
                  <a16:creationId xmlns:a16="http://schemas.microsoft.com/office/drawing/2014/main" id="{D2F9E70F-3A9C-683F-996C-477E683425A0}"/>
                </a:ext>
              </a:extLst>
            </p:cNvPr>
            <p:cNvSpPr/>
            <p:nvPr>
              <p:custDataLst>
                <p:tags r:id="rId203"/>
              </p:custDataLst>
            </p:nvPr>
          </p:nvSpPr>
          <p:spPr>
            <a:xfrm>
              <a:off x="1668199" y="1556616"/>
              <a:ext cx="208227" cy="291101"/>
            </a:xfrm>
            <a:custGeom>
              <a:avLst/>
              <a:gdLst/>
              <a:ahLst/>
              <a:cxnLst/>
              <a:rect l="0" t="0" r="0" b="0"/>
              <a:pathLst>
                <a:path w="208227" h="291101">
                  <a:moveTo>
                    <a:pt x="8201" y="110259"/>
                  </a:moveTo>
                  <a:lnTo>
                    <a:pt x="8201" y="110259"/>
                  </a:lnTo>
                  <a:lnTo>
                    <a:pt x="8201" y="100768"/>
                  </a:lnTo>
                  <a:lnTo>
                    <a:pt x="0" y="100737"/>
                  </a:lnTo>
                  <a:lnTo>
                    <a:pt x="13151" y="100734"/>
                  </a:lnTo>
                  <a:lnTo>
                    <a:pt x="14676" y="101792"/>
                  </a:lnTo>
                  <a:lnTo>
                    <a:pt x="15693" y="103556"/>
                  </a:lnTo>
                  <a:lnTo>
                    <a:pt x="16371" y="105790"/>
                  </a:lnTo>
                  <a:lnTo>
                    <a:pt x="59022" y="151501"/>
                  </a:lnTo>
                  <a:lnTo>
                    <a:pt x="74253" y="169597"/>
                  </a:lnTo>
                  <a:lnTo>
                    <a:pt x="104233" y="205701"/>
                  </a:lnTo>
                  <a:lnTo>
                    <a:pt x="138035" y="249770"/>
                  </a:lnTo>
                  <a:lnTo>
                    <a:pt x="154206" y="273871"/>
                  </a:lnTo>
                  <a:lnTo>
                    <a:pt x="160581" y="278225"/>
                  </a:lnTo>
                  <a:lnTo>
                    <a:pt x="163763" y="279387"/>
                  </a:lnTo>
                  <a:lnTo>
                    <a:pt x="165884" y="281219"/>
                  </a:lnTo>
                  <a:lnTo>
                    <a:pt x="169961" y="290781"/>
                  </a:lnTo>
                  <a:lnTo>
                    <a:pt x="175133" y="291100"/>
                  </a:lnTo>
                  <a:lnTo>
                    <a:pt x="176639" y="290086"/>
                  </a:lnTo>
                  <a:lnTo>
                    <a:pt x="177643" y="288352"/>
                  </a:lnTo>
                  <a:lnTo>
                    <a:pt x="178313" y="286138"/>
                  </a:lnTo>
                  <a:lnTo>
                    <a:pt x="187014" y="271931"/>
                  </a:lnTo>
                  <a:lnTo>
                    <a:pt x="188891" y="225858"/>
                  </a:lnTo>
                  <a:lnTo>
                    <a:pt x="189092" y="182846"/>
                  </a:lnTo>
                  <a:lnTo>
                    <a:pt x="190209" y="143878"/>
                  </a:lnTo>
                  <a:lnTo>
                    <a:pt x="197816" y="96277"/>
                  </a:lnTo>
                  <a:lnTo>
                    <a:pt x="198649" y="50212"/>
                  </a:lnTo>
                  <a:lnTo>
                    <a:pt x="199736" y="34888"/>
                  </a:lnTo>
                  <a:lnTo>
                    <a:pt x="208223" y="5501"/>
                  </a:lnTo>
                  <a:lnTo>
                    <a:pt x="208225" y="0"/>
                  </a:lnTo>
                  <a:lnTo>
                    <a:pt x="208226" y="54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SMARTInkShape-Group131">
            <a:extLst>
              <a:ext uri="{FF2B5EF4-FFF2-40B4-BE49-F238E27FC236}">
                <a16:creationId xmlns:a16="http://schemas.microsoft.com/office/drawing/2014/main" id="{2ECD8CBC-C281-E6E6-A2CF-1C8C51D6655C}"/>
              </a:ext>
            </a:extLst>
          </p:cNvPr>
          <p:cNvGrpSpPr/>
          <p:nvPr/>
        </p:nvGrpSpPr>
        <p:grpSpPr>
          <a:xfrm>
            <a:off x="2050054" y="1476375"/>
            <a:ext cx="1044916" cy="523876"/>
            <a:chOff x="2050054" y="1476375"/>
            <a:chExt cx="1044916" cy="523876"/>
          </a:xfrm>
        </p:grpSpPr>
        <p:sp>
          <p:nvSpPr>
            <p:cNvPr id="10" name="SMARTInkShape-686">
              <a:extLst>
                <a:ext uri="{FF2B5EF4-FFF2-40B4-BE49-F238E27FC236}">
                  <a16:creationId xmlns:a16="http://schemas.microsoft.com/office/drawing/2014/main" id="{A5B72348-16EF-A3EA-1205-3B9B5D668348}"/>
                </a:ext>
              </a:extLst>
            </p:cNvPr>
            <p:cNvSpPr/>
            <p:nvPr>
              <p:custDataLst>
                <p:tags r:id="rId197"/>
              </p:custDataLst>
            </p:nvPr>
          </p:nvSpPr>
          <p:spPr>
            <a:xfrm>
              <a:off x="2050054" y="1495425"/>
              <a:ext cx="102597" cy="476251"/>
            </a:xfrm>
            <a:custGeom>
              <a:avLst/>
              <a:gdLst/>
              <a:ahLst/>
              <a:cxnLst/>
              <a:rect l="0" t="0" r="0" b="0"/>
              <a:pathLst>
                <a:path w="102597" h="476251">
                  <a:moveTo>
                    <a:pt x="93071" y="9525"/>
                  </a:moveTo>
                  <a:lnTo>
                    <a:pt x="93071" y="9525"/>
                  </a:lnTo>
                  <a:lnTo>
                    <a:pt x="102480" y="9525"/>
                  </a:lnTo>
                  <a:lnTo>
                    <a:pt x="102573" y="4037"/>
                  </a:lnTo>
                  <a:lnTo>
                    <a:pt x="102586" y="6381"/>
                  </a:lnTo>
                  <a:lnTo>
                    <a:pt x="102589" y="6370"/>
                  </a:lnTo>
                  <a:lnTo>
                    <a:pt x="102596" y="0"/>
                  </a:lnTo>
                  <a:lnTo>
                    <a:pt x="102596" y="5056"/>
                  </a:lnTo>
                  <a:lnTo>
                    <a:pt x="99774" y="10361"/>
                  </a:lnTo>
                  <a:lnTo>
                    <a:pt x="94395" y="17334"/>
                  </a:lnTo>
                  <a:lnTo>
                    <a:pt x="92274" y="26315"/>
                  </a:lnTo>
                  <a:lnTo>
                    <a:pt x="65634" y="69150"/>
                  </a:lnTo>
                  <a:lnTo>
                    <a:pt x="48415" y="112868"/>
                  </a:lnTo>
                  <a:lnTo>
                    <a:pt x="31373" y="159447"/>
                  </a:lnTo>
                  <a:lnTo>
                    <a:pt x="22323" y="199535"/>
                  </a:lnTo>
                  <a:lnTo>
                    <a:pt x="14767" y="240047"/>
                  </a:lnTo>
                  <a:lnTo>
                    <a:pt x="7265" y="280515"/>
                  </a:lnTo>
                  <a:lnTo>
                    <a:pt x="0" y="322502"/>
                  </a:lnTo>
                  <a:lnTo>
                    <a:pt x="1289" y="352026"/>
                  </a:lnTo>
                  <a:lnTo>
                    <a:pt x="16263" y="395502"/>
                  </a:lnTo>
                  <a:lnTo>
                    <a:pt x="39603" y="436193"/>
                  </a:lnTo>
                  <a:lnTo>
                    <a:pt x="73809" y="476018"/>
                  </a:lnTo>
                  <a:lnTo>
                    <a:pt x="83546" y="4762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687">
              <a:extLst>
                <a:ext uri="{FF2B5EF4-FFF2-40B4-BE49-F238E27FC236}">
                  <a16:creationId xmlns:a16="http://schemas.microsoft.com/office/drawing/2014/main" id="{7CAB1F45-D699-D7E3-6B82-CA311473F27C}"/>
                </a:ext>
              </a:extLst>
            </p:cNvPr>
            <p:cNvSpPr/>
            <p:nvPr>
              <p:custDataLst>
                <p:tags r:id="rId198"/>
              </p:custDataLst>
            </p:nvPr>
          </p:nvSpPr>
          <p:spPr>
            <a:xfrm>
              <a:off x="2228966" y="1647877"/>
              <a:ext cx="304685" cy="209107"/>
            </a:xfrm>
            <a:custGeom>
              <a:avLst/>
              <a:gdLst/>
              <a:ahLst/>
              <a:cxnLst/>
              <a:rect l="0" t="0" r="0" b="0"/>
              <a:pathLst>
                <a:path w="304685" h="209107">
                  <a:moveTo>
                    <a:pt x="9409" y="199973"/>
                  </a:moveTo>
                  <a:lnTo>
                    <a:pt x="9409" y="199973"/>
                  </a:lnTo>
                  <a:lnTo>
                    <a:pt x="9409" y="205029"/>
                  </a:lnTo>
                  <a:lnTo>
                    <a:pt x="8351" y="206519"/>
                  </a:lnTo>
                  <a:lnTo>
                    <a:pt x="6587" y="207512"/>
                  </a:lnTo>
                  <a:lnTo>
                    <a:pt x="1208" y="209106"/>
                  </a:lnTo>
                  <a:lnTo>
                    <a:pt x="767" y="208178"/>
                  </a:lnTo>
                  <a:lnTo>
                    <a:pt x="0" y="196206"/>
                  </a:lnTo>
                  <a:lnTo>
                    <a:pt x="13152" y="159382"/>
                  </a:lnTo>
                  <a:lnTo>
                    <a:pt x="39885" y="117762"/>
                  </a:lnTo>
                  <a:lnTo>
                    <a:pt x="65154" y="71152"/>
                  </a:lnTo>
                  <a:lnTo>
                    <a:pt x="91083" y="25286"/>
                  </a:lnTo>
                  <a:lnTo>
                    <a:pt x="94334" y="10088"/>
                  </a:lnTo>
                  <a:lnTo>
                    <a:pt x="95130" y="0"/>
                  </a:lnTo>
                  <a:lnTo>
                    <a:pt x="95134" y="38742"/>
                  </a:lnTo>
                  <a:lnTo>
                    <a:pt x="92312" y="46470"/>
                  </a:lnTo>
                  <a:lnTo>
                    <a:pt x="90078" y="50013"/>
                  </a:lnTo>
                  <a:lnTo>
                    <a:pt x="83375" y="90071"/>
                  </a:lnTo>
                  <a:lnTo>
                    <a:pt x="80383" y="111969"/>
                  </a:lnTo>
                  <a:lnTo>
                    <a:pt x="84712" y="156516"/>
                  </a:lnTo>
                  <a:lnTo>
                    <a:pt x="90855" y="170428"/>
                  </a:lnTo>
                  <a:lnTo>
                    <a:pt x="99582" y="181550"/>
                  </a:lnTo>
                  <a:lnTo>
                    <a:pt x="106989" y="186494"/>
                  </a:lnTo>
                  <a:lnTo>
                    <a:pt x="111504" y="186753"/>
                  </a:lnTo>
                  <a:lnTo>
                    <a:pt x="122165" y="184220"/>
                  </a:lnTo>
                  <a:lnTo>
                    <a:pt x="140067" y="171787"/>
                  </a:lnTo>
                  <a:lnTo>
                    <a:pt x="171398" y="132095"/>
                  </a:lnTo>
                  <a:lnTo>
                    <a:pt x="187581" y="101544"/>
                  </a:lnTo>
                  <a:lnTo>
                    <a:pt x="205890" y="56013"/>
                  </a:lnTo>
                  <a:lnTo>
                    <a:pt x="216064" y="28936"/>
                  </a:lnTo>
                  <a:lnTo>
                    <a:pt x="218944" y="164"/>
                  </a:lnTo>
                  <a:lnTo>
                    <a:pt x="218958" y="44196"/>
                  </a:lnTo>
                  <a:lnTo>
                    <a:pt x="217900" y="63006"/>
                  </a:lnTo>
                  <a:lnTo>
                    <a:pt x="210317" y="106357"/>
                  </a:lnTo>
                  <a:lnTo>
                    <a:pt x="212430" y="143146"/>
                  </a:lnTo>
                  <a:lnTo>
                    <a:pt x="219157" y="174223"/>
                  </a:lnTo>
                  <a:lnTo>
                    <a:pt x="221208" y="176457"/>
                  </a:lnTo>
                  <a:lnTo>
                    <a:pt x="226308" y="178938"/>
                  </a:lnTo>
                  <a:lnTo>
                    <a:pt x="232103" y="180041"/>
                  </a:lnTo>
                  <a:lnTo>
                    <a:pt x="235130" y="179276"/>
                  </a:lnTo>
                  <a:lnTo>
                    <a:pt x="262573" y="165683"/>
                  </a:lnTo>
                  <a:lnTo>
                    <a:pt x="304684" y="1618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688">
              <a:extLst>
                <a:ext uri="{FF2B5EF4-FFF2-40B4-BE49-F238E27FC236}">
                  <a16:creationId xmlns:a16="http://schemas.microsoft.com/office/drawing/2014/main" id="{613A1FB1-7CC9-3867-5C37-120E5C1EBEA0}"/>
                </a:ext>
              </a:extLst>
            </p:cNvPr>
            <p:cNvSpPr/>
            <p:nvPr>
              <p:custDataLst>
                <p:tags r:id="rId199"/>
              </p:custDataLst>
            </p:nvPr>
          </p:nvSpPr>
          <p:spPr>
            <a:xfrm>
              <a:off x="2571750" y="1811235"/>
              <a:ext cx="80258" cy="189016"/>
            </a:xfrm>
            <a:custGeom>
              <a:avLst/>
              <a:gdLst/>
              <a:ahLst/>
              <a:cxnLst/>
              <a:rect l="0" t="0" r="0" b="0"/>
              <a:pathLst>
                <a:path w="80258" h="189016">
                  <a:moveTo>
                    <a:pt x="38100" y="27090"/>
                  </a:moveTo>
                  <a:lnTo>
                    <a:pt x="38100" y="27090"/>
                  </a:lnTo>
                  <a:lnTo>
                    <a:pt x="38100" y="22034"/>
                  </a:lnTo>
                  <a:lnTo>
                    <a:pt x="39158" y="20544"/>
                  </a:lnTo>
                  <a:lnTo>
                    <a:pt x="40922" y="19551"/>
                  </a:lnTo>
                  <a:lnTo>
                    <a:pt x="43156" y="18889"/>
                  </a:lnTo>
                  <a:lnTo>
                    <a:pt x="44646" y="17389"/>
                  </a:lnTo>
                  <a:lnTo>
                    <a:pt x="47233" y="9480"/>
                  </a:lnTo>
                  <a:lnTo>
                    <a:pt x="50272" y="8680"/>
                  </a:lnTo>
                  <a:lnTo>
                    <a:pt x="57031" y="8051"/>
                  </a:lnTo>
                  <a:lnTo>
                    <a:pt x="57140" y="21298"/>
                  </a:lnTo>
                  <a:lnTo>
                    <a:pt x="54323" y="27338"/>
                  </a:lnTo>
                  <a:lnTo>
                    <a:pt x="48948" y="34783"/>
                  </a:lnTo>
                  <a:lnTo>
                    <a:pt x="45391" y="35801"/>
                  </a:lnTo>
                  <a:lnTo>
                    <a:pt x="34484" y="36454"/>
                  </a:lnTo>
                  <a:lnTo>
                    <a:pt x="32514" y="35449"/>
                  </a:lnTo>
                  <a:lnTo>
                    <a:pt x="31201" y="33721"/>
                  </a:lnTo>
                  <a:lnTo>
                    <a:pt x="29742" y="28979"/>
                  </a:lnTo>
                  <a:lnTo>
                    <a:pt x="29094" y="23344"/>
                  </a:lnTo>
                  <a:lnTo>
                    <a:pt x="31628" y="17311"/>
                  </a:lnTo>
                  <a:lnTo>
                    <a:pt x="33785" y="14221"/>
                  </a:lnTo>
                  <a:lnTo>
                    <a:pt x="39005" y="10787"/>
                  </a:lnTo>
                  <a:lnTo>
                    <a:pt x="41878" y="9871"/>
                  </a:lnTo>
                  <a:lnTo>
                    <a:pt x="43793" y="8203"/>
                  </a:lnTo>
                  <a:lnTo>
                    <a:pt x="47120" y="0"/>
                  </a:lnTo>
                  <a:lnTo>
                    <a:pt x="50223" y="1997"/>
                  </a:lnTo>
                  <a:lnTo>
                    <a:pt x="55782" y="6846"/>
                  </a:lnTo>
                  <a:lnTo>
                    <a:pt x="56745" y="12743"/>
                  </a:lnTo>
                  <a:lnTo>
                    <a:pt x="54148" y="18244"/>
                  </a:lnTo>
                  <a:lnTo>
                    <a:pt x="48913" y="25343"/>
                  </a:lnTo>
                  <a:lnTo>
                    <a:pt x="45376" y="26313"/>
                  </a:lnTo>
                  <a:lnTo>
                    <a:pt x="39537" y="26937"/>
                  </a:lnTo>
                  <a:lnTo>
                    <a:pt x="39058" y="25929"/>
                  </a:lnTo>
                  <a:lnTo>
                    <a:pt x="38137" y="17953"/>
                  </a:lnTo>
                  <a:lnTo>
                    <a:pt x="51361" y="17599"/>
                  </a:lnTo>
                  <a:lnTo>
                    <a:pt x="57399" y="20402"/>
                  </a:lnTo>
                  <a:lnTo>
                    <a:pt x="60491" y="22632"/>
                  </a:lnTo>
                  <a:lnTo>
                    <a:pt x="63927" y="27931"/>
                  </a:lnTo>
                  <a:lnTo>
                    <a:pt x="79772" y="67678"/>
                  </a:lnTo>
                  <a:lnTo>
                    <a:pt x="80257" y="85346"/>
                  </a:lnTo>
                  <a:lnTo>
                    <a:pt x="74618" y="125465"/>
                  </a:lnTo>
                  <a:lnTo>
                    <a:pt x="58405" y="155413"/>
                  </a:lnTo>
                  <a:lnTo>
                    <a:pt x="44698" y="172147"/>
                  </a:lnTo>
                  <a:lnTo>
                    <a:pt x="24885" y="182371"/>
                  </a:lnTo>
                  <a:lnTo>
                    <a:pt x="0" y="1890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689">
              <a:extLst>
                <a:ext uri="{FF2B5EF4-FFF2-40B4-BE49-F238E27FC236}">
                  <a16:creationId xmlns:a16="http://schemas.microsoft.com/office/drawing/2014/main" id="{FF22D719-5C98-4103-23C9-C217D34FC48A}"/>
                </a:ext>
              </a:extLst>
            </p:cNvPr>
            <p:cNvSpPr/>
            <p:nvPr>
              <p:custDataLst>
                <p:tags r:id="rId200"/>
              </p:custDataLst>
            </p:nvPr>
          </p:nvSpPr>
          <p:spPr>
            <a:xfrm>
              <a:off x="2791351" y="1638704"/>
              <a:ext cx="199500" cy="189112"/>
            </a:xfrm>
            <a:custGeom>
              <a:avLst/>
              <a:gdLst/>
              <a:ahLst/>
              <a:cxnLst/>
              <a:rect l="0" t="0" r="0" b="0"/>
              <a:pathLst>
                <a:path w="199500" h="189112">
                  <a:moveTo>
                    <a:pt x="8999" y="85321"/>
                  </a:moveTo>
                  <a:lnTo>
                    <a:pt x="8999" y="85321"/>
                  </a:lnTo>
                  <a:lnTo>
                    <a:pt x="8999" y="80265"/>
                  </a:lnTo>
                  <a:lnTo>
                    <a:pt x="10057" y="78775"/>
                  </a:lnTo>
                  <a:lnTo>
                    <a:pt x="11821" y="77782"/>
                  </a:lnTo>
                  <a:lnTo>
                    <a:pt x="18700" y="76058"/>
                  </a:lnTo>
                  <a:lnTo>
                    <a:pt x="23188" y="75912"/>
                  </a:lnTo>
                  <a:lnTo>
                    <a:pt x="28710" y="73025"/>
                  </a:lnTo>
                  <a:lnTo>
                    <a:pt x="34693" y="69273"/>
                  </a:lnTo>
                  <a:lnTo>
                    <a:pt x="44011" y="66102"/>
                  </a:lnTo>
                  <a:lnTo>
                    <a:pt x="53475" y="59989"/>
                  </a:lnTo>
                  <a:lnTo>
                    <a:pt x="59810" y="58187"/>
                  </a:lnTo>
                  <a:lnTo>
                    <a:pt x="62982" y="58765"/>
                  </a:lnTo>
                  <a:lnTo>
                    <a:pt x="83907" y="70130"/>
                  </a:lnTo>
                  <a:lnTo>
                    <a:pt x="89916" y="76100"/>
                  </a:lnTo>
                  <a:lnTo>
                    <a:pt x="96122" y="85411"/>
                  </a:lnTo>
                  <a:lnTo>
                    <a:pt x="100637" y="91711"/>
                  </a:lnTo>
                  <a:lnTo>
                    <a:pt x="102644" y="98039"/>
                  </a:lnTo>
                  <a:lnTo>
                    <a:pt x="104108" y="125274"/>
                  </a:lnTo>
                  <a:lnTo>
                    <a:pt x="101364" y="132358"/>
                  </a:lnTo>
                  <a:lnTo>
                    <a:pt x="99151" y="135729"/>
                  </a:lnTo>
                  <a:lnTo>
                    <a:pt x="92485" y="159483"/>
                  </a:lnTo>
                  <a:lnTo>
                    <a:pt x="76525" y="178875"/>
                  </a:lnTo>
                  <a:lnTo>
                    <a:pt x="67939" y="185109"/>
                  </a:lnTo>
                  <a:lnTo>
                    <a:pt x="57154" y="188618"/>
                  </a:lnTo>
                  <a:lnTo>
                    <a:pt x="53803" y="189111"/>
                  </a:lnTo>
                  <a:lnTo>
                    <a:pt x="26229" y="181808"/>
                  </a:lnTo>
                  <a:lnTo>
                    <a:pt x="23661" y="180337"/>
                  </a:lnTo>
                  <a:lnTo>
                    <a:pt x="21948" y="178299"/>
                  </a:lnTo>
                  <a:lnTo>
                    <a:pt x="8463" y="153783"/>
                  </a:lnTo>
                  <a:lnTo>
                    <a:pt x="3469" y="146440"/>
                  </a:lnTo>
                  <a:lnTo>
                    <a:pt x="658" y="136356"/>
                  </a:lnTo>
                  <a:lnTo>
                    <a:pt x="0" y="129875"/>
                  </a:lnTo>
                  <a:lnTo>
                    <a:pt x="4687" y="115221"/>
                  </a:lnTo>
                  <a:lnTo>
                    <a:pt x="15970" y="95439"/>
                  </a:lnTo>
                  <a:lnTo>
                    <a:pt x="16822" y="92066"/>
                  </a:lnTo>
                  <a:lnTo>
                    <a:pt x="23412" y="85497"/>
                  </a:lnTo>
                  <a:lnTo>
                    <a:pt x="56503" y="59573"/>
                  </a:lnTo>
                  <a:lnTo>
                    <a:pt x="65037" y="55886"/>
                  </a:lnTo>
                  <a:lnTo>
                    <a:pt x="107967" y="31967"/>
                  </a:lnTo>
                  <a:lnTo>
                    <a:pt x="140261" y="21591"/>
                  </a:lnTo>
                  <a:lnTo>
                    <a:pt x="160780" y="16696"/>
                  </a:lnTo>
                  <a:lnTo>
                    <a:pt x="189383" y="8358"/>
                  </a:lnTo>
                  <a:lnTo>
                    <a:pt x="199042" y="0"/>
                  </a:lnTo>
                  <a:lnTo>
                    <a:pt x="199499" y="91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690">
              <a:extLst>
                <a:ext uri="{FF2B5EF4-FFF2-40B4-BE49-F238E27FC236}">
                  <a16:creationId xmlns:a16="http://schemas.microsoft.com/office/drawing/2014/main" id="{93800A8B-D87F-4E03-4A50-5A4724D358B8}"/>
                </a:ext>
              </a:extLst>
            </p:cNvPr>
            <p:cNvSpPr/>
            <p:nvPr>
              <p:custDataLst>
                <p:tags r:id="rId201"/>
              </p:custDataLst>
            </p:nvPr>
          </p:nvSpPr>
          <p:spPr>
            <a:xfrm>
              <a:off x="2952750" y="1476375"/>
              <a:ext cx="142220" cy="466722"/>
            </a:xfrm>
            <a:custGeom>
              <a:avLst/>
              <a:gdLst/>
              <a:ahLst/>
              <a:cxnLst/>
              <a:rect l="0" t="0" r="0" b="0"/>
              <a:pathLst>
                <a:path w="142220" h="466722">
                  <a:moveTo>
                    <a:pt x="57150" y="0"/>
                  </a:moveTo>
                  <a:lnTo>
                    <a:pt x="57150" y="0"/>
                  </a:lnTo>
                  <a:lnTo>
                    <a:pt x="62206" y="5056"/>
                  </a:lnTo>
                  <a:lnTo>
                    <a:pt x="67511" y="7539"/>
                  </a:lnTo>
                  <a:lnTo>
                    <a:pt x="70407" y="8201"/>
                  </a:lnTo>
                  <a:lnTo>
                    <a:pt x="76447" y="14581"/>
                  </a:lnTo>
                  <a:lnTo>
                    <a:pt x="98094" y="53713"/>
                  </a:lnTo>
                  <a:lnTo>
                    <a:pt x="116156" y="94571"/>
                  </a:lnTo>
                  <a:lnTo>
                    <a:pt x="135402" y="128787"/>
                  </a:lnTo>
                  <a:lnTo>
                    <a:pt x="140661" y="167393"/>
                  </a:lnTo>
                  <a:lnTo>
                    <a:pt x="142219" y="206114"/>
                  </a:lnTo>
                  <a:lnTo>
                    <a:pt x="141622" y="244398"/>
                  </a:lnTo>
                  <a:lnTo>
                    <a:pt x="132475" y="289615"/>
                  </a:lnTo>
                  <a:lnTo>
                    <a:pt x="115421" y="329670"/>
                  </a:lnTo>
                  <a:lnTo>
                    <a:pt x="90611" y="377289"/>
                  </a:lnTo>
                  <a:lnTo>
                    <a:pt x="52071" y="423080"/>
                  </a:lnTo>
                  <a:lnTo>
                    <a:pt x="9540" y="466710"/>
                  </a:lnTo>
                  <a:lnTo>
                    <a:pt x="4473" y="466721"/>
                  </a:lnTo>
                  <a:lnTo>
                    <a:pt x="2982" y="465664"/>
                  </a:lnTo>
                  <a:lnTo>
                    <a:pt x="0" y="457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SMARTInkShape-Group132">
            <a:extLst>
              <a:ext uri="{FF2B5EF4-FFF2-40B4-BE49-F238E27FC236}">
                <a16:creationId xmlns:a16="http://schemas.microsoft.com/office/drawing/2014/main" id="{ED1D91AE-5254-B8D7-FE67-AB33309F8592}"/>
              </a:ext>
            </a:extLst>
          </p:cNvPr>
          <p:cNvGrpSpPr/>
          <p:nvPr/>
        </p:nvGrpSpPr>
        <p:grpSpPr>
          <a:xfrm>
            <a:off x="390525" y="2201599"/>
            <a:ext cx="1552576" cy="360627"/>
            <a:chOff x="390525" y="2201599"/>
            <a:chExt cx="1552576" cy="360627"/>
          </a:xfrm>
        </p:grpSpPr>
        <p:sp>
          <p:nvSpPr>
            <p:cNvPr id="16" name="SMARTInkShape-691">
              <a:extLst>
                <a:ext uri="{FF2B5EF4-FFF2-40B4-BE49-F238E27FC236}">
                  <a16:creationId xmlns:a16="http://schemas.microsoft.com/office/drawing/2014/main" id="{2581DE67-1881-3D71-C84C-1F3D7B95756F}"/>
                </a:ext>
              </a:extLst>
            </p:cNvPr>
            <p:cNvSpPr/>
            <p:nvPr>
              <p:custDataLst>
                <p:tags r:id="rId186"/>
              </p:custDataLst>
            </p:nvPr>
          </p:nvSpPr>
          <p:spPr>
            <a:xfrm>
              <a:off x="409967" y="2325424"/>
              <a:ext cx="132959" cy="236802"/>
            </a:xfrm>
            <a:custGeom>
              <a:avLst/>
              <a:gdLst/>
              <a:ahLst/>
              <a:cxnLst/>
              <a:rect l="0" t="0" r="0" b="0"/>
              <a:pathLst>
                <a:path w="132959" h="236802">
                  <a:moveTo>
                    <a:pt x="9133" y="8201"/>
                  </a:moveTo>
                  <a:lnTo>
                    <a:pt x="9133" y="8201"/>
                  </a:lnTo>
                  <a:lnTo>
                    <a:pt x="9133" y="0"/>
                  </a:lnTo>
                  <a:lnTo>
                    <a:pt x="9133" y="8200"/>
                  </a:lnTo>
                  <a:lnTo>
                    <a:pt x="4077" y="3145"/>
                  </a:lnTo>
                  <a:lnTo>
                    <a:pt x="2587" y="2713"/>
                  </a:lnTo>
                  <a:lnTo>
                    <a:pt x="1594" y="3484"/>
                  </a:lnTo>
                  <a:lnTo>
                    <a:pt x="932" y="5056"/>
                  </a:lnTo>
                  <a:lnTo>
                    <a:pt x="491" y="5046"/>
                  </a:lnTo>
                  <a:lnTo>
                    <a:pt x="0" y="2213"/>
                  </a:lnTo>
                  <a:lnTo>
                    <a:pt x="928" y="2092"/>
                  </a:lnTo>
                  <a:lnTo>
                    <a:pt x="4781" y="4780"/>
                  </a:lnTo>
                  <a:lnTo>
                    <a:pt x="31083" y="52307"/>
                  </a:lnTo>
                  <a:lnTo>
                    <a:pt x="53769" y="97500"/>
                  </a:lnTo>
                  <a:lnTo>
                    <a:pt x="76472" y="140062"/>
                  </a:lnTo>
                  <a:lnTo>
                    <a:pt x="96283" y="179357"/>
                  </a:lnTo>
                  <a:lnTo>
                    <a:pt x="120542" y="226181"/>
                  </a:lnTo>
                  <a:lnTo>
                    <a:pt x="122862" y="234703"/>
                  </a:lnTo>
                  <a:lnTo>
                    <a:pt x="124111" y="235402"/>
                  </a:lnTo>
                  <a:lnTo>
                    <a:pt x="132958" y="2368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692">
              <a:extLst>
                <a:ext uri="{FF2B5EF4-FFF2-40B4-BE49-F238E27FC236}">
                  <a16:creationId xmlns:a16="http://schemas.microsoft.com/office/drawing/2014/main" id="{1CAD07D2-2963-0273-861D-B52BFAB3FBCD}"/>
                </a:ext>
              </a:extLst>
            </p:cNvPr>
            <p:cNvSpPr/>
            <p:nvPr>
              <p:custDataLst>
                <p:tags r:id="rId187"/>
              </p:custDataLst>
            </p:nvPr>
          </p:nvSpPr>
          <p:spPr>
            <a:xfrm>
              <a:off x="390525" y="2343184"/>
              <a:ext cx="171451" cy="190467"/>
            </a:xfrm>
            <a:custGeom>
              <a:avLst/>
              <a:gdLst/>
              <a:ahLst/>
              <a:cxnLst/>
              <a:rect l="0" t="0" r="0" b="0"/>
              <a:pathLst>
                <a:path w="171451" h="190467">
                  <a:moveTo>
                    <a:pt x="171450" y="9491"/>
                  </a:moveTo>
                  <a:lnTo>
                    <a:pt x="171450" y="9491"/>
                  </a:lnTo>
                  <a:lnTo>
                    <a:pt x="171450" y="0"/>
                  </a:lnTo>
                  <a:lnTo>
                    <a:pt x="132440" y="41798"/>
                  </a:lnTo>
                  <a:lnTo>
                    <a:pt x="107770" y="81960"/>
                  </a:lnTo>
                  <a:lnTo>
                    <a:pt x="76176" y="125286"/>
                  </a:lnTo>
                  <a:lnTo>
                    <a:pt x="44447" y="162950"/>
                  </a:lnTo>
                  <a:lnTo>
                    <a:pt x="27516" y="176198"/>
                  </a:lnTo>
                  <a:lnTo>
                    <a:pt x="20500" y="185768"/>
                  </a:lnTo>
                  <a:lnTo>
                    <a:pt x="0" y="1904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693">
              <a:extLst>
                <a:ext uri="{FF2B5EF4-FFF2-40B4-BE49-F238E27FC236}">
                  <a16:creationId xmlns:a16="http://schemas.microsoft.com/office/drawing/2014/main" id="{7D605CA3-5EE1-FBCF-489D-7D768A4D0190}"/>
                </a:ext>
              </a:extLst>
            </p:cNvPr>
            <p:cNvSpPr/>
            <p:nvPr>
              <p:custDataLst>
                <p:tags r:id="rId188"/>
              </p:custDataLst>
            </p:nvPr>
          </p:nvSpPr>
          <p:spPr>
            <a:xfrm>
              <a:off x="628650" y="23526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694">
              <a:extLst>
                <a:ext uri="{FF2B5EF4-FFF2-40B4-BE49-F238E27FC236}">
                  <a16:creationId xmlns:a16="http://schemas.microsoft.com/office/drawing/2014/main" id="{FD2354D3-18CC-7D8A-AA1D-2C92F2C5C3B4}"/>
                </a:ext>
              </a:extLst>
            </p:cNvPr>
            <p:cNvSpPr/>
            <p:nvPr>
              <p:custDataLst>
                <p:tags r:id="rId189"/>
              </p:custDataLst>
            </p:nvPr>
          </p:nvSpPr>
          <p:spPr>
            <a:xfrm>
              <a:off x="676275" y="23812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695">
              <a:extLst>
                <a:ext uri="{FF2B5EF4-FFF2-40B4-BE49-F238E27FC236}">
                  <a16:creationId xmlns:a16="http://schemas.microsoft.com/office/drawing/2014/main" id="{071A1E4E-320C-F6B3-1E8C-7DCEBBA9B26E}"/>
                </a:ext>
              </a:extLst>
            </p:cNvPr>
            <p:cNvSpPr/>
            <p:nvPr>
              <p:custDataLst>
                <p:tags r:id="rId190"/>
              </p:custDataLst>
            </p:nvPr>
          </p:nvSpPr>
          <p:spPr>
            <a:xfrm>
              <a:off x="647700" y="2438400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0"/>
                  </a:moveTo>
                  <a:lnTo>
                    <a:pt x="19050" y="0"/>
                  </a:lnTo>
                  <a:lnTo>
                    <a:pt x="13993" y="0"/>
                  </a:lnTo>
                  <a:lnTo>
                    <a:pt x="8689" y="2822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696">
              <a:extLst>
                <a:ext uri="{FF2B5EF4-FFF2-40B4-BE49-F238E27FC236}">
                  <a16:creationId xmlns:a16="http://schemas.microsoft.com/office/drawing/2014/main" id="{25C0A4C9-E173-0698-428D-7932B7E09FC9}"/>
                </a:ext>
              </a:extLst>
            </p:cNvPr>
            <p:cNvSpPr/>
            <p:nvPr>
              <p:custDataLst>
                <p:tags r:id="rId191"/>
              </p:custDataLst>
            </p:nvPr>
          </p:nvSpPr>
          <p:spPr>
            <a:xfrm>
              <a:off x="876300" y="2364032"/>
              <a:ext cx="161926" cy="119126"/>
            </a:xfrm>
            <a:custGeom>
              <a:avLst/>
              <a:gdLst/>
              <a:ahLst/>
              <a:cxnLst/>
              <a:rect l="0" t="0" r="0" b="0"/>
              <a:pathLst>
                <a:path w="161926" h="119126">
                  <a:moveTo>
                    <a:pt x="0" y="26743"/>
                  </a:moveTo>
                  <a:lnTo>
                    <a:pt x="0" y="26743"/>
                  </a:lnTo>
                  <a:lnTo>
                    <a:pt x="8201" y="26743"/>
                  </a:lnTo>
                  <a:lnTo>
                    <a:pt x="36257" y="0"/>
                  </a:lnTo>
                  <a:lnTo>
                    <a:pt x="37930" y="448"/>
                  </a:lnTo>
                  <a:lnTo>
                    <a:pt x="46139" y="6530"/>
                  </a:lnTo>
                  <a:lnTo>
                    <a:pt x="53878" y="30276"/>
                  </a:lnTo>
                  <a:lnTo>
                    <a:pt x="57921" y="77657"/>
                  </a:lnTo>
                  <a:lnTo>
                    <a:pt x="65313" y="112314"/>
                  </a:lnTo>
                  <a:lnTo>
                    <a:pt x="64709" y="115540"/>
                  </a:lnTo>
                  <a:lnTo>
                    <a:pt x="63247" y="117691"/>
                  </a:lnTo>
                  <a:lnTo>
                    <a:pt x="61215" y="119125"/>
                  </a:lnTo>
                  <a:lnTo>
                    <a:pt x="59860" y="117964"/>
                  </a:lnTo>
                  <a:lnTo>
                    <a:pt x="57953" y="107276"/>
                  </a:lnTo>
                  <a:lnTo>
                    <a:pt x="57507" y="100283"/>
                  </a:lnTo>
                  <a:lnTo>
                    <a:pt x="60131" y="93647"/>
                  </a:lnTo>
                  <a:lnTo>
                    <a:pt x="62312" y="90396"/>
                  </a:lnTo>
                  <a:lnTo>
                    <a:pt x="67930" y="69969"/>
                  </a:lnTo>
                  <a:lnTo>
                    <a:pt x="81583" y="48373"/>
                  </a:lnTo>
                  <a:lnTo>
                    <a:pt x="82963" y="44338"/>
                  </a:lnTo>
                  <a:lnTo>
                    <a:pt x="90142" y="37032"/>
                  </a:lnTo>
                  <a:lnTo>
                    <a:pt x="117176" y="14088"/>
                  </a:lnTo>
                  <a:lnTo>
                    <a:pt x="120451" y="14073"/>
                  </a:lnTo>
                  <a:lnTo>
                    <a:pt x="123692" y="16179"/>
                  </a:lnTo>
                  <a:lnTo>
                    <a:pt x="136499" y="34769"/>
                  </a:lnTo>
                  <a:lnTo>
                    <a:pt x="148161" y="65370"/>
                  </a:lnTo>
                  <a:lnTo>
                    <a:pt x="152351" y="110391"/>
                  </a:lnTo>
                  <a:lnTo>
                    <a:pt x="153426" y="111083"/>
                  </a:lnTo>
                  <a:lnTo>
                    <a:pt x="161925" y="11246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Shape-697">
              <a:extLst>
                <a:ext uri="{FF2B5EF4-FFF2-40B4-BE49-F238E27FC236}">
                  <a16:creationId xmlns:a16="http://schemas.microsoft.com/office/drawing/2014/main" id="{A52BBD3E-2893-B444-F280-02A547D6A7B1}"/>
                </a:ext>
              </a:extLst>
            </p:cNvPr>
            <p:cNvSpPr/>
            <p:nvPr>
              <p:custDataLst>
                <p:tags r:id="rId192"/>
              </p:custDataLst>
            </p:nvPr>
          </p:nvSpPr>
          <p:spPr>
            <a:xfrm>
              <a:off x="1135352" y="2362637"/>
              <a:ext cx="54882" cy="116262"/>
            </a:xfrm>
            <a:custGeom>
              <a:avLst/>
              <a:gdLst/>
              <a:ahLst/>
              <a:cxnLst/>
              <a:rect l="0" t="0" r="0" b="0"/>
              <a:pathLst>
                <a:path w="54882" h="116262">
                  <a:moveTo>
                    <a:pt x="45748" y="28138"/>
                  </a:moveTo>
                  <a:lnTo>
                    <a:pt x="45748" y="28138"/>
                  </a:lnTo>
                  <a:lnTo>
                    <a:pt x="53949" y="28138"/>
                  </a:lnTo>
                  <a:lnTo>
                    <a:pt x="54390" y="27080"/>
                  </a:lnTo>
                  <a:lnTo>
                    <a:pt x="54881" y="23082"/>
                  </a:lnTo>
                  <a:lnTo>
                    <a:pt x="52276" y="17777"/>
                  </a:lnTo>
                  <a:lnTo>
                    <a:pt x="47038" y="10804"/>
                  </a:lnTo>
                  <a:lnTo>
                    <a:pt x="46130" y="4540"/>
                  </a:lnTo>
                  <a:lnTo>
                    <a:pt x="44944" y="2881"/>
                  </a:lnTo>
                  <a:lnTo>
                    <a:pt x="43096" y="1775"/>
                  </a:lnTo>
                  <a:lnTo>
                    <a:pt x="35437" y="218"/>
                  </a:lnTo>
                  <a:lnTo>
                    <a:pt x="32524" y="0"/>
                  </a:lnTo>
                  <a:lnTo>
                    <a:pt x="26465" y="2579"/>
                  </a:lnTo>
                  <a:lnTo>
                    <a:pt x="23368" y="4749"/>
                  </a:lnTo>
                  <a:lnTo>
                    <a:pt x="10792" y="31044"/>
                  </a:lnTo>
                  <a:lnTo>
                    <a:pt x="0" y="71089"/>
                  </a:lnTo>
                  <a:lnTo>
                    <a:pt x="3736" y="96250"/>
                  </a:lnTo>
                  <a:lnTo>
                    <a:pt x="11554" y="108858"/>
                  </a:lnTo>
                  <a:lnTo>
                    <a:pt x="16602" y="113701"/>
                  </a:lnTo>
                  <a:lnTo>
                    <a:pt x="21025" y="115872"/>
                  </a:lnTo>
                  <a:lnTo>
                    <a:pt x="25033" y="116261"/>
                  </a:lnTo>
                  <a:lnTo>
                    <a:pt x="28763" y="115461"/>
                  </a:lnTo>
                  <a:lnTo>
                    <a:pt x="35730" y="108929"/>
                  </a:lnTo>
                  <a:lnTo>
                    <a:pt x="42354" y="96853"/>
                  </a:lnTo>
                  <a:lnTo>
                    <a:pt x="48825" y="77375"/>
                  </a:lnTo>
                  <a:lnTo>
                    <a:pt x="49585" y="57429"/>
                  </a:lnTo>
                  <a:lnTo>
                    <a:pt x="46395" y="40098"/>
                  </a:lnTo>
                  <a:lnTo>
                    <a:pt x="36223" y="90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ARTInkShape-698">
              <a:extLst>
                <a:ext uri="{FF2B5EF4-FFF2-40B4-BE49-F238E27FC236}">
                  <a16:creationId xmlns:a16="http://schemas.microsoft.com/office/drawing/2014/main" id="{09436F01-3A68-714A-7A9A-B485B2D8DB09}"/>
                </a:ext>
              </a:extLst>
            </p:cNvPr>
            <p:cNvSpPr/>
            <p:nvPr>
              <p:custDataLst>
                <p:tags r:id="rId193"/>
              </p:custDataLst>
            </p:nvPr>
          </p:nvSpPr>
          <p:spPr>
            <a:xfrm>
              <a:off x="1238250" y="2371725"/>
              <a:ext cx="171451" cy="99100"/>
            </a:xfrm>
            <a:custGeom>
              <a:avLst/>
              <a:gdLst/>
              <a:ahLst/>
              <a:cxnLst/>
              <a:rect l="0" t="0" r="0" b="0"/>
              <a:pathLst>
                <a:path w="171451" h="99100">
                  <a:moveTo>
                    <a:pt x="0" y="47625"/>
                  </a:moveTo>
                  <a:lnTo>
                    <a:pt x="0" y="47625"/>
                  </a:lnTo>
                  <a:lnTo>
                    <a:pt x="0" y="42569"/>
                  </a:lnTo>
                  <a:lnTo>
                    <a:pt x="5057" y="29311"/>
                  </a:lnTo>
                  <a:lnTo>
                    <a:pt x="13183" y="20788"/>
                  </a:lnTo>
                  <a:lnTo>
                    <a:pt x="21734" y="13473"/>
                  </a:lnTo>
                  <a:lnTo>
                    <a:pt x="27606" y="4462"/>
                  </a:lnTo>
                  <a:lnTo>
                    <a:pt x="32731" y="1983"/>
                  </a:lnTo>
                  <a:lnTo>
                    <a:pt x="41566" y="588"/>
                  </a:lnTo>
                  <a:lnTo>
                    <a:pt x="43585" y="1450"/>
                  </a:lnTo>
                  <a:lnTo>
                    <a:pt x="44932" y="3084"/>
                  </a:lnTo>
                  <a:lnTo>
                    <a:pt x="47486" y="7720"/>
                  </a:lnTo>
                  <a:lnTo>
                    <a:pt x="54875" y="18398"/>
                  </a:lnTo>
                  <a:lnTo>
                    <a:pt x="72046" y="59850"/>
                  </a:lnTo>
                  <a:lnTo>
                    <a:pt x="75653" y="86956"/>
                  </a:lnTo>
                  <a:lnTo>
                    <a:pt x="73135" y="94386"/>
                  </a:lnTo>
                  <a:lnTo>
                    <a:pt x="70981" y="97849"/>
                  </a:lnTo>
                  <a:lnTo>
                    <a:pt x="68488" y="99099"/>
                  </a:lnTo>
                  <a:lnTo>
                    <a:pt x="65767" y="98875"/>
                  </a:lnTo>
                  <a:lnTo>
                    <a:pt x="59921" y="95803"/>
                  </a:lnTo>
                  <a:lnTo>
                    <a:pt x="53796" y="90910"/>
                  </a:lnTo>
                  <a:lnTo>
                    <a:pt x="52797" y="86006"/>
                  </a:lnTo>
                  <a:lnTo>
                    <a:pt x="56448" y="64994"/>
                  </a:lnTo>
                  <a:lnTo>
                    <a:pt x="61424" y="51464"/>
                  </a:lnTo>
                  <a:lnTo>
                    <a:pt x="80289" y="31947"/>
                  </a:lnTo>
                  <a:lnTo>
                    <a:pt x="114049" y="8506"/>
                  </a:lnTo>
                  <a:lnTo>
                    <a:pt x="135510" y="2520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699">
              <a:extLst>
                <a:ext uri="{FF2B5EF4-FFF2-40B4-BE49-F238E27FC236}">
                  <a16:creationId xmlns:a16="http://schemas.microsoft.com/office/drawing/2014/main" id="{12D5B2BE-250B-EA6B-1D25-FFFD62B2CF9E}"/>
                </a:ext>
              </a:extLst>
            </p:cNvPr>
            <p:cNvSpPr/>
            <p:nvPr>
              <p:custDataLst>
                <p:tags r:id="rId194"/>
              </p:custDataLst>
            </p:nvPr>
          </p:nvSpPr>
          <p:spPr>
            <a:xfrm>
              <a:off x="1419225" y="2348878"/>
              <a:ext cx="228601" cy="108573"/>
            </a:xfrm>
            <a:custGeom>
              <a:avLst/>
              <a:gdLst/>
              <a:ahLst/>
              <a:cxnLst/>
              <a:rect l="0" t="0" r="0" b="0"/>
              <a:pathLst>
                <a:path w="228601" h="108573">
                  <a:moveTo>
                    <a:pt x="0" y="60947"/>
                  </a:moveTo>
                  <a:lnTo>
                    <a:pt x="0" y="60947"/>
                  </a:lnTo>
                  <a:lnTo>
                    <a:pt x="0" y="55891"/>
                  </a:lnTo>
                  <a:lnTo>
                    <a:pt x="1058" y="54401"/>
                  </a:lnTo>
                  <a:lnTo>
                    <a:pt x="2822" y="53408"/>
                  </a:lnTo>
                  <a:lnTo>
                    <a:pt x="5057" y="52746"/>
                  </a:lnTo>
                  <a:lnTo>
                    <a:pt x="6546" y="51246"/>
                  </a:lnTo>
                  <a:lnTo>
                    <a:pt x="11759" y="41235"/>
                  </a:lnTo>
                  <a:lnTo>
                    <a:pt x="14189" y="38281"/>
                  </a:lnTo>
                  <a:lnTo>
                    <a:pt x="19712" y="34998"/>
                  </a:lnTo>
                  <a:lnTo>
                    <a:pt x="36257" y="32526"/>
                  </a:lnTo>
                  <a:lnTo>
                    <a:pt x="48218" y="42754"/>
                  </a:lnTo>
                  <a:lnTo>
                    <a:pt x="51196" y="45643"/>
                  </a:lnTo>
                  <a:lnTo>
                    <a:pt x="54504" y="54498"/>
                  </a:lnTo>
                  <a:lnTo>
                    <a:pt x="57047" y="100225"/>
                  </a:lnTo>
                  <a:lnTo>
                    <a:pt x="57146" y="108246"/>
                  </a:lnTo>
                  <a:lnTo>
                    <a:pt x="58208" y="78156"/>
                  </a:lnTo>
                  <a:lnTo>
                    <a:pt x="64754" y="59226"/>
                  </a:lnTo>
                  <a:lnTo>
                    <a:pt x="79540" y="39331"/>
                  </a:lnTo>
                  <a:lnTo>
                    <a:pt x="85799" y="35465"/>
                  </a:lnTo>
                  <a:lnTo>
                    <a:pt x="88949" y="34434"/>
                  </a:lnTo>
                  <a:lnTo>
                    <a:pt x="91049" y="32688"/>
                  </a:lnTo>
                  <a:lnTo>
                    <a:pt x="95064" y="26233"/>
                  </a:lnTo>
                  <a:lnTo>
                    <a:pt x="103287" y="23293"/>
                  </a:lnTo>
                  <a:lnTo>
                    <a:pt x="109391" y="22979"/>
                  </a:lnTo>
                  <a:lnTo>
                    <a:pt x="112085" y="25052"/>
                  </a:lnTo>
                  <a:lnTo>
                    <a:pt x="117902" y="32999"/>
                  </a:lnTo>
                  <a:lnTo>
                    <a:pt x="130024" y="58681"/>
                  </a:lnTo>
                  <a:lnTo>
                    <a:pt x="133423" y="73798"/>
                  </a:lnTo>
                  <a:lnTo>
                    <a:pt x="142444" y="88847"/>
                  </a:lnTo>
                  <a:lnTo>
                    <a:pt x="145640" y="76250"/>
                  </a:lnTo>
                  <a:lnTo>
                    <a:pt x="169707" y="34029"/>
                  </a:lnTo>
                  <a:lnTo>
                    <a:pt x="178084" y="21467"/>
                  </a:lnTo>
                  <a:lnTo>
                    <a:pt x="192583" y="8445"/>
                  </a:lnTo>
                  <a:lnTo>
                    <a:pt x="196717" y="1276"/>
                  </a:lnTo>
                  <a:lnTo>
                    <a:pt x="198878" y="0"/>
                  </a:lnTo>
                  <a:lnTo>
                    <a:pt x="201377" y="207"/>
                  </a:lnTo>
                  <a:lnTo>
                    <a:pt x="207936" y="3088"/>
                  </a:lnTo>
                  <a:lnTo>
                    <a:pt x="214128" y="8643"/>
                  </a:lnTo>
                  <a:lnTo>
                    <a:pt x="216876" y="19709"/>
                  </a:lnTo>
                  <a:lnTo>
                    <a:pt x="218947" y="67113"/>
                  </a:lnTo>
                  <a:lnTo>
                    <a:pt x="228600" y="1085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Shape-700">
              <a:extLst>
                <a:ext uri="{FF2B5EF4-FFF2-40B4-BE49-F238E27FC236}">
                  <a16:creationId xmlns:a16="http://schemas.microsoft.com/office/drawing/2014/main" id="{E6472A83-70F0-6FE0-691C-BDEF6C4AA0B6}"/>
                </a:ext>
              </a:extLst>
            </p:cNvPr>
            <p:cNvSpPr/>
            <p:nvPr>
              <p:custDataLst>
                <p:tags r:id="rId195"/>
              </p:custDataLst>
            </p:nvPr>
          </p:nvSpPr>
          <p:spPr>
            <a:xfrm>
              <a:off x="1716415" y="2333628"/>
              <a:ext cx="179061" cy="118068"/>
            </a:xfrm>
            <a:custGeom>
              <a:avLst/>
              <a:gdLst/>
              <a:ahLst/>
              <a:cxnLst/>
              <a:rect l="0" t="0" r="0" b="0"/>
              <a:pathLst>
                <a:path w="179061" h="118068">
                  <a:moveTo>
                    <a:pt x="64760" y="38097"/>
                  </a:moveTo>
                  <a:lnTo>
                    <a:pt x="64760" y="38097"/>
                  </a:lnTo>
                  <a:lnTo>
                    <a:pt x="64760" y="33041"/>
                  </a:lnTo>
                  <a:lnTo>
                    <a:pt x="65818" y="31551"/>
                  </a:lnTo>
                  <a:lnTo>
                    <a:pt x="67582" y="30558"/>
                  </a:lnTo>
                  <a:lnTo>
                    <a:pt x="73893" y="28688"/>
                  </a:lnTo>
                  <a:lnTo>
                    <a:pt x="74169" y="23550"/>
                  </a:lnTo>
                  <a:lnTo>
                    <a:pt x="73149" y="22049"/>
                  </a:lnTo>
                  <a:lnTo>
                    <a:pt x="71411" y="21048"/>
                  </a:lnTo>
                  <a:lnTo>
                    <a:pt x="69194" y="20381"/>
                  </a:lnTo>
                  <a:lnTo>
                    <a:pt x="68774" y="18878"/>
                  </a:lnTo>
                  <a:lnTo>
                    <a:pt x="71130" y="14386"/>
                  </a:lnTo>
                  <a:lnTo>
                    <a:pt x="71124" y="12764"/>
                  </a:lnTo>
                  <a:lnTo>
                    <a:pt x="70061" y="11684"/>
                  </a:lnTo>
                  <a:lnTo>
                    <a:pt x="65807" y="9949"/>
                  </a:lnTo>
                  <a:lnTo>
                    <a:pt x="64763" y="32"/>
                  </a:lnTo>
                  <a:lnTo>
                    <a:pt x="51503" y="0"/>
                  </a:lnTo>
                  <a:lnTo>
                    <a:pt x="37313" y="10111"/>
                  </a:lnTo>
                  <a:lnTo>
                    <a:pt x="24760" y="21456"/>
                  </a:lnTo>
                  <a:lnTo>
                    <a:pt x="7778" y="58718"/>
                  </a:lnTo>
                  <a:lnTo>
                    <a:pt x="0" y="90501"/>
                  </a:lnTo>
                  <a:lnTo>
                    <a:pt x="1758" y="101251"/>
                  </a:lnTo>
                  <a:lnTo>
                    <a:pt x="8698" y="113254"/>
                  </a:lnTo>
                  <a:lnTo>
                    <a:pt x="11511" y="116776"/>
                  </a:lnTo>
                  <a:lnTo>
                    <a:pt x="14444" y="118067"/>
                  </a:lnTo>
                  <a:lnTo>
                    <a:pt x="17457" y="117869"/>
                  </a:lnTo>
                  <a:lnTo>
                    <a:pt x="40657" y="106104"/>
                  </a:lnTo>
                  <a:lnTo>
                    <a:pt x="69969" y="79128"/>
                  </a:lnTo>
                  <a:lnTo>
                    <a:pt x="79239" y="63542"/>
                  </a:lnTo>
                  <a:lnTo>
                    <a:pt x="85729" y="48258"/>
                  </a:lnTo>
                  <a:lnTo>
                    <a:pt x="91833" y="40104"/>
                  </a:lnTo>
                  <a:lnTo>
                    <a:pt x="92334" y="40493"/>
                  </a:lnTo>
                  <a:lnTo>
                    <a:pt x="92890" y="43748"/>
                  </a:lnTo>
                  <a:lnTo>
                    <a:pt x="90315" y="48723"/>
                  </a:lnTo>
                  <a:lnTo>
                    <a:pt x="88147" y="51531"/>
                  </a:lnTo>
                  <a:lnTo>
                    <a:pt x="85737" y="60295"/>
                  </a:lnTo>
                  <a:lnTo>
                    <a:pt x="83923" y="88524"/>
                  </a:lnTo>
                  <a:lnTo>
                    <a:pt x="86682" y="95081"/>
                  </a:lnTo>
                  <a:lnTo>
                    <a:pt x="88900" y="98311"/>
                  </a:lnTo>
                  <a:lnTo>
                    <a:pt x="94186" y="101901"/>
                  </a:lnTo>
                  <a:lnTo>
                    <a:pt x="101122" y="103496"/>
                  </a:lnTo>
                  <a:lnTo>
                    <a:pt x="111259" y="104205"/>
                  </a:lnTo>
                  <a:lnTo>
                    <a:pt x="128868" y="99548"/>
                  </a:lnTo>
                  <a:lnTo>
                    <a:pt x="179060" y="761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701">
              <a:extLst>
                <a:ext uri="{FF2B5EF4-FFF2-40B4-BE49-F238E27FC236}">
                  <a16:creationId xmlns:a16="http://schemas.microsoft.com/office/drawing/2014/main" id="{7D688AA8-D446-7C4B-8EAB-E3286CEF5663}"/>
                </a:ext>
              </a:extLst>
            </p:cNvPr>
            <p:cNvSpPr/>
            <p:nvPr>
              <p:custDataLst>
                <p:tags r:id="rId196"/>
              </p:custDataLst>
            </p:nvPr>
          </p:nvSpPr>
          <p:spPr>
            <a:xfrm>
              <a:off x="1933575" y="2201599"/>
              <a:ext cx="9526" cy="245694"/>
            </a:xfrm>
            <a:custGeom>
              <a:avLst/>
              <a:gdLst/>
              <a:ahLst/>
              <a:cxnLst/>
              <a:rect l="0" t="0" r="0" b="0"/>
              <a:pathLst>
                <a:path w="9526" h="245694">
                  <a:moveTo>
                    <a:pt x="0" y="8201"/>
                  </a:moveTo>
                  <a:lnTo>
                    <a:pt x="0" y="8201"/>
                  </a:lnTo>
                  <a:lnTo>
                    <a:pt x="8201" y="0"/>
                  </a:lnTo>
                  <a:lnTo>
                    <a:pt x="8642" y="617"/>
                  </a:lnTo>
                  <a:lnTo>
                    <a:pt x="9473" y="41570"/>
                  </a:lnTo>
                  <a:lnTo>
                    <a:pt x="6687" y="70652"/>
                  </a:lnTo>
                  <a:lnTo>
                    <a:pt x="1981" y="101141"/>
                  </a:lnTo>
                  <a:lnTo>
                    <a:pt x="391" y="148738"/>
                  </a:lnTo>
                  <a:lnTo>
                    <a:pt x="77" y="194202"/>
                  </a:lnTo>
                  <a:lnTo>
                    <a:pt x="10" y="227559"/>
                  </a:lnTo>
                  <a:lnTo>
                    <a:pt x="2827" y="235516"/>
                  </a:lnTo>
                  <a:lnTo>
                    <a:pt x="9133" y="245693"/>
                  </a:lnTo>
                  <a:lnTo>
                    <a:pt x="9525" y="2368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SMARTInkShape-Group133">
            <a:extLst>
              <a:ext uri="{FF2B5EF4-FFF2-40B4-BE49-F238E27FC236}">
                <a16:creationId xmlns:a16="http://schemas.microsoft.com/office/drawing/2014/main" id="{C7F442B1-5486-E0B7-AFD8-2672AF9E6845}"/>
              </a:ext>
            </a:extLst>
          </p:cNvPr>
          <p:cNvGrpSpPr/>
          <p:nvPr/>
        </p:nvGrpSpPr>
        <p:grpSpPr>
          <a:xfrm>
            <a:off x="2305050" y="2202384"/>
            <a:ext cx="314326" cy="407467"/>
            <a:chOff x="2305050" y="2202384"/>
            <a:chExt cx="314326" cy="407467"/>
          </a:xfrm>
        </p:grpSpPr>
        <p:sp>
          <p:nvSpPr>
            <p:cNvPr id="28" name="SMARTInkShape-702">
              <a:extLst>
                <a:ext uri="{FF2B5EF4-FFF2-40B4-BE49-F238E27FC236}">
                  <a16:creationId xmlns:a16="http://schemas.microsoft.com/office/drawing/2014/main" id="{2A60F799-796C-938F-ACC3-6986BB23F1CA}"/>
                </a:ext>
              </a:extLst>
            </p:cNvPr>
            <p:cNvSpPr/>
            <p:nvPr>
              <p:custDataLst>
                <p:tags r:id="rId184"/>
              </p:custDataLst>
            </p:nvPr>
          </p:nvSpPr>
          <p:spPr>
            <a:xfrm>
              <a:off x="2305050" y="2295525"/>
              <a:ext cx="228601" cy="136964"/>
            </a:xfrm>
            <a:custGeom>
              <a:avLst/>
              <a:gdLst/>
              <a:ahLst/>
              <a:cxnLst/>
              <a:rect l="0" t="0" r="0" b="0"/>
              <a:pathLst>
                <a:path w="228601" h="136964">
                  <a:moveTo>
                    <a:pt x="0" y="57150"/>
                  </a:moveTo>
                  <a:lnTo>
                    <a:pt x="0" y="57150"/>
                  </a:lnTo>
                  <a:lnTo>
                    <a:pt x="0" y="47625"/>
                  </a:lnTo>
                  <a:lnTo>
                    <a:pt x="0" y="52681"/>
                  </a:lnTo>
                  <a:lnTo>
                    <a:pt x="11759" y="98393"/>
                  </a:lnTo>
                  <a:lnTo>
                    <a:pt x="19712" y="119112"/>
                  </a:lnTo>
                  <a:lnTo>
                    <a:pt x="31881" y="135594"/>
                  </a:lnTo>
                  <a:lnTo>
                    <a:pt x="36071" y="136963"/>
                  </a:lnTo>
                  <a:lnTo>
                    <a:pt x="46370" y="135661"/>
                  </a:lnTo>
                  <a:lnTo>
                    <a:pt x="59012" y="128978"/>
                  </a:lnTo>
                  <a:lnTo>
                    <a:pt x="69461" y="120295"/>
                  </a:lnTo>
                  <a:lnTo>
                    <a:pt x="73205" y="114142"/>
                  </a:lnTo>
                  <a:lnTo>
                    <a:pt x="90337" y="68358"/>
                  </a:lnTo>
                  <a:lnTo>
                    <a:pt x="95122" y="57441"/>
                  </a:lnTo>
                  <a:lnTo>
                    <a:pt x="100268" y="57236"/>
                  </a:lnTo>
                  <a:lnTo>
                    <a:pt x="105595" y="62833"/>
                  </a:lnTo>
                  <a:lnTo>
                    <a:pt x="137811" y="108172"/>
                  </a:lnTo>
                  <a:lnTo>
                    <a:pt x="154898" y="124949"/>
                  </a:lnTo>
                  <a:lnTo>
                    <a:pt x="163388" y="129616"/>
                  </a:lnTo>
                  <a:lnTo>
                    <a:pt x="179174" y="132244"/>
                  </a:lnTo>
                  <a:lnTo>
                    <a:pt x="188289" y="130036"/>
                  </a:lnTo>
                  <a:lnTo>
                    <a:pt x="192201" y="127966"/>
                  </a:lnTo>
                  <a:lnTo>
                    <a:pt x="194809" y="124469"/>
                  </a:lnTo>
                  <a:lnTo>
                    <a:pt x="197707" y="114939"/>
                  </a:lnTo>
                  <a:lnTo>
                    <a:pt x="202542" y="73135"/>
                  </a:lnTo>
                  <a:lnTo>
                    <a:pt x="206435" y="61080"/>
                  </a:lnTo>
                  <a:lnTo>
                    <a:pt x="210335" y="24243"/>
                  </a:lnTo>
                  <a:lnTo>
                    <a:pt x="217073" y="13298"/>
                  </a:lnTo>
                  <a:lnTo>
                    <a:pt x="2286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ARTInkShape-703">
              <a:extLst>
                <a:ext uri="{FF2B5EF4-FFF2-40B4-BE49-F238E27FC236}">
                  <a16:creationId xmlns:a16="http://schemas.microsoft.com/office/drawing/2014/main" id="{0153D1BD-4B18-CFA4-2EA6-C4CE373D541C}"/>
                </a:ext>
              </a:extLst>
            </p:cNvPr>
            <p:cNvSpPr/>
            <p:nvPr>
              <p:custDataLst>
                <p:tags r:id="rId185"/>
              </p:custDataLst>
            </p:nvPr>
          </p:nvSpPr>
          <p:spPr>
            <a:xfrm>
              <a:off x="2524125" y="2202384"/>
              <a:ext cx="95251" cy="407467"/>
            </a:xfrm>
            <a:custGeom>
              <a:avLst/>
              <a:gdLst/>
              <a:ahLst/>
              <a:cxnLst/>
              <a:rect l="0" t="0" r="0" b="0"/>
              <a:pathLst>
                <a:path w="95251" h="407467">
                  <a:moveTo>
                    <a:pt x="95250" y="26466"/>
                  </a:moveTo>
                  <a:lnTo>
                    <a:pt x="95250" y="26466"/>
                  </a:lnTo>
                  <a:lnTo>
                    <a:pt x="95250" y="0"/>
                  </a:lnTo>
                  <a:lnTo>
                    <a:pt x="90194" y="34704"/>
                  </a:lnTo>
                  <a:lnTo>
                    <a:pt x="79004" y="73837"/>
                  </a:lnTo>
                  <a:lnTo>
                    <a:pt x="66602" y="112141"/>
                  </a:lnTo>
                  <a:lnTo>
                    <a:pt x="53960" y="155337"/>
                  </a:lnTo>
                  <a:lnTo>
                    <a:pt x="47818" y="200206"/>
                  </a:lnTo>
                  <a:lnTo>
                    <a:pt x="43125" y="231742"/>
                  </a:lnTo>
                  <a:lnTo>
                    <a:pt x="37511" y="264103"/>
                  </a:lnTo>
                  <a:lnTo>
                    <a:pt x="31222" y="306427"/>
                  </a:lnTo>
                  <a:lnTo>
                    <a:pt x="27866" y="344928"/>
                  </a:lnTo>
                  <a:lnTo>
                    <a:pt x="11255" y="389747"/>
                  </a:lnTo>
                  <a:lnTo>
                    <a:pt x="9677" y="405423"/>
                  </a:lnTo>
                  <a:lnTo>
                    <a:pt x="8568" y="406103"/>
                  </a:lnTo>
                  <a:lnTo>
                    <a:pt x="0" y="4074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SMARTInkShape-Group134">
            <a:extLst>
              <a:ext uri="{FF2B5EF4-FFF2-40B4-BE49-F238E27FC236}">
                <a16:creationId xmlns:a16="http://schemas.microsoft.com/office/drawing/2014/main" id="{DAE77A86-FD79-52DB-1C9F-9191D1994A74}"/>
              </a:ext>
            </a:extLst>
          </p:cNvPr>
          <p:cNvGrpSpPr/>
          <p:nvPr/>
        </p:nvGrpSpPr>
        <p:grpSpPr>
          <a:xfrm>
            <a:off x="792849" y="2676692"/>
            <a:ext cx="1845577" cy="694017"/>
            <a:chOff x="792849" y="2676692"/>
            <a:chExt cx="1845577" cy="694017"/>
          </a:xfrm>
        </p:grpSpPr>
        <p:sp>
          <p:nvSpPr>
            <p:cNvPr id="31" name="SMARTInkShape-704">
              <a:extLst>
                <a:ext uri="{FF2B5EF4-FFF2-40B4-BE49-F238E27FC236}">
                  <a16:creationId xmlns:a16="http://schemas.microsoft.com/office/drawing/2014/main" id="{1A52615F-6778-E5D7-DCC0-B41F0813FB0F}"/>
                </a:ext>
              </a:extLst>
            </p:cNvPr>
            <p:cNvSpPr/>
            <p:nvPr>
              <p:custDataLst>
                <p:tags r:id="rId165"/>
              </p:custDataLst>
            </p:nvPr>
          </p:nvSpPr>
          <p:spPr>
            <a:xfrm>
              <a:off x="792849" y="2705493"/>
              <a:ext cx="207277" cy="168514"/>
            </a:xfrm>
            <a:custGeom>
              <a:avLst/>
              <a:gdLst/>
              <a:ahLst/>
              <a:cxnLst/>
              <a:rect l="0" t="0" r="0" b="0"/>
              <a:pathLst>
                <a:path w="207277" h="168514">
                  <a:moveTo>
                    <a:pt x="92976" y="28182"/>
                  </a:moveTo>
                  <a:lnTo>
                    <a:pt x="92976" y="28182"/>
                  </a:lnTo>
                  <a:lnTo>
                    <a:pt x="101177" y="28182"/>
                  </a:lnTo>
                  <a:lnTo>
                    <a:pt x="101618" y="27124"/>
                  </a:lnTo>
                  <a:lnTo>
                    <a:pt x="102239" y="22694"/>
                  </a:lnTo>
                  <a:lnTo>
                    <a:pt x="102500" y="28158"/>
                  </a:lnTo>
                  <a:lnTo>
                    <a:pt x="102501" y="19048"/>
                  </a:lnTo>
                  <a:lnTo>
                    <a:pt x="97444" y="18773"/>
                  </a:lnTo>
                  <a:lnTo>
                    <a:pt x="95955" y="17676"/>
                  </a:lnTo>
                  <a:lnTo>
                    <a:pt x="93092" y="9527"/>
                  </a:lnTo>
                  <a:lnTo>
                    <a:pt x="79729" y="9167"/>
                  </a:lnTo>
                  <a:lnTo>
                    <a:pt x="77794" y="8097"/>
                  </a:lnTo>
                  <a:lnTo>
                    <a:pt x="76505" y="6325"/>
                  </a:lnTo>
                  <a:lnTo>
                    <a:pt x="75645" y="4086"/>
                  </a:lnTo>
                  <a:lnTo>
                    <a:pt x="74014" y="2593"/>
                  </a:lnTo>
                  <a:lnTo>
                    <a:pt x="69379" y="934"/>
                  </a:lnTo>
                  <a:lnTo>
                    <a:pt x="60819" y="0"/>
                  </a:lnTo>
                  <a:lnTo>
                    <a:pt x="54695" y="2604"/>
                  </a:lnTo>
                  <a:lnTo>
                    <a:pt x="32641" y="22007"/>
                  </a:lnTo>
                  <a:lnTo>
                    <a:pt x="5399" y="62356"/>
                  </a:lnTo>
                  <a:lnTo>
                    <a:pt x="0" y="97104"/>
                  </a:lnTo>
                  <a:lnTo>
                    <a:pt x="3456" y="125744"/>
                  </a:lnTo>
                  <a:lnTo>
                    <a:pt x="11183" y="147636"/>
                  </a:lnTo>
                  <a:lnTo>
                    <a:pt x="22757" y="158178"/>
                  </a:lnTo>
                  <a:lnTo>
                    <a:pt x="37426" y="165333"/>
                  </a:lnTo>
                  <a:lnTo>
                    <a:pt x="51001" y="168513"/>
                  </a:lnTo>
                  <a:lnTo>
                    <a:pt x="61268" y="167104"/>
                  </a:lnTo>
                  <a:lnTo>
                    <a:pt x="65487" y="165247"/>
                  </a:lnTo>
                  <a:lnTo>
                    <a:pt x="81539" y="147463"/>
                  </a:lnTo>
                  <a:lnTo>
                    <a:pt x="87893" y="133760"/>
                  </a:lnTo>
                  <a:lnTo>
                    <a:pt x="100879" y="88554"/>
                  </a:lnTo>
                  <a:lnTo>
                    <a:pt x="102021" y="74527"/>
                  </a:lnTo>
                  <a:lnTo>
                    <a:pt x="103239" y="71779"/>
                  </a:lnTo>
                  <a:lnTo>
                    <a:pt x="105110" y="69947"/>
                  </a:lnTo>
                  <a:lnTo>
                    <a:pt x="110660" y="67006"/>
                  </a:lnTo>
                  <a:lnTo>
                    <a:pt x="111115" y="67823"/>
                  </a:lnTo>
                  <a:lnTo>
                    <a:pt x="112015" y="111344"/>
                  </a:lnTo>
                  <a:lnTo>
                    <a:pt x="120226" y="138773"/>
                  </a:lnTo>
                  <a:lnTo>
                    <a:pt x="126215" y="146439"/>
                  </a:lnTo>
                  <a:lnTo>
                    <a:pt x="128894" y="147237"/>
                  </a:lnTo>
                  <a:lnTo>
                    <a:pt x="131738" y="146710"/>
                  </a:lnTo>
                  <a:lnTo>
                    <a:pt x="178966" y="123294"/>
                  </a:lnTo>
                  <a:lnTo>
                    <a:pt x="207276" y="1043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705">
              <a:extLst>
                <a:ext uri="{FF2B5EF4-FFF2-40B4-BE49-F238E27FC236}">
                  <a16:creationId xmlns:a16="http://schemas.microsoft.com/office/drawing/2014/main" id="{59A9357E-321A-B560-FF5E-72CFEBC2B602}"/>
                </a:ext>
              </a:extLst>
            </p:cNvPr>
            <p:cNvSpPr/>
            <p:nvPr>
              <p:custDataLst>
                <p:tags r:id="rId166"/>
              </p:custDataLst>
            </p:nvPr>
          </p:nvSpPr>
          <p:spPr>
            <a:xfrm>
              <a:off x="1047750" y="2733675"/>
              <a:ext cx="114301" cy="132619"/>
            </a:xfrm>
            <a:custGeom>
              <a:avLst/>
              <a:gdLst/>
              <a:ahLst/>
              <a:cxnLst/>
              <a:rect l="0" t="0" r="0" b="0"/>
              <a:pathLst>
                <a:path w="114301" h="132619">
                  <a:moveTo>
                    <a:pt x="0" y="28575"/>
                  </a:moveTo>
                  <a:lnTo>
                    <a:pt x="0" y="28575"/>
                  </a:lnTo>
                  <a:lnTo>
                    <a:pt x="9133" y="19442"/>
                  </a:lnTo>
                  <a:lnTo>
                    <a:pt x="2902" y="34336"/>
                  </a:lnTo>
                  <a:lnTo>
                    <a:pt x="1290" y="45600"/>
                  </a:lnTo>
                  <a:lnTo>
                    <a:pt x="7859" y="76623"/>
                  </a:lnTo>
                  <a:lnTo>
                    <a:pt x="17380" y="97610"/>
                  </a:lnTo>
                  <a:lnTo>
                    <a:pt x="40010" y="125011"/>
                  </a:lnTo>
                  <a:lnTo>
                    <a:pt x="49885" y="129644"/>
                  </a:lnTo>
                  <a:lnTo>
                    <a:pt x="68415" y="132618"/>
                  </a:lnTo>
                  <a:lnTo>
                    <a:pt x="78384" y="127380"/>
                  </a:lnTo>
                  <a:lnTo>
                    <a:pt x="87754" y="119055"/>
                  </a:lnTo>
                  <a:lnTo>
                    <a:pt x="94087" y="106301"/>
                  </a:lnTo>
                  <a:lnTo>
                    <a:pt x="102350" y="74620"/>
                  </a:lnTo>
                  <a:lnTo>
                    <a:pt x="111002" y="30484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706">
              <a:extLst>
                <a:ext uri="{FF2B5EF4-FFF2-40B4-BE49-F238E27FC236}">
                  <a16:creationId xmlns:a16="http://schemas.microsoft.com/office/drawing/2014/main" id="{89493171-F284-DA16-43D6-87CA8FE72206}"/>
                </a:ext>
              </a:extLst>
            </p:cNvPr>
            <p:cNvSpPr/>
            <p:nvPr>
              <p:custDataLst>
                <p:tags r:id="rId167"/>
              </p:custDataLst>
            </p:nvPr>
          </p:nvSpPr>
          <p:spPr>
            <a:xfrm>
              <a:off x="1219746" y="2714869"/>
              <a:ext cx="94705" cy="278236"/>
            </a:xfrm>
            <a:custGeom>
              <a:avLst/>
              <a:gdLst/>
              <a:ahLst/>
              <a:cxnLst/>
              <a:rect l="0" t="0" r="0" b="0"/>
              <a:pathLst>
                <a:path w="94705" h="278236">
                  <a:moveTo>
                    <a:pt x="56604" y="56906"/>
                  </a:moveTo>
                  <a:lnTo>
                    <a:pt x="56604" y="56906"/>
                  </a:lnTo>
                  <a:lnTo>
                    <a:pt x="56604" y="34158"/>
                  </a:lnTo>
                  <a:lnTo>
                    <a:pt x="55546" y="32215"/>
                  </a:lnTo>
                  <a:lnTo>
                    <a:pt x="53782" y="30921"/>
                  </a:lnTo>
                  <a:lnTo>
                    <a:pt x="51547" y="30057"/>
                  </a:lnTo>
                  <a:lnTo>
                    <a:pt x="50058" y="28424"/>
                  </a:lnTo>
                  <a:lnTo>
                    <a:pt x="48403" y="23786"/>
                  </a:lnTo>
                  <a:lnTo>
                    <a:pt x="46903" y="22126"/>
                  </a:lnTo>
                  <a:lnTo>
                    <a:pt x="42415" y="20282"/>
                  </a:lnTo>
                  <a:lnTo>
                    <a:pt x="40794" y="17673"/>
                  </a:lnTo>
                  <a:lnTo>
                    <a:pt x="37456" y="6005"/>
                  </a:lnTo>
                  <a:lnTo>
                    <a:pt x="35372" y="3922"/>
                  </a:lnTo>
                  <a:lnTo>
                    <a:pt x="29479" y="579"/>
                  </a:lnTo>
                  <a:lnTo>
                    <a:pt x="23402" y="0"/>
                  </a:lnTo>
                  <a:lnTo>
                    <a:pt x="20711" y="2035"/>
                  </a:lnTo>
                  <a:lnTo>
                    <a:pt x="14899" y="9941"/>
                  </a:lnTo>
                  <a:lnTo>
                    <a:pt x="3602" y="39868"/>
                  </a:lnTo>
                  <a:lnTo>
                    <a:pt x="0" y="75633"/>
                  </a:lnTo>
                  <a:lnTo>
                    <a:pt x="5341" y="86748"/>
                  </a:lnTo>
                  <a:lnTo>
                    <a:pt x="9729" y="92676"/>
                  </a:lnTo>
                  <a:lnTo>
                    <a:pt x="13712" y="95569"/>
                  </a:lnTo>
                  <a:lnTo>
                    <a:pt x="17426" y="96439"/>
                  </a:lnTo>
                  <a:lnTo>
                    <a:pt x="25433" y="94585"/>
                  </a:lnTo>
                  <a:lnTo>
                    <a:pt x="44998" y="84770"/>
                  </a:lnTo>
                  <a:lnTo>
                    <a:pt x="59368" y="72641"/>
                  </a:lnTo>
                  <a:lnTo>
                    <a:pt x="63124" y="66368"/>
                  </a:lnTo>
                  <a:lnTo>
                    <a:pt x="65536" y="53719"/>
                  </a:lnTo>
                  <a:lnTo>
                    <a:pt x="66077" y="39737"/>
                  </a:lnTo>
                  <a:lnTo>
                    <a:pt x="66128" y="86211"/>
                  </a:lnTo>
                  <a:lnTo>
                    <a:pt x="66129" y="121563"/>
                  </a:lnTo>
                  <a:lnTo>
                    <a:pt x="68951" y="168612"/>
                  </a:lnTo>
                  <a:lnTo>
                    <a:pt x="74330" y="203737"/>
                  </a:lnTo>
                  <a:lnTo>
                    <a:pt x="67941" y="247927"/>
                  </a:lnTo>
                  <a:lnTo>
                    <a:pt x="67337" y="257278"/>
                  </a:lnTo>
                  <a:lnTo>
                    <a:pt x="64818" y="264571"/>
                  </a:lnTo>
                  <a:lnTo>
                    <a:pt x="56374" y="275496"/>
                  </a:lnTo>
                  <a:lnTo>
                    <a:pt x="52217" y="277774"/>
                  </a:lnTo>
                  <a:lnTo>
                    <a:pt x="48388" y="278235"/>
                  </a:lnTo>
                  <a:lnTo>
                    <a:pt x="41311" y="275925"/>
                  </a:lnTo>
                  <a:lnTo>
                    <a:pt x="34638" y="271370"/>
                  </a:lnTo>
                  <a:lnTo>
                    <a:pt x="30966" y="257351"/>
                  </a:lnTo>
                  <a:lnTo>
                    <a:pt x="29474" y="210420"/>
                  </a:lnTo>
                  <a:lnTo>
                    <a:pt x="33257" y="195337"/>
                  </a:lnTo>
                  <a:lnTo>
                    <a:pt x="41289" y="184400"/>
                  </a:lnTo>
                  <a:lnTo>
                    <a:pt x="64308" y="165339"/>
                  </a:lnTo>
                  <a:lnTo>
                    <a:pt x="94704" y="1521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707">
              <a:extLst>
                <a:ext uri="{FF2B5EF4-FFF2-40B4-BE49-F238E27FC236}">
                  <a16:creationId xmlns:a16="http://schemas.microsoft.com/office/drawing/2014/main" id="{323D9520-EA6C-7E28-14C6-8CE7A0D11014}"/>
                </a:ext>
              </a:extLst>
            </p:cNvPr>
            <p:cNvSpPr/>
            <p:nvPr>
              <p:custDataLst>
                <p:tags r:id="rId168"/>
              </p:custDataLst>
            </p:nvPr>
          </p:nvSpPr>
          <p:spPr>
            <a:xfrm>
              <a:off x="1362075" y="286702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0"/>
                  </a:moveTo>
                  <a:lnTo>
                    <a:pt x="19050" y="0"/>
                  </a:lnTo>
                  <a:lnTo>
                    <a:pt x="13993" y="0"/>
                  </a:lnTo>
                  <a:lnTo>
                    <a:pt x="8689" y="2822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708">
              <a:extLst>
                <a:ext uri="{FF2B5EF4-FFF2-40B4-BE49-F238E27FC236}">
                  <a16:creationId xmlns:a16="http://schemas.microsoft.com/office/drawing/2014/main" id="{6D7D790B-4BA3-8B45-77BF-911D0B39B3E0}"/>
                </a:ext>
              </a:extLst>
            </p:cNvPr>
            <p:cNvSpPr/>
            <p:nvPr>
              <p:custDataLst>
                <p:tags r:id="rId169"/>
              </p:custDataLst>
            </p:nvPr>
          </p:nvSpPr>
          <p:spPr>
            <a:xfrm>
              <a:off x="1514475" y="2714625"/>
              <a:ext cx="85726" cy="19051"/>
            </a:xfrm>
            <a:custGeom>
              <a:avLst/>
              <a:gdLst/>
              <a:ahLst/>
              <a:cxnLst/>
              <a:rect l="0" t="0" r="0" b="0"/>
              <a:pathLst>
                <a:path w="85726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3994"/>
                  </a:lnTo>
                  <a:lnTo>
                    <a:pt x="10361" y="11511"/>
                  </a:lnTo>
                  <a:lnTo>
                    <a:pt x="57419" y="640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SMARTInkShape-709">
              <a:extLst>
                <a:ext uri="{FF2B5EF4-FFF2-40B4-BE49-F238E27FC236}">
                  <a16:creationId xmlns:a16="http://schemas.microsoft.com/office/drawing/2014/main" id="{AD2FEE40-864F-EE4D-7691-13F71D826CFA}"/>
                </a:ext>
              </a:extLst>
            </p:cNvPr>
            <p:cNvSpPr/>
            <p:nvPr>
              <p:custDataLst>
                <p:tags r:id="rId170"/>
              </p:custDataLst>
            </p:nvPr>
          </p:nvSpPr>
          <p:spPr>
            <a:xfrm>
              <a:off x="1504950" y="2771775"/>
              <a:ext cx="133351" cy="28524"/>
            </a:xfrm>
            <a:custGeom>
              <a:avLst/>
              <a:gdLst/>
              <a:ahLst/>
              <a:cxnLst/>
              <a:rect l="0" t="0" r="0" b="0"/>
              <a:pathLst>
                <a:path w="133351" h="28524">
                  <a:moveTo>
                    <a:pt x="0" y="19050"/>
                  </a:moveTo>
                  <a:lnTo>
                    <a:pt x="0" y="19050"/>
                  </a:lnTo>
                  <a:lnTo>
                    <a:pt x="0" y="27251"/>
                  </a:lnTo>
                  <a:lnTo>
                    <a:pt x="46134" y="28523"/>
                  </a:lnTo>
                  <a:lnTo>
                    <a:pt x="59663" y="27494"/>
                  </a:lnTo>
                  <a:lnTo>
                    <a:pt x="106043" y="11240"/>
                  </a:lnTo>
                  <a:lnTo>
                    <a:pt x="120273" y="8806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MARTInkShape-710">
              <a:extLst>
                <a:ext uri="{FF2B5EF4-FFF2-40B4-BE49-F238E27FC236}">
                  <a16:creationId xmlns:a16="http://schemas.microsoft.com/office/drawing/2014/main" id="{BEB22D31-0AE0-2A70-5A6C-17044EA8E54E}"/>
                </a:ext>
              </a:extLst>
            </p:cNvPr>
            <p:cNvSpPr/>
            <p:nvPr>
              <p:custDataLst>
                <p:tags r:id="rId171"/>
              </p:custDataLst>
            </p:nvPr>
          </p:nvSpPr>
          <p:spPr>
            <a:xfrm>
              <a:off x="1811074" y="2676692"/>
              <a:ext cx="332052" cy="218909"/>
            </a:xfrm>
            <a:custGeom>
              <a:avLst/>
              <a:gdLst/>
              <a:ahLst/>
              <a:cxnLst/>
              <a:rect l="0" t="0" r="0" b="0"/>
              <a:pathLst>
                <a:path w="332052" h="218909">
                  <a:moveTo>
                    <a:pt x="8201" y="218908"/>
                  </a:moveTo>
                  <a:lnTo>
                    <a:pt x="8201" y="218908"/>
                  </a:lnTo>
                  <a:lnTo>
                    <a:pt x="0" y="218908"/>
                  </a:lnTo>
                  <a:lnTo>
                    <a:pt x="6389" y="208547"/>
                  </a:lnTo>
                  <a:lnTo>
                    <a:pt x="6993" y="205650"/>
                  </a:lnTo>
                  <a:lnTo>
                    <a:pt x="47893" y="160285"/>
                  </a:lnTo>
                  <a:lnTo>
                    <a:pt x="76588" y="118224"/>
                  </a:lnTo>
                  <a:lnTo>
                    <a:pt x="110230" y="74232"/>
                  </a:lnTo>
                  <a:lnTo>
                    <a:pt x="138498" y="29422"/>
                  </a:lnTo>
                  <a:lnTo>
                    <a:pt x="141252" y="22509"/>
                  </a:lnTo>
                  <a:lnTo>
                    <a:pt x="147695" y="12667"/>
                  </a:lnTo>
                  <a:lnTo>
                    <a:pt x="151037" y="0"/>
                  </a:lnTo>
                  <a:lnTo>
                    <a:pt x="150015" y="23694"/>
                  </a:lnTo>
                  <a:lnTo>
                    <a:pt x="143537" y="53426"/>
                  </a:lnTo>
                  <a:lnTo>
                    <a:pt x="141943" y="94381"/>
                  </a:lnTo>
                  <a:lnTo>
                    <a:pt x="141667" y="118393"/>
                  </a:lnTo>
                  <a:lnTo>
                    <a:pt x="143745" y="124381"/>
                  </a:lnTo>
                  <a:lnTo>
                    <a:pt x="151698" y="133857"/>
                  </a:lnTo>
                  <a:lnTo>
                    <a:pt x="162289" y="138774"/>
                  </a:lnTo>
                  <a:lnTo>
                    <a:pt x="168076" y="140085"/>
                  </a:lnTo>
                  <a:lnTo>
                    <a:pt x="172993" y="139901"/>
                  </a:lnTo>
                  <a:lnTo>
                    <a:pt x="181278" y="136875"/>
                  </a:lnTo>
                  <a:lnTo>
                    <a:pt x="202005" y="119107"/>
                  </a:lnTo>
                  <a:lnTo>
                    <a:pt x="218142" y="88678"/>
                  </a:lnTo>
                  <a:lnTo>
                    <a:pt x="236435" y="41166"/>
                  </a:lnTo>
                  <a:lnTo>
                    <a:pt x="245747" y="11986"/>
                  </a:lnTo>
                  <a:lnTo>
                    <a:pt x="245940" y="12169"/>
                  </a:lnTo>
                  <a:lnTo>
                    <a:pt x="246154" y="15193"/>
                  </a:lnTo>
                  <a:lnTo>
                    <a:pt x="238764" y="52303"/>
                  </a:lnTo>
                  <a:lnTo>
                    <a:pt x="240205" y="86994"/>
                  </a:lnTo>
                  <a:lnTo>
                    <a:pt x="246578" y="132980"/>
                  </a:lnTo>
                  <a:lnTo>
                    <a:pt x="251024" y="142971"/>
                  </a:lnTo>
                  <a:lnTo>
                    <a:pt x="253691" y="146058"/>
                  </a:lnTo>
                  <a:lnTo>
                    <a:pt x="259477" y="149489"/>
                  </a:lnTo>
                  <a:lnTo>
                    <a:pt x="268399" y="148191"/>
                  </a:lnTo>
                  <a:lnTo>
                    <a:pt x="286317" y="143791"/>
                  </a:lnTo>
                  <a:lnTo>
                    <a:pt x="332051" y="1331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MARTInkShape-711">
              <a:extLst>
                <a:ext uri="{FF2B5EF4-FFF2-40B4-BE49-F238E27FC236}">
                  <a16:creationId xmlns:a16="http://schemas.microsoft.com/office/drawing/2014/main" id="{85429F54-034F-1506-264A-ACB8AEEE394A}"/>
                </a:ext>
              </a:extLst>
            </p:cNvPr>
            <p:cNvSpPr/>
            <p:nvPr>
              <p:custDataLst>
                <p:tags r:id="rId172"/>
              </p:custDataLst>
            </p:nvPr>
          </p:nvSpPr>
          <p:spPr>
            <a:xfrm>
              <a:off x="847725" y="3210041"/>
              <a:ext cx="155982" cy="152106"/>
            </a:xfrm>
            <a:custGeom>
              <a:avLst/>
              <a:gdLst/>
              <a:ahLst/>
              <a:cxnLst/>
              <a:rect l="0" t="0" r="0" b="0"/>
              <a:pathLst>
                <a:path w="155982" h="152106">
                  <a:moveTo>
                    <a:pt x="123825" y="9409"/>
                  </a:moveTo>
                  <a:lnTo>
                    <a:pt x="123825" y="9409"/>
                  </a:lnTo>
                  <a:lnTo>
                    <a:pt x="128882" y="9409"/>
                  </a:lnTo>
                  <a:lnTo>
                    <a:pt x="130371" y="8351"/>
                  </a:lnTo>
                  <a:lnTo>
                    <a:pt x="131364" y="6587"/>
                  </a:lnTo>
                  <a:lnTo>
                    <a:pt x="133234" y="276"/>
                  </a:lnTo>
                  <a:lnTo>
                    <a:pt x="128259" y="0"/>
                  </a:lnTo>
                  <a:lnTo>
                    <a:pt x="122973" y="2758"/>
                  </a:lnTo>
                  <a:lnTo>
                    <a:pt x="120082" y="4975"/>
                  </a:lnTo>
                  <a:lnTo>
                    <a:pt x="111225" y="7438"/>
                  </a:lnTo>
                  <a:lnTo>
                    <a:pt x="75599" y="16754"/>
                  </a:lnTo>
                  <a:lnTo>
                    <a:pt x="50956" y="28655"/>
                  </a:lnTo>
                  <a:lnTo>
                    <a:pt x="46671" y="31765"/>
                  </a:lnTo>
                  <a:lnTo>
                    <a:pt x="43814" y="35954"/>
                  </a:lnTo>
                  <a:lnTo>
                    <a:pt x="40639" y="46254"/>
                  </a:lnTo>
                  <a:lnTo>
                    <a:pt x="40851" y="50906"/>
                  </a:lnTo>
                  <a:lnTo>
                    <a:pt x="43909" y="58896"/>
                  </a:lnTo>
                  <a:lnTo>
                    <a:pt x="47264" y="61450"/>
                  </a:lnTo>
                  <a:lnTo>
                    <a:pt x="93615" y="76621"/>
                  </a:lnTo>
                  <a:lnTo>
                    <a:pt x="132272" y="93088"/>
                  </a:lnTo>
                  <a:lnTo>
                    <a:pt x="147024" y="109109"/>
                  </a:lnTo>
                  <a:lnTo>
                    <a:pt x="154597" y="121101"/>
                  </a:lnTo>
                  <a:lnTo>
                    <a:pt x="155981" y="126204"/>
                  </a:lnTo>
                  <a:lnTo>
                    <a:pt x="155846" y="130664"/>
                  </a:lnTo>
                  <a:lnTo>
                    <a:pt x="154697" y="134696"/>
                  </a:lnTo>
                  <a:lnTo>
                    <a:pt x="144954" y="141997"/>
                  </a:lnTo>
                  <a:lnTo>
                    <a:pt x="128983" y="147712"/>
                  </a:lnTo>
                  <a:lnTo>
                    <a:pt x="87057" y="151381"/>
                  </a:lnTo>
                  <a:lnTo>
                    <a:pt x="47888" y="152105"/>
                  </a:lnTo>
                  <a:lnTo>
                    <a:pt x="0" y="1427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SMARTInkShape-712">
              <a:extLst>
                <a:ext uri="{FF2B5EF4-FFF2-40B4-BE49-F238E27FC236}">
                  <a16:creationId xmlns:a16="http://schemas.microsoft.com/office/drawing/2014/main" id="{80FA6569-13CE-4165-BF6A-D55DDA65188A}"/>
                </a:ext>
              </a:extLst>
            </p:cNvPr>
            <p:cNvSpPr/>
            <p:nvPr>
              <p:custDataLst>
                <p:tags r:id="rId173"/>
              </p:custDataLst>
            </p:nvPr>
          </p:nvSpPr>
          <p:spPr>
            <a:xfrm>
              <a:off x="1038652" y="3135441"/>
              <a:ext cx="123399" cy="216540"/>
            </a:xfrm>
            <a:custGeom>
              <a:avLst/>
              <a:gdLst/>
              <a:ahLst/>
              <a:cxnLst/>
              <a:rect l="0" t="0" r="0" b="0"/>
              <a:pathLst>
                <a:path w="123399" h="216540">
                  <a:moveTo>
                    <a:pt x="18623" y="17334"/>
                  </a:moveTo>
                  <a:lnTo>
                    <a:pt x="18623" y="17334"/>
                  </a:lnTo>
                  <a:lnTo>
                    <a:pt x="18623" y="12278"/>
                  </a:lnTo>
                  <a:lnTo>
                    <a:pt x="21445" y="6973"/>
                  </a:lnTo>
                  <a:lnTo>
                    <a:pt x="26824" y="0"/>
                  </a:lnTo>
                  <a:lnTo>
                    <a:pt x="27265" y="486"/>
                  </a:lnTo>
                  <a:lnTo>
                    <a:pt x="27756" y="3849"/>
                  </a:lnTo>
                  <a:lnTo>
                    <a:pt x="19913" y="49146"/>
                  </a:lnTo>
                  <a:lnTo>
                    <a:pt x="19005" y="87203"/>
                  </a:lnTo>
                  <a:lnTo>
                    <a:pt x="13680" y="125290"/>
                  </a:lnTo>
                  <a:lnTo>
                    <a:pt x="10456" y="163385"/>
                  </a:lnTo>
                  <a:lnTo>
                    <a:pt x="1016" y="208013"/>
                  </a:lnTo>
                  <a:lnTo>
                    <a:pt x="0" y="214590"/>
                  </a:lnTo>
                  <a:lnTo>
                    <a:pt x="916" y="215513"/>
                  </a:lnTo>
                  <a:lnTo>
                    <a:pt x="4756" y="216539"/>
                  </a:lnTo>
                  <a:lnTo>
                    <a:pt x="24507" y="216139"/>
                  </a:lnTo>
                  <a:lnTo>
                    <a:pt x="68685" y="202156"/>
                  </a:lnTo>
                  <a:lnTo>
                    <a:pt x="115138" y="190258"/>
                  </a:lnTo>
                  <a:lnTo>
                    <a:pt x="123398" y="1887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713">
              <a:extLst>
                <a:ext uri="{FF2B5EF4-FFF2-40B4-BE49-F238E27FC236}">
                  <a16:creationId xmlns:a16="http://schemas.microsoft.com/office/drawing/2014/main" id="{419CC571-BD64-02C7-0B17-07DF8C8379C4}"/>
                </a:ext>
              </a:extLst>
            </p:cNvPr>
            <p:cNvSpPr/>
            <p:nvPr>
              <p:custDataLst>
                <p:tags r:id="rId174"/>
              </p:custDataLst>
            </p:nvPr>
          </p:nvSpPr>
          <p:spPr>
            <a:xfrm>
              <a:off x="1047750" y="3240548"/>
              <a:ext cx="152401" cy="36053"/>
            </a:xfrm>
            <a:custGeom>
              <a:avLst/>
              <a:gdLst/>
              <a:ahLst/>
              <a:cxnLst/>
              <a:rect l="0" t="0" r="0" b="0"/>
              <a:pathLst>
                <a:path w="152401" h="36053">
                  <a:moveTo>
                    <a:pt x="0" y="36052"/>
                  </a:moveTo>
                  <a:lnTo>
                    <a:pt x="0" y="36052"/>
                  </a:lnTo>
                  <a:lnTo>
                    <a:pt x="36923" y="19805"/>
                  </a:lnTo>
                  <a:lnTo>
                    <a:pt x="46571" y="11600"/>
                  </a:lnTo>
                  <a:lnTo>
                    <a:pt x="93990" y="1293"/>
                  </a:lnTo>
                  <a:lnTo>
                    <a:pt x="122393" y="0"/>
                  </a:lnTo>
                  <a:lnTo>
                    <a:pt x="152400" y="747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ARTInkShape-714">
              <a:extLst>
                <a:ext uri="{FF2B5EF4-FFF2-40B4-BE49-F238E27FC236}">
                  <a16:creationId xmlns:a16="http://schemas.microsoft.com/office/drawing/2014/main" id="{8592C138-814B-C534-E8C1-E5F31433E2CC}"/>
                </a:ext>
              </a:extLst>
            </p:cNvPr>
            <p:cNvSpPr/>
            <p:nvPr>
              <p:custDataLst>
                <p:tags r:id="rId175"/>
              </p:custDataLst>
            </p:nvPr>
          </p:nvSpPr>
          <p:spPr>
            <a:xfrm>
              <a:off x="1192742" y="3124200"/>
              <a:ext cx="112184" cy="232107"/>
            </a:xfrm>
            <a:custGeom>
              <a:avLst/>
              <a:gdLst/>
              <a:ahLst/>
              <a:cxnLst/>
              <a:rect l="0" t="0" r="0" b="0"/>
              <a:pathLst>
                <a:path w="112184" h="232107">
                  <a:moveTo>
                    <a:pt x="112183" y="123825"/>
                  </a:moveTo>
                  <a:lnTo>
                    <a:pt x="112183" y="123825"/>
                  </a:lnTo>
                  <a:lnTo>
                    <a:pt x="112183" y="118769"/>
                  </a:lnTo>
                  <a:lnTo>
                    <a:pt x="109361" y="113464"/>
                  </a:lnTo>
                  <a:lnTo>
                    <a:pt x="107126" y="110568"/>
                  </a:lnTo>
                  <a:lnTo>
                    <a:pt x="101822" y="107349"/>
                  </a:lnTo>
                  <a:lnTo>
                    <a:pt x="95936" y="104861"/>
                  </a:lnTo>
                  <a:lnTo>
                    <a:pt x="89793" y="100227"/>
                  </a:lnTo>
                  <a:lnTo>
                    <a:pt x="80712" y="97462"/>
                  </a:lnTo>
                  <a:lnTo>
                    <a:pt x="52246" y="95380"/>
                  </a:lnTo>
                  <a:lnTo>
                    <a:pt x="20956" y="120706"/>
                  </a:lnTo>
                  <a:lnTo>
                    <a:pt x="12371" y="130906"/>
                  </a:lnTo>
                  <a:lnTo>
                    <a:pt x="2646" y="154498"/>
                  </a:lnTo>
                  <a:lnTo>
                    <a:pt x="0" y="172382"/>
                  </a:lnTo>
                  <a:lnTo>
                    <a:pt x="4468" y="190914"/>
                  </a:lnTo>
                  <a:lnTo>
                    <a:pt x="13510" y="207618"/>
                  </a:lnTo>
                  <a:lnTo>
                    <a:pt x="30500" y="222971"/>
                  </a:lnTo>
                  <a:lnTo>
                    <a:pt x="42719" y="230684"/>
                  </a:lnTo>
                  <a:lnTo>
                    <a:pt x="48940" y="232106"/>
                  </a:lnTo>
                  <a:lnTo>
                    <a:pt x="61497" y="230864"/>
                  </a:lnTo>
                  <a:lnTo>
                    <a:pt x="71312" y="223962"/>
                  </a:lnTo>
                  <a:lnTo>
                    <a:pt x="79201" y="212780"/>
                  </a:lnTo>
                  <a:lnTo>
                    <a:pt x="86236" y="197227"/>
                  </a:lnTo>
                  <a:lnTo>
                    <a:pt x="91089" y="155451"/>
                  </a:lnTo>
                  <a:lnTo>
                    <a:pt x="92527" y="107914"/>
                  </a:lnTo>
                  <a:lnTo>
                    <a:pt x="87897" y="60314"/>
                  </a:lnTo>
                  <a:lnTo>
                    <a:pt x="77909" y="15206"/>
                  </a:lnTo>
                  <a:lnTo>
                    <a:pt x="74587" y="2002"/>
                  </a:lnTo>
                  <a:lnTo>
                    <a:pt x="75477" y="1335"/>
                  </a:lnTo>
                  <a:lnTo>
                    <a:pt x="8360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715">
              <a:extLst>
                <a:ext uri="{FF2B5EF4-FFF2-40B4-BE49-F238E27FC236}">
                  <a16:creationId xmlns:a16="http://schemas.microsoft.com/office/drawing/2014/main" id="{ABA886C7-D48F-EC23-43AC-F98748EF4594}"/>
                </a:ext>
              </a:extLst>
            </p:cNvPr>
            <p:cNvSpPr/>
            <p:nvPr>
              <p:custDataLst>
                <p:tags r:id="rId176"/>
              </p:custDataLst>
            </p:nvPr>
          </p:nvSpPr>
          <p:spPr>
            <a:xfrm>
              <a:off x="1371600" y="33242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716">
              <a:extLst>
                <a:ext uri="{FF2B5EF4-FFF2-40B4-BE49-F238E27FC236}">
                  <a16:creationId xmlns:a16="http://schemas.microsoft.com/office/drawing/2014/main" id="{DD26440F-6073-D4FD-DCB1-DB56ED1BBE97}"/>
                </a:ext>
              </a:extLst>
            </p:cNvPr>
            <p:cNvSpPr/>
            <p:nvPr>
              <p:custDataLst>
                <p:tags r:id="rId177"/>
              </p:custDataLst>
            </p:nvPr>
          </p:nvSpPr>
          <p:spPr>
            <a:xfrm>
              <a:off x="1486584" y="3124200"/>
              <a:ext cx="94567" cy="246509"/>
            </a:xfrm>
            <a:custGeom>
              <a:avLst/>
              <a:gdLst/>
              <a:ahLst/>
              <a:cxnLst/>
              <a:rect l="0" t="0" r="0" b="0"/>
              <a:pathLst>
                <a:path w="94567" h="246509">
                  <a:moveTo>
                    <a:pt x="94566" y="142875"/>
                  </a:moveTo>
                  <a:lnTo>
                    <a:pt x="94566" y="142875"/>
                  </a:lnTo>
                  <a:lnTo>
                    <a:pt x="94566" y="137387"/>
                  </a:lnTo>
                  <a:lnTo>
                    <a:pt x="94566" y="139731"/>
                  </a:lnTo>
                  <a:lnTo>
                    <a:pt x="93508" y="139720"/>
                  </a:lnTo>
                  <a:lnTo>
                    <a:pt x="86365" y="134398"/>
                  </a:lnTo>
                  <a:lnTo>
                    <a:pt x="84244" y="125953"/>
                  </a:lnTo>
                  <a:lnTo>
                    <a:pt x="80101" y="120184"/>
                  </a:lnTo>
                  <a:lnTo>
                    <a:pt x="74731" y="116915"/>
                  </a:lnTo>
                  <a:lnTo>
                    <a:pt x="68817" y="114404"/>
                  </a:lnTo>
                  <a:lnTo>
                    <a:pt x="62661" y="109760"/>
                  </a:lnTo>
                  <a:lnTo>
                    <a:pt x="53575" y="106991"/>
                  </a:lnTo>
                  <a:lnTo>
                    <a:pt x="48189" y="106252"/>
                  </a:lnTo>
                  <a:lnTo>
                    <a:pt x="43539" y="107877"/>
                  </a:lnTo>
                  <a:lnTo>
                    <a:pt x="20048" y="131419"/>
                  </a:lnTo>
                  <a:lnTo>
                    <a:pt x="7105" y="154651"/>
                  </a:lnTo>
                  <a:lnTo>
                    <a:pt x="1624" y="171529"/>
                  </a:lnTo>
                  <a:lnTo>
                    <a:pt x="0" y="193346"/>
                  </a:lnTo>
                  <a:lnTo>
                    <a:pt x="4575" y="214862"/>
                  </a:lnTo>
                  <a:lnTo>
                    <a:pt x="17690" y="234642"/>
                  </a:lnTo>
                  <a:lnTo>
                    <a:pt x="26179" y="241869"/>
                  </a:lnTo>
                  <a:lnTo>
                    <a:pt x="33480" y="245081"/>
                  </a:lnTo>
                  <a:lnTo>
                    <a:pt x="40253" y="246508"/>
                  </a:lnTo>
                  <a:lnTo>
                    <a:pt x="43541" y="244772"/>
                  </a:lnTo>
                  <a:lnTo>
                    <a:pt x="50016" y="237199"/>
                  </a:lnTo>
                  <a:lnTo>
                    <a:pt x="69157" y="189583"/>
                  </a:lnTo>
                  <a:lnTo>
                    <a:pt x="73632" y="151540"/>
                  </a:lnTo>
                  <a:lnTo>
                    <a:pt x="77501" y="119210"/>
                  </a:lnTo>
                  <a:lnTo>
                    <a:pt x="80632" y="85790"/>
                  </a:lnTo>
                  <a:lnTo>
                    <a:pt x="76840" y="38309"/>
                  </a:lnTo>
                  <a:lnTo>
                    <a:pt x="75594" y="6920"/>
                  </a:lnTo>
                  <a:lnTo>
                    <a:pt x="76626" y="4613"/>
                  </a:lnTo>
                  <a:lnTo>
                    <a:pt x="8504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MARTInkShape-717">
              <a:extLst>
                <a:ext uri="{FF2B5EF4-FFF2-40B4-BE49-F238E27FC236}">
                  <a16:creationId xmlns:a16="http://schemas.microsoft.com/office/drawing/2014/main" id="{6DFA0AF0-4B50-3A7F-2DEA-B1E1DCF70796}"/>
                </a:ext>
              </a:extLst>
            </p:cNvPr>
            <p:cNvSpPr/>
            <p:nvPr>
              <p:custDataLst>
                <p:tags r:id="rId178"/>
              </p:custDataLst>
            </p:nvPr>
          </p:nvSpPr>
          <p:spPr>
            <a:xfrm>
              <a:off x="1610817" y="3222929"/>
              <a:ext cx="92152" cy="120023"/>
            </a:xfrm>
            <a:custGeom>
              <a:avLst/>
              <a:gdLst/>
              <a:ahLst/>
              <a:cxnLst/>
              <a:rect l="0" t="0" r="0" b="0"/>
              <a:pathLst>
                <a:path w="92152" h="120023">
                  <a:moveTo>
                    <a:pt x="8433" y="34621"/>
                  </a:moveTo>
                  <a:lnTo>
                    <a:pt x="8433" y="34621"/>
                  </a:lnTo>
                  <a:lnTo>
                    <a:pt x="8433" y="39678"/>
                  </a:lnTo>
                  <a:lnTo>
                    <a:pt x="11255" y="44982"/>
                  </a:lnTo>
                  <a:lnTo>
                    <a:pt x="21691" y="57011"/>
                  </a:lnTo>
                  <a:lnTo>
                    <a:pt x="30553" y="60447"/>
                  </a:lnTo>
                  <a:lnTo>
                    <a:pt x="35880" y="61364"/>
                  </a:lnTo>
                  <a:lnTo>
                    <a:pt x="44621" y="59559"/>
                  </a:lnTo>
                  <a:lnTo>
                    <a:pt x="87383" y="36439"/>
                  </a:lnTo>
                  <a:lnTo>
                    <a:pt x="89641" y="33716"/>
                  </a:lnTo>
                  <a:lnTo>
                    <a:pt x="92151" y="25047"/>
                  </a:lnTo>
                  <a:lnTo>
                    <a:pt x="90444" y="14138"/>
                  </a:lnTo>
                  <a:lnTo>
                    <a:pt x="86157" y="4351"/>
                  </a:lnTo>
                  <a:lnTo>
                    <a:pt x="83532" y="1740"/>
                  </a:lnTo>
                  <a:lnTo>
                    <a:pt x="80724" y="0"/>
                  </a:lnTo>
                  <a:lnTo>
                    <a:pt x="69137" y="890"/>
                  </a:lnTo>
                  <a:lnTo>
                    <a:pt x="40885" y="10084"/>
                  </a:lnTo>
                  <a:lnTo>
                    <a:pt x="21341" y="29114"/>
                  </a:lnTo>
                  <a:lnTo>
                    <a:pt x="4437" y="61873"/>
                  </a:lnTo>
                  <a:lnTo>
                    <a:pt x="0" y="83553"/>
                  </a:lnTo>
                  <a:lnTo>
                    <a:pt x="452" y="95527"/>
                  </a:lnTo>
                  <a:lnTo>
                    <a:pt x="7173" y="116659"/>
                  </a:lnTo>
                  <a:lnTo>
                    <a:pt x="9710" y="117888"/>
                  </a:lnTo>
                  <a:lnTo>
                    <a:pt x="34837" y="120022"/>
                  </a:lnTo>
                  <a:lnTo>
                    <a:pt x="46979" y="114558"/>
                  </a:lnTo>
                  <a:lnTo>
                    <a:pt x="59431" y="107190"/>
                  </a:lnTo>
                  <a:lnTo>
                    <a:pt x="84633" y="10129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MARTInkShape-718">
              <a:extLst>
                <a:ext uri="{FF2B5EF4-FFF2-40B4-BE49-F238E27FC236}">
                  <a16:creationId xmlns:a16="http://schemas.microsoft.com/office/drawing/2014/main" id="{73241AA6-BE84-A5A6-6955-7D3EC1A72162}"/>
                </a:ext>
              </a:extLst>
            </p:cNvPr>
            <p:cNvSpPr/>
            <p:nvPr>
              <p:custDataLst>
                <p:tags r:id="rId179"/>
              </p:custDataLst>
            </p:nvPr>
          </p:nvSpPr>
          <p:spPr>
            <a:xfrm>
              <a:off x="1752600" y="3181350"/>
              <a:ext cx="95251" cy="151646"/>
            </a:xfrm>
            <a:custGeom>
              <a:avLst/>
              <a:gdLst/>
              <a:ahLst/>
              <a:cxnLst/>
              <a:rect l="0" t="0" r="0" b="0"/>
              <a:pathLst>
                <a:path w="95251" h="151646">
                  <a:moveTo>
                    <a:pt x="0" y="66675"/>
                  </a:moveTo>
                  <a:lnTo>
                    <a:pt x="0" y="66675"/>
                  </a:lnTo>
                  <a:lnTo>
                    <a:pt x="5056" y="66675"/>
                  </a:lnTo>
                  <a:lnTo>
                    <a:pt x="6546" y="65617"/>
                  </a:lnTo>
                  <a:lnTo>
                    <a:pt x="7539" y="63853"/>
                  </a:lnTo>
                  <a:lnTo>
                    <a:pt x="9491" y="57266"/>
                  </a:lnTo>
                  <a:lnTo>
                    <a:pt x="16064" y="72382"/>
                  </a:lnTo>
                  <a:lnTo>
                    <a:pt x="25334" y="114718"/>
                  </a:lnTo>
                  <a:lnTo>
                    <a:pt x="28673" y="134650"/>
                  </a:lnTo>
                  <a:lnTo>
                    <a:pt x="33205" y="143806"/>
                  </a:lnTo>
                  <a:lnTo>
                    <a:pt x="35895" y="146671"/>
                  </a:lnTo>
                  <a:lnTo>
                    <a:pt x="45871" y="151645"/>
                  </a:lnTo>
                  <a:lnTo>
                    <a:pt x="49668" y="149242"/>
                  </a:lnTo>
                  <a:lnTo>
                    <a:pt x="55672" y="144133"/>
                  </a:lnTo>
                  <a:lnTo>
                    <a:pt x="56493" y="140612"/>
                  </a:lnTo>
                  <a:lnTo>
                    <a:pt x="57020" y="129728"/>
                  </a:lnTo>
                  <a:lnTo>
                    <a:pt x="72211" y="83157"/>
                  </a:lnTo>
                  <a:lnTo>
                    <a:pt x="80469" y="39475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SMARTInkShape-719">
              <a:extLst>
                <a:ext uri="{FF2B5EF4-FFF2-40B4-BE49-F238E27FC236}">
                  <a16:creationId xmlns:a16="http://schemas.microsoft.com/office/drawing/2014/main" id="{5E990600-DB8E-3C9A-AF26-B1C2B0CAA882}"/>
                </a:ext>
              </a:extLst>
            </p:cNvPr>
            <p:cNvSpPr/>
            <p:nvPr>
              <p:custDataLst>
                <p:tags r:id="rId180"/>
              </p:custDataLst>
            </p:nvPr>
          </p:nvSpPr>
          <p:spPr>
            <a:xfrm>
              <a:off x="1887274" y="3324225"/>
              <a:ext cx="8202" cy="1"/>
            </a:xfrm>
            <a:custGeom>
              <a:avLst/>
              <a:gdLst/>
              <a:ahLst/>
              <a:cxnLst/>
              <a:rect l="0" t="0" r="0" b="0"/>
              <a:pathLst>
                <a:path w="8202" h="1">
                  <a:moveTo>
                    <a:pt x="8201" y="0"/>
                  </a:moveTo>
                  <a:lnTo>
                    <a:pt x="8201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720">
              <a:extLst>
                <a:ext uri="{FF2B5EF4-FFF2-40B4-BE49-F238E27FC236}">
                  <a16:creationId xmlns:a16="http://schemas.microsoft.com/office/drawing/2014/main" id="{40B7BBBF-7E2D-0D75-EBB5-23E49EC124DA}"/>
                </a:ext>
              </a:extLst>
            </p:cNvPr>
            <p:cNvSpPr/>
            <p:nvPr>
              <p:custDataLst>
                <p:tags r:id="rId181"/>
              </p:custDataLst>
            </p:nvPr>
          </p:nvSpPr>
          <p:spPr>
            <a:xfrm>
              <a:off x="2105025" y="3200401"/>
              <a:ext cx="104776" cy="9525"/>
            </a:xfrm>
            <a:custGeom>
              <a:avLst/>
              <a:gdLst/>
              <a:ahLst/>
              <a:cxnLst/>
              <a:rect l="0" t="0" r="0" b="0"/>
              <a:pathLst>
                <a:path w="104776" h="9525">
                  <a:moveTo>
                    <a:pt x="0" y="9524"/>
                  </a:moveTo>
                  <a:lnTo>
                    <a:pt x="0" y="9524"/>
                  </a:lnTo>
                  <a:lnTo>
                    <a:pt x="5056" y="9524"/>
                  </a:lnTo>
                  <a:lnTo>
                    <a:pt x="6546" y="8466"/>
                  </a:lnTo>
                  <a:lnTo>
                    <a:pt x="7539" y="6702"/>
                  </a:lnTo>
                  <a:lnTo>
                    <a:pt x="8201" y="4468"/>
                  </a:lnTo>
                  <a:lnTo>
                    <a:pt x="17403" y="1985"/>
                  </a:lnTo>
                  <a:lnTo>
                    <a:pt x="64398" y="51"/>
                  </a:lnTo>
                  <a:lnTo>
                    <a:pt x="90184" y="0"/>
                  </a:lnTo>
                  <a:lnTo>
                    <a:pt x="95821" y="2822"/>
                  </a:lnTo>
                  <a:lnTo>
                    <a:pt x="104775" y="95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721">
              <a:extLst>
                <a:ext uri="{FF2B5EF4-FFF2-40B4-BE49-F238E27FC236}">
                  <a16:creationId xmlns:a16="http://schemas.microsoft.com/office/drawing/2014/main" id="{13E084DD-EB73-5416-235A-53501B08E654}"/>
                </a:ext>
              </a:extLst>
            </p:cNvPr>
            <p:cNvSpPr/>
            <p:nvPr>
              <p:custDataLst>
                <p:tags r:id="rId182"/>
              </p:custDataLst>
            </p:nvPr>
          </p:nvSpPr>
          <p:spPr>
            <a:xfrm>
              <a:off x="2095500" y="3257550"/>
              <a:ext cx="114301" cy="9526"/>
            </a:xfrm>
            <a:custGeom>
              <a:avLst/>
              <a:gdLst/>
              <a:ahLst/>
              <a:cxnLst/>
              <a:rect l="0" t="0" r="0" b="0"/>
              <a:pathLst>
                <a:path w="114301" h="9526">
                  <a:moveTo>
                    <a:pt x="0" y="9525"/>
                  </a:moveTo>
                  <a:lnTo>
                    <a:pt x="0" y="9525"/>
                  </a:lnTo>
                  <a:lnTo>
                    <a:pt x="34173" y="8467"/>
                  </a:lnTo>
                  <a:lnTo>
                    <a:pt x="79670" y="883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MARTInkShape-722">
              <a:extLst>
                <a:ext uri="{FF2B5EF4-FFF2-40B4-BE49-F238E27FC236}">
                  <a16:creationId xmlns:a16="http://schemas.microsoft.com/office/drawing/2014/main" id="{683F7B42-9B55-A888-E534-FFF57416347B}"/>
                </a:ext>
              </a:extLst>
            </p:cNvPr>
            <p:cNvSpPr/>
            <p:nvPr>
              <p:custDataLst>
                <p:tags r:id="rId183"/>
              </p:custDataLst>
            </p:nvPr>
          </p:nvSpPr>
          <p:spPr>
            <a:xfrm>
              <a:off x="2381515" y="3076982"/>
              <a:ext cx="256911" cy="247051"/>
            </a:xfrm>
            <a:custGeom>
              <a:avLst/>
              <a:gdLst/>
              <a:ahLst/>
              <a:cxnLst/>
              <a:rect l="0" t="0" r="0" b="0"/>
              <a:pathLst>
                <a:path w="256911" h="247051">
                  <a:moveTo>
                    <a:pt x="18785" y="113893"/>
                  </a:moveTo>
                  <a:lnTo>
                    <a:pt x="18785" y="113893"/>
                  </a:lnTo>
                  <a:lnTo>
                    <a:pt x="26986" y="105692"/>
                  </a:lnTo>
                  <a:lnTo>
                    <a:pt x="35653" y="103571"/>
                  </a:lnTo>
                  <a:lnTo>
                    <a:pt x="45537" y="97899"/>
                  </a:lnTo>
                  <a:lnTo>
                    <a:pt x="90674" y="94922"/>
                  </a:lnTo>
                  <a:lnTo>
                    <a:pt x="97655" y="94878"/>
                  </a:lnTo>
                  <a:lnTo>
                    <a:pt x="104286" y="97681"/>
                  </a:lnTo>
                  <a:lnTo>
                    <a:pt x="107535" y="99910"/>
                  </a:lnTo>
                  <a:lnTo>
                    <a:pt x="117166" y="113160"/>
                  </a:lnTo>
                  <a:lnTo>
                    <a:pt x="121665" y="125435"/>
                  </a:lnTo>
                  <a:lnTo>
                    <a:pt x="123394" y="167000"/>
                  </a:lnTo>
                  <a:lnTo>
                    <a:pt x="118454" y="186661"/>
                  </a:lnTo>
                  <a:lnTo>
                    <a:pt x="86922" y="232071"/>
                  </a:lnTo>
                  <a:lnTo>
                    <a:pt x="76937" y="239794"/>
                  </a:lnTo>
                  <a:lnTo>
                    <a:pt x="65444" y="243932"/>
                  </a:lnTo>
                  <a:lnTo>
                    <a:pt x="30104" y="247050"/>
                  </a:lnTo>
                  <a:lnTo>
                    <a:pt x="20994" y="244335"/>
                  </a:lnTo>
                  <a:lnTo>
                    <a:pt x="17083" y="242129"/>
                  </a:lnTo>
                  <a:lnTo>
                    <a:pt x="6521" y="228912"/>
                  </a:lnTo>
                  <a:lnTo>
                    <a:pt x="1746" y="211591"/>
                  </a:lnTo>
                  <a:lnTo>
                    <a:pt x="0" y="170111"/>
                  </a:lnTo>
                  <a:lnTo>
                    <a:pt x="911" y="152637"/>
                  </a:lnTo>
                  <a:lnTo>
                    <a:pt x="8432" y="129841"/>
                  </a:lnTo>
                  <a:lnTo>
                    <a:pt x="30331" y="95023"/>
                  </a:lnTo>
                  <a:lnTo>
                    <a:pt x="75470" y="58334"/>
                  </a:lnTo>
                  <a:lnTo>
                    <a:pt x="107194" y="40987"/>
                  </a:lnTo>
                  <a:lnTo>
                    <a:pt x="147667" y="22252"/>
                  </a:lnTo>
                  <a:lnTo>
                    <a:pt x="180788" y="11057"/>
                  </a:lnTo>
                  <a:lnTo>
                    <a:pt x="224242" y="1654"/>
                  </a:lnTo>
                  <a:lnTo>
                    <a:pt x="235170" y="0"/>
                  </a:lnTo>
                  <a:lnTo>
                    <a:pt x="239487" y="2596"/>
                  </a:lnTo>
                  <a:lnTo>
                    <a:pt x="256910" y="186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SMARTInkShape-Group135">
            <a:extLst>
              <a:ext uri="{FF2B5EF4-FFF2-40B4-BE49-F238E27FC236}">
                <a16:creationId xmlns:a16="http://schemas.microsoft.com/office/drawing/2014/main" id="{1D3CAA77-B7C6-E4D8-A607-C69F078AC5E7}"/>
              </a:ext>
            </a:extLst>
          </p:cNvPr>
          <p:cNvGrpSpPr/>
          <p:nvPr/>
        </p:nvGrpSpPr>
        <p:grpSpPr>
          <a:xfrm>
            <a:off x="944926" y="3754766"/>
            <a:ext cx="483825" cy="327187"/>
            <a:chOff x="944926" y="3754766"/>
            <a:chExt cx="483825" cy="327187"/>
          </a:xfrm>
        </p:grpSpPr>
        <p:sp>
          <p:nvSpPr>
            <p:cNvPr id="51" name="SMARTInkShape-723">
              <a:extLst>
                <a:ext uri="{FF2B5EF4-FFF2-40B4-BE49-F238E27FC236}">
                  <a16:creationId xmlns:a16="http://schemas.microsoft.com/office/drawing/2014/main" id="{D4D44448-1D74-3F6B-833B-9CD753BDD50C}"/>
                </a:ext>
              </a:extLst>
            </p:cNvPr>
            <p:cNvSpPr/>
            <p:nvPr>
              <p:custDataLst>
                <p:tags r:id="rId161"/>
              </p:custDataLst>
            </p:nvPr>
          </p:nvSpPr>
          <p:spPr>
            <a:xfrm>
              <a:off x="944926" y="3754766"/>
              <a:ext cx="131400" cy="168840"/>
            </a:xfrm>
            <a:custGeom>
              <a:avLst/>
              <a:gdLst/>
              <a:ahLst/>
              <a:cxnLst/>
              <a:rect l="0" t="0" r="0" b="0"/>
              <a:pathLst>
                <a:path w="131400" h="168840">
                  <a:moveTo>
                    <a:pt x="45674" y="55234"/>
                  </a:moveTo>
                  <a:lnTo>
                    <a:pt x="45674" y="55234"/>
                  </a:lnTo>
                  <a:lnTo>
                    <a:pt x="36541" y="55234"/>
                  </a:lnTo>
                  <a:lnTo>
                    <a:pt x="36265" y="60291"/>
                  </a:lnTo>
                  <a:lnTo>
                    <a:pt x="39023" y="65595"/>
                  </a:lnTo>
                  <a:lnTo>
                    <a:pt x="49417" y="77624"/>
                  </a:lnTo>
                  <a:lnTo>
                    <a:pt x="61096" y="81060"/>
                  </a:lnTo>
                  <a:lnTo>
                    <a:pt x="103905" y="83648"/>
                  </a:lnTo>
                  <a:lnTo>
                    <a:pt x="111418" y="80915"/>
                  </a:lnTo>
                  <a:lnTo>
                    <a:pt x="114904" y="78705"/>
                  </a:lnTo>
                  <a:lnTo>
                    <a:pt x="117227" y="76173"/>
                  </a:lnTo>
                  <a:lnTo>
                    <a:pt x="119809" y="70537"/>
                  </a:lnTo>
                  <a:lnTo>
                    <a:pt x="121693" y="52009"/>
                  </a:lnTo>
                  <a:lnTo>
                    <a:pt x="116764" y="37463"/>
                  </a:lnTo>
                  <a:lnTo>
                    <a:pt x="102569" y="17720"/>
                  </a:lnTo>
                  <a:lnTo>
                    <a:pt x="95302" y="11044"/>
                  </a:lnTo>
                  <a:lnTo>
                    <a:pt x="80369" y="2395"/>
                  </a:lnTo>
                  <a:lnTo>
                    <a:pt x="72383" y="0"/>
                  </a:lnTo>
                  <a:lnTo>
                    <a:pt x="68772" y="420"/>
                  </a:lnTo>
                  <a:lnTo>
                    <a:pt x="42026" y="16566"/>
                  </a:lnTo>
                  <a:lnTo>
                    <a:pt x="26131" y="33781"/>
                  </a:lnTo>
                  <a:lnTo>
                    <a:pt x="7927" y="78044"/>
                  </a:lnTo>
                  <a:lnTo>
                    <a:pt x="0" y="115714"/>
                  </a:lnTo>
                  <a:lnTo>
                    <a:pt x="1738" y="127269"/>
                  </a:lnTo>
                  <a:lnTo>
                    <a:pt x="17423" y="157657"/>
                  </a:lnTo>
                  <a:lnTo>
                    <a:pt x="23593" y="164255"/>
                  </a:lnTo>
                  <a:lnTo>
                    <a:pt x="29863" y="167188"/>
                  </a:lnTo>
                  <a:lnTo>
                    <a:pt x="44400" y="168839"/>
                  </a:lnTo>
                  <a:lnTo>
                    <a:pt x="62112" y="164271"/>
                  </a:lnTo>
                  <a:lnTo>
                    <a:pt x="93373" y="153031"/>
                  </a:lnTo>
                  <a:lnTo>
                    <a:pt x="131399" y="1504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724">
              <a:extLst>
                <a:ext uri="{FF2B5EF4-FFF2-40B4-BE49-F238E27FC236}">
                  <a16:creationId xmlns:a16="http://schemas.microsoft.com/office/drawing/2014/main" id="{2C5217D1-EC30-69E7-2C10-FF92385B382F}"/>
                </a:ext>
              </a:extLst>
            </p:cNvPr>
            <p:cNvSpPr/>
            <p:nvPr>
              <p:custDataLst>
                <p:tags r:id="rId162"/>
              </p:custDataLst>
            </p:nvPr>
          </p:nvSpPr>
          <p:spPr>
            <a:xfrm>
              <a:off x="1143000" y="38957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1324" y="9525"/>
                  </a:lnTo>
                  <a:lnTo>
                    <a:pt x="883" y="8467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725">
              <a:extLst>
                <a:ext uri="{FF2B5EF4-FFF2-40B4-BE49-F238E27FC236}">
                  <a16:creationId xmlns:a16="http://schemas.microsoft.com/office/drawing/2014/main" id="{110276A6-91E2-869A-7B08-EC31A9CC0EEE}"/>
                </a:ext>
              </a:extLst>
            </p:cNvPr>
            <p:cNvSpPr/>
            <p:nvPr>
              <p:custDataLst>
                <p:tags r:id="rId163"/>
              </p:custDataLst>
            </p:nvPr>
          </p:nvSpPr>
          <p:spPr>
            <a:xfrm>
              <a:off x="1258286" y="3783180"/>
              <a:ext cx="84740" cy="298773"/>
            </a:xfrm>
            <a:custGeom>
              <a:avLst/>
              <a:gdLst/>
              <a:ahLst/>
              <a:cxnLst/>
              <a:rect l="0" t="0" r="0" b="0"/>
              <a:pathLst>
                <a:path w="84740" h="298773">
                  <a:moveTo>
                    <a:pt x="84739" y="45870"/>
                  </a:moveTo>
                  <a:lnTo>
                    <a:pt x="84739" y="45870"/>
                  </a:lnTo>
                  <a:lnTo>
                    <a:pt x="84739" y="28537"/>
                  </a:lnTo>
                  <a:lnTo>
                    <a:pt x="76538" y="18770"/>
                  </a:lnTo>
                  <a:lnTo>
                    <a:pt x="49344" y="2193"/>
                  </a:lnTo>
                  <a:lnTo>
                    <a:pt x="38669" y="0"/>
                  </a:lnTo>
                  <a:lnTo>
                    <a:pt x="33917" y="1532"/>
                  </a:lnTo>
                  <a:lnTo>
                    <a:pt x="25816" y="8878"/>
                  </a:lnTo>
                  <a:lnTo>
                    <a:pt x="6503" y="37387"/>
                  </a:lnTo>
                  <a:lnTo>
                    <a:pt x="1233" y="57938"/>
                  </a:lnTo>
                  <a:lnTo>
                    <a:pt x="0" y="70989"/>
                  </a:lnTo>
                  <a:lnTo>
                    <a:pt x="1788" y="76374"/>
                  </a:lnTo>
                  <a:lnTo>
                    <a:pt x="9419" y="85180"/>
                  </a:lnTo>
                  <a:lnTo>
                    <a:pt x="17044" y="89799"/>
                  </a:lnTo>
                  <a:lnTo>
                    <a:pt x="20559" y="91031"/>
                  </a:lnTo>
                  <a:lnTo>
                    <a:pt x="23961" y="90794"/>
                  </a:lnTo>
                  <a:lnTo>
                    <a:pt x="30562" y="87709"/>
                  </a:lnTo>
                  <a:lnTo>
                    <a:pt x="40229" y="80021"/>
                  </a:lnTo>
                  <a:lnTo>
                    <a:pt x="49796" y="65984"/>
                  </a:lnTo>
                  <a:lnTo>
                    <a:pt x="63396" y="25638"/>
                  </a:lnTo>
                  <a:lnTo>
                    <a:pt x="73449" y="18394"/>
                  </a:lnTo>
                  <a:lnTo>
                    <a:pt x="74037" y="19086"/>
                  </a:lnTo>
                  <a:lnTo>
                    <a:pt x="74865" y="27233"/>
                  </a:lnTo>
                  <a:lnTo>
                    <a:pt x="75168" y="71285"/>
                  </a:lnTo>
                  <a:lnTo>
                    <a:pt x="75200" y="112197"/>
                  </a:lnTo>
                  <a:lnTo>
                    <a:pt x="75210" y="157833"/>
                  </a:lnTo>
                  <a:lnTo>
                    <a:pt x="75213" y="199964"/>
                  </a:lnTo>
                  <a:lnTo>
                    <a:pt x="72391" y="246857"/>
                  </a:lnTo>
                  <a:lnTo>
                    <a:pt x="66551" y="269606"/>
                  </a:lnTo>
                  <a:lnTo>
                    <a:pt x="56900" y="286772"/>
                  </a:lnTo>
                  <a:lnTo>
                    <a:pt x="48377" y="295812"/>
                  </a:lnTo>
                  <a:lnTo>
                    <a:pt x="44623" y="298223"/>
                  </a:lnTo>
                  <a:lnTo>
                    <a:pt x="41061" y="298772"/>
                  </a:lnTo>
                  <a:lnTo>
                    <a:pt x="37629" y="298080"/>
                  </a:lnTo>
                  <a:lnTo>
                    <a:pt x="29935" y="293430"/>
                  </a:lnTo>
                  <a:lnTo>
                    <a:pt x="15819" y="279970"/>
                  </a:lnTo>
                  <a:lnTo>
                    <a:pt x="4441" y="251963"/>
                  </a:lnTo>
                  <a:lnTo>
                    <a:pt x="622" y="230877"/>
                  </a:lnTo>
                  <a:lnTo>
                    <a:pt x="4547" y="206168"/>
                  </a:lnTo>
                  <a:lnTo>
                    <a:pt x="12413" y="188851"/>
                  </a:lnTo>
                  <a:lnTo>
                    <a:pt x="56164" y="16017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ARTInkShape-726">
              <a:extLst>
                <a:ext uri="{FF2B5EF4-FFF2-40B4-BE49-F238E27FC236}">
                  <a16:creationId xmlns:a16="http://schemas.microsoft.com/office/drawing/2014/main" id="{945CDF36-7435-BC19-5965-A0C9288B880D}"/>
                </a:ext>
              </a:extLst>
            </p:cNvPr>
            <p:cNvSpPr/>
            <p:nvPr>
              <p:custDataLst>
                <p:tags r:id="rId164"/>
              </p:custDataLst>
            </p:nvPr>
          </p:nvSpPr>
          <p:spPr>
            <a:xfrm>
              <a:off x="1400175" y="3933825"/>
              <a:ext cx="28576" cy="9526"/>
            </a:xfrm>
            <a:custGeom>
              <a:avLst/>
              <a:gdLst/>
              <a:ahLst/>
              <a:cxnLst/>
              <a:rect l="0" t="0" r="0" b="0"/>
              <a:pathLst>
                <a:path w="28576" h="9526">
                  <a:moveTo>
                    <a:pt x="28575" y="9525"/>
                  </a:moveTo>
                  <a:lnTo>
                    <a:pt x="28575" y="9525"/>
                  </a:lnTo>
                  <a:lnTo>
                    <a:pt x="23518" y="4468"/>
                  </a:lnTo>
                  <a:lnTo>
                    <a:pt x="18214" y="1986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SMARTInkShape-Group136">
            <a:extLst>
              <a:ext uri="{FF2B5EF4-FFF2-40B4-BE49-F238E27FC236}">
                <a16:creationId xmlns:a16="http://schemas.microsoft.com/office/drawing/2014/main" id="{59A79A64-D952-BD1D-E2DA-AE42542A16AE}"/>
              </a:ext>
            </a:extLst>
          </p:cNvPr>
          <p:cNvGrpSpPr/>
          <p:nvPr/>
        </p:nvGrpSpPr>
        <p:grpSpPr>
          <a:xfrm>
            <a:off x="1695450" y="3686191"/>
            <a:ext cx="1146840" cy="284411"/>
            <a:chOff x="1695450" y="3686191"/>
            <a:chExt cx="1146840" cy="284411"/>
          </a:xfrm>
        </p:grpSpPr>
        <p:sp>
          <p:nvSpPr>
            <p:cNvPr id="56" name="SMARTInkShape-727">
              <a:extLst>
                <a:ext uri="{FF2B5EF4-FFF2-40B4-BE49-F238E27FC236}">
                  <a16:creationId xmlns:a16="http://schemas.microsoft.com/office/drawing/2014/main" id="{BA543B07-44DA-7B62-1E9A-3BADA449ECB1}"/>
                </a:ext>
              </a:extLst>
            </p:cNvPr>
            <p:cNvSpPr/>
            <p:nvPr>
              <p:custDataLst>
                <p:tags r:id="rId156"/>
              </p:custDataLst>
            </p:nvPr>
          </p:nvSpPr>
          <p:spPr>
            <a:xfrm>
              <a:off x="1695450" y="3715000"/>
              <a:ext cx="314326" cy="255602"/>
            </a:xfrm>
            <a:custGeom>
              <a:avLst/>
              <a:gdLst/>
              <a:ahLst/>
              <a:cxnLst/>
              <a:rect l="0" t="0" r="0" b="0"/>
              <a:pathLst>
                <a:path w="314326" h="255602">
                  <a:moveTo>
                    <a:pt x="0" y="247400"/>
                  </a:moveTo>
                  <a:lnTo>
                    <a:pt x="0" y="247400"/>
                  </a:lnTo>
                  <a:lnTo>
                    <a:pt x="0" y="255601"/>
                  </a:lnTo>
                  <a:lnTo>
                    <a:pt x="0" y="251476"/>
                  </a:lnTo>
                  <a:lnTo>
                    <a:pt x="2822" y="246390"/>
                  </a:lnTo>
                  <a:lnTo>
                    <a:pt x="7604" y="238484"/>
                  </a:lnTo>
                  <a:lnTo>
                    <a:pt x="22390" y="208714"/>
                  </a:lnTo>
                  <a:lnTo>
                    <a:pt x="54160" y="166746"/>
                  </a:lnTo>
                  <a:lnTo>
                    <a:pt x="82992" y="122989"/>
                  </a:lnTo>
                  <a:lnTo>
                    <a:pt x="105921" y="86418"/>
                  </a:lnTo>
                  <a:lnTo>
                    <a:pt x="121169" y="43503"/>
                  </a:lnTo>
                  <a:lnTo>
                    <a:pt x="133303" y="0"/>
                  </a:lnTo>
                  <a:lnTo>
                    <a:pt x="128280" y="4880"/>
                  </a:lnTo>
                  <a:lnTo>
                    <a:pt x="120088" y="28199"/>
                  </a:lnTo>
                  <a:lnTo>
                    <a:pt x="114385" y="74004"/>
                  </a:lnTo>
                  <a:lnTo>
                    <a:pt x="108093" y="111239"/>
                  </a:lnTo>
                  <a:lnTo>
                    <a:pt x="105430" y="153281"/>
                  </a:lnTo>
                  <a:lnTo>
                    <a:pt x="106125" y="166411"/>
                  </a:lnTo>
                  <a:lnTo>
                    <a:pt x="118071" y="204867"/>
                  </a:lnTo>
                  <a:lnTo>
                    <a:pt x="124222" y="209519"/>
                  </a:lnTo>
                  <a:lnTo>
                    <a:pt x="142346" y="214690"/>
                  </a:lnTo>
                  <a:lnTo>
                    <a:pt x="156045" y="214165"/>
                  </a:lnTo>
                  <a:lnTo>
                    <a:pt x="161180" y="212543"/>
                  </a:lnTo>
                  <a:lnTo>
                    <a:pt x="178520" y="195092"/>
                  </a:lnTo>
                  <a:lnTo>
                    <a:pt x="195738" y="155263"/>
                  </a:lnTo>
                  <a:lnTo>
                    <a:pt x="209330" y="116350"/>
                  </a:lnTo>
                  <a:lnTo>
                    <a:pt x="219010" y="76632"/>
                  </a:lnTo>
                  <a:lnTo>
                    <a:pt x="226706" y="35398"/>
                  </a:lnTo>
                  <a:lnTo>
                    <a:pt x="228489" y="5642"/>
                  </a:lnTo>
                  <a:lnTo>
                    <a:pt x="228551" y="6955"/>
                  </a:lnTo>
                  <a:lnTo>
                    <a:pt x="218232" y="50414"/>
                  </a:lnTo>
                  <a:lnTo>
                    <a:pt x="211265" y="93719"/>
                  </a:lnTo>
                  <a:lnTo>
                    <a:pt x="217315" y="136812"/>
                  </a:lnTo>
                  <a:lnTo>
                    <a:pt x="221376" y="153250"/>
                  </a:lnTo>
                  <a:lnTo>
                    <a:pt x="228177" y="178350"/>
                  </a:lnTo>
                  <a:lnTo>
                    <a:pt x="229377" y="179142"/>
                  </a:lnTo>
                  <a:lnTo>
                    <a:pt x="236764" y="180516"/>
                  </a:lnTo>
                  <a:lnTo>
                    <a:pt x="279095" y="180723"/>
                  </a:lnTo>
                  <a:lnTo>
                    <a:pt x="314325" y="180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SMARTInkShape-728">
              <a:extLst>
                <a:ext uri="{FF2B5EF4-FFF2-40B4-BE49-F238E27FC236}">
                  <a16:creationId xmlns:a16="http://schemas.microsoft.com/office/drawing/2014/main" id="{FE50E431-5A09-8E2D-F6FF-12135C681339}"/>
                </a:ext>
              </a:extLst>
            </p:cNvPr>
            <p:cNvSpPr/>
            <p:nvPr>
              <p:custDataLst>
                <p:tags r:id="rId157"/>
              </p:custDataLst>
            </p:nvPr>
          </p:nvSpPr>
          <p:spPr>
            <a:xfrm>
              <a:off x="2190750" y="3772026"/>
              <a:ext cx="123826" cy="18925"/>
            </a:xfrm>
            <a:custGeom>
              <a:avLst/>
              <a:gdLst/>
              <a:ahLst/>
              <a:cxnLst/>
              <a:rect l="0" t="0" r="0" b="0"/>
              <a:pathLst>
                <a:path w="123826" h="18925">
                  <a:moveTo>
                    <a:pt x="0" y="18924"/>
                  </a:moveTo>
                  <a:lnTo>
                    <a:pt x="0" y="18924"/>
                  </a:lnTo>
                  <a:lnTo>
                    <a:pt x="0" y="10723"/>
                  </a:lnTo>
                  <a:lnTo>
                    <a:pt x="5056" y="4735"/>
                  </a:lnTo>
                  <a:lnTo>
                    <a:pt x="13183" y="2034"/>
                  </a:lnTo>
                  <a:lnTo>
                    <a:pt x="54189" y="0"/>
                  </a:lnTo>
                  <a:lnTo>
                    <a:pt x="85963" y="957"/>
                  </a:lnTo>
                  <a:lnTo>
                    <a:pt x="123825" y="93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SMARTInkShape-729">
              <a:extLst>
                <a:ext uri="{FF2B5EF4-FFF2-40B4-BE49-F238E27FC236}">
                  <a16:creationId xmlns:a16="http://schemas.microsoft.com/office/drawing/2014/main" id="{34D990CA-EB88-4A8B-99C4-D0F42BBAD142}"/>
                </a:ext>
              </a:extLst>
            </p:cNvPr>
            <p:cNvSpPr/>
            <p:nvPr>
              <p:custDataLst>
                <p:tags r:id="rId158"/>
              </p:custDataLst>
            </p:nvPr>
          </p:nvSpPr>
          <p:spPr>
            <a:xfrm>
              <a:off x="2200275" y="3838575"/>
              <a:ext cx="142876" cy="19051"/>
            </a:xfrm>
            <a:custGeom>
              <a:avLst/>
              <a:gdLst/>
              <a:ahLst/>
              <a:cxnLst/>
              <a:rect l="0" t="0" r="0" b="0"/>
              <a:pathLst>
                <a:path w="142876" h="19051">
                  <a:moveTo>
                    <a:pt x="0" y="0"/>
                  </a:moveTo>
                  <a:lnTo>
                    <a:pt x="0" y="0"/>
                  </a:lnTo>
                  <a:lnTo>
                    <a:pt x="41912" y="0"/>
                  </a:lnTo>
                  <a:lnTo>
                    <a:pt x="69349" y="1058"/>
                  </a:lnTo>
                  <a:lnTo>
                    <a:pt x="114452" y="9701"/>
                  </a:lnTo>
                  <a:lnTo>
                    <a:pt x="142875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MARTInkShape-730">
              <a:extLst>
                <a:ext uri="{FF2B5EF4-FFF2-40B4-BE49-F238E27FC236}">
                  <a16:creationId xmlns:a16="http://schemas.microsoft.com/office/drawing/2014/main" id="{A090D480-B537-E291-4133-12727B850CAD}"/>
                </a:ext>
              </a:extLst>
            </p:cNvPr>
            <p:cNvSpPr/>
            <p:nvPr>
              <p:custDataLst>
                <p:tags r:id="rId159"/>
              </p:custDataLst>
            </p:nvPr>
          </p:nvSpPr>
          <p:spPr>
            <a:xfrm>
              <a:off x="2457450" y="3719127"/>
              <a:ext cx="140371" cy="186124"/>
            </a:xfrm>
            <a:custGeom>
              <a:avLst/>
              <a:gdLst/>
              <a:ahLst/>
              <a:cxnLst/>
              <a:rect l="0" t="0" r="0" b="0"/>
              <a:pathLst>
                <a:path w="140371" h="186124">
                  <a:moveTo>
                    <a:pt x="28575" y="33723"/>
                  </a:moveTo>
                  <a:lnTo>
                    <a:pt x="28575" y="33723"/>
                  </a:lnTo>
                  <a:lnTo>
                    <a:pt x="28575" y="19176"/>
                  </a:lnTo>
                  <a:lnTo>
                    <a:pt x="34219" y="13853"/>
                  </a:lnTo>
                  <a:lnTo>
                    <a:pt x="43783" y="9017"/>
                  </a:lnTo>
                  <a:lnTo>
                    <a:pt x="80653" y="0"/>
                  </a:lnTo>
                  <a:lnTo>
                    <a:pt x="97229" y="2155"/>
                  </a:lnTo>
                  <a:lnTo>
                    <a:pt x="106713" y="6640"/>
                  </a:lnTo>
                  <a:lnTo>
                    <a:pt x="117858" y="18143"/>
                  </a:lnTo>
                  <a:lnTo>
                    <a:pt x="118788" y="23336"/>
                  </a:lnTo>
                  <a:lnTo>
                    <a:pt x="117001" y="37574"/>
                  </a:lnTo>
                  <a:lnTo>
                    <a:pt x="109856" y="51662"/>
                  </a:lnTo>
                  <a:lnTo>
                    <a:pt x="99625" y="63921"/>
                  </a:lnTo>
                  <a:lnTo>
                    <a:pt x="58242" y="99393"/>
                  </a:lnTo>
                  <a:lnTo>
                    <a:pt x="58937" y="99728"/>
                  </a:lnTo>
                  <a:lnTo>
                    <a:pt x="106263" y="107997"/>
                  </a:lnTo>
                  <a:lnTo>
                    <a:pt x="130195" y="119695"/>
                  </a:lnTo>
                  <a:lnTo>
                    <a:pt x="137239" y="125908"/>
                  </a:lnTo>
                  <a:lnTo>
                    <a:pt x="140370" y="132197"/>
                  </a:lnTo>
                  <a:lnTo>
                    <a:pt x="137076" y="151800"/>
                  </a:lnTo>
                  <a:lnTo>
                    <a:pt x="132659" y="157950"/>
                  </a:lnTo>
                  <a:lnTo>
                    <a:pt x="119285" y="167604"/>
                  </a:lnTo>
                  <a:lnTo>
                    <a:pt x="81246" y="182953"/>
                  </a:lnTo>
                  <a:lnTo>
                    <a:pt x="39693" y="185845"/>
                  </a:lnTo>
                  <a:lnTo>
                    <a:pt x="0" y="1861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SMARTInkShape-731">
              <a:extLst>
                <a:ext uri="{FF2B5EF4-FFF2-40B4-BE49-F238E27FC236}">
                  <a16:creationId xmlns:a16="http://schemas.microsoft.com/office/drawing/2014/main" id="{9C93C40B-EE2B-B227-FF9E-0D6B94F15BA0}"/>
                </a:ext>
              </a:extLst>
            </p:cNvPr>
            <p:cNvSpPr/>
            <p:nvPr>
              <p:custDataLst>
                <p:tags r:id="rId160"/>
              </p:custDataLst>
            </p:nvPr>
          </p:nvSpPr>
          <p:spPr>
            <a:xfrm>
              <a:off x="2697469" y="3686191"/>
              <a:ext cx="144821" cy="216847"/>
            </a:xfrm>
            <a:custGeom>
              <a:avLst/>
              <a:gdLst/>
              <a:ahLst/>
              <a:cxnLst/>
              <a:rect l="0" t="0" r="0" b="0"/>
              <a:pathLst>
                <a:path w="144821" h="216847">
                  <a:moveTo>
                    <a:pt x="74306" y="28559"/>
                  </a:moveTo>
                  <a:lnTo>
                    <a:pt x="74306" y="28559"/>
                  </a:lnTo>
                  <a:lnTo>
                    <a:pt x="79362" y="23502"/>
                  </a:lnTo>
                  <a:lnTo>
                    <a:pt x="81845" y="18198"/>
                  </a:lnTo>
                  <a:lnTo>
                    <a:pt x="82507" y="15302"/>
                  </a:lnTo>
                  <a:lnTo>
                    <a:pt x="81890" y="13371"/>
                  </a:lnTo>
                  <a:lnTo>
                    <a:pt x="80420" y="12084"/>
                  </a:lnTo>
                  <a:lnTo>
                    <a:pt x="75514" y="10017"/>
                  </a:lnTo>
                  <a:lnTo>
                    <a:pt x="64551" y="14716"/>
                  </a:lnTo>
                  <a:lnTo>
                    <a:pt x="47897" y="27868"/>
                  </a:lnTo>
                  <a:lnTo>
                    <a:pt x="20644" y="74192"/>
                  </a:lnTo>
                  <a:lnTo>
                    <a:pt x="7692" y="113577"/>
                  </a:lnTo>
                  <a:lnTo>
                    <a:pt x="0" y="152244"/>
                  </a:lnTo>
                  <a:lnTo>
                    <a:pt x="3724" y="180918"/>
                  </a:lnTo>
                  <a:lnTo>
                    <a:pt x="11529" y="199409"/>
                  </a:lnTo>
                  <a:lnTo>
                    <a:pt x="20300" y="207856"/>
                  </a:lnTo>
                  <a:lnTo>
                    <a:pt x="31253" y="214080"/>
                  </a:lnTo>
                  <a:lnTo>
                    <a:pt x="43177" y="216846"/>
                  </a:lnTo>
                  <a:lnTo>
                    <a:pt x="75683" y="211018"/>
                  </a:lnTo>
                  <a:lnTo>
                    <a:pt x="93968" y="205607"/>
                  </a:lnTo>
                  <a:lnTo>
                    <a:pt x="107033" y="196853"/>
                  </a:lnTo>
                  <a:lnTo>
                    <a:pt x="116368" y="184848"/>
                  </a:lnTo>
                  <a:lnTo>
                    <a:pt x="134316" y="142117"/>
                  </a:lnTo>
                  <a:lnTo>
                    <a:pt x="144063" y="119121"/>
                  </a:lnTo>
                  <a:lnTo>
                    <a:pt x="144820" y="102675"/>
                  </a:lnTo>
                  <a:lnTo>
                    <a:pt x="138496" y="57787"/>
                  </a:lnTo>
                  <a:lnTo>
                    <a:pt x="133542" y="38277"/>
                  </a:lnTo>
                  <a:lnTo>
                    <a:pt x="131325" y="26529"/>
                  </a:lnTo>
                  <a:lnTo>
                    <a:pt x="124126" y="13964"/>
                  </a:lnTo>
                  <a:lnTo>
                    <a:pt x="118320" y="6903"/>
                  </a:lnTo>
                  <a:lnTo>
                    <a:pt x="112212" y="3059"/>
                  </a:lnTo>
                  <a:lnTo>
                    <a:pt x="99668" y="592"/>
                  </a:lnTo>
                  <a:lnTo>
                    <a:pt x="71130" y="0"/>
                  </a:lnTo>
                  <a:lnTo>
                    <a:pt x="69013" y="1053"/>
                  </a:lnTo>
                  <a:lnTo>
                    <a:pt x="67603" y="2813"/>
                  </a:lnTo>
                  <a:lnTo>
                    <a:pt x="66035" y="7591"/>
                  </a:lnTo>
                  <a:lnTo>
                    <a:pt x="64781" y="190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" name="SMARTInkShape-Group137">
            <a:extLst>
              <a:ext uri="{FF2B5EF4-FFF2-40B4-BE49-F238E27FC236}">
                <a16:creationId xmlns:a16="http://schemas.microsoft.com/office/drawing/2014/main" id="{FE14E49F-7F44-F75E-3849-E7A29D1737FD}"/>
              </a:ext>
            </a:extLst>
          </p:cNvPr>
          <p:cNvGrpSpPr/>
          <p:nvPr/>
        </p:nvGrpSpPr>
        <p:grpSpPr>
          <a:xfrm>
            <a:off x="1554501" y="4238636"/>
            <a:ext cx="1140629" cy="280393"/>
            <a:chOff x="1554501" y="4238636"/>
            <a:chExt cx="1140629" cy="280393"/>
          </a:xfrm>
        </p:grpSpPr>
        <p:sp>
          <p:nvSpPr>
            <p:cNvPr id="62" name="SMARTInkShape-732">
              <a:extLst>
                <a:ext uri="{FF2B5EF4-FFF2-40B4-BE49-F238E27FC236}">
                  <a16:creationId xmlns:a16="http://schemas.microsoft.com/office/drawing/2014/main" id="{C8DA2740-80F1-E6A4-6D53-F71ACA15EF4B}"/>
                </a:ext>
              </a:extLst>
            </p:cNvPr>
            <p:cNvSpPr/>
            <p:nvPr>
              <p:custDataLst>
                <p:tags r:id="rId151"/>
              </p:custDataLst>
            </p:nvPr>
          </p:nvSpPr>
          <p:spPr>
            <a:xfrm>
              <a:off x="1554501" y="4305300"/>
              <a:ext cx="179050" cy="213729"/>
            </a:xfrm>
            <a:custGeom>
              <a:avLst/>
              <a:gdLst/>
              <a:ahLst/>
              <a:cxnLst/>
              <a:rect l="0" t="0" r="0" b="0"/>
              <a:pathLst>
                <a:path w="179050" h="213729">
                  <a:moveTo>
                    <a:pt x="45699" y="95250"/>
                  </a:moveTo>
                  <a:lnTo>
                    <a:pt x="45699" y="95250"/>
                  </a:lnTo>
                  <a:lnTo>
                    <a:pt x="45699" y="90193"/>
                  </a:lnTo>
                  <a:lnTo>
                    <a:pt x="44641" y="88704"/>
                  </a:lnTo>
                  <a:lnTo>
                    <a:pt x="42877" y="87711"/>
                  </a:lnTo>
                  <a:lnTo>
                    <a:pt x="36184" y="85728"/>
                  </a:lnTo>
                  <a:lnTo>
                    <a:pt x="41233" y="80669"/>
                  </a:lnTo>
                  <a:lnTo>
                    <a:pt x="46537" y="78186"/>
                  </a:lnTo>
                  <a:lnTo>
                    <a:pt x="58564" y="76592"/>
                  </a:lnTo>
                  <a:lnTo>
                    <a:pt x="60626" y="75404"/>
                  </a:lnTo>
                  <a:lnTo>
                    <a:pt x="62000" y="73552"/>
                  </a:lnTo>
                  <a:lnTo>
                    <a:pt x="62917" y="71260"/>
                  </a:lnTo>
                  <a:lnTo>
                    <a:pt x="65644" y="70790"/>
                  </a:lnTo>
                  <a:lnTo>
                    <a:pt x="89531" y="76644"/>
                  </a:lnTo>
                  <a:lnTo>
                    <a:pt x="105943" y="89376"/>
                  </a:lnTo>
                  <a:lnTo>
                    <a:pt x="109516" y="98284"/>
                  </a:lnTo>
                  <a:lnTo>
                    <a:pt x="112207" y="139878"/>
                  </a:lnTo>
                  <a:lnTo>
                    <a:pt x="104737" y="170623"/>
                  </a:lnTo>
                  <a:lnTo>
                    <a:pt x="93070" y="189082"/>
                  </a:lnTo>
                  <a:lnTo>
                    <a:pt x="71084" y="212642"/>
                  </a:lnTo>
                  <a:lnTo>
                    <a:pt x="66856" y="213728"/>
                  </a:lnTo>
                  <a:lnTo>
                    <a:pt x="56513" y="212112"/>
                  </a:lnTo>
                  <a:lnTo>
                    <a:pt x="33685" y="202452"/>
                  </a:lnTo>
                  <a:lnTo>
                    <a:pt x="25190" y="196518"/>
                  </a:lnTo>
                  <a:lnTo>
                    <a:pt x="11113" y="176480"/>
                  </a:lnTo>
                  <a:lnTo>
                    <a:pt x="2408" y="158359"/>
                  </a:lnTo>
                  <a:lnTo>
                    <a:pt x="0" y="145876"/>
                  </a:lnTo>
                  <a:lnTo>
                    <a:pt x="1752" y="136095"/>
                  </a:lnTo>
                  <a:lnTo>
                    <a:pt x="20514" y="89827"/>
                  </a:lnTo>
                  <a:lnTo>
                    <a:pt x="29567" y="79434"/>
                  </a:lnTo>
                  <a:lnTo>
                    <a:pt x="58012" y="54165"/>
                  </a:lnTo>
                  <a:lnTo>
                    <a:pt x="71023" y="35825"/>
                  </a:lnTo>
                  <a:lnTo>
                    <a:pt x="92259" y="21607"/>
                  </a:lnTo>
                  <a:lnTo>
                    <a:pt x="137786" y="2786"/>
                  </a:lnTo>
                  <a:lnTo>
                    <a:pt x="17904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SMARTInkShape-733">
              <a:extLst>
                <a:ext uri="{FF2B5EF4-FFF2-40B4-BE49-F238E27FC236}">
                  <a16:creationId xmlns:a16="http://schemas.microsoft.com/office/drawing/2014/main" id="{2E86B6CB-E0BE-E3EB-BD5B-9BA86D5C6030}"/>
                </a:ext>
              </a:extLst>
            </p:cNvPr>
            <p:cNvSpPr/>
            <p:nvPr>
              <p:custDataLst>
                <p:tags r:id="rId152"/>
              </p:custDataLst>
            </p:nvPr>
          </p:nvSpPr>
          <p:spPr>
            <a:xfrm>
              <a:off x="1981200" y="4305300"/>
              <a:ext cx="142876" cy="15014"/>
            </a:xfrm>
            <a:custGeom>
              <a:avLst/>
              <a:gdLst/>
              <a:ahLst/>
              <a:cxnLst/>
              <a:rect l="0" t="0" r="0" b="0"/>
              <a:pathLst>
                <a:path w="142876" h="15014">
                  <a:moveTo>
                    <a:pt x="0" y="9525"/>
                  </a:moveTo>
                  <a:lnTo>
                    <a:pt x="0" y="9525"/>
                  </a:lnTo>
                  <a:lnTo>
                    <a:pt x="5056" y="9525"/>
                  </a:lnTo>
                  <a:lnTo>
                    <a:pt x="10361" y="12347"/>
                  </a:lnTo>
                  <a:lnTo>
                    <a:pt x="13258" y="14582"/>
                  </a:lnTo>
                  <a:lnTo>
                    <a:pt x="17305" y="15013"/>
                  </a:lnTo>
                  <a:lnTo>
                    <a:pt x="58809" y="10146"/>
                  </a:lnTo>
                  <a:lnTo>
                    <a:pt x="92755" y="6825"/>
                  </a:lnTo>
                  <a:lnTo>
                    <a:pt x="120157" y="1348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SMARTInkShape-734">
              <a:extLst>
                <a:ext uri="{FF2B5EF4-FFF2-40B4-BE49-F238E27FC236}">
                  <a16:creationId xmlns:a16="http://schemas.microsoft.com/office/drawing/2014/main" id="{549A58F8-EBE2-8C40-C2FE-A845E38606A6}"/>
                </a:ext>
              </a:extLst>
            </p:cNvPr>
            <p:cNvSpPr/>
            <p:nvPr>
              <p:custDataLst>
                <p:tags r:id="rId153"/>
              </p:custDataLst>
            </p:nvPr>
          </p:nvSpPr>
          <p:spPr>
            <a:xfrm>
              <a:off x="1990725" y="4372367"/>
              <a:ext cx="133351" cy="9134"/>
            </a:xfrm>
            <a:custGeom>
              <a:avLst/>
              <a:gdLst/>
              <a:ahLst/>
              <a:cxnLst/>
              <a:rect l="0" t="0" r="0" b="0"/>
              <a:pathLst>
                <a:path w="133351" h="9134">
                  <a:moveTo>
                    <a:pt x="0" y="9133"/>
                  </a:moveTo>
                  <a:lnTo>
                    <a:pt x="0" y="9133"/>
                  </a:lnTo>
                  <a:lnTo>
                    <a:pt x="5056" y="9133"/>
                  </a:lnTo>
                  <a:lnTo>
                    <a:pt x="10361" y="6311"/>
                  </a:lnTo>
                  <a:lnTo>
                    <a:pt x="13258" y="4076"/>
                  </a:lnTo>
                  <a:lnTo>
                    <a:pt x="22120" y="1594"/>
                  </a:lnTo>
                  <a:lnTo>
                    <a:pt x="45056" y="0"/>
                  </a:lnTo>
                  <a:lnTo>
                    <a:pt x="85748" y="7844"/>
                  </a:lnTo>
                  <a:lnTo>
                    <a:pt x="114069" y="3390"/>
                  </a:lnTo>
                  <a:lnTo>
                    <a:pt x="133350" y="91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SMARTInkShape-735">
              <a:extLst>
                <a:ext uri="{FF2B5EF4-FFF2-40B4-BE49-F238E27FC236}">
                  <a16:creationId xmlns:a16="http://schemas.microsoft.com/office/drawing/2014/main" id="{ADF2D33E-8A1F-55C6-46AA-548D39917DC1}"/>
                </a:ext>
              </a:extLst>
            </p:cNvPr>
            <p:cNvSpPr/>
            <p:nvPr>
              <p:custDataLst>
                <p:tags r:id="rId154"/>
              </p:custDataLst>
            </p:nvPr>
          </p:nvSpPr>
          <p:spPr>
            <a:xfrm>
              <a:off x="2267911" y="4253441"/>
              <a:ext cx="151440" cy="175116"/>
            </a:xfrm>
            <a:custGeom>
              <a:avLst/>
              <a:gdLst/>
              <a:ahLst/>
              <a:cxnLst/>
              <a:rect l="0" t="0" r="0" b="0"/>
              <a:pathLst>
                <a:path w="151440" h="175116">
                  <a:moveTo>
                    <a:pt x="37139" y="61384"/>
                  </a:moveTo>
                  <a:lnTo>
                    <a:pt x="37139" y="61384"/>
                  </a:lnTo>
                  <a:lnTo>
                    <a:pt x="32083" y="61384"/>
                  </a:lnTo>
                  <a:lnTo>
                    <a:pt x="30593" y="60326"/>
                  </a:lnTo>
                  <a:lnTo>
                    <a:pt x="29600" y="58562"/>
                  </a:lnTo>
                  <a:lnTo>
                    <a:pt x="28006" y="48127"/>
                  </a:lnTo>
                  <a:lnTo>
                    <a:pt x="30611" y="42086"/>
                  </a:lnTo>
                  <a:lnTo>
                    <a:pt x="40906" y="29585"/>
                  </a:lnTo>
                  <a:lnTo>
                    <a:pt x="78037" y="1058"/>
                  </a:lnTo>
                  <a:lnTo>
                    <a:pt x="82396" y="0"/>
                  </a:lnTo>
                  <a:lnTo>
                    <a:pt x="105632" y="3467"/>
                  </a:lnTo>
                  <a:lnTo>
                    <a:pt x="108201" y="4782"/>
                  </a:lnTo>
                  <a:lnTo>
                    <a:pt x="109914" y="6716"/>
                  </a:lnTo>
                  <a:lnTo>
                    <a:pt x="111055" y="9064"/>
                  </a:lnTo>
                  <a:lnTo>
                    <a:pt x="112662" y="27537"/>
                  </a:lnTo>
                  <a:lnTo>
                    <a:pt x="105078" y="67550"/>
                  </a:lnTo>
                  <a:lnTo>
                    <a:pt x="98731" y="80352"/>
                  </a:lnTo>
                  <a:lnTo>
                    <a:pt x="59362" y="124684"/>
                  </a:lnTo>
                  <a:lnTo>
                    <a:pt x="15460" y="165963"/>
                  </a:lnTo>
                  <a:lnTo>
                    <a:pt x="0" y="175115"/>
                  </a:lnTo>
                  <a:lnTo>
                    <a:pt x="17066" y="168070"/>
                  </a:lnTo>
                  <a:lnTo>
                    <a:pt x="60754" y="165175"/>
                  </a:lnTo>
                  <a:lnTo>
                    <a:pt x="107126" y="157227"/>
                  </a:lnTo>
                  <a:lnTo>
                    <a:pt x="151439" y="1566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SMARTInkShape-736">
              <a:extLst>
                <a:ext uri="{FF2B5EF4-FFF2-40B4-BE49-F238E27FC236}">
                  <a16:creationId xmlns:a16="http://schemas.microsoft.com/office/drawing/2014/main" id="{2E88AB1C-E707-2AEE-CD6C-2F18D3AB935F}"/>
                </a:ext>
              </a:extLst>
            </p:cNvPr>
            <p:cNvSpPr/>
            <p:nvPr>
              <p:custDataLst>
                <p:tags r:id="rId155"/>
              </p:custDataLst>
            </p:nvPr>
          </p:nvSpPr>
          <p:spPr>
            <a:xfrm>
              <a:off x="2534198" y="4238636"/>
              <a:ext cx="160932" cy="188067"/>
            </a:xfrm>
            <a:custGeom>
              <a:avLst/>
              <a:gdLst/>
              <a:ahLst/>
              <a:cxnLst/>
              <a:rect l="0" t="0" r="0" b="0"/>
              <a:pathLst>
                <a:path w="160932" h="188067">
                  <a:moveTo>
                    <a:pt x="85177" y="38089"/>
                  </a:moveTo>
                  <a:lnTo>
                    <a:pt x="85177" y="38089"/>
                  </a:lnTo>
                  <a:lnTo>
                    <a:pt x="85177" y="20479"/>
                  </a:lnTo>
                  <a:lnTo>
                    <a:pt x="80121" y="14409"/>
                  </a:lnTo>
                  <a:lnTo>
                    <a:pt x="74816" y="11689"/>
                  </a:lnTo>
                  <a:lnTo>
                    <a:pt x="62787" y="9944"/>
                  </a:lnTo>
                  <a:lnTo>
                    <a:pt x="53706" y="15350"/>
                  </a:lnTo>
                  <a:lnTo>
                    <a:pt x="35686" y="31010"/>
                  </a:lnTo>
                  <a:lnTo>
                    <a:pt x="31431" y="37765"/>
                  </a:lnTo>
                  <a:lnTo>
                    <a:pt x="28482" y="44295"/>
                  </a:lnTo>
                  <a:lnTo>
                    <a:pt x="8818" y="72300"/>
                  </a:lnTo>
                  <a:lnTo>
                    <a:pt x="2227" y="94087"/>
                  </a:lnTo>
                  <a:lnTo>
                    <a:pt x="0" y="120411"/>
                  </a:lnTo>
                  <a:lnTo>
                    <a:pt x="4671" y="139621"/>
                  </a:lnTo>
                  <a:lnTo>
                    <a:pt x="26310" y="168608"/>
                  </a:lnTo>
                  <a:lnTo>
                    <a:pt x="40388" y="183579"/>
                  </a:lnTo>
                  <a:lnTo>
                    <a:pt x="52571" y="187418"/>
                  </a:lnTo>
                  <a:lnTo>
                    <a:pt x="67510" y="188066"/>
                  </a:lnTo>
                  <a:lnTo>
                    <a:pt x="113647" y="178650"/>
                  </a:lnTo>
                  <a:lnTo>
                    <a:pt x="120032" y="176246"/>
                  </a:lnTo>
                  <a:lnTo>
                    <a:pt x="129949" y="167931"/>
                  </a:lnTo>
                  <a:lnTo>
                    <a:pt x="147243" y="145774"/>
                  </a:lnTo>
                  <a:lnTo>
                    <a:pt x="159873" y="98280"/>
                  </a:lnTo>
                  <a:lnTo>
                    <a:pt x="160931" y="84381"/>
                  </a:lnTo>
                  <a:lnTo>
                    <a:pt x="151650" y="51779"/>
                  </a:lnTo>
                  <a:lnTo>
                    <a:pt x="142226" y="38372"/>
                  </a:lnTo>
                  <a:lnTo>
                    <a:pt x="136065" y="30882"/>
                  </a:lnTo>
                  <a:lnTo>
                    <a:pt x="133232" y="20808"/>
                  </a:lnTo>
                  <a:lnTo>
                    <a:pt x="132030" y="20218"/>
                  </a:lnTo>
                  <a:lnTo>
                    <a:pt x="127873" y="19563"/>
                  </a:lnTo>
                  <a:lnTo>
                    <a:pt x="122497" y="16450"/>
                  </a:lnTo>
                  <a:lnTo>
                    <a:pt x="106489" y="3238"/>
                  </a:lnTo>
                  <a:lnTo>
                    <a:pt x="97606" y="952"/>
                  </a:lnTo>
                  <a:lnTo>
                    <a:pt x="76206" y="0"/>
                  </a:lnTo>
                  <a:lnTo>
                    <a:pt x="75652" y="95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SMARTInkShape-Group138">
            <a:extLst>
              <a:ext uri="{FF2B5EF4-FFF2-40B4-BE49-F238E27FC236}">
                <a16:creationId xmlns:a16="http://schemas.microsoft.com/office/drawing/2014/main" id="{D0D2EC3A-3A5E-F14D-416C-E671803742BF}"/>
              </a:ext>
            </a:extLst>
          </p:cNvPr>
          <p:cNvGrpSpPr/>
          <p:nvPr/>
        </p:nvGrpSpPr>
        <p:grpSpPr>
          <a:xfrm>
            <a:off x="5095878" y="1495435"/>
            <a:ext cx="295273" cy="209541"/>
            <a:chOff x="5095878" y="1495435"/>
            <a:chExt cx="295273" cy="209541"/>
          </a:xfrm>
        </p:grpSpPr>
        <p:sp>
          <p:nvSpPr>
            <p:cNvPr id="68" name="SMARTInkShape-737">
              <a:extLst>
                <a:ext uri="{FF2B5EF4-FFF2-40B4-BE49-F238E27FC236}">
                  <a16:creationId xmlns:a16="http://schemas.microsoft.com/office/drawing/2014/main" id="{F367B977-BBCA-57BE-A6FA-9FBFB27FE95C}"/>
                </a:ext>
              </a:extLst>
            </p:cNvPr>
            <p:cNvSpPr/>
            <p:nvPr>
              <p:custDataLst>
                <p:tags r:id="rId147"/>
              </p:custDataLst>
            </p:nvPr>
          </p:nvSpPr>
          <p:spPr>
            <a:xfrm>
              <a:off x="5095878" y="1495435"/>
              <a:ext cx="152398" cy="180966"/>
            </a:xfrm>
            <a:custGeom>
              <a:avLst/>
              <a:gdLst/>
              <a:ahLst/>
              <a:cxnLst/>
              <a:rect l="0" t="0" r="0" b="0"/>
              <a:pathLst>
                <a:path w="152398" h="180966">
                  <a:moveTo>
                    <a:pt x="9522" y="9515"/>
                  </a:moveTo>
                  <a:lnTo>
                    <a:pt x="9522" y="9515"/>
                  </a:lnTo>
                  <a:lnTo>
                    <a:pt x="4466" y="9515"/>
                  </a:lnTo>
                  <a:lnTo>
                    <a:pt x="2977" y="8457"/>
                  </a:lnTo>
                  <a:lnTo>
                    <a:pt x="1983" y="6693"/>
                  </a:lnTo>
                  <a:lnTo>
                    <a:pt x="0" y="0"/>
                  </a:lnTo>
                  <a:lnTo>
                    <a:pt x="32053" y="34163"/>
                  </a:lnTo>
                  <a:lnTo>
                    <a:pt x="59801" y="80490"/>
                  </a:lnTo>
                  <a:lnTo>
                    <a:pt x="95480" y="123356"/>
                  </a:lnTo>
                  <a:lnTo>
                    <a:pt x="105934" y="135253"/>
                  </a:lnTo>
                  <a:lnTo>
                    <a:pt x="142219" y="180276"/>
                  </a:lnTo>
                  <a:lnTo>
                    <a:pt x="152397" y="1809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SMARTInkShape-738">
              <a:extLst>
                <a:ext uri="{FF2B5EF4-FFF2-40B4-BE49-F238E27FC236}">
                  <a16:creationId xmlns:a16="http://schemas.microsoft.com/office/drawing/2014/main" id="{7E9F1E04-4338-50FA-00C1-D8C4552D0261}"/>
                </a:ext>
              </a:extLst>
            </p:cNvPr>
            <p:cNvSpPr/>
            <p:nvPr>
              <p:custDataLst>
                <p:tags r:id="rId148"/>
              </p:custDataLst>
            </p:nvPr>
          </p:nvSpPr>
          <p:spPr>
            <a:xfrm>
              <a:off x="5105400" y="1505377"/>
              <a:ext cx="133351" cy="199599"/>
            </a:xfrm>
            <a:custGeom>
              <a:avLst/>
              <a:gdLst/>
              <a:ahLst/>
              <a:cxnLst/>
              <a:rect l="0" t="0" r="0" b="0"/>
              <a:pathLst>
                <a:path w="133351" h="199599">
                  <a:moveTo>
                    <a:pt x="133350" y="18623"/>
                  </a:moveTo>
                  <a:lnTo>
                    <a:pt x="133350" y="18623"/>
                  </a:lnTo>
                  <a:lnTo>
                    <a:pt x="133350" y="0"/>
                  </a:lnTo>
                  <a:lnTo>
                    <a:pt x="100857" y="39696"/>
                  </a:lnTo>
                  <a:lnTo>
                    <a:pt x="74809" y="80508"/>
                  </a:lnTo>
                  <a:lnTo>
                    <a:pt x="41203" y="126478"/>
                  </a:lnTo>
                  <a:lnTo>
                    <a:pt x="21231" y="154777"/>
                  </a:lnTo>
                  <a:lnTo>
                    <a:pt x="0" y="1995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MARTInkShape-739">
              <a:extLst>
                <a:ext uri="{FF2B5EF4-FFF2-40B4-BE49-F238E27FC236}">
                  <a16:creationId xmlns:a16="http://schemas.microsoft.com/office/drawing/2014/main" id="{231956F7-F54D-303C-3035-0E7C16DE7F73}"/>
                </a:ext>
              </a:extLst>
            </p:cNvPr>
            <p:cNvSpPr/>
            <p:nvPr>
              <p:custDataLst>
                <p:tags r:id="rId149"/>
              </p:custDataLst>
            </p:nvPr>
          </p:nvSpPr>
          <p:spPr>
            <a:xfrm>
              <a:off x="5376399" y="1524393"/>
              <a:ext cx="14752" cy="9133"/>
            </a:xfrm>
            <a:custGeom>
              <a:avLst/>
              <a:gdLst/>
              <a:ahLst/>
              <a:cxnLst/>
              <a:rect l="0" t="0" r="0" b="0"/>
              <a:pathLst>
                <a:path w="14752" h="9133">
                  <a:moveTo>
                    <a:pt x="14751" y="9132"/>
                  </a:moveTo>
                  <a:lnTo>
                    <a:pt x="14751" y="9132"/>
                  </a:lnTo>
                  <a:lnTo>
                    <a:pt x="6550" y="931"/>
                  </a:lnTo>
                  <a:lnTo>
                    <a:pt x="562" y="0"/>
                  </a:lnTo>
                  <a:lnTo>
                    <a:pt x="0" y="927"/>
                  </a:lnTo>
                  <a:lnTo>
                    <a:pt x="5226" y="91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SMARTInkShape-740">
              <a:extLst>
                <a:ext uri="{FF2B5EF4-FFF2-40B4-BE49-F238E27FC236}">
                  <a16:creationId xmlns:a16="http://schemas.microsoft.com/office/drawing/2014/main" id="{1E517734-2331-6B63-7E52-8E3D0884DA9E}"/>
                </a:ext>
              </a:extLst>
            </p:cNvPr>
            <p:cNvSpPr/>
            <p:nvPr>
              <p:custDataLst>
                <p:tags r:id="rId150"/>
              </p:custDataLst>
            </p:nvPr>
          </p:nvSpPr>
          <p:spPr>
            <a:xfrm>
              <a:off x="5373817" y="1619250"/>
              <a:ext cx="17334" cy="19051"/>
            </a:xfrm>
            <a:custGeom>
              <a:avLst/>
              <a:gdLst/>
              <a:ahLst/>
              <a:cxnLst/>
              <a:rect l="0" t="0" r="0" b="0"/>
              <a:pathLst>
                <a:path w="17334" h="19051">
                  <a:moveTo>
                    <a:pt x="17333" y="0"/>
                  </a:moveTo>
                  <a:lnTo>
                    <a:pt x="17333" y="0"/>
                  </a:lnTo>
                  <a:lnTo>
                    <a:pt x="0" y="17334"/>
                  </a:lnTo>
                  <a:lnTo>
                    <a:pt x="486" y="17906"/>
                  </a:lnTo>
                  <a:lnTo>
                    <a:pt x="7808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3" name="SMARTInkShape-741">
            <a:extLst>
              <a:ext uri="{FF2B5EF4-FFF2-40B4-BE49-F238E27FC236}">
                <a16:creationId xmlns:a16="http://schemas.microsoft.com/office/drawing/2014/main" id="{7282247E-1A34-1EC8-834E-671AADAB7AB4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886575" y="3105150"/>
            <a:ext cx="2276476" cy="85726"/>
          </a:xfrm>
          <a:custGeom>
            <a:avLst/>
            <a:gdLst/>
            <a:ahLst/>
            <a:cxnLst/>
            <a:rect l="0" t="0" r="0" b="0"/>
            <a:pathLst>
              <a:path w="2276476" h="85726">
                <a:moveTo>
                  <a:pt x="0" y="85725"/>
                </a:moveTo>
                <a:lnTo>
                  <a:pt x="0" y="85725"/>
                </a:lnTo>
                <a:lnTo>
                  <a:pt x="42562" y="85725"/>
                </a:lnTo>
                <a:lnTo>
                  <a:pt x="72942" y="84667"/>
                </a:lnTo>
                <a:lnTo>
                  <a:pt x="102007" y="77524"/>
                </a:lnTo>
                <a:lnTo>
                  <a:pt x="143977" y="75219"/>
                </a:lnTo>
                <a:lnTo>
                  <a:pt x="191573" y="67564"/>
                </a:lnTo>
                <a:lnTo>
                  <a:pt x="238266" y="66792"/>
                </a:lnTo>
                <a:lnTo>
                  <a:pt x="281052" y="66690"/>
                </a:lnTo>
                <a:lnTo>
                  <a:pt x="322922" y="66678"/>
                </a:lnTo>
                <a:lnTo>
                  <a:pt x="366636" y="66675"/>
                </a:lnTo>
                <a:lnTo>
                  <a:pt x="413123" y="66675"/>
                </a:lnTo>
                <a:lnTo>
                  <a:pt x="459784" y="66675"/>
                </a:lnTo>
                <a:lnTo>
                  <a:pt x="500063" y="66675"/>
                </a:lnTo>
                <a:lnTo>
                  <a:pt x="538221" y="65617"/>
                </a:lnTo>
                <a:lnTo>
                  <a:pt x="585740" y="59136"/>
                </a:lnTo>
                <a:lnTo>
                  <a:pt x="630287" y="57542"/>
                </a:lnTo>
                <a:lnTo>
                  <a:pt x="676490" y="54380"/>
                </a:lnTo>
                <a:lnTo>
                  <a:pt x="718366" y="48218"/>
                </a:lnTo>
                <a:lnTo>
                  <a:pt x="758320" y="42686"/>
                </a:lnTo>
                <a:lnTo>
                  <a:pt x="801490" y="39006"/>
                </a:lnTo>
                <a:lnTo>
                  <a:pt x="841552" y="38368"/>
                </a:lnTo>
                <a:lnTo>
                  <a:pt x="887428" y="35331"/>
                </a:lnTo>
                <a:lnTo>
                  <a:pt x="927222" y="30576"/>
                </a:lnTo>
                <a:lnTo>
                  <a:pt x="967850" y="28971"/>
                </a:lnTo>
                <a:lnTo>
                  <a:pt x="1015426" y="28653"/>
                </a:lnTo>
                <a:lnTo>
                  <a:pt x="1054988" y="28598"/>
                </a:lnTo>
                <a:lnTo>
                  <a:pt x="1096579" y="28582"/>
                </a:lnTo>
                <a:lnTo>
                  <a:pt x="1139671" y="28576"/>
                </a:lnTo>
                <a:lnTo>
                  <a:pt x="1180113" y="28575"/>
                </a:lnTo>
                <a:lnTo>
                  <a:pt x="1221730" y="28575"/>
                </a:lnTo>
                <a:lnTo>
                  <a:pt x="1268030" y="28575"/>
                </a:lnTo>
                <a:lnTo>
                  <a:pt x="1305870" y="28575"/>
                </a:lnTo>
                <a:lnTo>
                  <a:pt x="1352972" y="28575"/>
                </a:lnTo>
                <a:lnTo>
                  <a:pt x="1392656" y="28575"/>
                </a:lnTo>
                <a:lnTo>
                  <a:pt x="1432282" y="28575"/>
                </a:lnTo>
                <a:lnTo>
                  <a:pt x="1467896" y="28575"/>
                </a:lnTo>
                <a:lnTo>
                  <a:pt x="1505260" y="28575"/>
                </a:lnTo>
                <a:lnTo>
                  <a:pt x="1550755" y="28575"/>
                </a:lnTo>
                <a:lnTo>
                  <a:pt x="1597920" y="28575"/>
                </a:lnTo>
                <a:lnTo>
                  <a:pt x="1635389" y="27517"/>
                </a:lnTo>
                <a:lnTo>
                  <a:pt x="1672245" y="22029"/>
                </a:lnTo>
                <a:lnTo>
                  <a:pt x="1716501" y="19639"/>
                </a:lnTo>
                <a:lnTo>
                  <a:pt x="1753193" y="19225"/>
                </a:lnTo>
                <a:lnTo>
                  <a:pt x="1793698" y="19102"/>
                </a:lnTo>
                <a:lnTo>
                  <a:pt x="1830746" y="16243"/>
                </a:lnTo>
                <a:lnTo>
                  <a:pt x="1877398" y="10852"/>
                </a:lnTo>
                <a:lnTo>
                  <a:pt x="1917048" y="9918"/>
                </a:lnTo>
                <a:lnTo>
                  <a:pt x="1955605" y="9641"/>
                </a:lnTo>
                <a:lnTo>
                  <a:pt x="2000015" y="9548"/>
                </a:lnTo>
                <a:lnTo>
                  <a:pt x="2036046" y="8474"/>
                </a:lnTo>
                <a:lnTo>
                  <a:pt x="2073533" y="4039"/>
                </a:lnTo>
                <a:lnTo>
                  <a:pt x="2118482" y="5306"/>
                </a:lnTo>
                <a:lnTo>
                  <a:pt x="2158483" y="1048"/>
                </a:lnTo>
                <a:lnTo>
                  <a:pt x="2199546" y="5694"/>
                </a:lnTo>
                <a:lnTo>
                  <a:pt x="2242747" y="959"/>
                </a:lnTo>
                <a:lnTo>
                  <a:pt x="2276475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0" name="SMARTInkShape-Group140">
            <a:extLst>
              <a:ext uri="{FF2B5EF4-FFF2-40B4-BE49-F238E27FC236}">
                <a16:creationId xmlns:a16="http://schemas.microsoft.com/office/drawing/2014/main" id="{6488F7ED-348E-CC9E-101D-19B4A6E8BCBF}"/>
              </a:ext>
            </a:extLst>
          </p:cNvPr>
          <p:cNvGrpSpPr/>
          <p:nvPr/>
        </p:nvGrpSpPr>
        <p:grpSpPr>
          <a:xfrm>
            <a:off x="6943725" y="1543050"/>
            <a:ext cx="2400301" cy="1562101"/>
            <a:chOff x="6943725" y="1543050"/>
            <a:chExt cx="2400301" cy="1562101"/>
          </a:xfrm>
        </p:grpSpPr>
        <p:sp>
          <p:nvSpPr>
            <p:cNvPr id="74" name="SMARTInkShape-742">
              <a:extLst>
                <a:ext uri="{FF2B5EF4-FFF2-40B4-BE49-F238E27FC236}">
                  <a16:creationId xmlns:a16="http://schemas.microsoft.com/office/drawing/2014/main" id="{B17A0E7B-C189-D1E5-48E9-6385A4EB99F9}"/>
                </a:ext>
              </a:extLst>
            </p:cNvPr>
            <p:cNvSpPr/>
            <p:nvPr>
              <p:custDataLst>
                <p:tags r:id="rId141"/>
              </p:custDataLst>
            </p:nvPr>
          </p:nvSpPr>
          <p:spPr>
            <a:xfrm>
              <a:off x="6943725" y="1629171"/>
              <a:ext cx="2400301" cy="1371205"/>
            </a:xfrm>
            <a:custGeom>
              <a:avLst/>
              <a:gdLst/>
              <a:ahLst/>
              <a:cxnLst/>
              <a:rect l="0" t="0" r="0" b="0"/>
              <a:pathLst>
                <a:path w="2400301" h="1371205">
                  <a:moveTo>
                    <a:pt x="0" y="1371204"/>
                  </a:moveTo>
                  <a:lnTo>
                    <a:pt x="0" y="1371204"/>
                  </a:lnTo>
                  <a:lnTo>
                    <a:pt x="19521" y="1371204"/>
                  </a:lnTo>
                  <a:lnTo>
                    <a:pt x="27374" y="1368382"/>
                  </a:lnTo>
                  <a:lnTo>
                    <a:pt x="30949" y="1366148"/>
                  </a:lnTo>
                  <a:lnTo>
                    <a:pt x="69117" y="1354336"/>
                  </a:lnTo>
                  <a:lnTo>
                    <a:pt x="116687" y="1320182"/>
                  </a:lnTo>
                  <a:lnTo>
                    <a:pt x="164090" y="1275169"/>
                  </a:lnTo>
                  <a:lnTo>
                    <a:pt x="210195" y="1230543"/>
                  </a:lnTo>
                  <a:lnTo>
                    <a:pt x="221479" y="1221905"/>
                  </a:lnTo>
                  <a:lnTo>
                    <a:pt x="252839" y="1184166"/>
                  </a:lnTo>
                  <a:lnTo>
                    <a:pt x="258007" y="1173381"/>
                  </a:lnTo>
                  <a:lnTo>
                    <a:pt x="298461" y="1128914"/>
                  </a:lnTo>
                  <a:lnTo>
                    <a:pt x="335103" y="1084122"/>
                  </a:lnTo>
                  <a:lnTo>
                    <a:pt x="339434" y="1071104"/>
                  </a:lnTo>
                  <a:lnTo>
                    <a:pt x="343477" y="1054734"/>
                  </a:lnTo>
                  <a:lnTo>
                    <a:pt x="364155" y="1014028"/>
                  </a:lnTo>
                  <a:lnTo>
                    <a:pt x="387235" y="971325"/>
                  </a:lnTo>
                  <a:lnTo>
                    <a:pt x="415221" y="929703"/>
                  </a:lnTo>
                  <a:lnTo>
                    <a:pt x="438109" y="885419"/>
                  </a:lnTo>
                  <a:lnTo>
                    <a:pt x="460566" y="846073"/>
                  </a:lnTo>
                  <a:lnTo>
                    <a:pt x="484088" y="799539"/>
                  </a:lnTo>
                  <a:lnTo>
                    <a:pt x="499468" y="759596"/>
                  </a:lnTo>
                  <a:lnTo>
                    <a:pt x="519995" y="720261"/>
                  </a:lnTo>
                  <a:lnTo>
                    <a:pt x="536482" y="675452"/>
                  </a:lnTo>
                  <a:lnTo>
                    <a:pt x="553307" y="630913"/>
                  </a:lnTo>
                  <a:lnTo>
                    <a:pt x="576169" y="587630"/>
                  </a:lnTo>
                  <a:lnTo>
                    <a:pt x="581703" y="568122"/>
                  </a:lnTo>
                  <a:lnTo>
                    <a:pt x="595819" y="545389"/>
                  </a:lnTo>
                  <a:lnTo>
                    <a:pt x="615097" y="502052"/>
                  </a:lnTo>
                  <a:lnTo>
                    <a:pt x="618990" y="489731"/>
                  </a:lnTo>
                  <a:lnTo>
                    <a:pt x="626428" y="476087"/>
                  </a:lnTo>
                  <a:lnTo>
                    <a:pt x="635962" y="446918"/>
                  </a:lnTo>
                  <a:lnTo>
                    <a:pt x="643751" y="432120"/>
                  </a:lnTo>
                  <a:lnTo>
                    <a:pt x="648646" y="414801"/>
                  </a:lnTo>
                  <a:lnTo>
                    <a:pt x="662546" y="392807"/>
                  </a:lnTo>
                  <a:lnTo>
                    <a:pt x="679565" y="358131"/>
                  </a:lnTo>
                  <a:lnTo>
                    <a:pt x="699795" y="327629"/>
                  </a:lnTo>
                  <a:lnTo>
                    <a:pt x="709240" y="297767"/>
                  </a:lnTo>
                  <a:lnTo>
                    <a:pt x="738963" y="254646"/>
                  </a:lnTo>
                  <a:lnTo>
                    <a:pt x="773344" y="211936"/>
                  </a:lnTo>
                  <a:lnTo>
                    <a:pt x="785680" y="188066"/>
                  </a:lnTo>
                  <a:lnTo>
                    <a:pt x="816842" y="145770"/>
                  </a:lnTo>
                  <a:lnTo>
                    <a:pt x="842592" y="118065"/>
                  </a:lnTo>
                  <a:lnTo>
                    <a:pt x="852355" y="101751"/>
                  </a:lnTo>
                  <a:lnTo>
                    <a:pt x="871422" y="79887"/>
                  </a:lnTo>
                  <a:lnTo>
                    <a:pt x="874132" y="73033"/>
                  </a:lnTo>
                  <a:lnTo>
                    <a:pt x="880981" y="66458"/>
                  </a:lnTo>
                  <a:lnTo>
                    <a:pt x="925692" y="34532"/>
                  </a:lnTo>
                  <a:lnTo>
                    <a:pt x="946067" y="22888"/>
                  </a:lnTo>
                  <a:lnTo>
                    <a:pt x="957885" y="18850"/>
                  </a:lnTo>
                  <a:lnTo>
                    <a:pt x="969146" y="12480"/>
                  </a:lnTo>
                  <a:lnTo>
                    <a:pt x="1012292" y="6365"/>
                  </a:lnTo>
                  <a:lnTo>
                    <a:pt x="1030515" y="940"/>
                  </a:lnTo>
                  <a:lnTo>
                    <a:pt x="1040997" y="0"/>
                  </a:lnTo>
                  <a:lnTo>
                    <a:pt x="1087298" y="8747"/>
                  </a:lnTo>
                  <a:lnTo>
                    <a:pt x="1114476" y="16658"/>
                  </a:lnTo>
                  <a:lnTo>
                    <a:pt x="1130550" y="24295"/>
                  </a:lnTo>
                  <a:lnTo>
                    <a:pt x="1154480" y="29145"/>
                  </a:lnTo>
                  <a:lnTo>
                    <a:pt x="1196754" y="52967"/>
                  </a:lnTo>
                  <a:lnTo>
                    <a:pt x="1239058" y="69373"/>
                  </a:lnTo>
                  <a:lnTo>
                    <a:pt x="1285571" y="92733"/>
                  </a:lnTo>
                  <a:lnTo>
                    <a:pt x="1301895" y="107749"/>
                  </a:lnTo>
                  <a:lnTo>
                    <a:pt x="1344555" y="135602"/>
                  </a:lnTo>
                  <a:lnTo>
                    <a:pt x="1387565" y="177559"/>
                  </a:lnTo>
                  <a:lnTo>
                    <a:pt x="1430739" y="223493"/>
                  </a:lnTo>
                  <a:lnTo>
                    <a:pt x="1442744" y="243036"/>
                  </a:lnTo>
                  <a:lnTo>
                    <a:pt x="1446611" y="251730"/>
                  </a:lnTo>
                  <a:lnTo>
                    <a:pt x="1481895" y="297319"/>
                  </a:lnTo>
                  <a:lnTo>
                    <a:pt x="1493062" y="309595"/>
                  </a:lnTo>
                  <a:lnTo>
                    <a:pt x="1521350" y="331533"/>
                  </a:lnTo>
                  <a:lnTo>
                    <a:pt x="1528114" y="340450"/>
                  </a:lnTo>
                  <a:lnTo>
                    <a:pt x="1542569" y="364911"/>
                  </a:lnTo>
                  <a:lnTo>
                    <a:pt x="1570236" y="393771"/>
                  </a:lnTo>
                  <a:lnTo>
                    <a:pt x="1589826" y="438234"/>
                  </a:lnTo>
                  <a:lnTo>
                    <a:pt x="1612547" y="478544"/>
                  </a:lnTo>
                  <a:lnTo>
                    <a:pt x="1636268" y="521011"/>
                  </a:lnTo>
                  <a:lnTo>
                    <a:pt x="1660453" y="562508"/>
                  </a:lnTo>
                  <a:lnTo>
                    <a:pt x="1678580" y="597040"/>
                  </a:lnTo>
                  <a:lnTo>
                    <a:pt x="1698919" y="617947"/>
                  </a:lnTo>
                  <a:lnTo>
                    <a:pt x="1729179" y="643975"/>
                  </a:lnTo>
                  <a:lnTo>
                    <a:pt x="1748993" y="683649"/>
                  </a:lnTo>
                  <a:lnTo>
                    <a:pt x="1769369" y="723157"/>
                  </a:lnTo>
                  <a:lnTo>
                    <a:pt x="1793322" y="765546"/>
                  </a:lnTo>
                  <a:lnTo>
                    <a:pt x="1822795" y="810806"/>
                  </a:lnTo>
                  <a:lnTo>
                    <a:pt x="1849189" y="855010"/>
                  </a:lnTo>
                  <a:lnTo>
                    <a:pt x="1877020" y="895966"/>
                  </a:lnTo>
                  <a:lnTo>
                    <a:pt x="1913741" y="940595"/>
                  </a:lnTo>
                  <a:lnTo>
                    <a:pt x="1947962" y="982456"/>
                  </a:lnTo>
                  <a:lnTo>
                    <a:pt x="1986309" y="1028538"/>
                  </a:lnTo>
                  <a:lnTo>
                    <a:pt x="2024344" y="1071162"/>
                  </a:lnTo>
                  <a:lnTo>
                    <a:pt x="2068230" y="1115309"/>
                  </a:lnTo>
                  <a:lnTo>
                    <a:pt x="2108388" y="1152669"/>
                  </a:lnTo>
                  <a:lnTo>
                    <a:pt x="2153583" y="1191554"/>
                  </a:lnTo>
                  <a:lnTo>
                    <a:pt x="2200435" y="1235207"/>
                  </a:lnTo>
                  <a:lnTo>
                    <a:pt x="2244536" y="1266306"/>
                  </a:lnTo>
                  <a:lnTo>
                    <a:pt x="2270361" y="1283887"/>
                  </a:lnTo>
                  <a:lnTo>
                    <a:pt x="2293713" y="1297354"/>
                  </a:lnTo>
                  <a:lnTo>
                    <a:pt x="2320568" y="1315812"/>
                  </a:lnTo>
                  <a:lnTo>
                    <a:pt x="2367492" y="1338354"/>
                  </a:lnTo>
                  <a:lnTo>
                    <a:pt x="2376193" y="1341787"/>
                  </a:lnTo>
                  <a:lnTo>
                    <a:pt x="2387042" y="1348612"/>
                  </a:lnTo>
                  <a:lnTo>
                    <a:pt x="2400300" y="13521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SMARTInkShape-743">
              <a:extLst>
                <a:ext uri="{FF2B5EF4-FFF2-40B4-BE49-F238E27FC236}">
                  <a16:creationId xmlns:a16="http://schemas.microsoft.com/office/drawing/2014/main" id="{D603CA7E-23F1-E867-14FB-77DE1A16B9A4}"/>
                </a:ext>
              </a:extLst>
            </p:cNvPr>
            <p:cNvSpPr/>
            <p:nvPr>
              <p:custDataLst>
                <p:tags r:id="rId142"/>
              </p:custDataLst>
            </p:nvPr>
          </p:nvSpPr>
          <p:spPr>
            <a:xfrm>
              <a:off x="7972425" y="1543050"/>
              <a:ext cx="17339" cy="95251"/>
            </a:xfrm>
            <a:custGeom>
              <a:avLst/>
              <a:gdLst/>
              <a:ahLst/>
              <a:cxnLst/>
              <a:rect l="0" t="0" r="0" b="0"/>
              <a:pathLst>
                <a:path w="17339" h="95251">
                  <a:moveTo>
                    <a:pt x="0" y="0"/>
                  </a:moveTo>
                  <a:lnTo>
                    <a:pt x="0" y="0"/>
                  </a:lnTo>
                  <a:lnTo>
                    <a:pt x="9515" y="0"/>
                  </a:lnTo>
                  <a:lnTo>
                    <a:pt x="9522" y="5056"/>
                  </a:lnTo>
                  <a:lnTo>
                    <a:pt x="6701" y="10361"/>
                  </a:lnTo>
                  <a:lnTo>
                    <a:pt x="2978" y="16247"/>
                  </a:lnTo>
                  <a:lnTo>
                    <a:pt x="588" y="28649"/>
                  </a:lnTo>
                  <a:lnTo>
                    <a:pt x="115" y="41289"/>
                  </a:lnTo>
                  <a:lnTo>
                    <a:pt x="2873" y="47631"/>
                  </a:lnTo>
                  <a:lnTo>
                    <a:pt x="17338" y="72995"/>
                  </a:lnTo>
                  <a:lnTo>
                    <a:pt x="15791" y="75121"/>
                  </a:lnTo>
                  <a:lnTo>
                    <a:pt x="8430" y="80307"/>
                  </a:lnTo>
                  <a:lnTo>
                    <a:pt x="6678" y="83171"/>
                  </a:lnTo>
                  <a:lnTo>
                    <a:pt x="9525" y="952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SMARTInkShape-744">
              <a:extLst>
                <a:ext uri="{FF2B5EF4-FFF2-40B4-BE49-F238E27FC236}">
                  <a16:creationId xmlns:a16="http://schemas.microsoft.com/office/drawing/2014/main" id="{A9CC7CDE-7C10-6AB0-474E-705E9AD2E895}"/>
                </a:ext>
              </a:extLst>
            </p:cNvPr>
            <p:cNvSpPr/>
            <p:nvPr>
              <p:custDataLst>
                <p:tags r:id="rId143"/>
              </p:custDataLst>
            </p:nvPr>
          </p:nvSpPr>
          <p:spPr>
            <a:xfrm>
              <a:off x="7972425" y="1847850"/>
              <a:ext cx="17724" cy="85726"/>
            </a:xfrm>
            <a:custGeom>
              <a:avLst/>
              <a:gdLst/>
              <a:ahLst/>
              <a:cxnLst/>
              <a:rect l="0" t="0" r="0" b="0"/>
              <a:pathLst>
                <a:path w="17724" h="85726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6545" y="1058"/>
                  </a:lnTo>
                  <a:lnTo>
                    <a:pt x="7538" y="2822"/>
                  </a:lnTo>
                  <a:lnTo>
                    <a:pt x="9264" y="9701"/>
                  </a:lnTo>
                  <a:lnTo>
                    <a:pt x="9491" y="22666"/>
                  </a:lnTo>
                  <a:lnTo>
                    <a:pt x="12332" y="28771"/>
                  </a:lnTo>
                  <a:lnTo>
                    <a:pt x="17723" y="36257"/>
                  </a:lnTo>
                  <a:lnTo>
                    <a:pt x="10732" y="59397"/>
                  </a:lnTo>
                  <a:lnTo>
                    <a:pt x="11388" y="62881"/>
                  </a:lnTo>
                  <a:lnTo>
                    <a:pt x="9525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SMARTInkShape-745">
              <a:extLst>
                <a:ext uri="{FF2B5EF4-FFF2-40B4-BE49-F238E27FC236}">
                  <a16:creationId xmlns:a16="http://schemas.microsoft.com/office/drawing/2014/main" id="{A3F5CEFE-471D-E666-6CCE-D15B68AEF45D}"/>
                </a:ext>
              </a:extLst>
            </p:cNvPr>
            <p:cNvSpPr/>
            <p:nvPr>
              <p:custDataLst>
                <p:tags r:id="rId144"/>
              </p:custDataLst>
            </p:nvPr>
          </p:nvSpPr>
          <p:spPr>
            <a:xfrm>
              <a:off x="8001000" y="2381250"/>
              <a:ext cx="19051" cy="133351"/>
            </a:xfrm>
            <a:custGeom>
              <a:avLst/>
              <a:gdLst/>
              <a:ahLst/>
              <a:cxnLst/>
              <a:rect l="0" t="0" r="0" b="0"/>
              <a:pathLst>
                <a:path w="19051" h="133351">
                  <a:moveTo>
                    <a:pt x="0" y="0"/>
                  </a:moveTo>
                  <a:lnTo>
                    <a:pt x="0" y="0"/>
                  </a:lnTo>
                  <a:lnTo>
                    <a:pt x="0" y="13258"/>
                  </a:lnTo>
                  <a:lnTo>
                    <a:pt x="9132" y="55479"/>
                  </a:lnTo>
                  <a:lnTo>
                    <a:pt x="10561" y="95359"/>
                  </a:lnTo>
                  <a:lnTo>
                    <a:pt x="19050" y="133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SMARTInkShape-746">
              <a:extLst>
                <a:ext uri="{FF2B5EF4-FFF2-40B4-BE49-F238E27FC236}">
                  <a16:creationId xmlns:a16="http://schemas.microsoft.com/office/drawing/2014/main" id="{E52BBE36-FD45-7608-675D-E27AC11AE091}"/>
                </a:ext>
              </a:extLst>
            </p:cNvPr>
            <p:cNvSpPr/>
            <p:nvPr>
              <p:custDataLst>
                <p:tags r:id="rId145"/>
              </p:custDataLst>
            </p:nvPr>
          </p:nvSpPr>
          <p:spPr>
            <a:xfrm>
              <a:off x="8033613" y="2781300"/>
              <a:ext cx="15013" cy="104776"/>
            </a:xfrm>
            <a:custGeom>
              <a:avLst/>
              <a:gdLst/>
              <a:ahLst/>
              <a:cxnLst/>
              <a:rect l="0" t="0" r="0" b="0"/>
              <a:pathLst>
                <a:path w="15013" h="104776">
                  <a:moveTo>
                    <a:pt x="5487" y="0"/>
                  </a:moveTo>
                  <a:lnTo>
                    <a:pt x="5487" y="0"/>
                  </a:lnTo>
                  <a:lnTo>
                    <a:pt x="431" y="5056"/>
                  </a:lnTo>
                  <a:lnTo>
                    <a:pt x="0" y="7604"/>
                  </a:lnTo>
                  <a:lnTo>
                    <a:pt x="770" y="10361"/>
                  </a:lnTo>
                  <a:lnTo>
                    <a:pt x="3390" y="16246"/>
                  </a:lnTo>
                  <a:lnTo>
                    <a:pt x="5482" y="57139"/>
                  </a:lnTo>
                  <a:lnTo>
                    <a:pt x="6545" y="80907"/>
                  </a:lnTo>
                  <a:lnTo>
                    <a:pt x="15012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SMARTInkShape-747">
              <a:extLst>
                <a:ext uri="{FF2B5EF4-FFF2-40B4-BE49-F238E27FC236}">
                  <a16:creationId xmlns:a16="http://schemas.microsoft.com/office/drawing/2014/main" id="{C72C2702-3B72-660C-7233-4AFF361ED297}"/>
                </a:ext>
              </a:extLst>
            </p:cNvPr>
            <p:cNvSpPr/>
            <p:nvPr>
              <p:custDataLst>
                <p:tags r:id="rId146"/>
              </p:custDataLst>
            </p:nvPr>
          </p:nvSpPr>
          <p:spPr>
            <a:xfrm>
              <a:off x="8067675" y="3028950"/>
              <a:ext cx="5488" cy="76201"/>
            </a:xfrm>
            <a:custGeom>
              <a:avLst/>
              <a:gdLst/>
              <a:ahLst/>
              <a:cxnLst/>
              <a:rect l="0" t="0" r="0" b="0"/>
              <a:pathLst>
                <a:path w="5488" h="76201">
                  <a:moveTo>
                    <a:pt x="0" y="0"/>
                  </a:moveTo>
                  <a:lnTo>
                    <a:pt x="0" y="0"/>
                  </a:lnTo>
                  <a:lnTo>
                    <a:pt x="1058" y="20696"/>
                  </a:lnTo>
                  <a:lnTo>
                    <a:pt x="5056" y="29659"/>
                  </a:lnTo>
                  <a:lnTo>
                    <a:pt x="5487" y="34590"/>
                  </a:lnTo>
                  <a:lnTo>
                    <a:pt x="0" y="76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SMARTInkShape-Group141">
            <a:extLst>
              <a:ext uri="{FF2B5EF4-FFF2-40B4-BE49-F238E27FC236}">
                <a16:creationId xmlns:a16="http://schemas.microsoft.com/office/drawing/2014/main" id="{6351A3B4-9CAE-389B-EB6B-D349D555D2DE}"/>
              </a:ext>
            </a:extLst>
          </p:cNvPr>
          <p:cNvGrpSpPr/>
          <p:nvPr/>
        </p:nvGrpSpPr>
        <p:grpSpPr>
          <a:xfrm>
            <a:off x="7981950" y="3372246"/>
            <a:ext cx="376470" cy="223443"/>
            <a:chOff x="7981950" y="3372246"/>
            <a:chExt cx="376470" cy="223443"/>
          </a:xfrm>
        </p:grpSpPr>
        <p:sp>
          <p:nvSpPr>
            <p:cNvPr id="81" name="SMARTInkShape-748">
              <a:extLst>
                <a:ext uri="{FF2B5EF4-FFF2-40B4-BE49-F238E27FC236}">
                  <a16:creationId xmlns:a16="http://schemas.microsoft.com/office/drawing/2014/main" id="{A7E7D3AC-C09A-8B61-3EBA-B23A2A127550}"/>
                </a:ext>
              </a:extLst>
            </p:cNvPr>
            <p:cNvSpPr/>
            <p:nvPr>
              <p:custDataLst>
                <p:tags r:id="rId139"/>
              </p:custDataLst>
            </p:nvPr>
          </p:nvSpPr>
          <p:spPr>
            <a:xfrm>
              <a:off x="7981950" y="3372246"/>
              <a:ext cx="140415" cy="223443"/>
            </a:xfrm>
            <a:custGeom>
              <a:avLst/>
              <a:gdLst/>
              <a:ahLst/>
              <a:cxnLst/>
              <a:rect l="0" t="0" r="0" b="0"/>
              <a:pathLst>
                <a:path w="140415" h="223443">
                  <a:moveTo>
                    <a:pt x="19050" y="28179"/>
                  </a:moveTo>
                  <a:lnTo>
                    <a:pt x="19050" y="28179"/>
                  </a:lnTo>
                  <a:lnTo>
                    <a:pt x="19050" y="18664"/>
                  </a:lnTo>
                  <a:lnTo>
                    <a:pt x="10850" y="18654"/>
                  </a:lnTo>
                  <a:lnTo>
                    <a:pt x="10408" y="17596"/>
                  </a:lnTo>
                  <a:lnTo>
                    <a:pt x="9641" y="10453"/>
                  </a:lnTo>
                  <a:lnTo>
                    <a:pt x="10661" y="10012"/>
                  </a:lnTo>
                  <a:lnTo>
                    <a:pt x="25779" y="8148"/>
                  </a:lnTo>
                  <a:lnTo>
                    <a:pt x="38175" y="1605"/>
                  </a:lnTo>
                  <a:lnTo>
                    <a:pt x="55871" y="0"/>
                  </a:lnTo>
                  <a:lnTo>
                    <a:pt x="73587" y="4778"/>
                  </a:lnTo>
                  <a:lnTo>
                    <a:pt x="87185" y="12896"/>
                  </a:lnTo>
                  <a:lnTo>
                    <a:pt x="91666" y="24562"/>
                  </a:lnTo>
                  <a:lnTo>
                    <a:pt x="95041" y="59160"/>
                  </a:lnTo>
                  <a:lnTo>
                    <a:pt x="89512" y="68759"/>
                  </a:lnTo>
                  <a:lnTo>
                    <a:pt x="71678" y="86064"/>
                  </a:lnTo>
                  <a:lnTo>
                    <a:pt x="51929" y="98952"/>
                  </a:lnTo>
                  <a:lnTo>
                    <a:pt x="39375" y="105593"/>
                  </a:lnTo>
                  <a:lnTo>
                    <a:pt x="28762" y="113760"/>
                  </a:lnTo>
                  <a:lnTo>
                    <a:pt x="33687" y="113861"/>
                  </a:lnTo>
                  <a:lnTo>
                    <a:pt x="51379" y="108408"/>
                  </a:lnTo>
                  <a:lnTo>
                    <a:pt x="86947" y="115399"/>
                  </a:lnTo>
                  <a:lnTo>
                    <a:pt x="120392" y="135281"/>
                  </a:lnTo>
                  <a:lnTo>
                    <a:pt x="130413" y="147746"/>
                  </a:lnTo>
                  <a:lnTo>
                    <a:pt x="139183" y="166970"/>
                  </a:lnTo>
                  <a:lnTo>
                    <a:pt x="140414" y="171506"/>
                  </a:lnTo>
                  <a:lnTo>
                    <a:pt x="139118" y="176647"/>
                  </a:lnTo>
                  <a:lnTo>
                    <a:pt x="132033" y="188004"/>
                  </a:lnTo>
                  <a:lnTo>
                    <a:pt x="111088" y="206297"/>
                  </a:lnTo>
                  <a:lnTo>
                    <a:pt x="93822" y="213176"/>
                  </a:lnTo>
                  <a:lnTo>
                    <a:pt x="53982" y="223442"/>
                  </a:lnTo>
                  <a:lnTo>
                    <a:pt x="9442" y="218179"/>
                  </a:lnTo>
                  <a:lnTo>
                    <a:pt x="0" y="2091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SMARTInkShape-749">
              <a:extLst>
                <a:ext uri="{FF2B5EF4-FFF2-40B4-BE49-F238E27FC236}">
                  <a16:creationId xmlns:a16="http://schemas.microsoft.com/office/drawing/2014/main" id="{48E56871-D2CB-D44A-5D58-3A320A7B36AB}"/>
                </a:ext>
              </a:extLst>
            </p:cNvPr>
            <p:cNvSpPr/>
            <p:nvPr>
              <p:custDataLst>
                <p:tags r:id="rId140"/>
              </p:custDataLst>
            </p:nvPr>
          </p:nvSpPr>
          <p:spPr>
            <a:xfrm>
              <a:off x="8183579" y="3400425"/>
              <a:ext cx="174841" cy="168660"/>
            </a:xfrm>
            <a:custGeom>
              <a:avLst/>
              <a:gdLst/>
              <a:ahLst/>
              <a:cxnLst/>
              <a:rect l="0" t="0" r="0" b="0"/>
              <a:pathLst>
                <a:path w="174841" h="168660">
                  <a:moveTo>
                    <a:pt x="46021" y="28575"/>
                  </a:moveTo>
                  <a:lnTo>
                    <a:pt x="46021" y="28575"/>
                  </a:lnTo>
                  <a:lnTo>
                    <a:pt x="51077" y="28575"/>
                  </a:lnTo>
                  <a:lnTo>
                    <a:pt x="52566" y="27517"/>
                  </a:lnTo>
                  <a:lnTo>
                    <a:pt x="53559" y="25753"/>
                  </a:lnTo>
                  <a:lnTo>
                    <a:pt x="54221" y="23518"/>
                  </a:lnTo>
                  <a:lnTo>
                    <a:pt x="60210" y="15318"/>
                  </a:lnTo>
                  <a:lnTo>
                    <a:pt x="60771" y="13387"/>
                  </a:lnTo>
                  <a:lnTo>
                    <a:pt x="60088" y="12100"/>
                  </a:lnTo>
                  <a:lnTo>
                    <a:pt x="58574" y="11242"/>
                  </a:lnTo>
                  <a:lnTo>
                    <a:pt x="57564" y="9611"/>
                  </a:lnTo>
                  <a:lnTo>
                    <a:pt x="56443" y="4977"/>
                  </a:lnTo>
                  <a:lnTo>
                    <a:pt x="55086" y="4376"/>
                  </a:lnTo>
                  <a:lnTo>
                    <a:pt x="53122" y="5034"/>
                  </a:lnTo>
                  <a:lnTo>
                    <a:pt x="48119" y="7529"/>
                  </a:lnTo>
                  <a:lnTo>
                    <a:pt x="42368" y="8638"/>
                  </a:lnTo>
                  <a:lnTo>
                    <a:pt x="36284" y="14775"/>
                  </a:lnTo>
                  <a:lnTo>
                    <a:pt x="28993" y="23500"/>
                  </a:lnTo>
                  <a:lnTo>
                    <a:pt x="18697" y="30905"/>
                  </a:lnTo>
                  <a:lnTo>
                    <a:pt x="15106" y="35421"/>
                  </a:lnTo>
                  <a:lnTo>
                    <a:pt x="3810" y="69040"/>
                  </a:lnTo>
                  <a:lnTo>
                    <a:pt x="0" y="95951"/>
                  </a:lnTo>
                  <a:lnTo>
                    <a:pt x="3927" y="124032"/>
                  </a:lnTo>
                  <a:lnTo>
                    <a:pt x="16851" y="147405"/>
                  </a:lnTo>
                  <a:lnTo>
                    <a:pt x="30940" y="158294"/>
                  </a:lnTo>
                  <a:lnTo>
                    <a:pt x="48843" y="165603"/>
                  </a:lnTo>
                  <a:lnTo>
                    <a:pt x="81665" y="168659"/>
                  </a:lnTo>
                  <a:lnTo>
                    <a:pt x="118913" y="160746"/>
                  </a:lnTo>
                  <a:lnTo>
                    <a:pt x="133451" y="153993"/>
                  </a:lnTo>
                  <a:lnTo>
                    <a:pt x="161421" y="131430"/>
                  </a:lnTo>
                  <a:lnTo>
                    <a:pt x="166101" y="121561"/>
                  </a:lnTo>
                  <a:lnTo>
                    <a:pt x="174840" y="91777"/>
                  </a:lnTo>
                  <a:lnTo>
                    <a:pt x="170103" y="54521"/>
                  </a:lnTo>
                  <a:lnTo>
                    <a:pt x="164315" y="45045"/>
                  </a:lnTo>
                  <a:lnTo>
                    <a:pt x="143719" y="16126"/>
                  </a:lnTo>
                  <a:lnTo>
                    <a:pt x="137774" y="12459"/>
                  </a:lnTo>
                  <a:lnTo>
                    <a:pt x="125332" y="10104"/>
                  </a:lnTo>
                  <a:lnTo>
                    <a:pt x="119017" y="9783"/>
                  </a:lnTo>
                  <a:lnTo>
                    <a:pt x="112684" y="6817"/>
                  </a:lnTo>
                  <a:lnTo>
                    <a:pt x="105050" y="1346"/>
                  </a:lnTo>
                  <a:lnTo>
                    <a:pt x="95938" y="266"/>
                  </a:lnTo>
                  <a:lnTo>
                    <a:pt x="61468" y="0"/>
                  </a:lnTo>
                  <a:lnTo>
                    <a:pt x="55356" y="2822"/>
                  </a:lnTo>
                  <a:lnTo>
                    <a:pt x="41510" y="14189"/>
                  </a:lnTo>
                  <a:lnTo>
                    <a:pt x="36496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4" name="SMARTInkShape-750">
            <a:extLst>
              <a:ext uri="{FF2B5EF4-FFF2-40B4-BE49-F238E27FC236}">
                <a16:creationId xmlns:a16="http://schemas.microsoft.com/office/drawing/2014/main" id="{F513BFB6-7B75-2714-433F-38B8CA142D5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572500" y="2152651"/>
            <a:ext cx="57151" cy="961986"/>
          </a:xfrm>
          <a:custGeom>
            <a:avLst/>
            <a:gdLst/>
            <a:ahLst/>
            <a:cxnLst/>
            <a:rect l="0" t="0" r="0" b="0"/>
            <a:pathLst>
              <a:path w="57151" h="961986">
                <a:moveTo>
                  <a:pt x="9525" y="38099"/>
                </a:moveTo>
                <a:lnTo>
                  <a:pt x="9525" y="38099"/>
                </a:lnTo>
                <a:lnTo>
                  <a:pt x="9525" y="28966"/>
                </a:lnTo>
                <a:lnTo>
                  <a:pt x="14581" y="28690"/>
                </a:lnTo>
                <a:lnTo>
                  <a:pt x="15012" y="27593"/>
                </a:lnTo>
                <a:lnTo>
                  <a:pt x="10146" y="18880"/>
                </a:lnTo>
                <a:lnTo>
                  <a:pt x="9525" y="0"/>
                </a:lnTo>
                <a:lnTo>
                  <a:pt x="8467" y="9720"/>
                </a:lnTo>
                <a:lnTo>
                  <a:pt x="883" y="50398"/>
                </a:lnTo>
                <a:lnTo>
                  <a:pt x="116" y="92609"/>
                </a:lnTo>
                <a:lnTo>
                  <a:pt x="16" y="134987"/>
                </a:lnTo>
                <a:lnTo>
                  <a:pt x="2" y="181190"/>
                </a:lnTo>
                <a:lnTo>
                  <a:pt x="0" y="223571"/>
                </a:lnTo>
                <a:lnTo>
                  <a:pt x="6545" y="263550"/>
                </a:lnTo>
                <a:lnTo>
                  <a:pt x="9132" y="305848"/>
                </a:lnTo>
                <a:lnTo>
                  <a:pt x="10506" y="348594"/>
                </a:lnTo>
                <a:lnTo>
                  <a:pt x="18161" y="395200"/>
                </a:lnTo>
                <a:lnTo>
                  <a:pt x="18933" y="441770"/>
                </a:lnTo>
                <a:lnTo>
                  <a:pt x="26574" y="481534"/>
                </a:lnTo>
                <a:lnTo>
                  <a:pt x="28311" y="526295"/>
                </a:lnTo>
                <a:lnTo>
                  <a:pt x="28523" y="565275"/>
                </a:lnTo>
                <a:lnTo>
                  <a:pt x="28567" y="611759"/>
                </a:lnTo>
                <a:lnTo>
                  <a:pt x="28574" y="657508"/>
                </a:lnTo>
                <a:lnTo>
                  <a:pt x="27517" y="687776"/>
                </a:lnTo>
                <a:lnTo>
                  <a:pt x="23088" y="707669"/>
                </a:lnTo>
                <a:lnTo>
                  <a:pt x="28161" y="752453"/>
                </a:lnTo>
                <a:lnTo>
                  <a:pt x="29579" y="777675"/>
                </a:lnTo>
                <a:lnTo>
                  <a:pt x="37212" y="805456"/>
                </a:lnTo>
                <a:lnTo>
                  <a:pt x="39136" y="843641"/>
                </a:lnTo>
                <a:lnTo>
                  <a:pt x="45634" y="857069"/>
                </a:lnTo>
                <a:lnTo>
                  <a:pt x="47617" y="901698"/>
                </a:lnTo>
                <a:lnTo>
                  <a:pt x="47625" y="948550"/>
                </a:lnTo>
                <a:lnTo>
                  <a:pt x="47625" y="961985"/>
                </a:lnTo>
                <a:lnTo>
                  <a:pt x="47625" y="956956"/>
                </a:lnTo>
                <a:lnTo>
                  <a:pt x="48683" y="955471"/>
                </a:lnTo>
                <a:lnTo>
                  <a:pt x="57150" y="952499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5" name="SMARTInkShape-Group143">
            <a:extLst>
              <a:ext uri="{FF2B5EF4-FFF2-40B4-BE49-F238E27FC236}">
                <a16:creationId xmlns:a16="http://schemas.microsoft.com/office/drawing/2014/main" id="{5D7A6DC7-8A74-1724-D5E7-603D55E1AB82}"/>
              </a:ext>
            </a:extLst>
          </p:cNvPr>
          <p:cNvGrpSpPr/>
          <p:nvPr/>
        </p:nvGrpSpPr>
        <p:grpSpPr>
          <a:xfrm>
            <a:off x="8620125" y="2533650"/>
            <a:ext cx="818664" cy="951793"/>
            <a:chOff x="8620125" y="2533650"/>
            <a:chExt cx="818664" cy="951793"/>
          </a:xfrm>
        </p:grpSpPr>
        <p:sp>
          <p:nvSpPr>
            <p:cNvPr id="85" name="SMARTInkShape-751">
              <a:extLst>
                <a:ext uri="{FF2B5EF4-FFF2-40B4-BE49-F238E27FC236}">
                  <a16:creationId xmlns:a16="http://schemas.microsoft.com/office/drawing/2014/main" id="{9CACFA2D-50C2-0DA1-714B-F6612C077F6B}"/>
                </a:ext>
              </a:extLst>
            </p:cNvPr>
            <p:cNvSpPr/>
            <p:nvPr>
              <p:custDataLst>
                <p:tags r:id="rId129"/>
              </p:custDataLst>
            </p:nvPr>
          </p:nvSpPr>
          <p:spPr>
            <a:xfrm>
              <a:off x="9071837" y="2790941"/>
              <a:ext cx="34064" cy="341461"/>
            </a:xfrm>
            <a:custGeom>
              <a:avLst/>
              <a:gdLst/>
              <a:ahLst/>
              <a:cxnLst/>
              <a:rect l="0" t="0" r="0" b="0"/>
              <a:pathLst>
                <a:path w="34064" h="341461">
                  <a:moveTo>
                    <a:pt x="15013" y="18934"/>
                  </a:moveTo>
                  <a:lnTo>
                    <a:pt x="15013" y="18934"/>
                  </a:lnTo>
                  <a:lnTo>
                    <a:pt x="15013" y="9444"/>
                  </a:lnTo>
                  <a:lnTo>
                    <a:pt x="6812" y="9412"/>
                  </a:lnTo>
                  <a:lnTo>
                    <a:pt x="6369" y="8353"/>
                  </a:lnTo>
                  <a:lnTo>
                    <a:pt x="5498" y="0"/>
                  </a:lnTo>
                  <a:lnTo>
                    <a:pt x="4430" y="41643"/>
                  </a:lnTo>
                  <a:lnTo>
                    <a:pt x="0" y="61411"/>
                  </a:lnTo>
                  <a:lnTo>
                    <a:pt x="4867" y="106964"/>
                  </a:lnTo>
                  <a:lnTo>
                    <a:pt x="8188" y="135884"/>
                  </a:lnTo>
                  <a:lnTo>
                    <a:pt x="20660" y="181208"/>
                  </a:lnTo>
                  <a:lnTo>
                    <a:pt x="24027" y="223473"/>
                  </a:lnTo>
                  <a:lnTo>
                    <a:pt x="24508" y="268593"/>
                  </a:lnTo>
                  <a:lnTo>
                    <a:pt x="25587" y="282231"/>
                  </a:lnTo>
                  <a:lnTo>
                    <a:pt x="33474" y="306006"/>
                  </a:lnTo>
                  <a:lnTo>
                    <a:pt x="33670" y="308741"/>
                  </a:lnTo>
                  <a:lnTo>
                    <a:pt x="32743" y="310563"/>
                  </a:lnTo>
                  <a:lnTo>
                    <a:pt x="31066" y="311779"/>
                  </a:lnTo>
                  <a:lnTo>
                    <a:pt x="25827" y="313729"/>
                  </a:lnTo>
                  <a:lnTo>
                    <a:pt x="25112" y="316818"/>
                  </a:lnTo>
                  <a:lnTo>
                    <a:pt x="24652" y="322368"/>
                  </a:lnTo>
                  <a:lnTo>
                    <a:pt x="34058" y="333254"/>
                  </a:lnTo>
                  <a:lnTo>
                    <a:pt x="34063" y="333259"/>
                  </a:lnTo>
                  <a:lnTo>
                    <a:pt x="34063" y="341460"/>
                  </a:lnTo>
                  <a:lnTo>
                    <a:pt x="34063" y="3332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SMARTInkShape-752">
              <a:extLst>
                <a:ext uri="{FF2B5EF4-FFF2-40B4-BE49-F238E27FC236}">
                  <a16:creationId xmlns:a16="http://schemas.microsoft.com/office/drawing/2014/main" id="{51F0D868-688B-3B7E-3B27-519799B88F1B}"/>
                </a:ext>
              </a:extLst>
            </p:cNvPr>
            <p:cNvSpPr/>
            <p:nvPr>
              <p:custDataLst>
                <p:tags r:id="rId130"/>
              </p:custDataLst>
            </p:nvPr>
          </p:nvSpPr>
          <p:spPr>
            <a:xfrm>
              <a:off x="8620125" y="3295767"/>
              <a:ext cx="102714" cy="161597"/>
            </a:xfrm>
            <a:custGeom>
              <a:avLst/>
              <a:gdLst/>
              <a:ahLst/>
              <a:cxnLst/>
              <a:rect l="0" t="0" r="0" b="0"/>
              <a:pathLst>
                <a:path w="102714" h="161597">
                  <a:moveTo>
                    <a:pt x="38100" y="9408"/>
                  </a:moveTo>
                  <a:lnTo>
                    <a:pt x="38100" y="9408"/>
                  </a:lnTo>
                  <a:lnTo>
                    <a:pt x="43156" y="9408"/>
                  </a:lnTo>
                  <a:lnTo>
                    <a:pt x="44645" y="8350"/>
                  </a:lnTo>
                  <a:lnTo>
                    <a:pt x="45638" y="6586"/>
                  </a:lnTo>
                  <a:lnTo>
                    <a:pt x="46300" y="4351"/>
                  </a:lnTo>
                  <a:lnTo>
                    <a:pt x="47801" y="2862"/>
                  </a:lnTo>
                  <a:lnTo>
                    <a:pt x="52289" y="1207"/>
                  </a:lnTo>
                  <a:lnTo>
                    <a:pt x="69981" y="0"/>
                  </a:lnTo>
                  <a:lnTo>
                    <a:pt x="84470" y="4974"/>
                  </a:lnTo>
                  <a:lnTo>
                    <a:pt x="88064" y="7510"/>
                  </a:lnTo>
                  <a:lnTo>
                    <a:pt x="92056" y="13151"/>
                  </a:lnTo>
                  <a:lnTo>
                    <a:pt x="94970" y="48085"/>
                  </a:lnTo>
                  <a:lnTo>
                    <a:pt x="89481" y="58700"/>
                  </a:lnTo>
                  <a:lnTo>
                    <a:pt x="85054" y="64495"/>
                  </a:lnTo>
                  <a:lnTo>
                    <a:pt x="63654" y="77706"/>
                  </a:lnTo>
                  <a:lnTo>
                    <a:pt x="28931" y="85547"/>
                  </a:lnTo>
                  <a:lnTo>
                    <a:pt x="58993" y="86663"/>
                  </a:lnTo>
                  <a:lnTo>
                    <a:pt x="72434" y="90663"/>
                  </a:lnTo>
                  <a:lnTo>
                    <a:pt x="82640" y="98791"/>
                  </a:lnTo>
                  <a:lnTo>
                    <a:pt x="97817" y="121255"/>
                  </a:lnTo>
                  <a:lnTo>
                    <a:pt x="102713" y="139797"/>
                  </a:lnTo>
                  <a:lnTo>
                    <a:pt x="101036" y="149556"/>
                  </a:lnTo>
                  <a:lnTo>
                    <a:pt x="99108" y="153640"/>
                  </a:lnTo>
                  <a:lnTo>
                    <a:pt x="96764" y="156362"/>
                  </a:lnTo>
                  <a:lnTo>
                    <a:pt x="91337" y="159388"/>
                  </a:lnTo>
                  <a:lnTo>
                    <a:pt x="51502" y="161596"/>
                  </a:lnTo>
                  <a:lnTo>
                    <a:pt x="26901" y="156689"/>
                  </a:lnTo>
                  <a:lnTo>
                    <a:pt x="17248" y="151419"/>
                  </a:lnTo>
                  <a:lnTo>
                    <a:pt x="0" y="1332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SMARTInkShape-753">
              <a:extLst>
                <a:ext uri="{FF2B5EF4-FFF2-40B4-BE49-F238E27FC236}">
                  <a16:creationId xmlns:a16="http://schemas.microsoft.com/office/drawing/2014/main" id="{2B9FD8F5-DDD6-038A-E300-2A237CE1F696}"/>
                </a:ext>
              </a:extLst>
            </p:cNvPr>
            <p:cNvSpPr/>
            <p:nvPr>
              <p:custDataLst>
                <p:tags r:id="rId131"/>
              </p:custDataLst>
            </p:nvPr>
          </p:nvSpPr>
          <p:spPr>
            <a:xfrm>
              <a:off x="8792002" y="3316256"/>
              <a:ext cx="94381" cy="122270"/>
            </a:xfrm>
            <a:custGeom>
              <a:avLst/>
              <a:gdLst/>
              <a:ahLst/>
              <a:cxnLst/>
              <a:rect l="0" t="0" r="0" b="0"/>
              <a:pathLst>
                <a:path w="94381" h="122270">
                  <a:moveTo>
                    <a:pt x="9098" y="27019"/>
                  </a:moveTo>
                  <a:lnTo>
                    <a:pt x="9098" y="27019"/>
                  </a:lnTo>
                  <a:lnTo>
                    <a:pt x="17299" y="10617"/>
                  </a:lnTo>
                  <a:lnTo>
                    <a:pt x="18508" y="0"/>
                  </a:lnTo>
                  <a:lnTo>
                    <a:pt x="15750" y="1958"/>
                  </a:lnTo>
                  <a:lnTo>
                    <a:pt x="13533" y="3962"/>
                  </a:lnTo>
                  <a:lnTo>
                    <a:pt x="11069" y="11832"/>
                  </a:lnTo>
                  <a:lnTo>
                    <a:pt x="1012" y="55790"/>
                  </a:lnTo>
                  <a:lnTo>
                    <a:pt x="0" y="67411"/>
                  </a:lnTo>
                  <a:lnTo>
                    <a:pt x="2584" y="74252"/>
                  </a:lnTo>
                  <a:lnTo>
                    <a:pt x="4756" y="77557"/>
                  </a:lnTo>
                  <a:lnTo>
                    <a:pt x="7262" y="79762"/>
                  </a:lnTo>
                  <a:lnTo>
                    <a:pt x="12868" y="82210"/>
                  </a:lnTo>
                  <a:lnTo>
                    <a:pt x="44633" y="83997"/>
                  </a:lnTo>
                  <a:lnTo>
                    <a:pt x="54171" y="81270"/>
                  </a:lnTo>
                  <a:lnTo>
                    <a:pt x="61939" y="77589"/>
                  </a:lnTo>
                  <a:lnTo>
                    <a:pt x="78798" y="75032"/>
                  </a:lnTo>
                  <a:lnTo>
                    <a:pt x="80966" y="75961"/>
                  </a:lnTo>
                  <a:lnTo>
                    <a:pt x="82409" y="77639"/>
                  </a:lnTo>
                  <a:lnTo>
                    <a:pt x="85072" y="82325"/>
                  </a:lnTo>
                  <a:lnTo>
                    <a:pt x="93331" y="91988"/>
                  </a:lnTo>
                  <a:lnTo>
                    <a:pt x="94380" y="98245"/>
                  </a:lnTo>
                  <a:lnTo>
                    <a:pt x="93469" y="99903"/>
                  </a:lnTo>
                  <a:lnTo>
                    <a:pt x="91804" y="101008"/>
                  </a:lnTo>
                  <a:lnTo>
                    <a:pt x="89636" y="101745"/>
                  </a:lnTo>
                  <a:lnTo>
                    <a:pt x="68247" y="118321"/>
                  </a:lnTo>
                  <a:lnTo>
                    <a:pt x="45331" y="121748"/>
                  </a:lnTo>
                  <a:lnTo>
                    <a:pt x="18623" y="12226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MARTInkShape-754">
              <a:extLst>
                <a:ext uri="{FF2B5EF4-FFF2-40B4-BE49-F238E27FC236}">
                  <a16:creationId xmlns:a16="http://schemas.microsoft.com/office/drawing/2014/main" id="{D6F938A0-3929-64E2-1CF6-B0880C3B5EF5}"/>
                </a:ext>
              </a:extLst>
            </p:cNvPr>
            <p:cNvSpPr/>
            <p:nvPr>
              <p:custDataLst>
                <p:tags r:id="rId132"/>
              </p:custDataLst>
            </p:nvPr>
          </p:nvSpPr>
          <p:spPr>
            <a:xfrm>
              <a:off x="8810625" y="3286125"/>
              <a:ext cx="104776" cy="28576"/>
            </a:xfrm>
            <a:custGeom>
              <a:avLst/>
              <a:gdLst/>
              <a:ahLst/>
              <a:cxnLst/>
              <a:rect l="0" t="0" r="0" b="0"/>
              <a:pathLst>
                <a:path w="104776" h="28576">
                  <a:moveTo>
                    <a:pt x="0" y="28575"/>
                  </a:moveTo>
                  <a:lnTo>
                    <a:pt x="0" y="28575"/>
                  </a:lnTo>
                  <a:lnTo>
                    <a:pt x="22390" y="6185"/>
                  </a:lnTo>
                  <a:lnTo>
                    <a:pt x="31471" y="2749"/>
                  </a:lnTo>
                  <a:lnTo>
                    <a:pt x="71905" y="107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MARTInkShape-755">
              <a:extLst>
                <a:ext uri="{FF2B5EF4-FFF2-40B4-BE49-F238E27FC236}">
                  <a16:creationId xmlns:a16="http://schemas.microsoft.com/office/drawing/2014/main" id="{1DAAD5FF-24FF-077E-76A6-8E26F0EE74FC}"/>
                </a:ext>
              </a:extLst>
            </p:cNvPr>
            <p:cNvSpPr/>
            <p:nvPr>
              <p:custDataLst>
                <p:tags r:id="rId133"/>
              </p:custDataLst>
            </p:nvPr>
          </p:nvSpPr>
          <p:spPr>
            <a:xfrm>
              <a:off x="9153525" y="3295767"/>
              <a:ext cx="104645" cy="142720"/>
            </a:xfrm>
            <a:custGeom>
              <a:avLst/>
              <a:gdLst/>
              <a:ahLst/>
              <a:cxnLst/>
              <a:rect l="0" t="0" r="0" b="0"/>
              <a:pathLst>
                <a:path w="104645" h="142720">
                  <a:moveTo>
                    <a:pt x="9525" y="18933"/>
                  </a:moveTo>
                  <a:lnTo>
                    <a:pt x="9525" y="18933"/>
                  </a:lnTo>
                  <a:lnTo>
                    <a:pt x="9525" y="9801"/>
                  </a:lnTo>
                  <a:lnTo>
                    <a:pt x="14582" y="9525"/>
                  </a:lnTo>
                  <a:lnTo>
                    <a:pt x="16071" y="8427"/>
                  </a:lnTo>
                  <a:lnTo>
                    <a:pt x="17726" y="4386"/>
                  </a:lnTo>
                  <a:lnTo>
                    <a:pt x="20285" y="2885"/>
                  </a:lnTo>
                  <a:lnTo>
                    <a:pt x="45448" y="279"/>
                  </a:lnTo>
                  <a:lnTo>
                    <a:pt x="58738" y="0"/>
                  </a:lnTo>
                  <a:lnTo>
                    <a:pt x="65970" y="2757"/>
                  </a:lnTo>
                  <a:lnTo>
                    <a:pt x="69379" y="4974"/>
                  </a:lnTo>
                  <a:lnTo>
                    <a:pt x="71654" y="7510"/>
                  </a:lnTo>
                  <a:lnTo>
                    <a:pt x="74179" y="13151"/>
                  </a:lnTo>
                  <a:lnTo>
                    <a:pt x="72737" y="16136"/>
                  </a:lnTo>
                  <a:lnTo>
                    <a:pt x="25844" y="59820"/>
                  </a:lnTo>
                  <a:lnTo>
                    <a:pt x="19103" y="66506"/>
                  </a:lnTo>
                  <a:lnTo>
                    <a:pt x="66232" y="66558"/>
                  </a:lnTo>
                  <a:lnTo>
                    <a:pt x="79287" y="66558"/>
                  </a:lnTo>
                  <a:lnTo>
                    <a:pt x="85685" y="69380"/>
                  </a:lnTo>
                  <a:lnTo>
                    <a:pt x="103286" y="84168"/>
                  </a:lnTo>
                  <a:lnTo>
                    <a:pt x="104332" y="90238"/>
                  </a:lnTo>
                  <a:lnTo>
                    <a:pt x="104644" y="103796"/>
                  </a:lnTo>
                  <a:lnTo>
                    <a:pt x="101895" y="112389"/>
                  </a:lnTo>
                  <a:lnTo>
                    <a:pt x="99680" y="116162"/>
                  </a:lnTo>
                  <a:lnTo>
                    <a:pt x="86450" y="126529"/>
                  </a:lnTo>
                  <a:lnTo>
                    <a:pt x="44307" y="139387"/>
                  </a:lnTo>
                  <a:lnTo>
                    <a:pt x="2046" y="142719"/>
                  </a:lnTo>
                  <a:lnTo>
                    <a:pt x="1363" y="141674"/>
                  </a:lnTo>
                  <a:lnTo>
                    <a:pt x="0" y="1332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SMARTInkShape-756">
              <a:extLst>
                <a:ext uri="{FF2B5EF4-FFF2-40B4-BE49-F238E27FC236}">
                  <a16:creationId xmlns:a16="http://schemas.microsoft.com/office/drawing/2014/main" id="{922A2407-DE8B-B33F-56A1-BF63F828E2E7}"/>
                </a:ext>
              </a:extLst>
            </p:cNvPr>
            <p:cNvSpPr/>
            <p:nvPr>
              <p:custDataLst>
                <p:tags r:id="rId134"/>
              </p:custDataLst>
            </p:nvPr>
          </p:nvSpPr>
          <p:spPr>
            <a:xfrm>
              <a:off x="9334896" y="3306961"/>
              <a:ext cx="103893" cy="178482"/>
            </a:xfrm>
            <a:custGeom>
              <a:avLst/>
              <a:gdLst/>
              <a:ahLst/>
              <a:cxnLst/>
              <a:rect l="0" t="0" r="0" b="0"/>
              <a:pathLst>
                <a:path w="103893" h="178482">
                  <a:moveTo>
                    <a:pt x="56754" y="36314"/>
                  </a:moveTo>
                  <a:lnTo>
                    <a:pt x="56754" y="36314"/>
                  </a:lnTo>
                  <a:lnTo>
                    <a:pt x="56754" y="12992"/>
                  </a:lnTo>
                  <a:lnTo>
                    <a:pt x="53932" y="7251"/>
                  </a:lnTo>
                  <a:lnTo>
                    <a:pt x="51697" y="4239"/>
                  </a:lnTo>
                  <a:lnTo>
                    <a:pt x="46393" y="892"/>
                  </a:lnTo>
                  <a:lnTo>
                    <a:pt x="43497" y="0"/>
                  </a:lnTo>
                  <a:lnTo>
                    <a:pt x="40508" y="462"/>
                  </a:lnTo>
                  <a:lnTo>
                    <a:pt x="9762" y="14565"/>
                  </a:lnTo>
                  <a:lnTo>
                    <a:pt x="4119" y="20650"/>
                  </a:lnTo>
                  <a:lnTo>
                    <a:pt x="1610" y="26883"/>
                  </a:lnTo>
                  <a:lnTo>
                    <a:pt x="0" y="39508"/>
                  </a:lnTo>
                  <a:lnTo>
                    <a:pt x="2602" y="45847"/>
                  </a:lnTo>
                  <a:lnTo>
                    <a:pt x="4778" y="49020"/>
                  </a:lnTo>
                  <a:lnTo>
                    <a:pt x="23479" y="61715"/>
                  </a:lnTo>
                  <a:lnTo>
                    <a:pt x="70380" y="90289"/>
                  </a:lnTo>
                  <a:lnTo>
                    <a:pt x="86661" y="99814"/>
                  </a:lnTo>
                  <a:lnTo>
                    <a:pt x="100680" y="118864"/>
                  </a:lnTo>
                  <a:lnTo>
                    <a:pt x="102735" y="125214"/>
                  </a:lnTo>
                  <a:lnTo>
                    <a:pt x="103892" y="139796"/>
                  </a:lnTo>
                  <a:lnTo>
                    <a:pt x="96135" y="171122"/>
                  </a:lnTo>
                  <a:lnTo>
                    <a:pt x="93592" y="173811"/>
                  </a:lnTo>
                  <a:lnTo>
                    <a:pt x="85121" y="176799"/>
                  </a:lnTo>
                  <a:lnTo>
                    <a:pt x="63395" y="178481"/>
                  </a:lnTo>
                  <a:lnTo>
                    <a:pt x="41906" y="173923"/>
                  </a:lnTo>
                  <a:lnTo>
                    <a:pt x="27190" y="165869"/>
                  </a:lnTo>
                  <a:lnTo>
                    <a:pt x="16127" y="146667"/>
                  </a:lnTo>
                  <a:lnTo>
                    <a:pt x="11203" y="130982"/>
                  </a:lnTo>
                  <a:lnTo>
                    <a:pt x="12872" y="120369"/>
                  </a:lnTo>
                  <a:lnTo>
                    <a:pt x="18201" y="108597"/>
                  </a:lnTo>
                  <a:lnTo>
                    <a:pt x="39773" y="82548"/>
                  </a:lnTo>
                  <a:lnTo>
                    <a:pt x="64148" y="62302"/>
                  </a:lnTo>
                  <a:lnTo>
                    <a:pt x="80815" y="33856"/>
                  </a:lnTo>
                  <a:lnTo>
                    <a:pt x="83323" y="25344"/>
                  </a:lnTo>
                  <a:lnTo>
                    <a:pt x="82933" y="22651"/>
                  </a:lnTo>
                  <a:lnTo>
                    <a:pt x="81615" y="20855"/>
                  </a:lnTo>
                  <a:lnTo>
                    <a:pt x="62419" y="11191"/>
                  </a:lnTo>
                  <a:lnTo>
                    <a:pt x="37704" y="77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SMARTInkShape-757">
              <a:extLst>
                <a:ext uri="{FF2B5EF4-FFF2-40B4-BE49-F238E27FC236}">
                  <a16:creationId xmlns:a16="http://schemas.microsoft.com/office/drawing/2014/main" id="{1C8D0066-9AA1-1D40-250D-D7BC0AE3153C}"/>
                </a:ext>
              </a:extLst>
            </p:cNvPr>
            <p:cNvSpPr/>
            <p:nvPr>
              <p:custDataLst>
                <p:tags r:id="rId135"/>
              </p:custDataLst>
            </p:nvPr>
          </p:nvSpPr>
          <p:spPr>
            <a:xfrm>
              <a:off x="8658225" y="2608135"/>
              <a:ext cx="209551" cy="154116"/>
            </a:xfrm>
            <a:custGeom>
              <a:avLst/>
              <a:gdLst/>
              <a:ahLst/>
              <a:cxnLst/>
              <a:rect l="0" t="0" r="0" b="0"/>
              <a:pathLst>
                <a:path w="209551" h="154116">
                  <a:moveTo>
                    <a:pt x="0" y="154115"/>
                  </a:moveTo>
                  <a:lnTo>
                    <a:pt x="0" y="154115"/>
                  </a:lnTo>
                  <a:lnTo>
                    <a:pt x="0" y="144002"/>
                  </a:lnTo>
                  <a:lnTo>
                    <a:pt x="2117" y="139965"/>
                  </a:lnTo>
                  <a:lnTo>
                    <a:pt x="39724" y="104706"/>
                  </a:lnTo>
                  <a:lnTo>
                    <a:pt x="84792" y="84387"/>
                  </a:lnTo>
                  <a:lnTo>
                    <a:pt x="129049" y="57025"/>
                  </a:lnTo>
                  <a:lnTo>
                    <a:pt x="174559" y="26997"/>
                  </a:lnTo>
                  <a:lnTo>
                    <a:pt x="206366" y="3411"/>
                  </a:lnTo>
                  <a:lnTo>
                    <a:pt x="208486" y="729"/>
                  </a:lnTo>
                  <a:lnTo>
                    <a:pt x="207783" y="0"/>
                  </a:lnTo>
                  <a:lnTo>
                    <a:pt x="205197" y="571"/>
                  </a:lnTo>
                  <a:lnTo>
                    <a:pt x="204531" y="952"/>
                  </a:lnTo>
                  <a:lnTo>
                    <a:pt x="205146" y="1207"/>
                  </a:lnTo>
                  <a:lnTo>
                    <a:pt x="209550" y="17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SMARTInkShape-758">
              <a:extLst>
                <a:ext uri="{FF2B5EF4-FFF2-40B4-BE49-F238E27FC236}">
                  <a16:creationId xmlns:a16="http://schemas.microsoft.com/office/drawing/2014/main" id="{2F3D820A-DEBF-4805-1CC3-127AB9E2F741}"/>
                </a:ext>
              </a:extLst>
            </p:cNvPr>
            <p:cNvSpPr/>
            <p:nvPr>
              <p:custDataLst>
                <p:tags r:id="rId136"/>
              </p:custDataLst>
            </p:nvPr>
          </p:nvSpPr>
          <p:spPr>
            <a:xfrm>
              <a:off x="8667750" y="2733675"/>
              <a:ext cx="276226" cy="133351"/>
            </a:xfrm>
            <a:custGeom>
              <a:avLst/>
              <a:gdLst/>
              <a:ahLst/>
              <a:cxnLst/>
              <a:rect l="0" t="0" r="0" b="0"/>
              <a:pathLst>
                <a:path w="276226" h="133351">
                  <a:moveTo>
                    <a:pt x="0" y="133350"/>
                  </a:moveTo>
                  <a:lnTo>
                    <a:pt x="0" y="133350"/>
                  </a:lnTo>
                  <a:lnTo>
                    <a:pt x="47532" y="97576"/>
                  </a:lnTo>
                  <a:lnTo>
                    <a:pt x="89084" y="72077"/>
                  </a:lnTo>
                  <a:lnTo>
                    <a:pt x="127760" y="53694"/>
                  </a:lnTo>
                  <a:lnTo>
                    <a:pt x="170346" y="31342"/>
                  </a:lnTo>
                  <a:lnTo>
                    <a:pt x="211324" y="13064"/>
                  </a:lnTo>
                  <a:lnTo>
                    <a:pt x="231360" y="4341"/>
                  </a:lnTo>
                  <a:lnTo>
                    <a:pt x="2762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SMARTInkShape-759">
              <a:extLst>
                <a:ext uri="{FF2B5EF4-FFF2-40B4-BE49-F238E27FC236}">
                  <a16:creationId xmlns:a16="http://schemas.microsoft.com/office/drawing/2014/main" id="{807D7446-4BEE-8A2B-A09F-4FF00845E810}"/>
                </a:ext>
              </a:extLst>
            </p:cNvPr>
            <p:cNvSpPr/>
            <p:nvPr>
              <p:custDataLst>
                <p:tags r:id="rId137"/>
              </p:custDataLst>
            </p:nvPr>
          </p:nvSpPr>
          <p:spPr>
            <a:xfrm>
              <a:off x="8734425" y="2895600"/>
              <a:ext cx="304801" cy="113909"/>
            </a:xfrm>
            <a:custGeom>
              <a:avLst/>
              <a:gdLst/>
              <a:ahLst/>
              <a:cxnLst/>
              <a:rect l="0" t="0" r="0" b="0"/>
              <a:pathLst>
                <a:path w="304801" h="113909">
                  <a:moveTo>
                    <a:pt x="0" y="104775"/>
                  </a:moveTo>
                  <a:lnTo>
                    <a:pt x="0" y="104775"/>
                  </a:lnTo>
                  <a:lnTo>
                    <a:pt x="0" y="112976"/>
                  </a:lnTo>
                  <a:lnTo>
                    <a:pt x="10113" y="113908"/>
                  </a:lnTo>
                  <a:lnTo>
                    <a:pt x="20722" y="108481"/>
                  </a:lnTo>
                  <a:lnTo>
                    <a:pt x="59683" y="81784"/>
                  </a:lnTo>
                  <a:lnTo>
                    <a:pt x="100258" y="59821"/>
                  </a:lnTo>
                  <a:lnTo>
                    <a:pt x="139396" y="39921"/>
                  </a:lnTo>
                  <a:lnTo>
                    <a:pt x="186834" y="23212"/>
                  </a:lnTo>
                  <a:lnTo>
                    <a:pt x="232585" y="11536"/>
                  </a:lnTo>
                  <a:lnTo>
                    <a:pt x="3048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SMARTInkShape-760">
              <a:extLst>
                <a:ext uri="{FF2B5EF4-FFF2-40B4-BE49-F238E27FC236}">
                  <a16:creationId xmlns:a16="http://schemas.microsoft.com/office/drawing/2014/main" id="{AE1B1B2C-5DA9-2F04-CD6C-4210227AB444}"/>
                </a:ext>
              </a:extLst>
            </p:cNvPr>
            <p:cNvSpPr/>
            <p:nvPr>
              <p:custDataLst>
                <p:tags r:id="rId138"/>
              </p:custDataLst>
            </p:nvPr>
          </p:nvSpPr>
          <p:spPr>
            <a:xfrm>
              <a:off x="8629650" y="2533650"/>
              <a:ext cx="123826" cy="57151"/>
            </a:xfrm>
            <a:custGeom>
              <a:avLst/>
              <a:gdLst/>
              <a:ahLst/>
              <a:cxnLst/>
              <a:rect l="0" t="0" r="0" b="0"/>
              <a:pathLst>
                <a:path w="123826" h="57151">
                  <a:moveTo>
                    <a:pt x="0" y="57150"/>
                  </a:moveTo>
                  <a:lnTo>
                    <a:pt x="0" y="57150"/>
                  </a:lnTo>
                  <a:lnTo>
                    <a:pt x="5056" y="57150"/>
                  </a:lnTo>
                  <a:lnTo>
                    <a:pt x="23850" y="41942"/>
                  </a:lnTo>
                  <a:lnTo>
                    <a:pt x="54189" y="17426"/>
                  </a:lnTo>
                  <a:lnTo>
                    <a:pt x="90470" y="3027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SMARTInkShape-Group144">
            <a:extLst>
              <a:ext uri="{FF2B5EF4-FFF2-40B4-BE49-F238E27FC236}">
                <a16:creationId xmlns:a16="http://schemas.microsoft.com/office/drawing/2014/main" id="{88C14701-F02E-C794-ED8B-B632B4B3754A}"/>
              </a:ext>
            </a:extLst>
          </p:cNvPr>
          <p:cNvGrpSpPr/>
          <p:nvPr/>
        </p:nvGrpSpPr>
        <p:grpSpPr>
          <a:xfrm>
            <a:off x="9355276" y="1629182"/>
            <a:ext cx="124214" cy="275819"/>
            <a:chOff x="9355276" y="1629182"/>
            <a:chExt cx="124214" cy="275819"/>
          </a:xfrm>
        </p:grpSpPr>
        <p:sp>
          <p:nvSpPr>
            <p:cNvPr id="96" name="SMARTInkShape-761">
              <a:extLst>
                <a:ext uri="{FF2B5EF4-FFF2-40B4-BE49-F238E27FC236}">
                  <a16:creationId xmlns:a16="http://schemas.microsoft.com/office/drawing/2014/main" id="{6EB00394-359F-C300-4FE9-DFF5506948DE}"/>
                </a:ext>
              </a:extLst>
            </p:cNvPr>
            <p:cNvSpPr/>
            <p:nvPr>
              <p:custDataLst>
                <p:tags r:id="rId127"/>
              </p:custDataLst>
            </p:nvPr>
          </p:nvSpPr>
          <p:spPr>
            <a:xfrm>
              <a:off x="9355276" y="1647825"/>
              <a:ext cx="26850" cy="257176"/>
            </a:xfrm>
            <a:custGeom>
              <a:avLst/>
              <a:gdLst/>
              <a:ahLst/>
              <a:cxnLst/>
              <a:rect l="0" t="0" r="0" b="0"/>
              <a:pathLst>
                <a:path w="26850" h="257176">
                  <a:moveTo>
                    <a:pt x="26849" y="0"/>
                  </a:moveTo>
                  <a:lnTo>
                    <a:pt x="26849" y="0"/>
                  </a:lnTo>
                  <a:lnTo>
                    <a:pt x="25791" y="9721"/>
                  </a:lnTo>
                  <a:lnTo>
                    <a:pt x="19309" y="45665"/>
                  </a:lnTo>
                  <a:lnTo>
                    <a:pt x="17912" y="85144"/>
                  </a:lnTo>
                  <a:lnTo>
                    <a:pt x="14676" y="123653"/>
                  </a:lnTo>
                  <a:lnTo>
                    <a:pt x="4101" y="164478"/>
                  </a:lnTo>
                  <a:lnTo>
                    <a:pt x="0" y="196313"/>
                  </a:lnTo>
                  <a:lnTo>
                    <a:pt x="6626" y="243592"/>
                  </a:lnTo>
                  <a:lnTo>
                    <a:pt x="7799" y="257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SMARTInkShape-762">
              <a:extLst>
                <a:ext uri="{FF2B5EF4-FFF2-40B4-BE49-F238E27FC236}">
                  <a16:creationId xmlns:a16="http://schemas.microsoft.com/office/drawing/2014/main" id="{7A5C936C-60DC-451A-90F3-EABA1A09D8C7}"/>
                </a:ext>
              </a:extLst>
            </p:cNvPr>
            <p:cNvSpPr/>
            <p:nvPr>
              <p:custDataLst>
                <p:tags r:id="rId128"/>
              </p:custDataLst>
            </p:nvPr>
          </p:nvSpPr>
          <p:spPr>
            <a:xfrm>
              <a:off x="9363075" y="1629182"/>
              <a:ext cx="116415" cy="150996"/>
            </a:xfrm>
            <a:custGeom>
              <a:avLst/>
              <a:gdLst/>
              <a:ahLst/>
              <a:cxnLst/>
              <a:rect l="0" t="0" r="0" b="0"/>
              <a:pathLst>
                <a:path w="116415" h="150996">
                  <a:moveTo>
                    <a:pt x="9525" y="37693"/>
                  </a:moveTo>
                  <a:lnTo>
                    <a:pt x="9525" y="37693"/>
                  </a:lnTo>
                  <a:lnTo>
                    <a:pt x="14582" y="32637"/>
                  </a:lnTo>
                  <a:lnTo>
                    <a:pt x="17065" y="27332"/>
                  </a:lnTo>
                  <a:lnTo>
                    <a:pt x="17726" y="24435"/>
                  </a:lnTo>
                  <a:lnTo>
                    <a:pt x="27136" y="10950"/>
                  </a:lnTo>
                  <a:lnTo>
                    <a:pt x="30757" y="9932"/>
                  </a:lnTo>
                  <a:lnTo>
                    <a:pt x="36954" y="8422"/>
                  </a:lnTo>
                  <a:lnTo>
                    <a:pt x="59129" y="965"/>
                  </a:lnTo>
                  <a:lnTo>
                    <a:pt x="74551" y="0"/>
                  </a:lnTo>
                  <a:lnTo>
                    <a:pt x="83582" y="2596"/>
                  </a:lnTo>
                  <a:lnTo>
                    <a:pt x="98001" y="12886"/>
                  </a:lnTo>
                  <a:lnTo>
                    <a:pt x="101764" y="21729"/>
                  </a:lnTo>
                  <a:lnTo>
                    <a:pt x="102768" y="27050"/>
                  </a:lnTo>
                  <a:lnTo>
                    <a:pt x="109528" y="35785"/>
                  </a:lnTo>
                  <a:lnTo>
                    <a:pt x="114294" y="39596"/>
                  </a:lnTo>
                  <a:lnTo>
                    <a:pt x="116414" y="44253"/>
                  </a:lnTo>
                  <a:lnTo>
                    <a:pt x="114788" y="73064"/>
                  </a:lnTo>
                  <a:lnTo>
                    <a:pt x="104003" y="104427"/>
                  </a:lnTo>
                  <a:lnTo>
                    <a:pt x="91922" y="124723"/>
                  </a:lnTo>
                  <a:lnTo>
                    <a:pt x="72392" y="140620"/>
                  </a:lnTo>
                  <a:lnTo>
                    <a:pt x="52635" y="146938"/>
                  </a:lnTo>
                  <a:lnTo>
                    <a:pt x="20628" y="150995"/>
                  </a:lnTo>
                  <a:lnTo>
                    <a:pt x="11637" y="148727"/>
                  </a:lnTo>
                  <a:lnTo>
                    <a:pt x="0" y="14246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SMARTInkShape-Group145">
            <a:extLst>
              <a:ext uri="{FF2B5EF4-FFF2-40B4-BE49-F238E27FC236}">
                <a16:creationId xmlns:a16="http://schemas.microsoft.com/office/drawing/2014/main" id="{1B6A7BA1-4E04-A98A-54D9-99D887EE7BB8}"/>
              </a:ext>
            </a:extLst>
          </p:cNvPr>
          <p:cNvGrpSpPr/>
          <p:nvPr/>
        </p:nvGrpSpPr>
        <p:grpSpPr>
          <a:xfrm>
            <a:off x="9639743" y="1485900"/>
            <a:ext cx="1190183" cy="466726"/>
            <a:chOff x="9639743" y="1485900"/>
            <a:chExt cx="1190183" cy="466726"/>
          </a:xfrm>
        </p:grpSpPr>
        <p:sp>
          <p:nvSpPr>
            <p:cNvPr id="99" name="SMARTInkShape-763">
              <a:extLst>
                <a:ext uri="{FF2B5EF4-FFF2-40B4-BE49-F238E27FC236}">
                  <a16:creationId xmlns:a16="http://schemas.microsoft.com/office/drawing/2014/main" id="{B918A316-0FC7-5C98-E4E4-F914BF85DEA3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>
            <a:xfrm>
              <a:off x="9639743" y="1485900"/>
              <a:ext cx="123383" cy="466726"/>
            </a:xfrm>
            <a:custGeom>
              <a:avLst/>
              <a:gdLst/>
              <a:ahLst/>
              <a:cxnLst/>
              <a:rect l="0" t="0" r="0" b="0"/>
              <a:pathLst>
                <a:path w="123383" h="466726">
                  <a:moveTo>
                    <a:pt x="104332" y="19050"/>
                  </a:moveTo>
                  <a:lnTo>
                    <a:pt x="104332" y="19050"/>
                  </a:lnTo>
                  <a:lnTo>
                    <a:pt x="113466" y="19050"/>
                  </a:lnTo>
                  <a:lnTo>
                    <a:pt x="113847" y="9918"/>
                  </a:lnTo>
                  <a:lnTo>
                    <a:pt x="122057" y="9559"/>
                  </a:lnTo>
                  <a:lnTo>
                    <a:pt x="122498" y="8490"/>
                  </a:lnTo>
                  <a:lnTo>
                    <a:pt x="123382" y="0"/>
                  </a:lnTo>
                  <a:lnTo>
                    <a:pt x="123382" y="5056"/>
                  </a:lnTo>
                  <a:lnTo>
                    <a:pt x="120558" y="10361"/>
                  </a:lnTo>
                  <a:lnTo>
                    <a:pt x="118325" y="13257"/>
                  </a:lnTo>
                  <a:lnTo>
                    <a:pt x="113021" y="16475"/>
                  </a:lnTo>
                  <a:lnTo>
                    <a:pt x="107136" y="18964"/>
                  </a:lnTo>
                  <a:lnTo>
                    <a:pt x="100992" y="23598"/>
                  </a:lnTo>
                  <a:lnTo>
                    <a:pt x="72377" y="68381"/>
                  </a:lnTo>
                  <a:lnTo>
                    <a:pt x="57294" y="107934"/>
                  </a:lnTo>
                  <a:lnTo>
                    <a:pt x="47356" y="143811"/>
                  </a:lnTo>
                  <a:lnTo>
                    <a:pt x="34516" y="188803"/>
                  </a:lnTo>
                  <a:lnTo>
                    <a:pt x="21789" y="234811"/>
                  </a:lnTo>
                  <a:lnTo>
                    <a:pt x="11906" y="275570"/>
                  </a:lnTo>
                  <a:lnTo>
                    <a:pt x="2909" y="322705"/>
                  </a:lnTo>
                  <a:lnTo>
                    <a:pt x="0" y="363263"/>
                  </a:lnTo>
                  <a:lnTo>
                    <a:pt x="7798" y="405958"/>
                  </a:lnTo>
                  <a:lnTo>
                    <a:pt x="11333" y="416081"/>
                  </a:lnTo>
                  <a:lnTo>
                    <a:pt x="25507" y="437885"/>
                  </a:lnTo>
                  <a:lnTo>
                    <a:pt x="26382" y="441148"/>
                  </a:lnTo>
                  <a:lnTo>
                    <a:pt x="32999" y="447597"/>
                  </a:lnTo>
                  <a:lnTo>
                    <a:pt x="54233" y="463371"/>
                  </a:lnTo>
                  <a:lnTo>
                    <a:pt x="66232" y="466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SMARTInkShape-764">
              <a:extLst>
                <a:ext uri="{FF2B5EF4-FFF2-40B4-BE49-F238E27FC236}">
                  <a16:creationId xmlns:a16="http://schemas.microsoft.com/office/drawing/2014/main" id="{B0B4C8E6-8E7E-1235-F129-96283D5469B2}"/>
                </a:ext>
              </a:extLst>
            </p:cNvPr>
            <p:cNvSpPr/>
            <p:nvPr>
              <p:custDataLst>
                <p:tags r:id="rId121"/>
              </p:custDataLst>
            </p:nvPr>
          </p:nvSpPr>
          <p:spPr>
            <a:xfrm>
              <a:off x="9906000" y="1624230"/>
              <a:ext cx="121277" cy="166156"/>
            </a:xfrm>
            <a:custGeom>
              <a:avLst/>
              <a:gdLst/>
              <a:ahLst/>
              <a:cxnLst/>
              <a:rect l="0" t="0" r="0" b="0"/>
              <a:pathLst>
                <a:path w="121277" h="166156">
                  <a:moveTo>
                    <a:pt x="9525" y="33120"/>
                  </a:moveTo>
                  <a:lnTo>
                    <a:pt x="9525" y="33120"/>
                  </a:lnTo>
                  <a:lnTo>
                    <a:pt x="9525" y="23987"/>
                  </a:lnTo>
                  <a:lnTo>
                    <a:pt x="22782" y="10372"/>
                  </a:lnTo>
                  <a:lnTo>
                    <a:pt x="31645" y="7135"/>
                  </a:lnTo>
                  <a:lnTo>
                    <a:pt x="48534" y="2490"/>
                  </a:lnTo>
                  <a:lnTo>
                    <a:pt x="54582" y="0"/>
                  </a:lnTo>
                  <a:lnTo>
                    <a:pt x="66945" y="56"/>
                  </a:lnTo>
                  <a:lnTo>
                    <a:pt x="78436" y="3608"/>
                  </a:lnTo>
                  <a:lnTo>
                    <a:pt x="87071" y="8715"/>
                  </a:lnTo>
                  <a:lnTo>
                    <a:pt x="89798" y="12616"/>
                  </a:lnTo>
                  <a:lnTo>
                    <a:pt x="92828" y="22596"/>
                  </a:lnTo>
                  <a:lnTo>
                    <a:pt x="89476" y="50228"/>
                  </a:lnTo>
                  <a:lnTo>
                    <a:pt x="81748" y="67535"/>
                  </a:lnTo>
                  <a:lnTo>
                    <a:pt x="71258" y="81224"/>
                  </a:lnTo>
                  <a:lnTo>
                    <a:pt x="41042" y="102197"/>
                  </a:lnTo>
                  <a:lnTo>
                    <a:pt x="21469" y="108695"/>
                  </a:lnTo>
                  <a:lnTo>
                    <a:pt x="21722" y="107845"/>
                  </a:lnTo>
                  <a:lnTo>
                    <a:pt x="24823" y="104078"/>
                  </a:lnTo>
                  <a:lnTo>
                    <a:pt x="32552" y="101699"/>
                  </a:lnTo>
                  <a:lnTo>
                    <a:pt x="54760" y="100171"/>
                  </a:lnTo>
                  <a:lnTo>
                    <a:pt x="86076" y="107474"/>
                  </a:lnTo>
                  <a:lnTo>
                    <a:pt x="110918" y="119107"/>
                  </a:lnTo>
                  <a:lnTo>
                    <a:pt x="115221" y="122195"/>
                  </a:lnTo>
                  <a:lnTo>
                    <a:pt x="118088" y="126370"/>
                  </a:lnTo>
                  <a:lnTo>
                    <a:pt x="121276" y="136653"/>
                  </a:lnTo>
                  <a:lnTo>
                    <a:pt x="120009" y="142359"/>
                  </a:lnTo>
                  <a:lnTo>
                    <a:pt x="112957" y="154343"/>
                  </a:lnTo>
                  <a:lnTo>
                    <a:pt x="108114" y="158385"/>
                  </a:lnTo>
                  <a:lnTo>
                    <a:pt x="97086" y="162877"/>
                  </a:lnTo>
                  <a:lnTo>
                    <a:pt x="52006" y="166155"/>
                  </a:lnTo>
                  <a:lnTo>
                    <a:pt x="25639" y="165349"/>
                  </a:lnTo>
                  <a:lnTo>
                    <a:pt x="0" y="15694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SMARTInkShape-765">
              <a:extLst>
                <a:ext uri="{FF2B5EF4-FFF2-40B4-BE49-F238E27FC236}">
                  <a16:creationId xmlns:a16="http://schemas.microsoft.com/office/drawing/2014/main" id="{D487ECC7-DFD9-03EF-8A03-80B928E0FFCC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>
            <a:xfrm>
              <a:off x="10096583" y="1647976"/>
              <a:ext cx="85084" cy="133200"/>
            </a:xfrm>
            <a:custGeom>
              <a:avLst/>
              <a:gdLst/>
              <a:ahLst/>
              <a:cxnLst/>
              <a:rect l="0" t="0" r="0" b="0"/>
              <a:pathLst>
                <a:path w="85084" h="133200">
                  <a:moveTo>
                    <a:pt x="18967" y="18899"/>
                  </a:moveTo>
                  <a:lnTo>
                    <a:pt x="18967" y="18899"/>
                  </a:lnTo>
                  <a:lnTo>
                    <a:pt x="37866" y="0"/>
                  </a:lnTo>
                  <a:lnTo>
                    <a:pt x="7017" y="31908"/>
                  </a:lnTo>
                  <a:lnTo>
                    <a:pt x="3073" y="39850"/>
                  </a:lnTo>
                  <a:lnTo>
                    <a:pt x="0" y="73742"/>
                  </a:lnTo>
                  <a:lnTo>
                    <a:pt x="5598" y="75024"/>
                  </a:lnTo>
                  <a:lnTo>
                    <a:pt x="26439" y="75846"/>
                  </a:lnTo>
                  <a:lnTo>
                    <a:pt x="35694" y="73137"/>
                  </a:lnTo>
                  <a:lnTo>
                    <a:pt x="39644" y="70932"/>
                  </a:lnTo>
                  <a:lnTo>
                    <a:pt x="43335" y="70521"/>
                  </a:lnTo>
                  <a:lnTo>
                    <a:pt x="72915" y="76922"/>
                  </a:lnTo>
                  <a:lnTo>
                    <a:pt x="83757" y="84225"/>
                  </a:lnTo>
                  <a:lnTo>
                    <a:pt x="85083" y="95288"/>
                  </a:lnTo>
                  <a:lnTo>
                    <a:pt x="83152" y="99458"/>
                  </a:lnTo>
                  <a:lnTo>
                    <a:pt x="75364" y="106914"/>
                  </a:lnTo>
                  <a:lnTo>
                    <a:pt x="45904" y="126771"/>
                  </a:lnTo>
                  <a:lnTo>
                    <a:pt x="9442" y="1331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SMARTInkShape-766">
              <a:extLst>
                <a:ext uri="{FF2B5EF4-FFF2-40B4-BE49-F238E27FC236}">
                  <a16:creationId xmlns:a16="http://schemas.microsoft.com/office/drawing/2014/main" id="{14CA5140-AFB4-F60C-95AA-738B5B53719C}"/>
                </a:ext>
              </a:extLst>
            </p:cNvPr>
            <p:cNvSpPr/>
            <p:nvPr>
              <p:custDataLst>
                <p:tags r:id="rId123"/>
              </p:custDataLst>
            </p:nvPr>
          </p:nvSpPr>
          <p:spPr>
            <a:xfrm>
              <a:off x="10134600" y="1609725"/>
              <a:ext cx="104776" cy="47626"/>
            </a:xfrm>
            <a:custGeom>
              <a:avLst/>
              <a:gdLst/>
              <a:ahLst/>
              <a:cxnLst/>
              <a:rect l="0" t="0" r="0" b="0"/>
              <a:pathLst>
                <a:path w="104776" h="47626">
                  <a:moveTo>
                    <a:pt x="0" y="47625"/>
                  </a:moveTo>
                  <a:lnTo>
                    <a:pt x="0" y="47625"/>
                  </a:lnTo>
                  <a:lnTo>
                    <a:pt x="0" y="42569"/>
                  </a:lnTo>
                  <a:lnTo>
                    <a:pt x="10112" y="29311"/>
                  </a:lnTo>
                  <a:lnTo>
                    <a:pt x="38595" y="10040"/>
                  </a:lnTo>
                  <a:lnTo>
                    <a:pt x="56064" y="588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SMARTInkShape-767">
              <a:extLst>
                <a:ext uri="{FF2B5EF4-FFF2-40B4-BE49-F238E27FC236}">
                  <a16:creationId xmlns:a16="http://schemas.microsoft.com/office/drawing/2014/main" id="{2CAC71FB-5632-AA86-4CD3-F848A073C097}"/>
                </a:ext>
              </a:extLst>
            </p:cNvPr>
            <p:cNvSpPr/>
            <p:nvPr>
              <p:custDataLst>
                <p:tags r:id="rId124"/>
              </p:custDataLst>
            </p:nvPr>
          </p:nvSpPr>
          <p:spPr>
            <a:xfrm>
              <a:off x="10363960" y="1609759"/>
              <a:ext cx="132556" cy="152367"/>
            </a:xfrm>
            <a:custGeom>
              <a:avLst/>
              <a:gdLst/>
              <a:ahLst/>
              <a:cxnLst/>
              <a:rect l="0" t="0" r="0" b="0"/>
              <a:pathLst>
                <a:path w="132556" h="152367">
                  <a:moveTo>
                    <a:pt x="123065" y="9491"/>
                  </a:moveTo>
                  <a:lnTo>
                    <a:pt x="123065" y="9491"/>
                  </a:lnTo>
                  <a:lnTo>
                    <a:pt x="132555" y="0"/>
                  </a:lnTo>
                  <a:lnTo>
                    <a:pt x="92815" y="21428"/>
                  </a:lnTo>
                  <a:lnTo>
                    <a:pt x="45393" y="49375"/>
                  </a:lnTo>
                  <a:lnTo>
                    <a:pt x="0" y="75874"/>
                  </a:lnTo>
                  <a:lnTo>
                    <a:pt x="7508" y="84341"/>
                  </a:lnTo>
                  <a:lnTo>
                    <a:pt x="36950" y="102114"/>
                  </a:lnTo>
                  <a:lnTo>
                    <a:pt x="43517" y="104632"/>
                  </a:lnTo>
                  <a:lnTo>
                    <a:pt x="53163" y="110941"/>
                  </a:lnTo>
                  <a:lnTo>
                    <a:pt x="59543" y="112788"/>
                  </a:lnTo>
                  <a:lnTo>
                    <a:pt x="61666" y="114339"/>
                  </a:lnTo>
                  <a:lnTo>
                    <a:pt x="63083" y="116431"/>
                  </a:lnTo>
                  <a:lnTo>
                    <a:pt x="64027" y="118885"/>
                  </a:lnTo>
                  <a:lnTo>
                    <a:pt x="73542" y="121610"/>
                  </a:lnTo>
                  <a:lnTo>
                    <a:pt x="85180" y="123880"/>
                  </a:lnTo>
                  <a:lnTo>
                    <a:pt x="88283" y="125967"/>
                  </a:lnTo>
                  <a:lnTo>
                    <a:pt x="113540" y="1523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SMARTInkShape-768">
              <a:extLst>
                <a:ext uri="{FF2B5EF4-FFF2-40B4-BE49-F238E27FC236}">
                  <a16:creationId xmlns:a16="http://schemas.microsoft.com/office/drawing/2014/main" id="{ECA61D06-6E9C-8136-D146-78242BEB7BB3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>
            <a:xfrm>
              <a:off x="10696575" y="1628775"/>
              <a:ext cx="104776" cy="114301"/>
            </a:xfrm>
            <a:custGeom>
              <a:avLst/>
              <a:gdLst/>
              <a:ahLst/>
              <a:cxnLst/>
              <a:rect l="0" t="0" r="0" b="0"/>
              <a:pathLst>
                <a:path w="104776" h="114301">
                  <a:moveTo>
                    <a:pt x="0" y="0"/>
                  </a:moveTo>
                  <a:lnTo>
                    <a:pt x="0" y="0"/>
                  </a:lnTo>
                  <a:lnTo>
                    <a:pt x="10112" y="0"/>
                  </a:lnTo>
                  <a:lnTo>
                    <a:pt x="13091" y="2117"/>
                  </a:lnTo>
                  <a:lnTo>
                    <a:pt x="15077" y="5644"/>
                  </a:lnTo>
                  <a:lnTo>
                    <a:pt x="16401" y="10113"/>
                  </a:lnTo>
                  <a:lnTo>
                    <a:pt x="45333" y="54893"/>
                  </a:lnTo>
                  <a:lnTo>
                    <a:pt x="69370" y="95788"/>
                  </a:lnTo>
                  <a:lnTo>
                    <a:pt x="84289" y="107169"/>
                  </a:lnTo>
                  <a:lnTo>
                    <a:pt x="104775" y="114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SMARTInkShape-769">
              <a:extLst>
                <a:ext uri="{FF2B5EF4-FFF2-40B4-BE49-F238E27FC236}">
                  <a16:creationId xmlns:a16="http://schemas.microsoft.com/office/drawing/2014/main" id="{674C8F31-3336-B1A1-C452-571B121AD2CF}"/>
                </a:ext>
              </a:extLst>
            </p:cNvPr>
            <p:cNvSpPr/>
            <p:nvPr>
              <p:custDataLst>
                <p:tags r:id="rId126"/>
              </p:custDataLst>
            </p:nvPr>
          </p:nvSpPr>
          <p:spPr>
            <a:xfrm>
              <a:off x="10658475" y="1609725"/>
              <a:ext cx="171451" cy="161926"/>
            </a:xfrm>
            <a:custGeom>
              <a:avLst/>
              <a:gdLst/>
              <a:ahLst/>
              <a:cxnLst/>
              <a:rect l="0" t="0" r="0" b="0"/>
              <a:pathLst>
                <a:path w="171451" h="161926">
                  <a:moveTo>
                    <a:pt x="171450" y="0"/>
                  </a:moveTo>
                  <a:lnTo>
                    <a:pt x="171450" y="0"/>
                  </a:lnTo>
                  <a:lnTo>
                    <a:pt x="166393" y="0"/>
                  </a:lnTo>
                  <a:lnTo>
                    <a:pt x="161089" y="2822"/>
                  </a:lnTo>
                  <a:lnTo>
                    <a:pt x="124902" y="32481"/>
                  </a:lnTo>
                  <a:lnTo>
                    <a:pt x="82997" y="78529"/>
                  </a:lnTo>
                  <a:lnTo>
                    <a:pt x="38696" y="123193"/>
                  </a:lnTo>
                  <a:lnTo>
                    <a:pt x="0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1" name="SMARTInkShape-Group146">
            <a:extLst>
              <a:ext uri="{FF2B5EF4-FFF2-40B4-BE49-F238E27FC236}">
                <a16:creationId xmlns:a16="http://schemas.microsoft.com/office/drawing/2014/main" id="{7377F3F4-C7B6-F900-1C42-0021DC81FB94}"/>
              </a:ext>
            </a:extLst>
          </p:cNvPr>
          <p:cNvGrpSpPr/>
          <p:nvPr/>
        </p:nvGrpSpPr>
        <p:grpSpPr>
          <a:xfrm>
            <a:off x="11078179" y="1428750"/>
            <a:ext cx="756986" cy="533401"/>
            <a:chOff x="11078179" y="1428750"/>
            <a:chExt cx="756986" cy="533401"/>
          </a:xfrm>
        </p:grpSpPr>
        <p:sp>
          <p:nvSpPr>
            <p:cNvPr id="107" name="SMARTInkShape-770">
              <a:extLst>
                <a:ext uri="{FF2B5EF4-FFF2-40B4-BE49-F238E27FC236}">
                  <a16:creationId xmlns:a16="http://schemas.microsoft.com/office/drawing/2014/main" id="{0929D3BD-3C2E-882C-7E14-1CBB870EA5D7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11078179" y="1628775"/>
              <a:ext cx="142272" cy="142876"/>
            </a:xfrm>
            <a:custGeom>
              <a:avLst/>
              <a:gdLst/>
              <a:ahLst/>
              <a:cxnLst/>
              <a:rect l="0" t="0" r="0" b="0"/>
              <a:pathLst>
                <a:path w="142272" h="142876">
                  <a:moveTo>
                    <a:pt x="113696" y="0"/>
                  </a:moveTo>
                  <a:lnTo>
                    <a:pt x="113696" y="0"/>
                  </a:lnTo>
                  <a:lnTo>
                    <a:pt x="113696" y="5488"/>
                  </a:lnTo>
                  <a:lnTo>
                    <a:pt x="113696" y="7"/>
                  </a:lnTo>
                  <a:lnTo>
                    <a:pt x="108639" y="5059"/>
                  </a:lnTo>
                  <a:lnTo>
                    <a:pt x="100512" y="7540"/>
                  </a:lnTo>
                  <a:lnTo>
                    <a:pt x="95382" y="8202"/>
                  </a:lnTo>
                  <a:lnTo>
                    <a:pt x="84038" y="14581"/>
                  </a:lnTo>
                  <a:lnTo>
                    <a:pt x="68572" y="24429"/>
                  </a:lnTo>
                  <a:lnTo>
                    <a:pt x="64563" y="25811"/>
                  </a:lnTo>
                  <a:lnTo>
                    <a:pt x="17031" y="60026"/>
                  </a:lnTo>
                  <a:lnTo>
                    <a:pt x="9702" y="63720"/>
                  </a:lnTo>
                  <a:lnTo>
                    <a:pt x="0" y="66502"/>
                  </a:lnTo>
                  <a:lnTo>
                    <a:pt x="31925" y="81853"/>
                  </a:lnTo>
                  <a:lnTo>
                    <a:pt x="74802" y="92989"/>
                  </a:lnTo>
                  <a:lnTo>
                    <a:pt x="120865" y="121954"/>
                  </a:lnTo>
                  <a:lnTo>
                    <a:pt x="142271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SMARTInkShape-771">
              <a:extLst>
                <a:ext uri="{FF2B5EF4-FFF2-40B4-BE49-F238E27FC236}">
                  <a16:creationId xmlns:a16="http://schemas.microsoft.com/office/drawing/2014/main" id="{267F3E18-BBDF-EDB8-6599-9322CC28D230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>
            <a:xfrm>
              <a:off x="11410950" y="1609736"/>
              <a:ext cx="133063" cy="199870"/>
            </a:xfrm>
            <a:custGeom>
              <a:avLst/>
              <a:gdLst/>
              <a:ahLst/>
              <a:cxnLst/>
              <a:rect l="0" t="0" r="0" b="0"/>
              <a:pathLst>
                <a:path w="133063" h="199870">
                  <a:moveTo>
                    <a:pt x="9525" y="28564"/>
                  </a:moveTo>
                  <a:lnTo>
                    <a:pt x="9525" y="28564"/>
                  </a:lnTo>
                  <a:lnTo>
                    <a:pt x="9525" y="20363"/>
                  </a:lnTo>
                  <a:lnTo>
                    <a:pt x="10583" y="19922"/>
                  </a:lnTo>
                  <a:lnTo>
                    <a:pt x="14582" y="19431"/>
                  </a:lnTo>
                  <a:lnTo>
                    <a:pt x="19886" y="16391"/>
                  </a:lnTo>
                  <a:lnTo>
                    <a:pt x="35840" y="3236"/>
                  </a:lnTo>
                  <a:lnTo>
                    <a:pt x="41681" y="1432"/>
                  </a:lnTo>
                  <a:lnTo>
                    <a:pt x="83731" y="0"/>
                  </a:lnTo>
                  <a:lnTo>
                    <a:pt x="84395" y="1055"/>
                  </a:lnTo>
                  <a:lnTo>
                    <a:pt x="85549" y="13247"/>
                  </a:lnTo>
                  <a:lnTo>
                    <a:pt x="85672" y="22379"/>
                  </a:lnTo>
                  <a:lnTo>
                    <a:pt x="82879" y="28637"/>
                  </a:lnTo>
                  <a:lnTo>
                    <a:pt x="50512" y="69155"/>
                  </a:lnTo>
                  <a:lnTo>
                    <a:pt x="19732" y="94637"/>
                  </a:lnTo>
                  <a:lnTo>
                    <a:pt x="29366" y="100117"/>
                  </a:lnTo>
                  <a:lnTo>
                    <a:pt x="33335" y="100608"/>
                  </a:lnTo>
                  <a:lnTo>
                    <a:pt x="55647" y="96155"/>
                  </a:lnTo>
                  <a:lnTo>
                    <a:pt x="95365" y="103520"/>
                  </a:lnTo>
                  <a:lnTo>
                    <a:pt x="103415" y="107033"/>
                  </a:lnTo>
                  <a:lnTo>
                    <a:pt x="130066" y="130266"/>
                  </a:lnTo>
                  <a:lnTo>
                    <a:pt x="131890" y="137618"/>
                  </a:lnTo>
                  <a:lnTo>
                    <a:pt x="133062" y="159584"/>
                  </a:lnTo>
                  <a:lnTo>
                    <a:pt x="127579" y="171815"/>
                  </a:lnTo>
                  <a:lnTo>
                    <a:pt x="123152" y="178040"/>
                  </a:lnTo>
                  <a:lnTo>
                    <a:pt x="112589" y="184956"/>
                  </a:lnTo>
                  <a:lnTo>
                    <a:pt x="69978" y="198915"/>
                  </a:lnTo>
                  <a:lnTo>
                    <a:pt x="45931" y="199869"/>
                  </a:lnTo>
                  <a:lnTo>
                    <a:pt x="38757" y="197128"/>
                  </a:lnTo>
                  <a:lnTo>
                    <a:pt x="19108" y="183533"/>
                  </a:lnTo>
                  <a:lnTo>
                    <a:pt x="12726" y="181048"/>
                  </a:lnTo>
                  <a:lnTo>
                    <a:pt x="0" y="1714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SMARTInkShape-772">
              <a:extLst>
                <a:ext uri="{FF2B5EF4-FFF2-40B4-BE49-F238E27FC236}">
                  <a16:creationId xmlns:a16="http://schemas.microsoft.com/office/drawing/2014/main" id="{E3D18D6A-695C-E62B-2369-1AA89B2E13F0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>
            <a:xfrm>
              <a:off x="11623815" y="1620690"/>
              <a:ext cx="119388" cy="188510"/>
            </a:xfrm>
            <a:custGeom>
              <a:avLst/>
              <a:gdLst/>
              <a:ahLst/>
              <a:cxnLst/>
              <a:rect l="0" t="0" r="0" b="0"/>
              <a:pathLst>
                <a:path w="119388" h="188510">
                  <a:moveTo>
                    <a:pt x="63360" y="17610"/>
                  </a:moveTo>
                  <a:lnTo>
                    <a:pt x="63360" y="17610"/>
                  </a:lnTo>
                  <a:lnTo>
                    <a:pt x="68418" y="12554"/>
                  </a:lnTo>
                  <a:lnTo>
                    <a:pt x="73721" y="10071"/>
                  </a:lnTo>
                  <a:lnTo>
                    <a:pt x="76616" y="9409"/>
                  </a:lnTo>
                  <a:lnTo>
                    <a:pt x="78547" y="7909"/>
                  </a:lnTo>
                  <a:lnTo>
                    <a:pt x="80692" y="3421"/>
                  </a:lnTo>
                  <a:lnTo>
                    <a:pt x="80206" y="1800"/>
                  </a:lnTo>
                  <a:lnTo>
                    <a:pt x="78823" y="720"/>
                  </a:lnTo>
                  <a:lnTo>
                    <a:pt x="76845" y="0"/>
                  </a:lnTo>
                  <a:lnTo>
                    <a:pt x="51913" y="6449"/>
                  </a:lnTo>
                  <a:lnTo>
                    <a:pt x="28330" y="17914"/>
                  </a:lnTo>
                  <a:lnTo>
                    <a:pt x="8108" y="35427"/>
                  </a:lnTo>
                  <a:lnTo>
                    <a:pt x="1763" y="47048"/>
                  </a:lnTo>
                  <a:lnTo>
                    <a:pt x="70" y="53110"/>
                  </a:lnTo>
                  <a:lnTo>
                    <a:pt x="0" y="58210"/>
                  </a:lnTo>
                  <a:lnTo>
                    <a:pt x="2744" y="66699"/>
                  </a:lnTo>
                  <a:lnTo>
                    <a:pt x="10313" y="74000"/>
                  </a:lnTo>
                  <a:lnTo>
                    <a:pt x="44170" y="100493"/>
                  </a:lnTo>
                  <a:lnTo>
                    <a:pt x="62038" y="107830"/>
                  </a:lnTo>
                  <a:lnTo>
                    <a:pt x="70886" y="116269"/>
                  </a:lnTo>
                  <a:lnTo>
                    <a:pt x="99543" y="157173"/>
                  </a:lnTo>
                  <a:lnTo>
                    <a:pt x="101081" y="167435"/>
                  </a:lnTo>
                  <a:lnTo>
                    <a:pt x="101292" y="173452"/>
                  </a:lnTo>
                  <a:lnTo>
                    <a:pt x="98562" y="179653"/>
                  </a:lnTo>
                  <a:lnTo>
                    <a:pt x="96353" y="182789"/>
                  </a:lnTo>
                  <a:lnTo>
                    <a:pt x="92764" y="184879"/>
                  </a:lnTo>
                  <a:lnTo>
                    <a:pt x="77600" y="187821"/>
                  </a:lnTo>
                  <a:lnTo>
                    <a:pt x="65807" y="188509"/>
                  </a:lnTo>
                  <a:lnTo>
                    <a:pt x="53512" y="183171"/>
                  </a:lnTo>
                  <a:lnTo>
                    <a:pt x="24159" y="164139"/>
                  </a:lnTo>
                  <a:lnTo>
                    <a:pt x="19478" y="157523"/>
                  </a:lnTo>
                  <a:lnTo>
                    <a:pt x="16063" y="126933"/>
                  </a:lnTo>
                  <a:lnTo>
                    <a:pt x="25945" y="113620"/>
                  </a:lnTo>
                  <a:lnTo>
                    <a:pt x="68726" y="90981"/>
                  </a:lnTo>
                  <a:lnTo>
                    <a:pt x="101330" y="71983"/>
                  </a:lnTo>
                  <a:lnTo>
                    <a:pt x="111986" y="61884"/>
                  </a:lnTo>
                  <a:lnTo>
                    <a:pt x="119387" y="48461"/>
                  </a:lnTo>
                  <a:lnTo>
                    <a:pt x="118703" y="46644"/>
                  </a:lnTo>
                  <a:lnTo>
                    <a:pt x="98090" y="23854"/>
                  </a:lnTo>
                  <a:lnTo>
                    <a:pt x="91849" y="20385"/>
                  </a:lnTo>
                  <a:lnTo>
                    <a:pt x="79219" y="18158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SMARTInkShape-773">
              <a:extLst>
                <a:ext uri="{FF2B5EF4-FFF2-40B4-BE49-F238E27FC236}">
                  <a16:creationId xmlns:a16="http://schemas.microsoft.com/office/drawing/2014/main" id="{7C2E0B1A-A8E5-DF7F-F6BF-7C43CE93EEE6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11715750" y="1428750"/>
              <a:ext cx="119415" cy="533401"/>
            </a:xfrm>
            <a:custGeom>
              <a:avLst/>
              <a:gdLst/>
              <a:ahLst/>
              <a:cxnLst/>
              <a:rect l="0" t="0" r="0" b="0"/>
              <a:pathLst>
                <a:path w="119415" h="533401">
                  <a:moveTo>
                    <a:pt x="9525" y="0"/>
                  </a:moveTo>
                  <a:lnTo>
                    <a:pt x="9525" y="0"/>
                  </a:lnTo>
                  <a:lnTo>
                    <a:pt x="30247" y="13183"/>
                  </a:lnTo>
                  <a:lnTo>
                    <a:pt x="45297" y="29659"/>
                  </a:lnTo>
                  <a:lnTo>
                    <a:pt x="69741" y="74618"/>
                  </a:lnTo>
                  <a:lnTo>
                    <a:pt x="85076" y="113988"/>
                  </a:lnTo>
                  <a:lnTo>
                    <a:pt x="98297" y="152338"/>
                  </a:lnTo>
                  <a:lnTo>
                    <a:pt x="110041" y="191546"/>
                  </a:lnTo>
                  <a:lnTo>
                    <a:pt x="116280" y="236137"/>
                  </a:lnTo>
                  <a:lnTo>
                    <a:pt x="119414" y="259466"/>
                  </a:lnTo>
                  <a:lnTo>
                    <a:pt x="117277" y="291002"/>
                  </a:lnTo>
                  <a:lnTo>
                    <a:pt x="109980" y="326184"/>
                  </a:lnTo>
                  <a:lnTo>
                    <a:pt x="96792" y="370403"/>
                  </a:lnTo>
                  <a:lnTo>
                    <a:pt x="77799" y="414420"/>
                  </a:lnTo>
                  <a:lnTo>
                    <a:pt x="53663" y="461763"/>
                  </a:lnTo>
                  <a:lnTo>
                    <a:pt x="16907" y="506227"/>
                  </a:lnTo>
                  <a:lnTo>
                    <a:pt x="722" y="523125"/>
                  </a:lnTo>
                  <a:lnTo>
                    <a:pt x="0" y="533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2" name="SMARTInkShape-774">
            <a:extLst>
              <a:ext uri="{FF2B5EF4-FFF2-40B4-BE49-F238E27FC236}">
                <a16:creationId xmlns:a16="http://schemas.microsoft.com/office/drawing/2014/main" id="{3EF2B154-C72C-8CAA-7BBD-A74964C133F3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0334625" y="1781175"/>
            <a:ext cx="95251" cy="66676"/>
          </a:xfrm>
          <a:custGeom>
            <a:avLst/>
            <a:gdLst/>
            <a:ahLst/>
            <a:cxnLst/>
            <a:rect l="0" t="0" r="0" b="0"/>
            <a:pathLst>
              <a:path w="95251" h="66676">
                <a:moveTo>
                  <a:pt x="0" y="0"/>
                </a:moveTo>
                <a:lnTo>
                  <a:pt x="0" y="0"/>
                </a:lnTo>
                <a:lnTo>
                  <a:pt x="5488" y="0"/>
                </a:lnTo>
                <a:lnTo>
                  <a:pt x="3145" y="0"/>
                </a:lnTo>
                <a:lnTo>
                  <a:pt x="2096" y="1058"/>
                </a:lnTo>
                <a:lnTo>
                  <a:pt x="6" y="9502"/>
                </a:lnTo>
                <a:lnTo>
                  <a:pt x="4" y="9510"/>
                </a:lnTo>
                <a:lnTo>
                  <a:pt x="2" y="9515"/>
                </a:lnTo>
                <a:lnTo>
                  <a:pt x="2" y="9518"/>
                </a:lnTo>
                <a:lnTo>
                  <a:pt x="1" y="9520"/>
                </a:lnTo>
                <a:lnTo>
                  <a:pt x="1" y="9522"/>
                </a:lnTo>
                <a:lnTo>
                  <a:pt x="5488" y="9524"/>
                </a:lnTo>
                <a:lnTo>
                  <a:pt x="3145" y="9525"/>
                </a:lnTo>
                <a:lnTo>
                  <a:pt x="7042" y="6702"/>
                </a:lnTo>
                <a:lnTo>
                  <a:pt x="11044" y="4468"/>
                </a:lnTo>
                <a:lnTo>
                  <a:pt x="13713" y="4037"/>
                </a:lnTo>
                <a:lnTo>
                  <a:pt x="15493" y="4808"/>
                </a:lnTo>
                <a:lnTo>
                  <a:pt x="18347" y="8593"/>
                </a:lnTo>
                <a:lnTo>
                  <a:pt x="17524" y="8904"/>
                </a:lnTo>
                <a:lnTo>
                  <a:pt x="9899" y="9501"/>
                </a:lnTo>
                <a:lnTo>
                  <a:pt x="19050" y="9525"/>
                </a:lnTo>
                <a:lnTo>
                  <a:pt x="24107" y="14581"/>
                </a:lnTo>
                <a:lnTo>
                  <a:pt x="24538" y="16071"/>
                </a:lnTo>
                <a:lnTo>
                  <a:pt x="23767" y="17064"/>
                </a:lnTo>
                <a:lnTo>
                  <a:pt x="22195" y="17726"/>
                </a:lnTo>
                <a:lnTo>
                  <a:pt x="22204" y="18167"/>
                </a:lnTo>
                <a:lnTo>
                  <a:pt x="27276" y="19847"/>
                </a:lnTo>
                <a:lnTo>
                  <a:pt x="54939" y="44361"/>
                </a:lnTo>
                <a:lnTo>
                  <a:pt x="63785" y="47716"/>
                </a:lnTo>
                <a:lnTo>
                  <a:pt x="73109" y="53885"/>
                </a:lnTo>
                <a:lnTo>
                  <a:pt x="83855" y="56720"/>
                </a:lnTo>
                <a:lnTo>
                  <a:pt x="84479" y="57922"/>
                </a:lnTo>
                <a:lnTo>
                  <a:pt x="85355" y="62553"/>
                </a:lnTo>
                <a:lnTo>
                  <a:pt x="85561" y="60257"/>
                </a:lnTo>
                <a:lnTo>
                  <a:pt x="85616" y="60279"/>
                </a:lnTo>
                <a:lnTo>
                  <a:pt x="85710" y="65624"/>
                </a:lnTo>
                <a:lnTo>
                  <a:pt x="88541" y="66208"/>
                </a:lnTo>
                <a:lnTo>
                  <a:pt x="95135" y="66667"/>
                </a:lnTo>
                <a:lnTo>
                  <a:pt x="89740" y="66673"/>
                </a:lnTo>
                <a:lnTo>
                  <a:pt x="95250" y="66675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SMARTInkShape-775">
            <a:extLst>
              <a:ext uri="{FF2B5EF4-FFF2-40B4-BE49-F238E27FC236}">
                <a16:creationId xmlns:a16="http://schemas.microsoft.com/office/drawing/2014/main" id="{FD3055E3-96E8-EA08-A38B-C33AEFD6926B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1058525" y="1800235"/>
            <a:ext cx="114301" cy="66666"/>
          </a:xfrm>
          <a:custGeom>
            <a:avLst/>
            <a:gdLst/>
            <a:ahLst/>
            <a:cxnLst/>
            <a:rect l="0" t="0" r="0" b="0"/>
            <a:pathLst>
              <a:path w="114301" h="66666">
                <a:moveTo>
                  <a:pt x="0" y="9515"/>
                </a:moveTo>
                <a:lnTo>
                  <a:pt x="0" y="9515"/>
                </a:lnTo>
                <a:lnTo>
                  <a:pt x="0" y="0"/>
                </a:lnTo>
                <a:lnTo>
                  <a:pt x="0" y="8192"/>
                </a:lnTo>
                <a:lnTo>
                  <a:pt x="1058" y="8633"/>
                </a:lnTo>
                <a:lnTo>
                  <a:pt x="5057" y="9123"/>
                </a:lnTo>
                <a:lnTo>
                  <a:pt x="10361" y="12163"/>
                </a:lnTo>
                <a:lnTo>
                  <a:pt x="36233" y="36254"/>
                </a:lnTo>
                <a:lnTo>
                  <a:pt x="40093" y="37274"/>
                </a:lnTo>
                <a:lnTo>
                  <a:pt x="67687" y="40841"/>
                </a:lnTo>
                <a:lnTo>
                  <a:pt x="83203" y="48430"/>
                </a:lnTo>
                <a:lnTo>
                  <a:pt x="101267" y="62539"/>
                </a:lnTo>
                <a:lnTo>
                  <a:pt x="114132" y="66618"/>
                </a:lnTo>
                <a:lnTo>
                  <a:pt x="108778" y="66656"/>
                </a:lnTo>
                <a:lnTo>
                  <a:pt x="114300" y="66665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0" name="SMARTInkShape-Group149">
            <a:extLst>
              <a:ext uri="{FF2B5EF4-FFF2-40B4-BE49-F238E27FC236}">
                <a16:creationId xmlns:a16="http://schemas.microsoft.com/office/drawing/2014/main" id="{045B0ABA-628B-17FA-C661-EEC4B44D2247}"/>
              </a:ext>
            </a:extLst>
          </p:cNvPr>
          <p:cNvGrpSpPr/>
          <p:nvPr/>
        </p:nvGrpSpPr>
        <p:grpSpPr>
          <a:xfrm>
            <a:off x="1685925" y="4867275"/>
            <a:ext cx="1167965" cy="741950"/>
            <a:chOff x="1685925" y="4867275"/>
            <a:chExt cx="1167965" cy="741950"/>
          </a:xfrm>
        </p:grpSpPr>
        <p:sp>
          <p:nvSpPr>
            <p:cNvPr id="114" name="SMARTInkShape-776">
              <a:extLst>
                <a:ext uri="{FF2B5EF4-FFF2-40B4-BE49-F238E27FC236}">
                  <a16:creationId xmlns:a16="http://schemas.microsoft.com/office/drawing/2014/main" id="{D34E70F3-DE43-761C-20F5-BC19DC311023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1743075" y="4867275"/>
              <a:ext cx="142876" cy="228601"/>
            </a:xfrm>
            <a:custGeom>
              <a:avLst/>
              <a:gdLst/>
              <a:ahLst/>
              <a:cxnLst/>
              <a:rect l="0" t="0" r="0" b="0"/>
              <a:pathLst>
                <a:path w="142876" h="228601">
                  <a:moveTo>
                    <a:pt x="0" y="9525"/>
                  </a:moveTo>
                  <a:lnTo>
                    <a:pt x="0" y="9525"/>
                  </a:lnTo>
                  <a:lnTo>
                    <a:pt x="0" y="117"/>
                  </a:lnTo>
                  <a:lnTo>
                    <a:pt x="0" y="5510"/>
                  </a:lnTo>
                  <a:lnTo>
                    <a:pt x="0" y="934"/>
                  </a:lnTo>
                  <a:lnTo>
                    <a:pt x="0" y="5672"/>
                  </a:lnTo>
                  <a:lnTo>
                    <a:pt x="0" y="283"/>
                  </a:lnTo>
                  <a:lnTo>
                    <a:pt x="0" y="5543"/>
                  </a:lnTo>
                  <a:lnTo>
                    <a:pt x="0" y="0"/>
                  </a:lnTo>
                  <a:lnTo>
                    <a:pt x="0" y="5488"/>
                  </a:lnTo>
                  <a:lnTo>
                    <a:pt x="0" y="276"/>
                  </a:lnTo>
                  <a:lnTo>
                    <a:pt x="0" y="8225"/>
                  </a:lnTo>
                  <a:lnTo>
                    <a:pt x="1058" y="8659"/>
                  </a:lnTo>
                  <a:lnTo>
                    <a:pt x="5056" y="9140"/>
                  </a:lnTo>
                  <a:lnTo>
                    <a:pt x="6546" y="10327"/>
                  </a:lnTo>
                  <a:lnTo>
                    <a:pt x="8201" y="14467"/>
                  </a:lnTo>
                  <a:lnTo>
                    <a:pt x="10322" y="25749"/>
                  </a:lnTo>
                  <a:lnTo>
                    <a:pt x="15993" y="35028"/>
                  </a:lnTo>
                  <a:lnTo>
                    <a:pt x="35217" y="78691"/>
                  </a:lnTo>
                  <a:lnTo>
                    <a:pt x="66680" y="125992"/>
                  </a:lnTo>
                  <a:lnTo>
                    <a:pt x="85726" y="151754"/>
                  </a:lnTo>
                  <a:lnTo>
                    <a:pt x="107950" y="179644"/>
                  </a:lnTo>
                  <a:lnTo>
                    <a:pt x="115163" y="195960"/>
                  </a:lnTo>
                  <a:lnTo>
                    <a:pt x="127020" y="206111"/>
                  </a:lnTo>
                  <a:lnTo>
                    <a:pt x="142875" y="2286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SMARTInkShape-777">
              <a:extLst>
                <a:ext uri="{FF2B5EF4-FFF2-40B4-BE49-F238E27FC236}">
                  <a16:creationId xmlns:a16="http://schemas.microsoft.com/office/drawing/2014/main" id="{151AA0F7-FAA4-62E5-F791-C668460BCDD7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1714500" y="4887649"/>
              <a:ext cx="170127" cy="236802"/>
            </a:xfrm>
            <a:custGeom>
              <a:avLst/>
              <a:gdLst/>
              <a:ahLst/>
              <a:cxnLst/>
              <a:rect l="0" t="0" r="0" b="0"/>
              <a:pathLst>
                <a:path w="170127" h="236802">
                  <a:moveTo>
                    <a:pt x="161925" y="8201"/>
                  </a:moveTo>
                  <a:lnTo>
                    <a:pt x="161925" y="8201"/>
                  </a:lnTo>
                  <a:lnTo>
                    <a:pt x="170126" y="0"/>
                  </a:lnTo>
                  <a:lnTo>
                    <a:pt x="147521" y="24721"/>
                  </a:lnTo>
                  <a:lnTo>
                    <a:pt x="120666" y="67360"/>
                  </a:lnTo>
                  <a:lnTo>
                    <a:pt x="89934" y="109477"/>
                  </a:lnTo>
                  <a:lnTo>
                    <a:pt x="63430" y="150071"/>
                  </a:lnTo>
                  <a:lnTo>
                    <a:pt x="25246" y="194954"/>
                  </a:lnTo>
                  <a:lnTo>
                    <a:pt x="12262" y="219570"/>
                  </a:lnTo>
                  <a:lnTo>
                    <a:pt x="4103" y="226052"/>
                  </a:lnTo>
                  <a:lnTo>
                    <a:pt x="0" y="23680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SMARTInkShape-778">
              <a:extLst>
                <a:ext uri="{FF2B5EF4-FFF2-40B4-BE49-F238E27FC236}">
                  <a16:creationId xmlns:a16="http://schemas.microsoft.com/office/drawing/2014/main" id="{A99F5722-C4A3-E9ED-6D14-3EFE2EE8FBD8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>
            <a:xfrm>
              <a:off x="2028941" y="4991100"/>
              <a:ext cx="152285" cy="19051"/>
            </a:xfrm>
            <a:custGeom>
              <a:avLst/>
              <a:gdLst/>
              <a:ahLst/>
              <a:cxnLst/>
              <a:rect l="0" t="0" r="0" b="0"/>
              <a:pathLst>
                <a:path w="152285" h="19051">
                  <a:moveTo>
                    <a:pt x="9409" y="19050"/>
                  </a:moveTo>
                  <a:lnTo>
                    <a:pt x="9409" y="19050"/>
                  </a:lnTo>
                  <a:lnTo>
                    <a:pt x="9409" y="9917"/>
                  </a:lnTo>
                  <a:lnTo>
                    <a:pt x="1208" y="9559"/>
                  </a:lnTo>
                  <a:lnTo>
                    <a:pt x="767" y="10606"/>
                  </a:lnTo>
                  <a:lnTo>
                    <a:pt x="0" y="17729"/>
                  </a:lnTo>
                  <a:lnTo>
                    <a:pt x="7511" y="12243"/>
                  </a:lnTo>
                  <a:lnTo>
                    <a:pt x="17196" y="10331"/>
                  </a:lnTo>
                  <a:lnTo>
                    <a:pt x="50031" y="8537"/>
                  </a:lnTo>
                  <a:lnTo>
                    <a:pt x="66559" y="0"/>
                  </a:lnTo>
                  <a:lnTo>
                    <a:pt x="106219" y="1058"/>
                  </a:lnTo>
                  <a:lnTo>
                    <a:pt x="139371" y="8201"/>
                  </a:lnTo>
                  <a:lnTo>
                    <a:pt x="143676" y="7584"/>
                  </a:lnTo>
                  <a:lnTo>
                    <a:pt x="146545" y="6114"/>
                  </a:lnTo>
                  <a:lnTo>
                    <a:pt x="148458" y="4076"/>
                  </a:lnTo>
                  <a:lnTo>
                    <a:pt x="149733" y="3776"/>
                  </a:lnTo>
                  <a:lnTo>
                    <a:pt x="150584" y="4634"/>
                  </a:lnTo>
                  <a:lnTo>
                    <a:pt x="152284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SMARTInkShape-779">
              <a:extLst>
                <a:ext uri="{FF2B5EF4-FFF2-40B4-BE49-F238E27FC236}">
                  <a16:creationId xmlns:a16="http://schemas.microsoft.com/office/drawing/2014/main" id="{F4C3B947-728E-5E95-78A3-379F6B4305C3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2305166" y="4896146"/>
              <a:ext cx="314210" cy="247239"/>
            </a:xfrm>
            <a:custGeom>
              <a:avLst/>
              <a:gdLst/>
              <a:ahLst/>
              <a:cxnLst/>
              <a:rect l="0" t="0" r="0" b="0"/>
              <a:pathLst>
                <a:path w="314210" h="247239">
                  <a:moveTo>
                    <a:pt x="9409" y="237829"/>
                  </a:moveTo>
                  <a:lnTo>
                    <a:pt x="9409" y="237829"/>
                  </a:lnTo>
                  <a:lnTo>
                    <a:pt x="0" y="247238"/>
                  </a:lnTo>
                  <a:lnTo>
                    <a:pt x="10260" y="229439"/>
                  </a:lnTo>
                  <a:lnTo>
                    <a:pt x="38895" y="188631"/>
                  </a:lnTo>
                  <a:lnTo>
                    <a:pt x="68625" y="147994"/>
                  </a:lnTo>
                  <a:lnTo>
                    <a:pt x="97523" y="104996"/>
                  </a:lnTo>
                  <a:lnTo>
                    <a:pt x="126730" y="58849"/>
                  </a:lnTo>
                  <a:lnTo>
                    <a:pt x="139917" y="30946"/>
                  </a:lnTo>
                  <a:lnTo>
                    <a:pt x="142744" y="0"/>
                  </a:lnTo>
                  <a:lnTo>
                    <a:pt x="141700" y="18085"/>
                  </a:lnTo>
                  <a:lnTo>
                    <a:pt x="129501" y="63076"/>
                  </a:lnTo>
                  <a:lnTo>
                    <a:pt x="124853" y="102769"/>
                  </a:lnTo>
                  <a:lnTo>
                    <a:pt x="125106" y="126314"/>
                  </a:lnTo>
                  <a:lnTo>
                    <a:pt x="131954" y="161408"/>
                  </a:lnTo>
                  <a:lnTo>
                    <a:pt x="133439" y="164657"/>
                  </a:lnTo>
                  <a:lnTo>
                    <a:pt x="135488" y="166822"/>
                  </a:lnTo>
                  <a:lnTo>
                    <a:pt x="137911" y="168266"/>
                  </a:lnTo>
                  <a:lnTo>
                    <a:pt x="151435" y="170298"/>
                  </a:lnTo>
                  <a:lnTo>
                    <a:pt x="160021" y="167952"/>
                  </a:lnTo>
                  <a:lnTo>
                    <a:pt x="173626" y="157858"/>
                  </a:lnTo>
                  <a:lnTo>
                    <a:pt x="206813" y="123198"/>
                  </a:lnTo>
                  <a:lnTo>
                    <a:pt x="228254" y="77861"/>
                  </a:lnTo>
                  <a:lnTo>
                    <a:pt x="235118" y="57434"/>
                  </a:lnTo>
                  <a:lnTo>
                    <a:pt x="237959" y="20811"/>
                  </a:lnTo>
                  <a:lnTo>
                    <a:pt x="236948" y="45880"/>
                  </a:lnTo>
                  <a:lnTo>
                    <a:pt x="229807" y="91549"/>
                  </a:lnTo>
                  <a:lnTo>
                    <a:pt x="229804" y="124777"/>
                  </a:lnTo>
                  <a:lnTo>
                    <a:pt x="236166" y="144125"/>
                  </a:lnTo>
                  <a:lnTo>
                    <a:pt x="244975" y="160680"/>
                  </a:lnTo>
                  <a:lnTo>
                    <a:pt x="245828" y="164171"/>
                  </a:lnTo>
                  <a:lnTo>
                    <a:pt x="247455" y="166499"/>
                  </a:lnTo>
                  <a:lnTo>
                    <a:pt x="249598" y="168051"/>
                  </a:lnTo>
                  <a:lnTo>
                    <a:pt x="254801" y="169775"/>
                  </a:lnTo>
                  <a:lnTo>
                    <a:pt x="260642" y="170541"/>
                  </a:lnTo>
                  <a:lnTo>
                    <a:pt x="303009" y="162006"/>
                  </a:lnTo>
                  <a:lnTo>
                    <a:pt x="306742" y="162939"/>
                  </a:lnTo>
                  <a:lnTo>
                    <a:pt x="314209" y="17115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SMARTInkShape-780">
              <a:extLst>
                <a:ext uri="{FF2B5EF4-FFF2-40B4-BE49-F238E27FC236}">
                  <a16:creationId xmlns:a16="http://schemas.microsoft.com/office/drawing/2014/main" id="{812FDCDD-8E38-9140-6A5A-10CFD948BE09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>
            <a:xfrm>
              <a:off x="1685925" y="5191203"/>
              <a:ext cx="1167965" cy="47432"/>
            </a:xfrm>
            <a:custGeom>
              <a:avLst/>
              <a:gdLst/>
              <a:ahLst/>
              <a:cxnLst/>
              <a:rect l="0" t="0" r="0" b="0"/>
              <a:pathLst>
                <a:path w="1167965" h="47432">
                  <a:moveTo>
                    <a:pt x="0" y="38022"/>
                  </a:moveTo>
                  <a:lnTo>
                    <a:pt x="0" y="38022"/>
                  </a:lnTo>
                  <a:lnTo>
                    <a:pt x="0" y="46223"/>
                  </a:lnTo>
                  <a:lnTo>
                    <a:pt x="1058" y="46664"/>
                  </a:lnTo>
                  <a:lnTo>
                    <a:pt x="13258" y="47431"/>
                  </a:lnTo>
                  <a:lnTo>
                    <a:pt x="19298" y="44673"/>
                  </a:lnTo>
                  <a:lnTo>
                    <a:pt x="25510" y="40978"/>
                  </a:lnTo>
                  <a:lnTo>
                    <a:pt x="38122" y="38606"/>
                  </a:lnTo>
                  <a:lnTo>
                    <a:pt x="62796" y="35251"/>
                  </a:lnTo>
                  <a:lnTo>
                    <a:pt x="90220" y="30498"/>
                  </a:lnTo>
                  <a:lnTo>
                    <a:pt x="135667" y="27702"/>
                  </a:lnTo>
                  <a:lnTo>
                    <a:pt x="176224" y="20330"/>
                  </a:lnTo>
                  <a:lnTo>
                    <a:pt x="216609" y="19375"/>
                  </a:lnTo>
                  <a:lnTo>
                    <a:pt x="250787" y="19151"/>
                  </a:lnTo>
                  <a:lnTo>
                    <a:pt x="297263" y="19025"/>
                  </a:lnTo>
                  <a:lnTo>
                    <a:pt x="342431" y="18989"/>
                  </a:lnTo>
                  <a:lnTo>
                    <a:pt x="378675" y="18980"/>
                  </a:lnTo>
                  <a:lnTo>
                    <a:pt x="421821" y="17916"/>
                  </a:lnTo>
                  <a:lnTo>
                    <a:pt x="468203" y="11433"/>
                  </a:lnTo>
                  <a:lnTo>
                    <a:pt x="505263" y="10035"/>
                  </a:lnTo>
                  <a:lnTo>
                    <a:pt x="550655" y="9563"/>
                  </a:lnTo>
                  <a:lnTo>
                    <a:pt x="597800" y="2923"/>
                  </a:lnTo>
                  <a:lnTo>
                    <a:pt x="638442" y="811"/>
                  </a:lnTo>
                  <a:lnTo>
                    <a:pt x="675688" y="317"/>
                  </a:lnTo>
                  <a:lnTo>
                    <a:pt x="716936" y="98"/>
                  </a:lnTo>
                  <a:lnTo>
                    <a:pt x="756788" y="0"/>
                  </a:lnTo>
                  <a:lnTo>
                    <a:pt x="801966" y="1003"/>
                  </a:lnTo>
                  <a:lnTo>
                    <a:pt x="849034" y="7466"/>
                  </a:lnTo>
                  <a:lnTo>
                    <a:pt x="891857" y="8861"/>
                  </a:lnTo>
                  <a:lnTo>
                    <a:pt x="939118" y="9272"/>
                  </a:lnTo>
                  <a:lnTo>
                    <a:pt x="985576" y="9395"/>
                  </a:lnTo>
                  <a:lnTo>
                    <a:pt x="1020117" y="9424"/>
                  </a:lnTo>
                  <a:lnTo>
                    <a:pt x="1053108" y="9437"/>
                  </a:lnTo>
                  <a:lnTo>
                    <a:pt x="1096375" y="9444"/>
                  </a:lnTo>
                  <a:lnTo>
                    <a:pt x="1136005" y="9447"/>
                  </a:lnTo>
                  <a:lnTo>
                    <a:pt x="1167964" y="9447"/>
                  </a:lnTo>
                  <a:lnTo>
                    <a:pt x="1167051" y="10505"/>
                  </a:lnTo>
                  <a:lnTo>
                    <a:pt x="1152525" y="1897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SMARTInkShape-781">
              <a:extLst>
                <a:ext uri="{FF2B5EF4-FFF2-40B4-BE49-F238E27FC236}">
                  <a16:creationId xmlns:a16="http://schemas.microsoft.com/office/drawing/2014/main" id="{F09EF272-B672-8565-0FE0-114CF0119E88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>
            <a:xfrm>
              <a:off x="2019958" y="5400714"/>
              <a:ext cx="256382" cy="208511"/>
            </a:xfrm>
            <a:custGeom>
              <a:avLst/>
              <a:gdLst/>
              <a:ahLst/>
              <a:cxnLst/>
              <a:rect l="0" t="0" r="0" b="0"/>
              <a:pathLst>
                <a:path w="256382" h="208511">
                  <a:moveTo>
                    <a:pt x="37442" y="66636"/>
                  </a:moveTo>
                  <a:lnTo>
                    <a:pt x="37442" y="66636"/>
                  </a:lnTo>
                  <a:lnTo>
                    <a:pt x="29241" y="66636"/>
                  </a:lnTo>
                  <a:lnTo>
                    <a:pt x="36234" y="58435"/>
                  </a:lnTo>
                  <a:lnTo>
                    <a:pt x="51354" y="56315"/>
                  </a:lnTo>
                  <a:lnTo>
                    <a:pt x="65629" y="49623"/>
                  </a:lnTo>
                  <a:lnTo>
                    <a:pt x="83697" y="47989"/>
                  </a:lnTo>
                  <a:lnTo>
                    <a:pt x="92572" y="50587"/>
                  </a:lnTo>
                  <a:lnTo>
                    <a:pt x="100044" y="54212"/>
                  </a:lnTo>
                  <a:lnTo>
                    <a:pt x="106893" y="55823"/>
                  </a:lnTo>
                  <a:lnTo>
                    <a:pt x="113465" y="62182"/>
                  </a:lnTo>
                  <a:lnTo>
                    <a:pt x="126307" y="83513"/>
                  </a:lnTo>
                  <a:lnTo>
                    <a:pt x="130800" y="101857"/>
                  </a:lnTo>
                  <a:lnTo>
                    <a:pt x="124325" y="147888"/>
                  </a:lnTo>
                  <a:lnTo>
                    <a:pt x="118037" y="161309"/>
                  </a:lnTo>
                  <a:lnTo>
                    <a:pt x="108187" y="173271"/>
                  </a:lnTo>
                  <a:lnTo>
                    <a:pt x="87439" y="192396"/>
                  </a:lnTo>
                  <a:lnTo>
                    <a:pt x="83473" y="198101"/>
                  </a:lnTo>
                  <a:lnTo>
                    <a:pt x="78713" y="201904"/>
                  </a:lnTo>
                  <a:lnTo>
                    <a:pt x="62958" y="207258"/>
                  </a:lnTo>
                  <a:lnTo>
                    <a:pt x="54780" y="208510"/>
                  </a:lnTo>
                  <a:lnTo>
                    <a:pt x="39169" y="204158"/>
                  </a:lnTo>
                  <a:lnTo>
                    <a:pt x="26194" y="196165"/>
                  </a:lnTo>
                  <a:lnTo>
                    <a:pt x="10591" y="182038"/>
                  </a:lnTo>
                  <a:lnTo>
                    <a:pt x="4342" y="170490"/>
                  </a:lnTo>
                  <a:lnTo>
                    <a:pt x="0" y="146085"/>
                  </a:lnTo>
                  <a:lnTo>
                    <a:pt x="596" y="128159"/>
                  </a:lnTo>
                  <a:lnTo>
                    <a:pt x="12625" y="90064"/>
                  </a:lnTo>
                  <a:lnTo>
                    <a:pt x="25916" y="70245"/>
                  </a:lnTo>
                  <a:lnTo>
                    <a:pt x="53503" y="42250"/>
                  </a:lnTo>
                  <a:lnTo>
                    <a:pt x="99505" y="19070"/>
                  </a:lnTo>
                  <a:lnTo>
                    <a:pt x="104218" y="15876"/>
                  </a:lnTo>
                  <a:lnTo>
                    <a:pt x="143485" y="7505"/>
                  </a:lnTo>
                  <a:lnTo>
                    <a:pt x="183463" y="955"/>
                  </a:lnTo>
                  <a:lnTo>
                    <a:pt x="229080" y="48"/>
                  </a:lnTo>
                  <a:lnTo>
                    <a:pt x="238326" y="0"/>
                  </a:lnTo>
                  <a:lnTo>
                    <a:pt x="241214" y="1045"/>
                  </a:lnTo>
                  <a:lnTo>
                    <a:pt x="243140" y="2800"/>
                  </a:lnTo>
                  <a:lnTo>
                    <a:pt x="244424" y="5029"/>
                  </a:lnTo>
                  <a:lnTo>
                    <a:pt x="246338" y="6514"/>
                  </a:lnTo>
                  <a:lnTo>
                    <a:pt x="256381" y="9452"/>
                  </a:lnTo>
                  <a:lnTo>
                    <a:pt x="251420" y="9476"/>
                  </a:lnTo>
                  <a:lnTo>
                    <a:pt x="249944" y="10537"/>
                  </a:lnTo>
                  <a:lnTo>
                    <a:pt x="246992" y="1901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9" name="SMARTInkShape-Group150">
            <a:extLst>
              <a:ext uri="{FF2B5EF4-FFF2-40B4-BE49-F238E27FC236}">
                <a16:creationId xmlns:a16="http://schemas.microsoft.com/office/drawing/2014/main" id="{527A9828-C760-4B75-B023-93DCF2E22540}"/>
              </a:ext>
            </a:extLst>
          </p:cNvPr>
          <p:cNvGrpSpPr/>
          <p:nvPr/>
        </p:nvGrpSpPr>
        <p:grpSpPr>
          <a:xfrm>
            <a:off x="3057525" y="4810125"/>
            <a:ext cx="1283627" cy="514351"/>
            <a:chOff x="3057525" y="4810125"/>
            <a:chExt cx="1283627" cy="514351"/>
          </a:xfrm>
        </p:grpSpPr>
        <p:sp>
          <p:nvSpPr>
            <p:cNvPr id="121" name="SMARTInkShape-782">
              <a:extLst>
                <a:ext uri="{FF2B5EF4-FFF2-40B4-BE49-F238E27FC236}">
                  <a16:creationId xmlns:a16="http://schemas.microsoft.com/office/drawing/2014/main" id="{DF2F63FB-2B9A-DE05-9C6C-80B8F80AEB6A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3057525" y="5038725"/>
              <a:ext cx="219076" cy="103264"/>
            </a:xfrm>
            <a:custGeom>
              <a:avLst/>
              <a:gdLst/>
              <a:ahLst/>
              <a:cxnLst/>
              <a:rect l="0" t="0" r="0" b="0"/>
              <a:pathLst>
                <a:path w="219076" h="103264">
                  <a:moveTo>
                    <a:pt x="0" y="95250"/>
                  </a:moveTo>
                  <a:lnTo>
                    <a:pt x="0" y="95250"/>
                  </a:lnTo>
                  <a:lnTo>
                    <a:pt x="0" y="87049"/>
                  </a:lnTo>
                  <a:lnTo>
                    <a:pt x="1058" y="86608"/>
                  </a:lnTo>
                  <a:lnTo>
                    <a:pt x="9133" y="85759"/>
                  </a:lnTo>
                  <a:lnTo>
                    <a:pt x="9409" y="80679"/>
                  </a:lnTo>
                  <a:lnTo>
                    <a:pt x="10506" y="79186"/>
                  </a:lnTo>
                  <a:lnTo>
                    <a:pt x="17716" y="76593"/>
                  </a:lnTo>
                  <a:lnTo>
                    <a:pt x="18457" y="73552"/>
                  </a:lnTo>
                  <a:lnTo>
                    <a:pt x="18654" y="71260"/>
                  </a:lnTo>
                  <a:lnTo>
                    <a:pt x="19845" y="69731"/>
                  </a:lnTo>
                  <a:lnTo>
                    <a:pt x="28728" y="65885"/>
                  </a:lnTo>
                  <a:lnTo>
                    <a:pt x="55788" y="39462"/>
                  </a:lnTo>
                  <a:lnTo>
                    <a:pt x="66247" y="38136"/>
                  </a:lnTo>
                  <a:lnTo>
                    <a:pt x="85688" y="38100"/>
                  </a:lnTo>
                  <a:lnTo>
                    <a:pt x="93923" y="46301"/>
                  </a:lnTo>
                  <a:lnTo>
                    <a:pt x="99913" y="47233"/>
                  </a:lnTo>
                  <a:lnTo>
                    <a:pt x="101534" y="48421"/>
                  </a:lnTo>
                  <a:lnTo>
                    <a:pt x="107407" y="59368"/>
                  </a:lnTo>
                  <a:lnTo>
                    <a:pt x="112938" y="65232"/>
                  </a:lnTo>
                  <a:lnTo>
                    <a:pt x="120577" y="80540"/>
                  </a:lnTo>
                  <a:lnTo>
                    <a:pt x="122381" y="88007"/>
                  </a:lnTo>
                  <a:lnTo>
                    <a:pt x="123921" y="90421"/>
                  </a:lnTo>
                  <a:lnTo>
                    <a:pt x="126006" y="92031"/>
                  </a:lnTo>
                  <a:lnTo>
                    <a:pt x="131145" y="94878"/>
                  </a:lnTo>
                  <a:lnTo>
                    <a:pt x="139987" y="101372"/>
                  </a:lnTo>
                  <a:lnTo>
                    <a:pt x="146177" y="103263"/>
                  </a:lnTo>
                  <a:lnTo>
                    <a:pt x="149310" y="102708"/>
                  </a:lnTo>
                  <a:lnTo>
                    <a:pt x="155613" y="99270"/>
                  </a:lnTo>
                  <a:lnTo>
                    <a:pt x="170168" y="86328"/>
                  </a:lnTo>
                  <a:lnTo>
                    <a:pt x="176172" y="72236"/>
                  </a:lnTo>
                  <a:lnTo>
                    <a:pt x="188895" y="27607"/>
                  </a:lnTo>
                  <a:lnTo>
                    <a:pt x="190025" y="16529"/>
                  </a:lnTo>
                  <a:lnTo>
                    <a:pt x="191242" y="14194"/>
                  </a:lnTo>
                  <a:lnTo>
                    <a:pt x="193111" y="12638"/>
                  </a:lnTo>
                  <a:lnTo>
                    <a:pt x="198010" y="9850"/>
                  </a:lnTo>
                  <a:lnTo>
                    <a:pt x="206719" y="3389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SMARTInkShape-783">
              <a:extLst>
                <a:ext uri="{FF2B5EF4-FFF2-40B4-BE49-F238E27FC236}">
                  <a16:creationId xmlns:a16="http://schemas.microsoft.com/office/drawing/2014/main" id="{1E024F6A-19BF-3A16-E242-3F76E3C90CBF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3429117" y="5000741"/>
              <a:ext cx="9409" cy="190385"/>
            </a:xfrm>
            <a:custGeom>
              <a:avLst/>
              <a:gdLst/>
              <a:ahLst/>
              <a:cxnLst/>
              <a:rect l="0" t="0" r="0" b="0"/>
              <a:pathLst>
                <a:path w="9409" h="190385">
                  <a:moveTo>
                    <a:pt x="9408" y="9409"/>
                  </a:moveTo>
                  <a:lnTo>
                    <a:pt x="9408" y="9409"/>
                  </a:lnTo>
                  <a:lnTo>
                    <a:pt x="9408" y="0"/>
                  </a:lnTo>
                  <a:lnTo>
                    <a:pt x="8350" y="9628"/>
                  </a:lnTo>
                  <a:lnTo>
                    <a:pt x="1869" y="48375"/>
                  </a:lnTo>
                  <a:lnTo>
                    <a:pt x="472" y="89746"/>
                  </a:lnTo>
                  <a:lnTo>
                    <a:pt x="0" y="132169"/>
                  </a:lnTo>
                  <a:lnTo>
                    <a:pt x="964" y="174495"/>
                  </a:lnTo>
                  <a:lnTo>
                    <a:pt x="2720" y="179791"/>
                  </a:lnTo>
                  <a:lnTo>
                    <a:pt x="9408" y="19038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SMARTInkShape-784">
              <a:extLst>
                <a:ext uri="{FF2B5EF4-FFF2-40B4-BE49-F238E27FC236}">
                  <a16:creationId xmlns:a16="http://schemas.microsoft.com/office/drawing/2014/main" id="{CF72FF1E-33DA-8F2D-F099-90F8FC44FC41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3438525" y="4991100"/>
              <a:ext cx="114017" cy="169087"/>
            </a:xfrm>
            <a:custGeom>
              <a:avLst/>
              <a:gdLst/>
              <a:ahLst/>
              <a:cxnLst/>
              <a:rect l="0" t="0" r="0" b="0"/>
              <a:pathLst>
                <a:path w="114017" h="169087">
                  <a:moveTo>
                    <a:pt x="0" y="57150"/>
                  </a:moveTo>
                  <a:lnTo>
                    <a:pt x="0" y="57150"/>
                  </a:lnTo>
                  <a:lnTo>
                    <a:pt x="0" y="38138"/>
                  </a:lnTo>
                  <a:lnTo>
                    <a:pt x="8201" y="38103"/>
                  </a:lnTo>
                  <a:lnTo>
                    <a:pt x="19246" y="43157"/>
                  </a:lnTo>
                  <a:lnTo>
                    <a:pt x="27251" y="51284"/>
                  </a:lnTo>
                  <a:lnTo>
                    <a:pt x="54982" y="97529"/>
                  </a:lnTo>
                  <a:lnTo>
                    <a:pt x="85134" y="144158"/>
                  </a:lnTo>
                  <a:lnTo>
                    <a:pt x="92871" y="155087"/>
                  </a:lnTo>
                  <a:lnTo>
                    <a:pt x="111060" y="169086"/>
                  </a:lnTo>
                  <a:lnTo>
                    <a:pt x="112140" y="168816"/>
                  </a:lnTo>
                  <a:lnTo>
                    <a:pt x="112860" y="167577"/>
                  </a:lnTo>
                  <a:lnTo>
                    <a:pt x="114016" y="152929"/>
                  </a:lnTo>
                  <a:lnTo>
                    <a:pt x="111440" y="115010"/>
                  </a:lnTo>
                  <a:lnTo>
                    <a:pt x="106750" y="76410"/>
                  </a:lnTo>
                  <a:lnTo>
                    <a:pt x="102538" y="43807"/>
                  </a:lnTo>
                  <a:lnTo>
                    <a:pt x="95534" y="10315"/>
                  </a:lnTo>
                  <a:lnTo>
                    <a:pt x="95288" y="1567"/>
                  </a:lnTo>
                  <a:lnTo>
                    <a:pt x="96333" y="1045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SMARTInkShape-785">
              <a:extLst>
                <a:ext uri="{FF2B5EF4-FFF2-40B4-BE49-F238E27FC236}">
                  <a16:creationId xmlns:a16="http://schemas.microsoft.com/office/drawing/2014/main" id="{3FD0912C-636D-F662-5EE2-7410814C4303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3667721" y="4848225"/>
              <a:ext cx="123230" cy="414246"/>
            </a:xfrm>
            <a:custGeom>
              <a:avLst/>
              <a:gdLst/>
              <a:ahLst/>
              <a:cxnLst/>
              <a:rect l="0" t="0" r="0" b="0"/>
              <a:pathLst>
                <a:path w="123230" h="414246">
                  <a:moveTo>
                    <a:pt x="123229" y="0"/>
                  </a:moveTo>
                  <a:lnTo>
                    <a:pt x="123229" y="0"/>
                  </a:lnTo>
                  <a:lnTo>
                    <a:pt x="118172" y="0"/>
                  </a:lnTo>
                  <a:lnTo>
                    <a:pt x="116683" y="1058"/>
                  </a:lnTo>
                  <a:lnTo>
                    <a:pt x="115690" y="2822"/>
                  </a:lnTo>
                  <a:lnTo>
                    <a:pt x="115028" y="5057"/>
                  </a:lnTo>
                  <a:lnTo>
                    <a:pt x="113528" y="6546"/>
                  </a:lnTo>
                  <a:lnTo>
                    <a:pt x="109040" y="8201"/>
                  </a:lnTo>
                  <a:lnTo>
                    <a:pt x="71970" y="52699"/>
                  </a:lnTo>
                  <a:lnTo>
                    <a:pt x="49761" y="94057"/>
                  </a:lnTo>
                  <a:lnTo>
                    <a:pt x="35491" y="129116"/>
                  </a:lnTo>
                  <a:lnTo>
                    <a:pt x="20680" y="167374"/>
                  </a:lnTo>
                  <a:lnTo>
                    <a:pt x="6194" y="208745"/>
                  </a:lnTo>
                  <a:lnTo>
                    <a:pt x="1416" y="247999"/>
                  </a:lnTo>
                  <a:lnTo>
                    <a:pt x="0" y="288088"/>
                  </a:lnTo>
                  <a:lnTo>
                    <a:pt x="4637" y="326777"/>
                  </a:lnTo>
                  <a:lnTo>
                    <a:pt x="21810" y="373544"/>
                  </a:lnTo>
                  <a:lnTo>
                    <a:pt x="36264" y="395607"/>
                  </a:lnTo>
                  <a:lnTo>
                    <a:pt x="45067" y="403367"/>
                  </a:lnTo>
                  <a:lnTo>
                    <a:pt x="59341" y="413405"/>
                  </a:lnTo>
                  <a:lnTo>
                    <a:pt x="62645" y="414245"/>
                  </a:lnTo>
                  <a:lnTo>
                    <a:pt x="65907" y="413747"/>
                  </a:lnTo>
                  <a:lnTo>
                    <a:pt x="75604" y="4095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SMARTInkShape-786">
              <a:extLst>
                <a:ext uri="{FF2B5EF4-FFF2-40B4-BE49-F238E27FC236}">
                  <a16:creationId xmlns:a16="http://schemas.microsoft.com/office/drawing/2014/main" id="{215A857C-7215-FCDA-FD32-34D75E6C8683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3820408" y="4983491"/>
              <a:ext cx="126875" cy="182400"/>
            </a:xfrm>
            <a:custGeom>
              <a:avLst/>
              <a:gdLst/>
              <a:ahLst/>
              <a:cxnLst/>
              <a:rect l="0" t="0" r="0" b="0"/>
              <a:pathLst>
                <a:path w="126875" h="182400">
                  <a:moveTo>
                    <a:pt x="56267" y="45709"/>
                  </a:moveTo>
                  <a:lnTo>
                    <a:pt x="56267" y="45709"/>
                  </a:lnTo>
                  <a:lnTo>
                    <a:pt x="56267" y="37508"/>
                  </a:lnTo>
                  <a:lnTo>
                    <a:pt x="48066" y="28100"/>
                  </a:lnTo>
                  <a:lnTo>
                    <a:pt x="42078" y="27086"/>
                  </a:lnTo>
                  <a:lnTo>
                    <a:pt x="33733" y="35315"/>
                  </a:lnTo>
                  <a:lnTo>
                    <a:pt x="12613" y="68878"/>
                  </a:lnTo>
                  <a:lnTo>
                    <a:pt x="3586" y="95613"/>
                  </a:lnTo>
                  <a:lnTo>
                    <a:pt x="0" y="139214"/>
                  </a:lnTo>
                  <a:lnTo>
                    <a:pt x="568" y="157117"/>
                  </a:lnTo>
                  <a:lnTo>
                    <a:pt x="4348" y="168602"/>
                  </a:lnTo>
                  <a:lnTo>
                    <a:pt x="15200" y="177234"/>
                  </a:lnTo>
                  <a:lnTo>
                    <a:pt x="22539" y="181017"/>
                  </a:lnTo>
                  <a:lnTo>
                    <a:pt x="39160" y="182399"/>
                  </a:lnTo>
                  <a:lnTo>
                    <a:pt x="70644" y="174662"/>
                  </a:lnTo>
                  <a:lnTo>
                    <a:pt x="85692" y="165997"/>
                  </a:lnTo>
                  <a:lnTo>
                    <a:pt x="111125" y="132536"/>
                  </a:lnTo>
                  <a:lnTo>
                    <a:pt x="122263" y="107065"/>
                  </a:lnTo>
                  <a:lnTo>
                    <a:pt x="126874" y="85679"/>
                  </a:lnTo>
                  <a:lnTo>
                    <a:pt x="121210" y="46079"/>
                  </a:lnTo>
                  <a:lnTo>
                    <a:pt x="114764" y="27882"/>
                  </a:lnTo>
                  <a:lnTo>
                    <a:pt x="104843" y="12739"/>
                  </a:lnTo>
                  <a:lnTo>
                    <a:pt x="93379" y="4597"/>
                  </a:lnTo>
                  <a:lnTo>
                    <a:pt x="75024" y="14"/>
                  </a:lnTo>
                  <a:lnTo>
                    <a:pt x="63545" y="0"/>
                  </a:lnTo>
                  <a:lnTo>
                    <a:pt x="54916" y="3521"/>
                  </a:lnTo>
                  <a:lnTo>
                    <a:pt x="37217" y="1713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SMARTInkShape-787">
              <a:extLst>
                <a:ext uri="{FF2B5EF4-FFF2-40B4-BE49-F238E27FC236}">
                  <a16:creationId xmlns:a16="http://schemas.microsoft.com/office/drawing/2014/main" id="{947B9759-D143-ED93-025D-547A7B898DFD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3991184" y="5134091"/>
              <a:ext cx="75589" cy="133235"/>
            </a:xfrm>
            <a:custGeom>
              <a:avLst/>
              <a:gdLst/>
              <a:ahLst/>
              <a:cxnLst/>
              <a:rect l="0" t="0" r="0" b="0"/>
              <a:pathLst>
                <a:path w="75589" h="133235">
                  <a:moveTo>
                    <a:pt x="37891" y="28459"/>
                  </a:moveTo>
                  <a:lnTo>
                    <a:pt x="37891" y="28459"/>
                  </a:lnTo>
                  <a:lnTo>
                    <a:pt x="37891" y="23403"/>
                  </a:lnTo>
                  <a:lnTo>
                    <a:pt x="38949" y="21914"/>
                  </a:lnTo>
                  <a:lnTo>
                    <a:pt x="40713" y="20920"/>
                  </a:lnTo>
                  <a:lnTo>
                    <a:pt x="42948" y="20258"/>
                  </a:lnTo>
                  <a:lnTo>
                    <a:pt x="44437" y="18758"/>
                  </a:lnTo>
                  <a:lnTo>
                    <a:pt x="47299" y="9836"/>
                  </a:lnTo>
                  <a:lnTo>
                    <a:pt x="56545" y="9420"/>
                  </a:lnTo>
                  <a:lnTo>
                    <a:pt x="48705" y="17611"/>
                  </a:lnTo>
                  <a:lnTo>
                    <a:pt x="47217" y="16994"/>
                  </a:lnTo>
                  <a:lnTo>
                    <a:pt x="39329" y="10617"/>
                  </a:lnTo>
                  <a:lnTo>
                    <a:pt x="29817" y="9516"/>
                  </a:lnTo>
                  <a:lnTo>
                    <a:pt x="37536" y="9412"/>
                  </a:lnTo>
                  <a:lnTo>
                    <a:pt x="46061" y="1208"/>
                  </a:lnTo>
                  <a:lnTo>
                    <a:pt x="55498" y="0"/>
                  </a:lnTo>
                  <a:lnTo>
                    <a:pt x="55979" y="1020"/>
                  </a:lnTo>
                  <a:lnTo>
                    <a:pt x="56514" y="4975"/>
                  </a:lnTo>
                  <a:lnTo>
                    <a:pt x="57715" y="6453"/>
                  </a:lnTo>
                  <a:lnTo>
                    <a:pt x="65104" y="9019"/>
                  </a:lnTo>
                  <a:lnTo>
                    <a:pt x="65861" y="12058"/>
                  </a:lnTo>
                  <a:lnTo>
                    <a:pt x="66063" y="14350"/>
                  </a:lnTo>
                  <a:lnTo>
                    <a:pt x="67255" y="15878"/>
                  </a:lnTo>
                  <a:lnTo>
                    <a:pt x="71403" y="17576"/>
                  </a:lnTo>
                  <a:lnTo>
                    <a:pt x="72932" y="19087"/>
                  </a:lnTo>
                  <a:lnTo>
                    <a:pt x="74631" y="23588"/>
                  </a:lnTo>
                  <a:lnTo>
                    <a:pt x="75588" y="32072"/>
                  </a:lnTo>
                  <a:lnTo>
                    <a:pt x="72990" y="38179"/>
                  </a:lnTo>
                  <a:lnTo>
                    <a:pt x="60780" y="60430"/>
                  </a:lnTo>
                  <a:lnTo>
                    <a:pt x="57020" y="72033"/>
                  </a:lnTo>
                  <a:lnTo>
                    <a:pt x="38777" y="93725"/>
                  </a:lnTo>
                  <a:lnTo>
                    <a:pt x="5145" y="120266"/>
                  </a:lnTo>
                  <a:lnTo>
                    <a:pt x="0" y="132666"/>
                  </a:lnTo>
                  <a:lnTo>
                    <a:pt x="9316" y="13323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SMARTInkShape-788">
              <a:extLst>
                <a:ext uri="{FF2B5EF4-FFF2-40B4-BE49-F238E27FC236}">
                  <a16:creationId xmlns:a16="http://schemas.microsoft.com/office/drawing/2014/main" id="{21943A12-7CE0-7D86-B60E-B904D508C5E4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4191000" y="4991100"/>
              <a:ext cx="9526" cy="132920"/>
            </a:xfrm>
            <a:custGeom>
              <a:avLst/>
              <a:gdLst/>
              <a:ahLst/>
              <a:cxnLst/>
              <a:rect l="0" t="0" r="0" b="0"/>
              <a:pathLst>
                <a:path w="9526" h="132920">
                  <a:moveTo>
                    <a:pt x="9525" y="0"/>
                  </a:moveTo>
                  <a:lnTo>
                    <a:pt x="9525" y="0"/>
                  </a:lnTo>
                  <a:lnTo>
                    <a:pt x="9525" y="41832"/>
                  </a:lnTo>
                  <a:lnTo>
                    <a:pt x="9525" y="88635"/>
                  </a:lnTo>
                  <a:lnTo>
                    <a:pt x="9525" y="98346"/>
                  </a:lnTo>
                  <a:lnTo>
                    <a:pt x="6703" y="104740"/>
                  </a:lnTo>
                  <a:lnTo>
                    <a:pt x="1324" y="112412"/>
                  </a:lnTo>
                  <a:lnTo>
                    <a:pt x="117" y="122336"/>
                  </a:lnTo>
                  <a:lnTo>
                    <a:pt x="3" y="132919"/>
                  </a:lnTo>
                  <a:lnTo>
                    <a:pt x="0" y="1238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SMARTInkShape-789">
              <a:extLst>
                <a:ext uri="{FF2B5EF4-FFF2-40B4-BE49-F238E27FC236}">
                  <a16:creationId xmlns:a16="http://schemas.microsoft.com/office/drawing/2014/main" id="{123ED489-E544-5CD7-D181-C52CD01B52E6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4191000" y="4810125"/>
              <a:ext cx="150152" cy="514351"/>
            </a:xfrm>
            <a:custGeom>
              <a:avLst/>
              <a:gdLst/>
              <a:ahLst/>
              <a:cxnLst/>
              <a:rect l="0" t="0" r="0" b="0"/>
              <a:pathLst>
                <a:path w="150152" h="514351">
                  <a:moveTo>
                    <a:pt x="38100" y="0"/>
                  </a:moveTo>
                  <a:lnTo>
                    <a:pt x="38100" y="0"/>
                  </a:lnTo>
                  <a:lnTo>
                    <a:pt x="46301" y="0"/>
                  </a:lnTo>
                  <a:lnTo>
                    <a:pt x="57346" y="5057"/>
                  </a:lnTo>
                  <a:lnTo>
                    <a:pt x="74024" y="23370"/>
                  </a:lnTo>
                  <a:lnTo>
                    <a:pt x="94545" y="64422"/>
                  </a:lnTo>
                  <a:lnTo>
                    <a:pt x="112867" y="106799"/>
                  </a:lnTo>
                  <a:lnTo>
                    <a:pt x="129265" y="150918"/>
                  </a:lnTo>
                  <a:lnTo>
                    <a:pt x="139873" y="190207"/>
                  </a:lnTo>
                  <a:lnTo>
                    <a:pt x="144808" y="224632"/>
                  </a:lnTo>
                  <a:lnTo>
                    <a:pt x="150151" y="268346"/>
                  </a:lnTo>
                  <a:lnTo>
                    <a:pt x="148911" y="314813"/>
                  </a:lnTo>
                  <a:lnTo>
                    <a:pt x="141841" y="353628"/>
                  </a:lnTo>
                  <a:lnTo>
                    <a:pt x="124914" y="390763"/>
                  </a:lnTo>
                  <a:lnTo>
                    <a:pt x="94975" y="435359"/>
                  </a:lnTo>
                  <a:lnTo>
                    <a:pt x="64739" y="462999"/>
                  </a:lnTo>
                  <a:lnTo>
                    <a:pt x="17236" y="495031"/>
                  </a:lnTo>
                  <a:lnTo>
                    <a:pt x="3404" y="502891"/>
                  </a:lnTo>
                  <a:lnTo>
                    <a:pt x="2270" y="504594"/>
                  </a:lnTo>
                  <a:lnTo>
                    <a:pt x="0" y="5143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1" name="SMARTInkShape-Group151">
            <a:extLst>
              <a:ext uri="{FF2B5EF4-FFF2-40B4-BE49-F238E27FC236}">
                <a16:creationId xmlns:a16="http://schemas.microsoft.com/office/drawing/2014/main" id="{4AA5840E-8406-A20D-4D02-6BE127822D7A}"/>
              </a:ext>
            </a:extLst>
          </p:cNvPr>
          <p:cNvGrpSpPr/>
          <p:nvPr/>
        </p:nvGrpSpPr>
        <p:grpSpPr>
          <a:xfrm>
            <a:off x="990600" y="5838825"/>
            <a:ext cx="1628776" cy="336873"/>
            <a:chOff x="990600" y="5838825"/>
            <a:chExt cx="1628776" cy="336873"/>
          </a:xfrm>
        </p:grpSpPr>
        <p:sp>
          <p:nvSpPr>
            <p:cNvPr id="130" name="SMARTInkShape-790">
              <a:extLst>
                <a:ext uri="{FF2B5EF4-FFF2-40B4-BE49-F238E27FC236}">
                  <a16:creationId xmlns:a16="http://schemas.microsoft.com/office/drawing/2014/main" id="{8367F9B5-9530-C76F-33D7-CD5880B1E90B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990600" y="5953527"/>
              <a:ext cx="133351" cy="184388"/>
            </a:xfrm>
            <a:custGeom>
              <a:avLst/>
              <a:gdLst/>
              <a:ahLst/>
              <a:cxnLst/>
              <a:rect l="0" t="0" r="0" b="0"/>
              <a:pathLst>
                <a:path w="133351" h="184388">
                  <a:moveTo>
                    <a:pt x="133350" y="18648"/>
                  </a:moveTo>
                  <a:lnTo>
                    <a:pt x="133350" y="18648"/>
                  </a:lnTo>
                  <a:lnTo>
                    <a:pt x="133350" y="10447"/>
                  </a:lnTo>
                  <a:lnTo>
                    <a:pt x="132292" y="10006"/>
                  </a:lnTo>
                  <a:lnTo>
                    <a:pt x="128294" y="9516"/>
                  </a:lnTo>
                  <a:lnTo>
                    <a:pt x="122989" y="6475"/>
                  </a:lnTo>
                  <a:lnTo>
                    <a:pt x="117103" y="2654"/>
                  </a:lnTo>
                  <a:lnTo>
                    <a:pt x="106782" y="504"/>
                  </a:lnTo>
                  <a:lnTo>
                    <a:pt x="96494" y="0"/>
                  </a:lnTo>
                  <a:lnTo>
                    <a:pt x="51954" y="21091"/>
                  </a:lnTo>
                  <a:lnTo>
                    <a:pt x="21002" y="45865"/>
                  </a:lnTo>
                  <a:lnTo>
                    <a:pt x="14626" y="54734"/>
                  </a:lnTo>
                  <a:lnTo>
                    <a:pt x="12926" y="58580"/>
                  </a:lnTo>
                  <a:lnTo>
                    <a:pt x="12850" y="61144"/>
                  </a:lnTo>
                  <a:lnTo>
                    <a:pt x="13859" y="62854"/>
                  </a:lnTo>
                  <a:lnTo>
                    <a:pt x="56113" y="85482"/>
                  </a:lnTo>
                  <a:lnTo>
                    <a:pt x="75893" y="97718"/>
                  </a:lnTo>
                  <a:lnTo>
                    <a:pt x="92337" y="109103"/>
                  </a:lnTo>
                  <a:lnTo>
                    <a:pt x="100305" y="112825"/>
                  </a:lnTo>
                  <a:lnTo>
                    <a:pt x="107375" y="118007"/>
                  </a:lnTo>
                  <a:lnTo>
                    <a:pt x="117305" y="131931"/>
                  </a:lnTo>
                  <a:lnTo>
                    <a:pt x="121893" y="149463"/>
                  </a:lnTo>
                  <a:lnTo>
                    <a:pt x="120420" y="154541"/>
                  </a:lnTo>
                  <a:lnTo>
                    <a:pt x="113140" y="163006"/>
                  </a:lnTo>
                  <a:lnTo>
                    <a:pt x="90160" y="177063"/>
                  </a:lnTo>
                  <a:lnTo>
                    <a:pt x="73938" y="183599"/>
                  </a:lnTo>
                  <a:lnTo>
                    <a:pt x="61789" y="184387"/>
                  </a:lnTo>
                  <a:lnTo>
                    <a:pt x="0" y="16152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SMARTInkShape-791">
              <a:extLst>
                <a:ext uri="{FF2B5EF4-FFF2-40B4-BE49-F238E27FC236}">
                  <a16:creationId xmlns:a16="http://schemas.microsoft.com/office/drawing/2014/main" id="{6786BCDA-147B-F8C6-8CDB-2DF8FE5EA18D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1143117" y="5915025"/>
              <a:ext cx="95134" cy="227883"/>
            </a:xfrm>
            <a:custGeom>
              <a:avLst/>
              <a:gdLst/>
              <a:ahLst/>
              <a:cxnLst/>
              <a:rect l="0" t="0" r="0" b="0"/>
              <a:pathLst>
                <a:path w="95134" h="227883">
                  <a:moveTo>
                    <a:pt x="28458" y="0"/>
                  </a:moveTo>
                  <a:lnTo>
                    <a:pt x="28458" y="0"/>
                  </a:lnTo>
                  <a:lnTo>
                    <a:pt x="23402" y="5056"/>
                  </a:lnTo>
                  <a:lnTo>
                    <a:pt x="19816" y="44547"/>
                  </a:lnTo>
                  <a:lnTo>
                    <a:pt x="16285" y="85117"/>
                  </a:lnTo>
                  <a:lnTo>
                    <a:pt x="10314" y="127783"/>
                  </a:lnTo>
                  <a:lnTo>
                    <a:pt x="9527" y="169920"/>
                  </a:lnTo>
                  <a:lnTo>
                    <a:pt x="476" y="216317"/>
                  </a:lnTo>
                  <a:lnTo>
                    <a:pt x="0" y="226174"/>
                  </a:lnTo>
                  <a:lnTo>
                    <a:pt x="1019" y="226983"/>
                  </a:lnTo>
                  <a:lnTo>
                    <a:pt x="4974" y="227882"/>
                  </a:lnTo>
                  <a:lnTo>
                    <a:pt x="29228" y="220853"/>
                  </a:lnTo>
                  <a:lnTo>
                    <a:pt x="43738" y="213370"/>
                  </a:lnTo>
                  <a:lnTo>
                    <a:pt x="90147" y="209699"/>
                  </a:lnTo>
                  <a:lnTo>
                    <a:pt x="95133" y="2095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SMARTInkShape-792">
              <a:extLst>
                <a:ext uri="{FF2B5EF4-FFF2-40B4-BE49-F238E27FC236}">
                  <a16:creationId xmlns:a16="http://schemas.microsoft.com/office/drawing/2014/main" id="{43F7D902-BBC2-D858-4B36-F213A3585792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1143000" y="6029718"/>
              <a:ext cx="95251" cy="9133"/>
            </a:xfrm>
            <a:custGeom>
              <a:avLst/>
              <a:gdLst/>
              <a:ahLst/>
              <a:cxnLst/>
              <a:rect l="0" t="0" r="0" b="0"/>
              <a:pathLst>
                <a:path w="95251" h="9133">
                  <a:moveTo>
                    <a:pt x="0" y="9132"/>
                  </a:moveTo>
                  <a:lnTo>
                    <a:pt x="0" y="9132"/>
                  </a:lnTo>
                  <a:lnTo>
                    <a:pt x="17900" y="1593"/>
                  </a:lnTo>
                  <a:lnTo>
                    <a:pt x="41636" y="0"/>
                  </a:lnTo>
                  <a:lnTo>
                    <a:pt x="95250" y="913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SMARTInkShape-793">
              <a:extLst>
                <a:ext uri="{FF2B5EF4-FFF2-40B4-BE49-F238E27FC236}">
                  <a16:creationId xmlns:a16="http://schemas.microsoft.com/office/drawing/2014/main" id="{DB2D6FCD-0D64-9F3B-4360-1CC80B1A4966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1272562" y="5876925"/>
              <a:ext cx="97957" cy="255015"/>
            </a:xfrm>
            <a:custGeom>
              <a:avLst/>
              <a:gdLst/>
              <a:ahLst/>
              <a:cxnLst/>
              <a:rect l="0" t="0" r="0" b="0"/>
              <a:pathLst>
                <a:path w="97957" h="255015">
                  <a:moveTo>
                    <a:pt x="89513" y="180975"/>
                  </a:moveTo>
                  <a:lnTo>
                    <a:pt x="89513" y="180975"/>
                  </a:lnTo>
                  <a:lnTo>
                    <a:pt x="89513" y="167718"/>
                  </a:lnTo>
                  <a:lnTo>
                    <a:pt x="86691" y="161677"/>
                  </a:lnTo>
                  <a:lnTo>
                    <a:pt x="84456" y="158585"/>
                  </a:lnTo>
                  <a:lnTo>
                    <a:pt x="79152" y="155149"/>
                  </a:lnTo>
                  <a:lnTo>
                    <a:pt x="64003" y="151704"/>
                  </a:lnTo>
                  <a:lnTo>
                    <a:pt x="54555" y="145962"/>
                  </a:lnTo>
                  <a:lnTo>
                    <a:pt x="43765" y="143281"/>
                  </a:lnTo>
                  <a:lnTo>
                    <a:pt x="27275" y="148052"/>
                  </a:lnTo>
                  <a:lnTo>
                    <a:pt x="16696" y="156112"/>
                  </a:lnTo>
                  <a:lnTo>
                    <a:pt x="1281" y="178533"/>
                  </a:lnTo>
                  <a:lnTo>
                    <a:pt x="0" y="184639"/>
                  </a:lnTo>
                  <a:lnTo>
                    <a:pt x="3254" y="204403"/>
                  </a:lnTo>
                  <a:lnTo>
                    <a:pt x="8137" y="221021"/>
                  </a:lnTo>
                  <a:lnTo>
                    <a:pt x="16657" y="233345"/>
                  </a:lnTo>
                  <a:lnTo>
                    <a:pt x="39373" y="249881"/>
                  </a:lnTo>
                  <a:lnTo>
                    <a:pt x="57959" y="255014"/>
                  </a:lnTo>
                  <a:lnTo>
                    <a:pt x="70550" y="253392"/>
                  </a:lnTo>
                  <a:lnTo>
                    <a:pt x="82143" y="249143"/>
                  </a:lnTo>
                  <a:lnTo>
                    <a:pt x="90824" y="243728"/>
                  </a:lnTo>
                  <a:lnTo>
                    <a:pt x="95387" y="229327"/>
                  </a:lnTo>
                  <a:lnTo>
                    <a:pt x="97956" y="194596"/>
                  </a:lnTo>
                  <a:lnTo>
                    <a:pt x="95895" y="150792"/>
                  </a:lnTo>
                  <a:lnTo>
                    <a:pt x="88582" y="109943"/>
                  </a:lnTo>
                  <a:lnTo>
                    <a:pt x="76629" y="67696"/>
                  </a:lnTo>
                  <a:lnTo>
                    <a:pt x="63736" y="24828"/>
                  </a:lnTo>
                  <a:lnTo>
                    <a:pt x="61123" y="15269"/>
                  </a:lnTo>
                  <a:lnTo>
                    <a:pt x="56434" y="7492"/>
                  </a:lnTo>
                  <a:lnTo>
                    <a:pt x="55819" y="4995"/>
                  </a:lnTo>
                  <a:lnTo>
                    <a:pt x="56467" y="3330"/>
                  </a:lnTo>
                  <a:lnTo>
                    <a:pt x="60938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SMARTInkShape-794">
              <a:extLst>
                <a:ext uri="{FF2B5EF4-FFF2-40B4-BE49-F238E27FC236}">
                  <a16:creationId xmlns:a16="http://schemas.microsoft.com/office/drawing/2014/main" id="{53E53DA0-077A-EE25-D704-429BA8D3BE64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1476375" y="610552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0"/>
                  </a:moveTo>
                  <a:lnTo>
                    <a:pt x="19050" y="0"/>
                  </a:lnTo>
                  <a:lnTo>
                    <a:pt x="10849" y="8201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SMARTInkShape-795">
              <a:extLst>
                <a:ext uri="{FF2B5EF4-FFF2-40B4-BE49-F238E27FC236}">
                  <a16:creationId xmlns:a16="http://schemas.microsoft.com/office/drawing/2014/main" id="{0A8EF231-71E8-7954-09F4-08AD313D759E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1666875" y="5992985"/>
              <a:ext cx="133319" cy="110235"/>
            </a:xfrm>
            <a:custGeom>
              <a:avLst/>
              <a:gdLst/>
              <a:ahLst/>
              <a:cxnLst/>
              <a:rect l="0" t="0" r="0" b="0"/>
              <a:pathLst>
                <a:path w="133319" h="110235">
                  <a:moveTo>
                    <a:pt x="0" y="36340"/>
                  </a:moveTo>
                  <a:lnTo>
                    <a:pt x="0" y="36340"/>
                  </a:lnTo>
                  <a:lnTo>
                    <a:pt x="0" y="19007"/>
                  </a:lnTo>
                  <a:lnTo>
                    <a:pt x="13258" y="4183"/>
                  </a:lnTo>
                  <a:lnTo>
                    <a:pt x="19298" y="882"/>
                  </a:lnTo>
                  <a:lnTo>
                    <a:pt x="22390" y="1"/>
                  </a:lnTo>
                  <a:lnTo>
                    <a:pt x="24452" y="472"/>
                  </a:lnTo>
                  <a:lnTo>
                    <a:pt x="25826" y="1845"/>
                  </a:lnTo>
                  <a:lnTo>
                    <a:pt x="26743" y="3818"/>
                  </a:lnTo>
                  <a:lnTo>
                    <a:pt x="28412" y="5134"/>
                  </a:lnTo>
                  <a:lnTo>
                    <a:pt x="33088" y="6596"/>
                  </a:lnTo>
                  <a:lnTo>
                    <a:pt x="34759" y="9103"/>
                  </a:lnTo>
                  <a:lnTo>
                    <a:pt x="37110" y="24860"/>
                  </a:lnTo>
                  <a:lnTo>
                    <a:pt x="38013" y="68445"/>
                  </a:lnTo>
                  <a:lnTo>
                    <a:pt x="38099" y="110234"/>
                  </a:lnTo>
                  <a:lnTo>
                    <a:pt x="38100" y="106800"/>
                  </a:lnTo>
                  <a:lnTo>
                    <a:pt x="40922" y="101875"/>
                  </a:lnTo>
                  <a:lnTo>
                    <a:pt x="73748" y="59265"/>
                  </a:lnTo>
                  <a:lnTo>
                    <a:pt x="99602" y="22892"/>
                  </a:lnTo>
                  <a:lnTo>
                    <a:pt x="105298" y="19780"/>
                  </a:lnTo>
                  <a:lnTo>
                    <a:pt x="108299" y="18950"/>
                  </a:lnTo>
                  <a:lnTo>
                    <a:pt x="110299" y="17338"/>
                  </a:lnTo>
                  <a:lnTo>
                    <a:pt x="112522" y="12725"/>
                  </a:lnTo>
                  <a:lnTo>
                    <a:pt x="119154" y="7148"/>
                  </a:lnTo>
                  <a:lnTo>
                    <a:pt x="130546" y="0"/>
                  </a:lnTo>
                  <a:lnTo>
                    <a:pt x="131481" y="471"/>
                  </a:lnTo>
                  <a:lnTo>
                    <a:pt x="132519" y="3818"/>
                  </a:lnTo>
                  <a:lnTo>
                    <a:pt x="133318" y="46207"/>
                  </a:lnTo>
                  <a:lnTo>
                    <a:pt x="130518" y="67838"/>
                  </a:lnTo>
                  <a:lnTo>
                    <a:pt x="123825" y="10301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SMARTInkShape-796">
              <a:extLst>
                <a:ext uri="{FF2B5EF4-FFF2-40B4-BE49-F238E27FC236}">
                  <a16:creationId xmlns:a16="http://schemas.microsoft.com/office/drawing/2014/main" id="{508FE70F-7972-FB9B-F8E1-ADA9C44840D1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1878613" y="5953125"/>
              <a:ext cx="63164" cy="167109"/>
            </a:xfrm>
            <a:custGeom>
              <a:avLst/>
              <a:gdLst/>
              <a:ahLst/>
              <a:cxnLst/>
              <a:rect l="0" t="0" r="0" b="0"/>
              <a:pathLst>
                <a:path w="63164" h="167109">
                  <a:moveTo>
                    <a:pt x="54962" y="47625"/>
                  </a:moveTo>
                  <a:lnTo>
                    <a:pt x="54962" y="47625"/>
                  </a:lnTo>
                  <a:lnTo>
                    <a:pt x="63163" y="39424"/>
                  </a:lnTo>
                  <a:lnTo>
                    <a:pt x="62546" y="37924"/>
                  </a:lnTo>
                  <a:lnTo>
                    <a:pt x="56170" y="30015"/>
                  </a:lnTo>
                  <a:lnTo>
                    <a:pt x="52677" y="29215"/>
                  </a:lnTo>
                  <a:lnTo>
                    <a:pt x="29459" y="28612"/>
                  </a:lnTo>
                  <a:lnTo>
                    <a:pt x="17184" y="43755"/>
                  </a:lnTo>
                  <a:lnTo>
                    <a:pt x="5198" y="73406"/>
                  </a:lnTo>
                  <a:lnTo>
                    <a:pt x="0" y="103948"/>
                  </a:lnTo>
                  <a:lnTo>
                    <a:pt x="3517" y="133105"/>
                  </a:lnTo>
                  <a:lnTo>
                    <a:pt x="11284" y="149469"/>
                  </a:lnTo>
                  <a:lnTo>
                    <a:pt x="20733" y="161681"/>
                  </a:lnTo>
                  <a:lnTo>
                    <a:pt x="28460" y="167108"/>
                  </a:lnTo>
                  <a:lnTo>
                    <a:pt x="32002" y="166438"/>
                  </a:lnTo>
                  <a:lnTo>
                    <a:pt x="38760" y="160051"/>
                  </a:lnTo>
                  <a:lnTo>
                    <a:pt x="48515" y="139497"/>
                  </a:lnTo>
                  <a:lnTo>
                    <a:pt x="53689" y="101992"/>
                  </a:lnTo>
                  <a:lnTo>
                    <a:pt x="54585" y="61852"/>
                  </a:lnTo>
                  <a:lnTo>
                    <a:pt x="53792" y="25853"/>
                  </a:lnTo>
                  <a:lnTo>
                    <a:pt x="45437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SMARTInkShape-797">
              <a:extLst>
                <a:ext uri="{FF2B5EF4-FFF2-40B4-BE49-F238E27FC236}">
                  <a16:creationId xmlns:a16="http://schemas.microsoft.com/office/drawing/2014/main" id="{AEA0827C-3FED-92EB-76C3-9F19733816D5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1990725" y="6001409"/>
              <a:ext cx="152401" cy="135325"/>
            </a:xfrm>
            <a:custGeom>
              <a:avLst/>
              <a:gdLst/>
              <a:ahLst/>
              <a:cxnLst/>
              <a:rect l="0" t="0" r="0" b="0"/>
              <a:pathLst>
                <a:path w="152401" h="135325">
                  <a:moveTo>
                    <a:pt x="0" y="37441"/>
                  </a:moveTo>
                  <a:lnTo>
                    <a:pt x="0" y="37441"/>
                  </a:lnTo>
                  <a:lnTo>
                    <a:pt x="0" y="32385"/>
                  </a:lnTo>
                  <a:lnTo>
                    <a:pt x="5056" y="19127"/>
                  </a:lnTo>
                  <a:lnTo>
                    <a:pt x="17334" y="1566"/>
                  </a:lnTo>
                  <a:lnTo>
                    <a:pt x="21109" y="329"/>
                  </a:lnTo>
                  <a:lnTo>
                    <a:pt x="23598" y="0"/>
                  </a:lnTo>
                  <a:lnTo>
                    <a:pt x="32007" y="5277"/>
                  </a:lnTo>
                  <a:lnTo>
                    <a:pt x="37213" y="9649"/>
                  </a:lnTo>
                  <a:lnTo>
                    <a:pt x="49597" y="30970"/>
                  </a:lnTo>
                  <a:lnTo>
                    <a:pt x="55658" y="67678"/>
                  </a:lnTo>
                  <a:lnTo>
                    <a:pt x="56855" y="108952"/>
                  </a:lnTo>
                  <a:lnTo>
                    <a:pt x="55961" y="123199"/>
                  </a:lnTo>
                  <a:lnTo>
                    <a:pt x="52035" y="133059"/>
                  </a:lnTo>
                  <a:lnTo>
                    <a:pt x="50565" y="135053"/>
                  </a:lnTo>
                  <a:lnTo>
                    <a:pt x="49585" y="135324"/>
                  </a:lnTo>
                  <a:lnTo>
                    <a:pt x="48932" y="134447"/>
                  </a:lnTo>
                  <a:lnTo>
                    <a:pt x="48012" y="128155"/>
                  </a:lnTo>
                  <a:lnTo>
                    <a:pt x="48760" y="95851"/>
                  </a:lnTo>
                  <a:lnTo>
                    <a:pt x="60893" y="55193"/>
                  </a:lnTo>
                  <a:lnTo>
                    <a:pt x="69750" y="42509"/>
                  </a:lnTo>
                  <a:lnTo>
                    <a:pt x="81800" y="33343"/>
                  </a:lnTo>
                  <a:lnTo>
                    <a:pt x="106434" y="23292"/>
                  </a:lnTo>
                  <a:lnTo>
                    <a:pt x="152400" y="886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SMARTInkShape-798">
              <a:extLst>
                <a:ext uri="{FF2B5EF4-FFF2-40B4-BE49-F238E27FC236}">
                  <a16:creationId xmlns:a16="http://schemas.microsoft.com/office/drawing/2014/main" id="{696F65A9-6AAC-B7CD-CFA4-203CB3E9000F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2152650" y="6020308"/>
              <a:ext cx="209114" cy="113793"/>
            </a:xfrm>
            <a:custGeom>
              <a:avLst/>
              <a:gdLst/>
              <a:ahLst/>
              <a:cxnLst/>
              <a:rect l="0" t="0" r="0" b="0"/>
              <a:pathLst>
                <a:path w="209114" h="113793">
                  <a:moveTo>
                    <a:pt x="0" y="18542"/>
                  </a:moveTo>
                  <a:lnTo>
                    <a:pt x="0" y="18542"/>
                  </a:lnTo>
                  <a:lnTo>
                    <a:pt x="5056" y="18542"/>
                  </a:lnTo>
                  <a:lnTo>
                    <a:pt x="10361" y="15720"/>
                  </a:lnTo>
                  <a:lnTo>
                    <a:pt x="26743" y="1209"/>
                  </a:lnTo>
                  <a:lnTo>
                    <a:pt x="30583" y="255"/>
                  </a:lnTo>
                  <a:lnTo>
                    <a:pt x="33088" y="0"/>
                  </a:lnTo>
                  <a:lnTo>
                    <a:pt x="38695" y="2541"/>
                  </a:lnTo>
                  <a:lnTo>
                    <a:pt x="41672" y="4700"/>
                  </a:lnTo>
                  <a:lnTo>
                    <a:pt x="44979" y="12742"/>
                  </a:lnTo>
                  <a:lnTo>
                    <a:pt x="47393" y="54983"/>
                  </a:lnTo>
                  <a:lnTo>
                    <a:pt x="46536" y="87115"/>
                  </a:lnTo>
                  <a:lnTo>
                    <a:pt x="39420" y="101799"/>
                  </a:lnTo>
                  <a:lnTo>
                    <a:pt x="38980" y="101563"/>
                  </a:lnTo>
                  <a:lnTo>
                    <a:pt x="38274" y="90759"/>
                  </a:lnTo>
                  <a:lnTo>
                    <a:pt x="38216" y="85737"/>
                  </a:lnTo>
                  <a:lnTo>
                    <a:pt x="40974" y="77334"/>
                  </a:lnTo>
                  <a:lnTo>
                    <a:pt x="74289" y="30684"/>
                  </a:lnTo>
                  <a:lnTo>
                    <a:pt x="102860" y="1419"/>
                  </a:lnTo>
                  <a:lnTo>
                    <a:pt x="104557" y="1835"/>
                  </a:lnTo>
                  <a:lnTo>
                    <a:pt x="109264" y="5119"/>
                  </a:lnTo>
                  <a:lnTo>
                    <a:pt x="112062" y="10107"/>
                  </a:lnTo>
                  <a:lnTo>
                    <a:pt x="122370" y="44564"/>
                  </a:lnTo>
                  <a:lnTo>
                    <a:pt x="120356" y="54095"/>
                  </a:lnTo>
                  <a:lnTo>
                    <a:pt x="116992" y="62919"/>
                  </a:lnTo>
                  <a:lnTo>
                    <a:pt x="114405" y="92424"/>
                  </a:lnTo>
                  <a:lnTo>
                    <a:pt x="115428" y="92139"/>
                  </a:lnTo>
                  <a:lnTo>
                    <a:pt x="119387" y="88998"/>
                  </a:lnTo>
                  <a:lnTo>
                    <a:pt x="121853" y="84075"/>
                  </a:lnTo>
                  <a:lnTo>
                    <a:pt x="128492" y="67235"/>
                  </a:lnTo>
                  <a:lnTo>
                    <a:pt x="154382" y="31058"/>
                  </a:lnTo>
                  <a:lnTo>
                    <a:pt x="159013" y="26886"/>
                  </a:lnTo>
                  <a:lnTo>
                    <a:pt x="173527" y="19956"/>
                  </a:lnTo>
                  <a:lnTo>
                    <a:pt x="176010" y="17368"/>
                  </a:lnTo>
                  <a:lnTo>
                    <a:pt x="179994" y="10667"/>
                  </a:lnTo>
                  <a:lnTo>
                    <a:pt x="183361" y="9750"/>
                  </a:lnTo>
                  <a:lnTo>
                    <a:pt x="194146" y="9162"/>
                  </a:lnTo>
                  <a:lnTo>
                    <a:pt x="196106" y="10172"/>
                  </a:lnTo>
                  <a:lnTo>
                    <a:pt x="197412" y="11904"/>
                  </a:lnTo>
                  <a:lnTo>
                    <a:pt x="207335" y="46221"/>
                  </a:lnTo>
                  <a:lnTo>
                    <a:pt x="209113" y="72340"/>
                  </a:lnTo>
                  <a:lnTo>
                    <a:pt x="200025" y="11379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SMARTInkShape-799">
              <a:extLst>
                <a:ext uri="{FF2B5EF4-FFF2-40B4-BE49-F238E27FC236}">
                  <a16:creationId xmlns:a16="http://schemas.microsoft.com/office/drawing/2014/main" id="{0607CE26-AFFD-717D-7365-2E4A942EA643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2412143" y="5992668"/>
              <a:ext cx="140558" cy="149958"/>
            </a:xfrm>
            <a:custGeom>
              <a:avLst/>
              <a:gdLst/>
              <a:ahLst/>
              <a:cxnLst/>
              <a:rect l="0" t="0" r="0" b="0"/>
              <a:pathLst>
                <a:path w="140558" h="149958">
                  <a:moveTo>
                    <a:pt x="102457" y="27132"/>
                  </a:moveTo>
                  <a:lnTo>
                    <a:pt x="102457" y="27132"/>
                  </a:lnTo>
                  <a:lnTo>
                    <a:pt x="102457" y="12667"/>
                  </a:lnTo>
                  <a:lnTo>
                    <a:pt x="101399" y="11138"/>
                  </a:lnTo>
                  <a:lnTo>
                    <a:pt x="99635" y="10119"/>
                  </a:lnTo>
                  <a:lnTo>
                    <a:pt x="97401" y="9440"/>
                  </a:lnTo>
                  <a:lnTo>
                    <a:pt x="83160" y="722"/>
                  </a:lnTo>
                  <a:lnTo>
                    <a:pt x="80067" y="0"/>
                  </a:lnTo>
                  <a:lnTo>
                    <a:pt x="65601" y="4042"/>
                  </a:lnTo>
                  <a:lnTo>
                    <a:pt x="47910" y="16998"/>
                  </a:lnTo>
                  <a:lnTo>
                    <a:pt x="18533" y="57814"/>
                  </a:lnTo>
                  <a:lnTo>
                    <a:pt x="5506" y="84906"/>
                  </a:lnTo>
                  <a:lnTo>
                    <a:pt x="0" y="118099"/>
                  </a:lnTo>
                  <a:lnTo>
                    <a:pt x="1535" y="133884"/>
                  </a:lnTo>
                  <a:lnTo>
                    <a:pt x="3426" y="139575"/>
                  </a:lnTo>
                  <a:lnTo>
                    <a:pt x="5744" y="143369"/>
                  </a:lnTo>
                  <a:lnTo>
                    <a:pt x="8349" y="145898"/>
                  </a:lnTo>
                  <a:lnTo>
                    <a:pt x="14064" y="148708"/>
                  </a:lnTo>
                  <a:lnTo>
                    <a:pt x="20133" y="149957"/>
                  </a:lnTo>
                  <a:lnTo>
                    <a:pt x="29179" y="144869"/>
                  </a:lnTo>
                  <a:lnTo>
                    <a:pt x="39197" y="135551"/>
                  </a:lnTo>
                  <a:lnTo>
                    <a:pt x="50787" y="117347"/>
                  </a:lnTo>
                  <a:lnTo>
                    <a:pt x="69572" y="73453"/>
                  </a:lnTo>
                  <a:lnTo>
                    <a:pt x="73714" y="48261"/>
                  </a:lnTo>
                  <a:lnTo>
                    <a:pt x="72712" y="48625"/>
                  </a:lnTo>
                  <a:lnTo>
                    <a:pt x="68776" y="51854"/>
                  </a:lnTo>
                  <a:lnTo>
                    <a:pt x="66321" y="62461"/>
                  </a:lnTo>
                  <a:lnTo>
                    <a:pt x="64434" y="107281"/>
                  </a:lnTo>
                  <a:lnTo>
                    <a:pt x="65438" y="124728"/>
                  </a:lnTo>
                  <a:lnTo>
                    <a:pt x="69424" y="133303"/>
                  </a:lnTo>
                  <a:lnTo>
                    <a:pt x="73026" y="136013"/>
                  </a:lnTo>
                  <a:lnTo>
                    <a:pt x="82674" y="139023"/>
                  </a:lnTo>
                  <a:lnTo>
                    <a:pt x="100005" y="140718"/>
                  </a:lnTo>
                  <a:lnTo>
                    <a:pt x="140557" y="11285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SMARTInkShape-800">
              <a:extLst>
                <a:ext uri="{FF2B5EF4-FFF2-40B4-BE49-F238E27FC236}">
                  <a16:creationId xmlns:a16="http://schemas.microsoft.com/office/drawing/2014/main" id="{16B7A395-B074-2BF5-EF3D-FD5A4219B1C6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2581393" y="5838825"/>
              <a:ext cx="37983" cy="336873"/>
            </a:xfrm>
            <a:custGeom>
              <a:avLst/>
              <a:gdLst/>
              <a:ahLst/>
              <a:cxnLst/>
              <a:rect l="0" t="0" r="0" b="0"/>
              <a:pathLst>
                <a:path w="37983" h="336873">
                  <a:moveTo>
                    <a:pt x="37982" y="0"/>
                  </a:moveTo>
                  <a:lnTo>
                    <a:pt x="37982" y="0"/>
                  </a:lnTo>
                  <a:lnTo>
                    <a:pt x="37982" y="41684"/>
                  </a:lnTo>
                  <a:lnTo>
                    <a:pt x="32338" y="72501"/>
                  </a:lnTo>
                  <a:lnTo>
                    <a:pt x="23832" y="106306"/>
                  </a:lnTo>
                  <a:lnTo>
                    <a:pt x="14151" y="152972"/>
                  </a:lnTo>
                  <a:lnTo>
                    <a:pt x="10813" y="189964"/>
                  </a:lnTo>
                  <a:lnTo>
                    <a:pt x="9823" y="230322"/>
                  </a:lnTo>
                  <a:lnTo>
                    <a:pt x="6667" y="267354"/>
                  </a:lnTo>
                  <a:lnTo>
                    <a:pt x="776" y="312295"/>
                  </a:lnTo>
                  <a:lnTo>
                    <a:pt x="0" y="335446"/>
                  </a:lnTo>
                  <a:lnTo>
                    <a:pt x="1019" y="336872"/>
                  </a:lnTo>
                  <a:lnTo>
                    <a:pt x="9407" y="3333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6" name="SMARTInkShape-Group152">
            <a:extLst>
              <a:ext uri="{FF2B5EF4-FFF2-40B4-BE49-F238E27FC236}">
                <a16:creationId xmlns:a16="http://schemas.microsoft.com/office/drawing/2014/main" id="{9D43F22E-B048-45D3-B772-DD1774530879}"/>
              </a:ext>
            </a:extLst>
          </p:cNvPr>
          <p:cNvGrpSpPr/>
          <p:nvPr/>
        </p:nvGrpSpPr>
        <p:grpSpPr>
          <a:xfrm>
            <a:off x="2872083" y="5814287"/>
            <a:ext cx="421345" cy="443639"/>
            <a:chOff x="2872083" y="5814287"/>
            <a:chExt cx="421345" cy="443639"/>
          </a:xfrm>
        </p:grpSpPr>
        <p:sp>
          <p:nvSpPr>
            <p:cNvPr id="142" name="SMARTInkShape-801">
              <a:extLst>
                <a:ext uri="{FF2B5EF4-FFF2-40B4-BE49-F238E27FC236}">
                  <a16:creationId xmlns:a16="http://schemas.microsoft.com/office/drawing/2014/main" id="{65B81329-EB79-C1BE-FB73-7AABD6B8892C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2872083" y="5821133"/>
              <a:ext cx="118342" cy="423544"/>
            </a:xfrm>
            <a:custGeom>
              <a:avLst/>
              <a:gdLst/>
              <a:ahLst/>
              <a:cxnLst/>
              <a:rect l="0" t="0" r="0" b="0"/>
              <a:pathLst>
                <a:path w="118342" h="423544">
                  <a:moveTo>
                    <a:pt x="99717" y="17692"/>
                  </a:moveTo>
                  <a:lnTo>
                    <a:pt x="99717" y="17692"/>
                  </a:lnTo>
                  <a:lnTo>
                    <a:pt x="99717" y="9491"/>
                  </a:lnTo>
                  <a:lnTo>
                    <a:pt x="100775" y="9050"/>
                  </a:lnTo>
                  <a:lnTo>
                    <a:pt x="104773" y="8560"/>
                  </a:lnTo>
                  <a:lnTo>
                    <a:pt x="106263" y="7371"/>
                  </a:lnTo>
                  <a:lnTo>
                    <a:pt x="107918" y="3227"/>
                  </a:lnTo>
                  <a:lnTo>
                    <a:pt x="109418" y="1698"/>
                  </a:lnTo>
                  <a:lnTo>
                    <a:pt x="113906" y="0"/>
                  </a:lnTo>
                  <a:lnTo>
                    <a:pt x="115526" y="606"/>
                  </a:lnTo>
                  <a:lnTo>
                    <a:pt x="116607" y="2068"/>
                  </a:lnTo>
                  <a:lnTo>
                    <a:pt x="117327" y="4101"/>
                  </a:lnTo>
                  <a:lnTo>
                    <a:pt x="117807" y="4398"/>
                  </a:lnTo>
                  <a:lnTo>
                    <a:pt x="118127" y="3538"/>
                  </a:lnTo>
                  <a:lnTo>
                    <a:pt x="118341" y="1906"/>
                  </a:lnTo>
                  <a:lnTo>
                    <a:pt x="117424" y="1876"/>
                  </a:lnTo>
                  <a:lnTo>
                    <a:pt x="113584" y="4665"/>
                  </a:lnTo>
                  <a:lnTo>
                    <a:pt x="113195" y="4774"/>
                  </a:lnTo>
                  <a:lnTo>
                    <a:pt x="115585" y="2073"/>
                  </a:lnTo>
                  <a:lnTo>
                    <a:pt x="115588" y="1988"/>
                  </a:lnTo>
                  <a:lnTo>
                    <a:pt x="112768" y="4715"/>
                  </a:lnTo>
                  <a:lnTo>
                    <a:pt x="107987" y="6633"/>
                  </a:lnTo>
                  <a:lnTo>
                    <a:pt x="105230" y="7144"/>
                  </a:lnTo>
                  <a:lnTo>
                    <a:pt x="103392" y="8544"/>
                  </a:lnTo>
                  <a:lnTo>
                    <a:pt x="73346" y="43788"/>
                  </a:lnTo>
                  <a:lnTo>
                    <a:pt x="41188" y="81253"/>
                  </a:lnTo>
                  <a:lnTo>
                    <a:pt x="23753" y="123312"/>
                  </a:lnTo>
                  <a:lnTo>
                    <a:pt x="10864" y="160734"/>
                  </a:lnTo>
                  <a:lnTo>
                    <a:pt x="6362" y="204361"/>
                  </a:lnTo>
                  <a:lnTo>
                    <a:pt x="2487" y="239297"/>
                  </a:lnTo>
                  <a:lnTo>
                    <a:pt x="0" y="283378"/>
                  </a:lnTo>
                  <a:lnTo>
                    <a:pt x="3144" y="318311"/>
                  </a:lnTo>
                  <a:lnTo>
                    <a:pt x="5995" y="344975"/>
                  </a:lnTo>
                  <a:lnTo>
                    <a:pt x="22251" y="385141"/>
                  </a:lnTo>
                  <a:lnTo>
                    <a:pt x="29845" y="407024"/>
                  </a:lnTo>
                  <a:lnTo>
                    <a:pt x="32679" y="418271"/>
                  </a:lnTo>
                  <a:lnTo>
                    <a:pt x="34917" y="421269"/>
                  </a:lnTo>
                  <a:lnTo>
                    <a:pt x="37467" y="423268"/>
                  </a:lnTo>
                  <a:lnTo>
                    <a:pt x="40225" y="423543"/>
                  </a:lnTo>
                  <a:lnTo>
                    <a:pt x="52092" y="40821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SMARTInkShape-802">
              <a:extLst>
                <a:ext uri="{FF2B5EF4-FFF2-40B4-BE49-F238E27FC236}">
                  <a16:creationId xmlns:a16="http://schemas.microsoft.com/office/drawing/2014/main" id="{E97F6208-8908-9207-AE3E-98197DB30E46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3029682" y="5953125"/>
              <a:ext cx="151669" cy="161335"/>
            </a:xfrm>
            <a:custGeom>
              <a:avLst/>
              <a:gdLst/>
              <a:ahLst/>
              <a:cxnLst/>
              <a:rect l="0" t="0" r="0" b="0"/>
              <a:pathLst>
                <a:path w="151669" h="161335">
                  <a:moveTo>
                    <a:pt x="27843" y="0"/>
                  </a:moveTo>
                  <a:lnTo>
                    <a:pt x="27843" y="0"/>
                  </a:lnTo>
                  <a:lnTo>
                    <a:pt x="22355" y="0"/>
                  </a:lnTo>
                  <a:lnTo>
                    <a:pt x="66402" y="0"/>
                  </a:lnTo>
                  <a:lnTo>
                    <a:pt x="103241" y="1058"/>
                  </a:lnTo>
                  <a:lnTo>
                    <a:pt x="113564" y="5056"/>
                  </a:lnTo>
                  <a:lnTo>
                    <a:pt x="115682" y="9721"/>
                  </a:lnTo>
                  <a:lnTo>
                    <a:pt x="115213" y="23370"/>
                  </a:lnTo>
                  <a:lnTo>
                    <a:pt x="98684" y="58004"/>
                  </a:lnTo>
                  <a:lnTo>
                    <a:pt x="63774" y="104887"/>
                  </a:lnTo>
                  <a:lnTo>
                    <a:pt x="48751" y="115408"/>
                  </a:lnTo>
                  <a:lnTo>
                    <a:pt x="35019" y="122201"/>
                  </a:lnTo>
                  <a:lnTo>
                    <a:pt x="7608" y="144791"/>
                  </a:lnTo>
                  <a:lnTo>
                    <a:pt x="2975" y="151840"/>
                  </a:lnTo>
                  <a:lnTo>
                    <a:pt x="0" y="159932"/>
                  </a:lnTo>
                  <a:lnTo>
                    <a:pt x="814" y="160596"/>
                  </a:lnTo>
                  <a:lnTo>
                    <a:pt x="4541" y="161334"/>
                  </a:lnTo>
                  <a:lnTo>
                    <a:pt x="48193" y="153672"/>
                  </a:lnTo>
                  <a:lnTo>
                    <a:pt x="89972" y="152568"/>
                  </a:lnTo>
                  <a:lnTo>
                    <a:pt x="132882" y="151363"/>
                  </a:lnTo>
                  <a:lnTo>
                    <a:pt x="151668" y="1428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SMARTInkShape-803">
              <a:extLst>
                <a:ext uri="{FF2B5EF4-FFF2-40B4-BE49-F238E27FC236}">
                  <a16:creationId xmlns:a16="http://schemas.microsoft.com/office/drawing/2014/main" id="{82B6A199-DF04-EE9C-1AE4-391B89C9AD56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3009900" y="6029325"/>
              <a:ext cx="190501" cy="9526"/>
            </a:xfrm>
            <a:custGeom>
              <a:avLst/>
              <a:gdLst/>
              <a:ahLst/>
              <a:cxnLst/>
              <a:rect l="0" t="0" r="0" b="0"/>
              <a:pathLst>
                <a:path w="190501" h="9526">
                  <a:moveTo>
                    <a:pt x="0" y="0"/>
                  </a:moveTo>
                  <a:lnTo>
                    <a:pt x="0" y="0"/>
                  </a:lnTo>
                  <a:lnTo>
                    <a:pt x="43620" y="1058"/>
                  </a:lnTo>
                  <a:lnTo>
                    <a:pt x="87198" y="8937"/>
                  </a:lnTo>
                  <a:lnTo>
                    <a:pt x="131493" y="9473"/>
                  </a:lnTo>
                  <a:lnTo>
                    <a:pt x="19050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SMARTInkShape-804">
              <a:extLst>
                <a:ext uri="{FF2B5EF4-FFF2-40B4-BE49-F238E27FC236}">
                  <a16:creationId xmlns:a16="http://schemas.microsoft.com/office/drawing/2014/main" id="{2E913D87-9587-DD80-AF25-D330EBE5C890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3200869" y="5814287"/>
              <a:ext cx="92559" cy="443639"/>
            </a:xfrm>
            <a:custGeom>
              <a:avLst/>
              <a:gdLst/>
              <a:ahLst/>
              <a:cxnLst/>
              <a:rect l="0" t="0" r="0" b="0"/>
              <a:pathLst>
                <a:path w="92559" h="443639">
                  <a:moveTo>
                    <a:pt x="18581" y="5488"/>
                  </a:moveTo>
                  <a:lnTo>
                    <a:pt x="18581" y="5488"/>
                  </a:lnTo>
                  <a:lnTo>
                    <a:pt x="23637" y="432"/>
                  </a:lnTo>
                  <a:lnTo>
                    <a:pt x="26185" y="0"/>
                  </a:lnTo>
                  <a:lnTo>
                    <a:pt x="28942" y="772"/>
                  </a:lnTo>
                  <a:lnTo>
                    <a:pt x="31838" y="2344"/>
                  </a:lnTo>
                  <a:lnTo>
                    <a:pt x="55437" y="36783"/>
                  </a:lnTo>
                  <a:lnTo>
                    <a:pt x="70317" y="78195"/>
                  </a:lnTo>
                  <a:lnTo>
                    <a:pt x="81207" y="107025"/>
                  </a:lnTo>
                  <a:lnTo>
                    <a:pt x="85115" y="143641"/>
                  </a:lnTo>
                  <a:lnTo>
                    <a:pt x="92558" y="191175"/>
                  </a:lnTo>
                  <a:lnTo>
                    <a:pt x="91300" y="229840"/>
                  </a:lnTo>
                  <a:lnTo>
                    <a:pt x="86450" y="271349"/>
                  </a:lnTo>
                  <a:lnTo>
                    <a:pt x="77160" y="316007"/>
                  </a:lnTo>
                  <a:lnTo>
                    <a:pt x="73897" y="342971"/>
                  </a:lnTo>
                  <a:lnTo>
                    <a:pt x="54309" y="387029"/>
                  </a:lnTo>
                  <a:lnTo>
                    <a:pt x="28173" y="429343"/>
                  </a:lnTo>
                  <a:lnTo>
                    <a:pt x="11992" y="441546"/>
                  </a:lnTo>
                  <a:lnTo>
                    <a:pt x="0" y="443583"/>
                  </a:lnTo>
                  <a:lnTo>
                    <a:pt x="9056" y="44363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1" name="SMARTInkShape-Group153">
            <a:extLst>
              <a:ext uri="{FF2B5EF4-FFF2-40B4-BE49-F238E27FC236}">
                <a16:creationId xmlns:a16="http://schemas.microsoft.com/office/drawing/2014/main" id="{76EF9264-272C-6995-51B8-184F0A8F172E}"/>
              </a:ext>
            </a:extLst>
          </p:cNvPr>
          <p:cNvGrpSpPr/>
          <p:nvPr/>
        </p:nvGrpSpPr>
        <p:grpSpPr>
          <a:xfrm>
            <a:off x="5287018" y="4076851"/>
            <a:ext cx="380358" cy="209400"/>
            <a:chOff x="5287018" y="4076851"/>
            <a:chExt cx="380358" cy="209400"/>
          </a:xfrm>
        </p:grpSpPr>
        <p:sp>
          <p:nvSpPr>
            <p:cNvPr id="147" name="SMARTInkShape-805">
              <a:extLst>
                <a:ext uri="{FF2B5EF4-FFF2-40B4-BE49-F238E27FC236}">
                  <a16:creationId xmlns:a16="http://schemas.microsoft.com/office/drawing/2014/main" id="{B05A2337-10AB-A495-8ECC-A59B7C20E282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5287018" y="4076851"/>
              <a:ext cx="170808" cy="209400"/>
            </a:xfrm>
            <a:custGeom>
              <a:avLst/>
              <a:gdLst/>
              <a:ahLst/>
              <a:cxnLst/>
              <a:rect l="0" t="0" r="0" b="0"/>
              <a:pathLst>
                <a:path w="170808" h="209400">
                  <a:moveTo>
                    <a:pt x="66032" y="18899"/>
                  </a:moveTo>
                  <a:lnTo>
                    <a:pt x="66032" y="18899"/>
                  </a:lnTo>
                  <a:lnTo>
                    <a:pt x="47098" y="18899"/>
                  </a:lnTo>
                  <a:lnTo>
                    <a:pt x="55668" y="11294"/>
                  </a:lnTo>
                  <a:lnTo>
                    <a:pt x="69781" y="3711"/>
                  </a:lnTo>
                  <a:lnTo>
                    <a:pt x="82194" y="993"/>
                  </a:lnTo>
                  <a:lnTo>
                    <a:pt x="110938" y="0"/>
                  </a:lnTo>
                  <a:lnTo>
                    <a:pt x="129667" y="4950"/>
                  </a:lnTo>
                  <a:lnTo>
                    <a:pt x="133855" y="7483"/>
                  </a:lnTo>
                  <a:lnTo>
                    <a:pt x="138509" y="13120"/>
                  </a:lnTo>
                  <a:lnTo>
                    <a:pt x="146185" y="32356"/>
                  </a:lnTo>
                  <a:lnTo>
                    <a:pt x="146458" y="46399"/>
                  </a:lnTo>
                  <a:lnTo>
                    <a:pt x="138010" y="72662"/>
                  </a:lnTo>
                  <a:lnTo>
                    <a:pt x="103513" y="114100"/>
                  </a:lnTo>
                  <a:lnTo>
                    <a:pt x="60673" y="157549"/>
                  </a:lnTo>
                  <a:lnTo>
                    <a:pt x="14252" y="185682"/>
                  </a:lnTo>
                  <a:lnTo>
                    <a:pt x="6682" y="188275"/>
                  </a:lnTo>
                  <a:lnTo>
                    <a:pt x="4241" y="190025"/>
                  </a:lnTo>
                  <a:lnTo>
                    <a:pt x="2613" y="192249"/>
                  </a:lnTo>
                  <a:lnTo>
                    <a:pt x="1527" y="194791"/>
                  </a:lnTo>
                  <a:lnTo>
                    <a:pt x="804" y="195427"/>
                  </a:lnTo>
                  <a:lnTo>
                    <a:pt x="322" y="194793"/>
                  </a:lnTo>
                  <a:lnTo>
                    <a:pt x="0" y="193311"/>
                  </a:lnTo>
                  <a:lnTo>
                    <a:pt x="844" y="192324"/>
                  </a:lnTo>
                  <a:lnTo>
                    <a:pt x="4604" y="191227"/>
                  </a:lnTo>
                  <a:lnTo>
                    <a:pt x="44019" y="190383"/>
                  </a:lnTo>
                  <a:lnTo>
                    <a:pt x="71856" y="193181"/>
                  </a:lnTo>
                  <a:lnTo>
                    <a:pt x="114424" y="200051"/>
                  </a:lnTo>
                  <a:lnTo>
                    <a:pt x="170807" y="20939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SMARTInkShape-806">
              <a:extLst>
                <a:ext uri="{FF2B5EF4-FFF2-40B4-BE49-F238E27FC236}">
                  <a16:creationId xmlns:a16="http://schemas.microsoft.com/office/drawing/2014/main" id="{17076E58-1047-C278-75C5-652AAB41D518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5334000" y="4153126"/>
              <a:ext cx="152401" cy="18825"/>
            </a:xfrm>
            <a:custGeom>
              <a:avLst/>
              <a:gdLst/>
              <a:ahLst/>
              <a:cxnLst/>
              <a:rect l="0" t="0" r="0" b="0"/>
              <a:pathLst>
                <a:path w="152401" h="18825">
                  <a:moveTo>
                    <a:pt x="0" y="18824"/>
                  </a:moveTo>
                  <a:lnTo>
                    <a:pt x="0" y="18824"/>
                  </a:lnTo>
                  <a:lnTo>
                    <a:pt x="16247" y="3636"/>
                  </a:lnTo>
                  <a:lnTo>
                    <a:pt x="22390" y="1491"/>
                  </a:lnTo>
                  <a:lnTo>
                    <a:pt x="63561" y="0"/>
                  </a:lnTo>
                  <a:lnTo>
                    <a:pt x="77991" y="933"/>
                  </a:lnTo>
                  <a:lnTo>
                    <a:pt x="121056" y="7989"/>
                  </a:lnTo>
                  <a:lnTo>
                    <a:pt x="152400" y="929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SMARTInkShape-807">
              <a:extLst>
                <a:ext uri="{FF2B5EF4-FFF2-40B4-BE49-F238E27FC236}">
                  <a16:creationId xmlns:a16="http://schemas.microsoft.com/office/drawing/2014/main" id="{149DF3F1-69DF-2455-590C-8BDA185CB5EE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5649649" y="4078024"/>
              <a:ext cx="8202" cy="8202"/>
            </a:xfrm>
            <a:custGeom>
              <a:avLst/>
              <a:gdLst/>
              <a:ahLst/>
              <a:cxnLst/>
              <a:rect l="0" t="0" r="0" b="0"/>
              <a:pathLst>
                <a:path w="8202" h="8202">
                  <a:moveTo>
                    <a:pt x="8201" y="8201"/>
                  </a:moveTo>
                  <a:lnTo>
                    <a:pt x="8201" y="820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SMARTInkShape-808">
              <a:extLst>
                <a:ext uri="{FF2B5EF4-FFF2-40B4-BE49-F238E27FC236}">
                  <a16:creationId xmlns:a16="http://schemas.microsoft.com/office/drawing/2014/main" id="{64462212-47FD-3DD3-199E-6E73AF47E392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5653245" y="4191000"/>
              <a:ext cx="14131" cy="19051"/>
            </a:xfrm>
            <a:custGeom>
              <a:avLst/>
              <a:gdLst/>
              <a:ahLst/>
              <a:cxnLst/>
              <a:rect l="0" t="0" r="0" b="0"/>
              <a:pathLst>
                <a:path w="14131" h="19051">
                  <a:moveTo>
                    <a:pt x="14130" y="0"/>
                  </a:moveTo>
                  <a:lnTo>
                    <a:pt x="14130" y="0"/>
                  </a:lnTo>
                  <a:lnTo>
                    <a:pt x="9074" y="5057"/>
                  </a:lnTo>
                  <a:lnTo>
                    <a:pt x="3769" y="7539"/>
                  </a:lnTo>
                  <a:lnTo>
                    <a:pt x="873" y="8201"/>
                  </a:lnTo>
                  <a:lnTo>
                    <a:pt x="0" y="8642"/>
                  </a:lnTo>
                  <a:lnTo>
                    <a:pt x="477" y="8936"/>
                  </a:lnTo>
                  <a:lnTo>
                    <a:pt x="1853" y="9132"/>
                  </a:lnTo>
                  <a:lnTo>
                    <a:pt x="2771" y="10321"/>
                  </a:lnTo>
                  <a:lnTo>
                    <a:pt x="4605" y="190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2" name="SMARTInkShape-809">
            <a:extLst>
              <a:ext uri="{FF2B5EF4-FFF2-40B4-BE49-F238E27FC236}">
                <a16:creationId xmlns:a16="http://schemas.microsoft.com/office/drawing/2014/main" id="{16F7C4E3-5BCF-0A91-DA01-D80B874B55B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7176363" y="5981875"/>
            <a:ext cx="2869615" cy="114126"/>
          </a:xfrm>
          <a:custGeom>
            <a:avLst/>
            <a:gdLst/>
            <a:ahLst/>
            <a:cxnLst/>
            <a:rect l="0" t="0" r="0" b="0"/>
            <a:pathLst>
              <a:path w="2869615" h="114126">
                <a:moveTo>
                  <a:pt x="5487" y="66500"/>
                </a:moveTo>
                <a:lnTo>
                  <a:pt x="5487" y="66500"/>
                </a:lnTo>
                <a:lnTo>
                  <a:pt x="0" y="66500"/>
                </a:lnTo>
                <a:lnTo>
                  <a:pt x="29167" y="66500"/>
                </a:lnTo>
                <a:lnTo>
                  <a:pt x="30799" y="65442"/>
                </a:lnTo>
                <a:lnTo>
                  <a:pt x="31886" y="63678"/>
                </a:lnTo>
                <a:lnTo>
                  <a:pt x="32612" y="61444"/>
                </a:lnTo>
                <a:lnTo>
                  <a:pt x="34153" y="59955"/>
                </a:lnTo>
                <a:lnTo>
                  <a:pt x="42136" y="57368"/>
                </a:lnTo>
                <a:lnTo>
                  <a:pt x="58509" y="55994"/>
                </a:lnTo>
                <a:lnTo>
                  <a:pt x="90506" y="45221"/>
                </a:lnTo>
                <a:lnTo>
                  <a:pt x="93916" y="42789"/>
                </a:lnTo>
                <a:lnTo>
                  <a:pt x="108829" y="39366"/>
                </a:lnTo>
                <a:lnTo>
                  <a:pt x="149543" y="36951"/>
                </a:lnTo>
                <a:lnTo>
                  <a:pt x="197067" y="29290"/>
                </a:lnTo>
                <a:lnTo>
                  <a:pt x="243754" y="23461"/>
                </a:lnTo>
                <a:lnTo>
                  <a:pt x="286169" y="19781"/>
                </a:lnTo>
                <a:lnTo>
                  <a:pt x="327128" y="18994"/>
                </a:lnTo>
                <a:lnTo>
                  <a:pt x="369117" y="18898"/>
                </a:lnTo>
                <a:lnTo>
                  <a:pt x="410034" y="18883"/>
                </a:lnTo>
                <a:lnTo>
                  <a:pt x="448379" y="17819"/>
                </a:lnTo>
                <a:lnTo>
                  <a:pt x="495962" y="11336"/>
                </a:lnTo>
                <a:lnTo>
                  <a:pt x="540521" y="9743"/>
                </a:lnTo>
                <a:lnTo>
                  <a:pt x="584914" y="9428"/>
                </a:lnTo>
                <a:lnTo>
                  <a:pt x="622962" y="9373"/>
                </a:lnTo>
                <a:lnTo>
                  <a:pt x="664105" y="8299"/>
                </a:lnTo>
                <a:lnTo>
                  <a:pt x="707045" y="1812"/>
                </a:lnTo>
                <a:lnTo>
                  <a:pt x="750284" y="414"/>
                </a:lnTo>
                <a:lnTo>
                  <a:pt x="796610" y="0"/>
                </a:lnTo>
                <a:lnTo>
                  <a:pt x="838204" y="2699"/>
                </a:lnTo>
                <a:lnTo>
                  <a:pt x="876283" y="7379"/>
                </a:lnTo>
                <a:lnTo>
                  <a:pt x="921078" y="8766"/>
                </a:lnTo>
                <a:lnTo>
                  <a:pt x="967865" y="9177"/>
                </a:lnTo>
                <a:lnTo>
                  <a:pt x="1009597" y="9298"/>
                </a:lnTo>
                <a:lnTo>
                  <a:pt x="1050537" y="9334"/>
                </a:lnTo>
                <a:lnTo>
                  <a:pt x="1083788" y="9343"/>
                </a:lnTo>
                <a:lnTo>
                  <a:pt x="1116204" y="9347"/>
                </a:lnTo>
                <a:lnTo>
                  <a:pt x="1151072" y="9349"/>
                </a:lnTo>
                <a:lnTo>
                  <a:pt x="1197937" y="9350"/>
                </a:lnTo>
                <a:lnTo>
                  <a:pt x="1240397" y="12172"/>
                </a:lnTo>
                <a:lnTo>
                  <a:pt x="1275061" y="15895"/>
                </a:lnTo>
                <a:lnTo>
                  <a:pt x="1311634" y="17551"/>
                </a:lnTo>
                <a:lnTo>
                  <a:pt x="1346232" y="18287"/>
                </a:lnTo>
                <a:lnTo>
                  <a:pt x="1389817" y="18700"/>
                </a:lnTo>
                <a:lnTo>
                  <a:pt x="1428483" y="18823"/>
                </a:lnTo>
                <a:lnTo>
                  <a:pt x="1473454" y="21682"/>
                </a:lnTo>
                <a:lnTo>
                  <a:pt x="1520293" y="26409"/>
                </a:lnTo>
                <a:lnTo>
                  <a:pt x="1562040" y="27811"/>
                </a:lnTo>
                <a:lnTo>
                  <a:pt x="1600163" y="31048"/>
                </a:lnTo>
                <a:lnTo>
                  <a:pt x="1644972" y="35888"/>
                </a:lnTo>
                <a:lnTo>
                  <a:pt x="1691763" y="40143"/>
                </a:lnTo>
                <a:lnTo>
                  <a:pt x="1739142" y="45285"/>
                </a:lnTo>
                <a:lnTo>
                  <a:pt x="1781048" y="46808"/>
                </a:lnTo>
                <a:lnTo>
                  <a:pt x="1819218" y="47260"/>
                </a:lnTo>
                <a:lnTo>
                  <a:pt x="1864041" y="50216"/>
                </a:lnTo>
                <a:lnTo>
                  <a:pt x="1911426" y="55640"/>
                </a:lnTo>
                <a:lnTo>
                  <a:pt x="1949453" y="61636"/>
                </a:lnTo>
                <a:lnTo>
                  <a:pt x="1994234" y="65059"/>
                </a:lnTo>
                <a:lnTo>
                  <a:pt x="2035961" y="71129"/>
                </a:lnTo>
                <a:lnTo>
                  <a:pt x="2081439" y="75058"/>
                </a:lnTo>
                <a:lnTo>
                  <a:pt x="2117656" y="75738"/>
                </a:lnTo>
                <a:lnTo>
                  <a:pt x="2164996" y="78791"/>
                </a:lnTo>
                <a:lnTo>
                  <a:pt x="2210291" y="84215"/>
                </a:lnTo>
                <a:lnTo>
                  <a:pt x="2247438" y="85155"/>
                </a:lnTo>
                <a:lnTo>
                  <a:pt x="2285256" y="85433"/>
                </a:lnTo>
                <a:lnTo>
                  <a:pt x="2323272" y="85516"/>
                </a:lnTo>
                <a:lnTo>
                  <a:pt x="2366404" y="85540"/>
                </a:lnTo>
                <a:lnTo>
                  <a:pt x="2407641" y="90603"/>
                </a:lnTo>
                <a:lnTo>
                  <a:pt x="2446671" y="93750"/>
                </a:lnTo>
                <a:lnTo>
                  <a:pt x="2484693" y="94813"/>
                </a:lnTo>
                <a:lnTo>
                  <a:pt x="2530774" y="95023"/>
                </a:lnTo>
                <a:lnTo>
                  <a:pt x="2575584" y="95065"/>
                </a:lnTo>
                <a:lnTo>
                  <a:pt x="2620499" y="95073"/>
                </a:lnTo>
                <a:lnTo>
                  <a:pt x="2657592" y="97897"/>
                </a:lnTo>
                <a:lnTo>
                  <a:pt x="2705058" y="103276"/>
                </a:lnTo>
                <a:lnTo>
                  <a:pt x="2752024" y="104338"/>
                </a:lnTo>
                <a:lnTo>
                  <a:pt x="2793956" y="104566"/>
                </a:lnTo>
                <a:lnTo>
                  <a:pt x="2836087" y="104595"/>
                </a:lnTo>
                <a:lnTo>
                  <a:pt x="2852089" y="105656"/>
                </a:lnTo>
                <a:lnTo>
                  <a:pt x="2869614" y="112801"/>
                </a:lnTo>
                <a:lnTo>
                  <a:pt x="2869521" y="113242"/>
                </a:lnTo>
                <a:lnTo>
                  <a:pt x="2861769" y="113950"/>
                </a:lnTo>
                <a:lnTo>
                  <a:pt x="2834412" y="114125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SMARTInkShape-810">
            <a:extLst>
              <a:ext uri="{FF2B5EF4-FFF2-40B4-BE49-F238E27FC236}">
                <a16:creationId xmlns:a16="http://schemas.microsoft.com/office/drawing/2014/main" id="{0D71167D-C80C-B60F-2F6E-C5292B699E77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7258050" y="4514861"/>
            <a:ext cx="2657473" cy="1342622"/>
          </a:xfrm>
          <a:custGeom>
            <a:avLst/>
            <a:gdLst/>
            <a:ahLst/>
            <a:cxnLst/>
            <a:rect l="0" t="0" r="0" b="0"/>
            <a:pathLst>
              <a:path w="2657473" h="1342622">
                <a:moveTo>
                  <a:pt x="0" y="1323964"/>
                </a:moveTo>
                <a:lnTo>
                  <a:pt x="0" y="1323964"/>
                </a:lnTo>
                <a:lnTo>
                  <a:pt x="0" y="1332165"/>
                </a:lnTo>
                <a:lnTo>
                  <a:pt x="1058" y="1332606"/>
                </a:lnTo>
                <a:lnTo>
                  <a:pt x="16868" y="1334525"/>
                </a:lnTo>
                <a:lnTo>
                  <a:pt x="26753" y="1340028"/>
                </a:lnTo>
                <a:lnTo>
                  <a:pt x="54571" y="1342621"/>
                </a:lnTo>
                <a:lnTo>
                  <a:pt x="98460" y="1333291"/>
                </a:lnTo>
                <a:lnTo>
                  <a:pt x="117485" y="1325081"/>
                </a:lnTo>
                <a:lnTo>
                  <a:pt x="161064" y="1299359"/>
                </a:lnTo>
                <a:lnTo>
                  <a:pt x="206084" y="1273564"/>
                </a:lnTo>
                <a:lnTo>
                  <a:pt x="250172" y="1250770"/>
                </a:lnTo>
                <a:lnTo>
                  <a:pt x="295607" y="1221924"/>
                </a:lnTo>
                <a:lnTo>
                  <a:pt x="340122" y="1193378"/>
                </a:lnTo>
                <a:lnTo>
                  <a:pt x="370394" y="1171806"/>
                </a:lnTo>
                <a:lnTo>
                  <a:pt x="377344" y="1166380"/>
                </a:lnTo>
                <a:lnTo>
                  <a:pt x="388265" y="1161208"/>
                </a:lnTo>
                <a:lnTo>
                  <a:pt x="402320" y="1148269"/>
                </a:lnTo>
                <a:lnTo>
                  <a:pt x="410601" y="1136205"/>
                </a:lnTo>
                <a:lnTo>
                  <a:pt x="448405" y="1102455"/>
                </a:lnTo>
                <a:lnTo>
                  <a:pt x="457770" y="1089116"/>
                </a:lnTo>
                <a:lnTo>
                  <a:pt x="497050" y="1052761"/>
                </a:lnTo>
                <a:lnTo>
                  <a:pt x="529250" y="1005403"/>
                </a:lnTo>
                <a:lnTo>
                  <a:pt x="563597" y="962478"/>
                </a:lnTo>
                <a:lnTo>
                  <a:pt x="598319" y="917591"/>
                </a:lnTo>
                <a:lnTo>
                  <a:pt x="628837" y="875456"/>
                </a:lnTo>
                <a:lnTo>
                  <a:pt x="660425" y="828554"/>
                </a:lnTo>
                <a:lnTo>
                  <a:pt x="687097" y="781025"/>
                </a:lnTo>
                <a:lnTo>
                  <a:pt x="716062" y="734000"/>
                </a:lnTo>
                <a:lnTo>
                  <a:pt x="733229" y="694137"/>
                </a:lnTo>
                <a:lnTo>
                  <a:pt x="750332" y="647534"/>
                </a:lnTo>
                <a:lnTo>
                  <a:pt x="773373" y="605101"/>
                </a:lnTo>
                <a:lnTo>
                  <a:pt x="793684" y="565114"/>
                </a:lnTo>
                <a:lnTo>
                  <a:pt x="812373" y="522815"/>
                </a:lnTo>
                <a:lnTo>
                  <a:pt x="836158" y="478923"/>
                </a:lnTo>
                <a:lnTo>
                  <a:pt x="853806" y="438297"/>
                </a:lnTo>
                <a:lnTo>
                  <a:pt x="878281" y="390819"/>
                </a:lnTo>
                <a:lnTo>
                  <a:pt x="889391" y="372818"/>
                </a:lnTo>
                <a:lnTo>
                  <a:pt x="904927" y="332288"/>
                </a:lnTo>
                <a:lnTo>
                  <a:pt x="912306" y="314894"/>
                </a:lnTo>
                <a:lnTo>
                  <a:pt x="926245" y="293202"/>
                </a:lnTo>
                <a:lnTo>
                  <a:pt x="933431" y="273369"/>
                </a:lnTo>
                <a:lnTo>
                  <a:pt x="948106" y="250526"/>
                </a:lnTo>
                <a:lnTo>
                  <a:pt x="956689" y="230453"/>
                </a:lnTo>
                <a:lnTo>
                  <a:pt x="988071" y="188492"/>
                </a:lnTo>
                <a:lnTo>
                  <a:pt x="1020377" y="142445"/>
                </a:lnTo>
                <a:lnTo>
                  <a:pt x="1061380" y="100689"/>
                </a:lnTo>
                <a:lnTo>
                  <a:pt x="1105178" y="64468"/>
                </a:lnTo>
                <a:lnTo>
                  <a:pt x="1146979" y="40571"/>
                </a:lnTo>
                <a:lnTo>
                  <a:pt x="1192895" y="14662"/>
                </a:lnTo>
                <a:lnTo>
                  <a:pt x="1237308" y="3420"/>
                </a:lnTo>
                <a:lnTo>
                  <a:pt x="1282973" y="123"/>
                </a:lnTo>
                <a:lnTo>
                  <a:pt x="1325881" y="0"/>
                </a:lnTo>
                <a:lnTo>
                  <a:pt x="1361393" y="1050"/>
                </a:lnTo>
                <a:lnTo>
                  <a:pt x="1403012" y="16236"/>
                </a:lnTo>
                <a:lnTo>
                  <a:pt x="1422300" y="24441"/>
                </a:lnTo>
                <a:lnTo>
                  <a:pt x="1441421" y="29459"/>
                </a:lnTo>
                <a:lnTo>
                  <a:pt x="1478489" y="54404"/>
                </a:lnTo>
                <a:lnTo>
                  <a:pt x="1501404" y="80544"/>
                </a:lnTo>
                <a:lnTo>
                  <a:pt x="1517601" y="90089"/>
                </a:lnTo>
                <a:lnTo>
                  <a:pt x="1521156" y="95772"/>
                </a:lnTo>
                <a:lnTo>
                  <a:pt x="1523795" y="101826"/>
                </a:lnTo>
                <a:lnTo>
                  <a:pt x="1565724" y="146417"/>
                </a:lnTo>
                <a:lnTo>
                  <a:pt x="1603415" y="189660"/>
                </a:lnTo>
                <a:lnTo>
                  <a:pt x="1625960" y="210943"/>
                </a:lnTo>
                <a:lnTo>
                  <a:pt x="1655117" y="255301"/>
                </a:lnTo>
                <a:lnTo>
                  <a:pt x="1683743" y="297923"/>
                </a:lnTo>
                <a:lnTo>
                  <a:pt x="1702597" y="344582"/>
                </a:lnTo>
                <a:lnTo>
                  <a:pt x="1720921" y="386150"/>
                </a:lnTo>
                <a:lnTo>
                  <a:pt x="1736734" y="432299"/>
                </a:lnTo>
                <a:lnTo>
                  <a:pt x="1752601" y="472008"/>
                </a:lnTo>
                <a:lnTo>
                  <a:pt x="1768475" y="516761"/>
                </a:lnTo>
                <a:lnTo>
                  <a:pt x="1789406" y="562283"/>
                </a:lnTo>
                <a:lnTo>
                  <a:pt x="1809162" y="602092"/>
                </a:lnTo>
                <a:lnTo>
                  <a:pt x="1831941" y="645399"/>
                </a:lnTo>
                <a:lnTo>
                  <a:pt x="1859223" y="687748"/>
                </a:lnTo>
                <a:lnTo>
                  <a:pt x="1867501" y="710126"/>
                </a:lnTo>
                <a:lnTo>
                  <a:pt x="1892715" y="752845"/>
                </a:lnTo>
                <a:lnTo>
                  <a:pt x="1926807" y="798129"/>
                </a:lnTo>
                <a:lnTo>
                  <a:pt x="1960845" y="844963"/>
                </a:lnTo>
                <a:lnTo>
                  <a:pt x="1998839" y="892567"/>
                </a:lnTo>
                <a:lnTo>
                  <a:pt x="2043724" y="930092"/>
                </a:lnTo>
                <a:lnTo>
                  <a:pt x="2086103" y="971715"/>
                </a:lnTo>
                <a:lnTo>
                  <a:pt x="2113725" y="1002115"/>
                </a:lnTo>
                <a:lnTo>
                  <a:pt x="2121592" y="1012645"/>
                </a:lnTo>
                <a:lnTo>
                  <a:pt x="2162401" y="1051201"/>
                </a:lnTo>
                <a:lnTo>
                  <a:pt x="2181292" y="1071696"/>
                </a:lnTo>
                <a:lnTo>
                  <a:pt x="2192896" y="1081670"/>
                </a:lnTo>
                <a:lnTo>
                  <a:pt x="2222535" y="1111526"/>
                </a:lnTo>
                <a:lnTo>
                  <a:pt x="2263498" y="1141163"/>
                </a:lnTo>
                <a:lnTo>
                  <a:pt x="2310051" y="1172976"/>
                </a:lnTo>
                <a:lnTo>
                  <a:pt x="2356033" y="1202893"/>
                </a:lnTo>
                <a:lnTo>
                  <a:pt x="2403144" y="1231492"/>
                </a:lnTo>
                <a:lnTo>
                  <a:pt x="2430400" y="1244890"/>
                </a:lnTo>
                <a:lnTo>
                  <a:pt x="2473189" y="1256294"/>
                </a:lnTo>
                <a:lnTo>
                  <a:pt x="2489042" y="1258052"/>
                </a:lnTo>
                <a:lnTo>
                  <a:pt x="2507810" y="1265451"/>
                </a:lnTo>
                <a:lnTo>
                  <a:pt x="2526890" y="1269457"/>
                </a:lnTo>
                <a:lnTo>
                  <a:pt x="2541172" y="1274300"/>
                </a:lnTo>
                <a:lnTo>
                  <a:pt x="2588516" y="1276328"/>
                </a:lnTo>
                <a:lnTo>
                  <a:pt x="2619363" y="1276339"/>
                </a:lnTo>
                <a:lnTo>
                  <a:pt x="2619373" y="1281827"/>
                </a:lnTo>
                <a:lnTo>
                  <a:pt x="2619374" y="1279483"/>
                </a:lnTo>
                <a:lnTo>
                  <a:pt x="2620433" y="1279494"/>
                </a:lnTo>
                <a:lnTo>
                  <a:pt x="2628509" y="1285554"/>
                </a:lnTo>
                <a:lnTo>
                  <a:pt x="2657472" y="1285864"/>
                </a:lnTo>
                <a:lnTo>
                  <a:pt x="2647950" y="1285864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6" name="SMARTInkShape-Group156">
            <a:extLst>
              <a:ext uri="{FF2B5EF4-FFF2-40B4-BE49-F238E27FC236}">
                <a16:creationId xmlns:a16="http://schemas.microsoft.com/office/drawing/2014/main" id="{1831133C-7B61-2D7E-5A56-6C1B8F14C98B}"/>
              </a:ext>
            </a:extLst>
          </p:cNvPr>
          <p:cNvGrpSpPr/>
          <p:nvPr/>
        </p:nvGrpSpPr>
        <p:grpSpPr>
          <a:xfrm>
            <a:off x="8525350" y="4486309"/>
            <a:ext cx="147777" cy="1836365"/>
            <a:chOff x="8525350" y="4486309"/>
            <a:chExt cx="147777" cy="1836365"/>
          </a:xfrm>
        </p:grpSpPr>
        <p:sp>
          <p:nvSpPr>
            <p:cNvPr id="154" name="SMARTInkShape-811">
              <a:extLst>
                <a:ext uri="{FF2B5EF4-FFF2-40B4-BE49-F238E27FC236}">
                  <a16:creationId xmlns:a16="http://schemas.microsoft.com/office/drawing/2014/main" id="{44B1670F-6A28-1808-C25F-8952EDA9B5A3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8543926" y="4486309"/>
              <a:ext cx="19050" cy="57117"/>
            </a:xfrm>
            <a:custGeom>
              <a:avLst/>
              <a:gdLst/>
              <a:ahLst/>
              <a:cxnLst/>
              <a:rect l="0" t="0" r="0" b="0"/>
              <a:pathLst>
                <a:path w="19050" h="57117">
                  <a:moveTo>
                    <a:pt x="9524" y="19016"/>
                  </a:moveTo>
                  <a:lnTo>
                    <a:pt x="9524" y="19016"/>
                  </a:lnTo>
                  <a:lnTo>
                    <a:pt x="9524" y="9525"/>
                  </a:lnTo>
                  <a:lnTo>
                    <a:pt x="33" y="0"/>
                  </a:lnTo>
                  <a:lnTo>
                    <a:pt x="0" y="22357"/>
                  </a:lnTo>
                  <a:lnTo>
                    <a:pt x="5055" y="36822"/>
                  </a:lnTo>
                  <a:lnTo>
                    <a:pt x="19049" y="5711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SMARTInkShape-812">
              <a:extLst>
                <a:ext uri="{FF2B5EF4-FFF2-40B4-BE49-F238E27FC236}">
                  <a16:creationId xmlns:a16="http://schemas.microsoft.com/office/drawing/2014/main" id="{03EAA451-B300-9E3B-95BD-1413D603E6EE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8553450" y="4629150"/>
              <a:ext cx="9526" cy="66676"/>
            </a:xfrm>
            <a:custGeom>
              <a:avLst/>
              <a:gdLst/>
              <a:ahLst/>
              <a:cxnLst/>
              <a:rect l="0" t="0" r="0" b="0"/>
              <a:pathLst>
                <a:path w="9526" h="66676">
                  <a:moveTo>
                    <a:pt x="9525" y="0"/>
                  </a:moveTo>
                  <a:lnTo>
                    <a:pt x="9525" y="0"/>
                  </a:lnTo>
                  <a:lnTo>
                    <a:pt x="9525" y="5057"/>
                  </a:lnTo>
                  <a:lnTo>
                    <a:pt x="393" y="32731"/>
                  </a:lnTo>
                  <a:lnTo>
                    <a:pt x="0" y="666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SMARTInkShape-813">
              <a:extLst>
                <a:ext uri="{FF2B5EF4-FFF2-40B4-BE49-F238E27FC236}">
                  <a16:creationId xmlns:a16="http://schemas.microsoft.com/office/drawing/2014/main" id="{EE0E900D-DF65-52A6-7951-59EE574E835F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8553450" y="4800600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0"/>
                  </a:moveTo>
                  <a:lnTo>
                    <a:pt x="9525" y="0"/>
                  </a:lnTo>
                  <a:lnTo>
                    <a:pt x="9525" y="5057"/>
                  </a:lnTo>
                  <a:lnTo>
                    <a:pt x="6703" y="10361"/>
                  </a:lnTo>
                  <a:lnTo>
                    <a:pt x="1325" y="17333"/>
                  </a:lnTo>
                  <a:lnTo>
                    <a:pt x="261" y="26315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SMARTInkShape-814">
              <a:extLst>
                <a:ext uri="{FF2B5EF4-FFF2-40B4-BE49-F238E27FC236}">
                  <a16:creationId xmlns:a16="http://schemas.microsoft.com/office/drawing/2014/main" id="{7100FDE8-5186-E1CF-4AD3-CBE2DF4D425F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8538438" y="5010150"/>
              <a:ext cx="5488" cy="47626"/>
            </a:xfrm>
            <a:custGeom>
              <a:avLst/>
              <a:gdLst/>
              <a:ahLst/>
              <a:cxnLst/>
              <a:rect l="0" t="0" r="0" b="0"/>
              <a:pathLst>
                <a:path w="5488" h="47626">
                  <a:moveTo>
                    <a:pt x="5487" y="0"/>
                  </a:moveTo>
                  <a:lnTo>
                    <a:pt x="5487" y="0"/>
                  </a:lnTo>
                  <a:lnTo>
                    <a:pt x="5487" y="21459"/>
                  </a:lnTo>
                  <a:lnTo>
                    <a:pt x="2665" y="28234"/>
                  </a:lnTo>
                  <a:lnTo>
                    <a:pt x="431" y="31523"/>
                  </a:lnTo>
                  <a:lnTo>
                    <a:pt x="0" y="34773"/>
                  </a:lnTo>
                  <a:lnTo>
                    <a:pt x="5487" y="476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SMARTInkShape-815">
              <a:extLst>
                <a:ext uri="{FF2B5EF4-FFF2-40B4-BE49-F238E27FC236}">
                  <a16:creationId xmlns:a16="http://schemas.microsoft.com/office/drawing/2014/main" id="{2633DB5C-55A4-F729-4600-D2CD67E7D5E3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8534400" y="5153025"/>
              <a:ext cx="9526" cy="57151"/>
            </a:xfrm>
            <a:custGeom>
              <a:avLst/>
              <a:gdLst/>
              <a:ahLst/>
              <a:cxnLst/>
              <a:rect l="0" t="0" r="0" b="0"/>
              <a:pathLst>
                <a:path w="9526" h="57151">
                  <a:moveTo>
                    <a:pt x="9525" y="0"/>
                  </a:moveTo>
                  <a:lnTo>
                    <a:pt x="9525" y="0"/>
                  </a:lnTo>
                  <a:lnTo>
                    <a:pt x="9525" y="21459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SMARTInkShape-816">
              <a:extLst>
                <a:ext uri="{FF2B5EF4-FFF2-40B4-BE49-F238E27FC236}">
                  <a16:creationId xmlns:a16="http://schemas.microsoft.com/office/drawing/2014/main" id="{98851374-8150-8992-9C2C-F9CE971F16C0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8543925" y="5334000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0" y="0"/>
                  </a:moveTo>
                  <a:lnTo>
                    <a:pt x="0" y="0"/>
                  </a:lnTo>
                  <a:lnTo>
                    <a:pt x="0" y="10113"/>
                  </a:lnTo>
                  <a:lnTo>
                    <a:pt x="2822" y="17900"/>
                  </a:lnTo>
                  <a:lnTo>
                    <a:pt x="6545" y="24890"/>
                  </a:lnTo>
                  <a:lnTo>
                    <a:pt x="9525" y="381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SMARTInkShape-817">
              <a:extLst>
                <a:ext uri="{FF2B5EF4-FFF2-40B4-BE49-F238E27FC236}">
                  <a16:creationId xmlns:a16="http://schemas.microsoft.com/office/drawing/2014/main" id="{40BDC58B-3880-AF8F-86E2-CD80904F06EE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8562975" y="5476875"/>
              <a:ext cx="19051" cy="66676"/>
            </a:xfrm>
            <a:custGeom>
              <a:avLst/>
              <a:gdLst/>
              <a:ahLst/>
              <a:cxnLst/>
              <a:rect l="0" t="0" r="0" b="0"/>
              <a:pathLst>
                <a:path w="19051" h="6667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9050" y="666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SMARTInkShape-818">
              <a:extLst>
                <a:ext uri="{FF2B5EF4-FFF2-40B4-BE49-F238E27FC236}">
                  <a16:creationId xmlns:a16="http://schemas.microsoft.com/office/drawing/2014/main" id="{20986184-1CDE-18C3-8755-14FD929DD423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8572500" y="5619750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0"/>
                  </a:moveTo>
                  <a:lnTo>
                    <a:pt x="9525" y="0"/>
                  </a:lnTo>
                  <a:lnTo>
                    <a:pt x="4469" y="5056"/>
                  </a:lnTo>
                  <a:lnTo>
                    <a:pt x="1987" y="10361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SMARTInkShape-819">
              <a:extLst>
                <a:ext uri="{FF2B5EF4-FFF2-40B4-BE49-F238E27FC236}">
                  <a16:creationId xmlns:a16="http://schemas.microsoft.com/office/drawing/2014/main" id="{A676CB3A-E47C-4E13-E6B4-6A4DB1A28B76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8591550" y="5772150"/>
              <a:ext cx="1" cy="38101"/>
            </a:xfrm>
            <a:custGeom>
              <a:avLst/>
              <a:gdLst/>
              <a:ahLst/>
              <a:cxnLst/>
              <a:rect l="0" t="0" r="0" b="0"/>
              <a:pathLst>
                <a:path w="1" h="38101">
                  <a:moveTo>
                    <a:pt x="0" y="0"/>
                  </a:moveTo>
                  <a:lnTo>
                    <a:pt x="0" y="0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SMARTInkShape-820">
              <a:extLst>
                <a:ext uri="{FF2B5EF4-FFF2-40B4-BE49-F238E27FC236}">
                  <a16:creationId xmlns:a16="http://schemas.microsoft.com/office/drawing/2014/main" id="{9F8F8E37-2A84-005C-DC41-C53C7AD284B0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8601075" y="58959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SMARTInkShape-821">
              <a:extLst>
                <a:ext uri="{FF2B5EF4-FFF2-40B4-BE49-F238E27FC236}">
                  <a16:creationId xmlns:a16="http://schemas.microsoft.com/office/drawing/2014/main" id="{85F225F3-BCED-F91A-1934-E3F3CC2A39EC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8605375" y="5943600"/>
              <a:ext cx="14751" cy="66676"/>
            </a:xfrm>
            <a:custGeom>
              <a:avLst/>
              <a:gdLst/>
              <a:ahLst/>
              <a:cxnLst/>
              <a:rect l="0" t="0" r="0" b="0"/>
              <a:pathLst>
                <a:path w="14751" h="66676">
                  <a:moveTo>
                    <a:pt x="14750" y="0"/>
                  </a:moveTo>
                  <a:lnTo>
                    <a:pt x="14750" y="0"/>
                  </a:lnTo>
                  <a:lnTo>
                    <a:pt x="9694" y="5056"/>
                  </a:lnTo>
                  <a:lnTo>
                    <a:pt x="7212" y="13183"/>
                  </a:lnTo>
                  <a:lnTo>
                    <a:pt x="5049" y="22793"/>
                  </a:lnTo>
                  <a:lnTo>
                    <a:pt x="561" y="30592"/>
                  </a:lnTo>
                  <a:lnTo>
                    <a:pt x="0" y="35211"/>
                  </a:lnTo>
                  <a:lnTo>
                    <a:pt x="5225" y="666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SMARTInkShape-822">
              <a:extLst>
                <a:ext uri="{FF2B5EF4-FFF2-40B4-BE49-F238E27FC236}">
                  <a16:creationId xmlns:a16="http://schemas.microsoft.com/office/drawing/2014/main" id="{39CD15FC-4FB1-A426-373E-DB270B7FFC77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8525350" y="6124575"/>
              <a:ext cx="147777" cy="198099"/>
            </a:xfrm>
            <a:custGeom>
              <a:avLst/>
              <a:gdLst/>
              <a:ahLst/>
              <a:cxnLst/>
              <a:rect l="0" t="0" r="0" b="0"/>
              <a:pathLst>
                <a:path w="147777" h="198099">
                  <a:moveTo>
                    <a:pt x="56675" y="38100"/>
                  </a:moveTo>
                  <a:lnTo>
                    <a:pt x="56675" y="38100"/>
                  </a:lnTo>
                  <a:lnTo>
                    <a:pt x="42486" y="38100"/>
                  </a:lnTo>
                  <a:lnTo>
                    <a:pt x="36964" y="40922"/>
                  </a:lnTo>
                  <a:lnTo>
                    <a:pt x="19738" y="56414"/>
                  </a:lnTo>
                  <a:lnTo>
                    <a:pt x="13800" y="64937"/>
                  </a:lnTo>
                  <a:lnTo>
                    <a:pt x="10103" y="72253"/>
                  </a:lnTo>
                  <a:lnTo>
                    <a:pt x="3130" y="82321"/>
                  </a:lnTo>
                  <a:lnTo>
                    <a:pt x="1128" y="88798"/>
                  </a:lnTo>
                  <a:lnTo>
                    <a:pt x="0" y="108508"/>
                  </a:lnTo>
                  <a:lnTo>
                    <a:pt x="2558" y="119840"/>
                  </a:lnTo>
                  <a:lnTo>
                    <a:pt x="25044" y="164258"/>
                  </a:lnTo>
                  <a:lnTo>
                    <a:pt x="40815" y="183621"/>
                  </a:lnTo>
                  <a:lnTo>
                    <a:pt x="60443" y="193518"/>
                  </a:lnTo>
                  <a:lnTo>
                    <a:pt x="76254" y="198098"/>
                  </a:lnTo>
                  <a:lnTo>
                    <a:pt x="86896" y="196346"/>
                  </a:lnTo>
                  <a:lnTo>
                    <a:pt x="101965" y="189410"/>
                  </a:lnTo>
                  <a:lnTo>
                    <a:pt x="126389" y="168212"/>
                  </a:lnTo>
                  <a:lnTo>
                    <a:pt x="138140" y="149016"/>
                  </a:lnTo>
                  <a:lnTo>
                    <a:pt x="141559" y="133936"/>
                  </a:lnTo>
                  <a:lnTo>
                    <a:pt x="141839" y="130566"/>
                  </a:lnTo>
                  <a:lnTo>
                    <a:pt x="144973" y="124000"/>
                  </a:lnTo>
                  <a:lnTo>
                    <a:pt x="147290" y="120766"/>
                  </a:lnTo>
                  <a:lnTo>
                    <a:pt x="147776" y="116494"/>
                  </a:lnTo>
                  <a:lnTo>
                    <a:pt x="142520" y="73554"/>
                  </a:lnTo>
                  <a:lnTo>
                    <a:pt x="141395" y="63382"/>
                  </a:lnTo>
                  <a:lnTo>
                    <a:pt x="130645" y="38279"/>
                  </a:lnTo>
                  <a:lnTo>
                    <a:pt x="126592" y="31829"/>
                  </a:lnTo>
                  <a:lnTo>
                    <a:pt x="124791" y="25435"/>
                  </a:lnTo>
                  <a:lnTo>
                    <a:pt x="123252" y="23307"/>
                  </a:lnTo>
                  <a:lnTo>
                    <a:pt x="121168" y="21888"/>
                  </a:lnTo>
                  <a:lnTo>
                    <a:pt x="118721" y="20943"/>
                  </a:lnTo>
                  <a:lnTo>
                    <a:pt x="117088" y="19253"/>
                  </a:lnTo>
                  <a:lnTo>
                    <a:pt x="114255" y="11015"/>
                  </a:lnTo>
                  <a:lnTo>
                    <a:pt x="111193" y="10187"/>
                  </a:lnTo>
                  <a:lnTo>
                    <a:pt x="105662" y="9656"/>
                  </a:lnTo>
                  <a:lnTo>
                    <a:pt x="104905" y="6761"/>
                  </a:lnTo>
                  <a:lnTo>
                    <a:pt x="104704" y="4507"/>
                  </a:lnTo>
                  <a:lnTo>
                    <a:pt x="103511" y="3005"/>
                  </a:lnTo>
                  <a:lnTo>
                    <a:pt x="94894" y="34"/>
                  </a:lnTo>
                  <a:lnTo>
                    <a:pt x="94810" y="10"/>
                  </a:lnTo>
                  <a:lnTo>
                    <a:pt x="86577" y="0"/>
                  </a:lnTo>
                  <a:lnTo>
                    <a:pt x="76152" y="9132"/>
                  </a:lnTo>
                  <a:lnTo>
                    <a:pt x="67562" y="9491"/>
                  </a:lnTo>
                  <a:lnTo>
                    <a:pt x="67108" y="10561"/>
                  </a:lnTo>
                  <a:lnTo>
                    <a:pt x="66604" y="14571"/>
                  </a:lnTo>
                  <a:lnTo>
                    <a:pt x="63558" y="19881"/>
                  </a:lnTo>
                  <a:lnTo>
                    <a:pt x="61263" y="22779"/>
                  </a:lnTo>
                  <a:lnTo>
                    <a:pt x="55892" y="25999"/>
                  </a:lnTo>
                  <a:lnTo>
                    <a:pt x="52978" y="26858"/>
                  </a:lnTo>
                  <a:lnTo>
                    <a:pt x="51035" y="28488"/>
                  </a:lnTo>
                  <a:lnTo>
                    <a:pt x="48876" y="33122"/>
                  </a:lnTo>
                  <a:lnTo>
                    <a:pt x="47150" y="476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2" name="SMARTInkShape-Group157">
            <a:extLst>
              <a:ext uri="{FF2B5EF4-FFF2-40B4-BE49-F238E27FC236}">
                <a16:creationId xmlns:a16="http://schemas.microsoft.com/office/drawing/2014/main" id="{DA0AC378-A27A-1307-EF4E-AD3568570FAA}"/>
              </a:ext>
            </a:extLst>
          </p:cNvPr>
          <p:cNvGrpSpPr/>
          <p:nvPr/>
        </p:nvGrpSpPr>
        <p:grpSpPr>
          <a:xfrm>
            <a:off x="9086850" y="5153060"/>
            <a:ext cx="533401" cy="875218"/>
            <a:chOff x="9086850" y="5153060"/>
            <a:chExt cx="533401" cy="875218"/>
          </a:xfrm>
        </p:grpSpPr>
        <p:sp>
          <p:nvSpPr>
            <p:cNvPr id="167" name="SMARTInkShape-823">
              <a:extLst>
                <a:ext uri="{FF2B5EF4-FFF2-40B4-BE49-F238E27FC236}">
                  <a16:creationId xmlns:a16="http://schemas.microsoft.com/office/drawing/2014/main" id="{6EE80A21-3529-7CCB-E862-1245BC6FCE34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9086850" y="5153060"/>
              <a:ext cx="19051" cy="875218"/>
            </a:xfrm>
            <a:custGeom>
              <a:avLst/>
              <a:gdLst/>
              <a:ahLst/>
              <a:cxnLst/>
              <a:rect l="0" t="0" r="0" b="0"/>
              <a:pathLst>
                <a:path w="19051" h="875218">
                  <a:moveTo>
                    <a:pt x="19050" y="57115"/>
                  </a:moveTo>
                  <a:lnTo>
                    <a:pt x="19050" y="57115"/>
                  </a:lnTo>
                  <a:lnTo>
                    <a:pt x="19050" y="9893"/>
                  </a:lnTo>
                  <a:lnTo>
                    <a:pt x="19050" y="0"/>
                  </a:lnTo>
                  <a:lnTo>
                    <a:pt x="19050" y="46172"/>
                  </a:lnTo>
                  <a:lnTo>
                    <a:pt x="19050" y="86966"/>
                  </a:lnTo>
                  <a:lnTo>
                    <a:pt x="17992" y="116437"/>
                  </a:lnTo>
                  <a:lnTo>
                    <a:pt x="10406" y="163057"/>
                  </a:lnTo>
                  <a:lnTo>
                    <a:pt x="9640" y="204612"/>
                  </a:lnTo>
                  <a:lnTo>
                    <a:pt x="9547" y="244491"/>
                  </a:lnTo>
                  <a:lnTo>
                    <a:pt x="9528" y="286766"/>
                  </a:lnTo>
                  <a:lnTo>
                    <a:pt x="9525" y="329700"/>
                  </a:lnTo>
                  <a:lnTo>
                    <a:pt x="9525" y="374587"/>
                  </a:lnTo>
                  <a:lnTo>
                    <a:pt x="9525" y="419063"/>
                  </a:lnTo>
                  <a:lnTo>
                    <a:pt x="9525" y="463515"/>
                  </a:lnTo>
                  <a:lnTo>
                    <a:pt x="9525" y="509816"/>
                  </a:lnTo>
                  <a:lnTo>
                    <a:pt x="9525" y="554180"/>
                  </a:lnTo>
                  <a:lnTo>
                    <a:pt x="9525" y="598462"/>
                  </a:lnTo>
                  <a:lnTo>
                    <a:pt x="9525" y="642447"/>
                  </a:lnTo>
                  <a:lnTo>
                    <a:pt x="10583" y="688201"/>
                  </a:lnTo>
                  <a:lnTo>
                    <a:pt x="17726" y="707475"/>
                  </a:lnTo>
                  <a:lnTo>
                    <a:pt x="10733" y="735195"/>
                  </a:lnTo>
                  <a:lnTo>
                    <a:pt x="11388" y="737768"/>
                  </a:lnTo>
                  <a:lnTo>
                    <a:pt x="12884" y="739484"/>
                  </a:lnTo>
                  <a:lnTo>
                    <a:pt x="14939" y="740627"/>
                  </a:lnTo>
                  <a:lnTo>
                    <a:pt x="16309" y="742448"/>
                  </a:lnTo>
                  <a:lnTo>
                    <a:pt x="17832" y="747294"/>
                  </a:lnTo>
                  <a:lnTo>
                    <a:pt x="18690" y="755972"/>
                  </a:lnTo>
                  <a:lnTo>
                    <a:pt x="16067" y="762124"/>
                  </a:lnTo>
                  <a:lnTo>
                    <a:pt x="9909" y="770942"/>
                  </a:lnTo>
                  <a:lnTo>
                    <a:pt x="9535" y="788809"/>
                  </a:lnTo>
                  <a:lnTo>
                    <a:pt x="14584" y="795084"/>
                  </a:lnTo>
                  <a:lnTo>
                    <a:pt x="15015" y="796744"/>
                  </a:lnTo>
                  <a:lnTo>
                    <a:pt x="14243" y="797851"/>
                  </a:lnTo>
                  <a:lnTo>
                    <a:pt x="12670" y="798589"/>
                  </a:lnTo>
                  <a:lnTo>
                    <a:pt x="11621" y="800139"/>
                  </a:lnTo>
                  <a:lnTo>
                    <a:pt x="10146" y="807378"/>
                  </a:lnTo>
                  <a:lnTo>
                    <a:pt x="9525" y="841862"/>
                  </a:lnTo>
                  <a:lnTo>
                    <a:pt x="10583" y="843805"/>
                  </a:lnTo>
                  <a:lnTo>
                    <a:pt x="12347" y="845100"/>
                  </a:lnTo>
                  <a:lnTo>
                    <a:pt x="14582" y="845963"/>
                  </a:lnTo>
                  <a:lnTo>
                    <a:pt x="16071" y="847597"/>
                  </a:lnTo>
                  <a:lnTo>
                    <a:pt x="17726" y="852234"/>
                  </a:lnTo>
                  <a:lnTo>
                    <a:pt x="19050" y="872225"/>
                  </a:lnTo>
                  <a:lnTo>
                    <a:pt x="19050" y="869884"/>
                  </a:lnTo>
                  <a:lnTo>
                    <a:pt x="19050" y="875217"/>
                  </a:lnTo>
                  <a:lnTo>
                    <a:pt x="10849" y="867972"/>
                  </a:lnTo>
                  <a:lnTo>
                    <a:pt x="0" y="86674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SMARTInkShape-824">
              <a:extLst>
                <a:ext uri="{FF2B5EF4-FFF2-40B4-BE49-F238E27FC236}">
                  <a16:creationId xmlns:a16="http://schemas.microsoft.com/office/drawing/2014/main" id="{0A59AF0C-8E45-1310-0FB7-F5E2E48AA094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9128987" y="5527339"/>
              <a:ext cx="186464" cy="92412"/>
            </a:xfrm>
            <a:custGeom>
              <a:avLst/>
              <a:gdLst/>
              <a:ahLst/>
              <a:cxnLst/>
              <a:rect l="0" t="0" r="0" b="0"/>
              <a:pathLst>
                <a:path w="186464" h="92412">
                  <a:moveTo>
                    <a:pt x="5488" y="92411"/>
                  </a:moveTo>
                  <a:lnTo>
                    <a:pt x="5488" y="92411"/>
                  </a:lnTo>
                  <a:lnTo>
                    <a:pt x="0" y="92411"/>
                  </a:lnTo>
                  <a:lnTo>
                    <a:pt x="5407" y="92411"/>
                  </a:lnTo>
                  <a:lnTo>
                    <a:pt x="35880" y="69618"/>
                  </a:lnTo>
                  <a:lnTo>
                    <a:pt x="81766" y="41644"/>
                  </a:lnTo>
                  <a:lnTo>
                    <a:pt x="129132" y="16399"/>
                  </a:lnTo>
                  <a:lnTo>
                    <a:pt x="164575" y="0"/>
                  </a:lnTo>
                  <a:lnTo>
                    <a:pt x="186463" y="668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SMARTInkShape-825">
              <a:extLst>
                <a:ext uri="{FF2B5EF4-FFF2-40B4-BE49-F238E27FC236}">
                  <a16:creationId xmlns:a16="http://schemas.microsoft.com/office/drawing/2014/main" id="{232D56D0-8F9B-DED2-F2FA-85B5DFB2E91E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9191625" y="5619750"/>
              <a:ext cx="295276" cy="114301"/>
            </a:xfrm>
            <a:custGeom>
              <a:avLst/>
              <a:gdLst/>
              <a:ahLst/>
              <a:cxnLst/>
              <a:rect l="0" t="0" r="0" b="0"/>
              <a:pathLst>
                <a:path w="295276" h="114301">
                  <a:moveTo>
                    <a:pt x="0" y="114300"/>
                  </a:moveTo>
                  <a:lnTo>
                    <a:pt x="0" y="114300"/>
                  </a:lnTo>
                  <a:lnTo>
                    <a:pt x="0" y="109244"/>
                  </a:lnTo>
                  <a:lnTo>
                    <a:pt x="8467" y="103939"/>
                  </a:lnTo>
                  <a:lnTo>
                    <a:pt x="49799" y="81186"/>
                  </a:lnTo>
                  <a:lnTo>
                    <a:pt x="90662" y="59703"/>
                  </a:lnTo>
                  <a:lnTo>
                    <a:pt x="129856" y="39897"/>
                  </a:lnTo>
                  <a:lnTo>
                    <a:pt x="171003" y="26873"/>
                  </a:lnTo>
                  <a:lnTo>
                    <a:pt x="211652" y="16311"/>
                  </a:lnTo>
                  <a:lnTo>
                    <a:pt x="255361" y="7596"/>
                  </a:lnTo>
                  <a:lnTo>
                    <a:pt x="283204" y="445"/>
                  </a:lnTo>
                  <a:lnTo>
                    <a:pt x="2952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SMARTInkShape-826">
              <a:extLst>
                <a:ext uri="{FF2B5EF4-FFF2-40B4-BE49-F238E27FC236}">
                  <a16:creationId xmlns:a16="http://schemas.microsoft.com/office/drawing/2014/main" id="{4B2EDFEF-463A-B453-946D-7947AE6E5076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9250099" y="5715000"/>
              <a:ext cx="284427" cy="104776"/>
            </a:xfrm>
            <a:custGeom>
              <a:avLst/>
              <a:gdLst/>
              <a:ahLst/>
              <a:cxnLst/>
              <a:rect l="0" t="0" r="0" b="0"/>
              <a:pathLst>
                <a:path w="284427" h="104776">
                  <a:moveTo>
                    <a:pt x="8201" y="104775"/>
                  </a:moveTo>
                  <a:lnTo>
                    <a:pt x="8201" y="104775"/>
                  </a:lnTo>
                  <a:lnTo>
                    <a:pt x="0" y="104775"/>
                  </a:lnTo>
                  <a:lnTo>
                    <a:pt x="44862" y="85477"/>
                  </a:lnTo>
                  <a:lnTo>
                    <a:pt x="81530" y="67919"/>
                  </a:lnTo>
                  <a:lnTo>
                    <a:pt x="128480" y="45127"/>
                  </a:lnTo>
                  <a:lnTo>
                    <a:pt x="172248" y="29336"/>
                  </a:lnTo>
                  <a:lnTo>
                    <a:pt x="216288" y="16025"/>
                  </a:lnTo>
                  <a:lnTo>
                    <a:pt x="284426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SMARTInkShape-827">
              <a:extLst>
                <a:ext uri="{FF2B5EF4-FFF2-40B4-BE49-F238E27FC236}">
                  <a16:creationId xmlns:a16="http://schemas.microsoft.com/office/drawing/2014/main" id="{9676D98F-D667-5A7E-693A-3DEFD5864F2C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9363075" y="5848350"/>
              <a:ext cx="257176" cy="85726"/>
            </a:xfrm>
            <a:custGeom>
              <a:avLst/>
              <a:gdLst/>
              <a:ahLst/>
              <a:cxnLst/>
              <a:rect l="0" t="0" r="0" b="0"/>
              <a:pathLst>
                <a:path w="257176" h="85726">
                  <a:moveTo>
                    <a:pt x="0" y="85725"/>
                  </a:moveTo>
                  <a:lnTo>
                    <a:pt x="0" y="85725"/>
                  </a:lnTo>
                  <a:lnTo>
                    <a:pt x="0" y="80669"/>
                  </a:lnTo>
                  <a:lnTo>
                    <a:pt x="8467" y="75364"/>
                  </a:lnTo>
                  <a:lnTo>
                    <a:pt x="44829" y="58279"/>
                  </a:lnTo>
                  <a:lnTo>
                    <a:pt x="91718" y="42125"/>
                  </a:lnTo>
                  <a:lnTo>
                    <a:pt x="135475" y="28743"/>
                  </a:lnTo>
                  <a:lnTo>
                    <a:pt x="172079" y="19100"/>
                  </a:lnTo>
                  <a:lnTo>
                    <a:pt x="209736" y="9539"/>
                  </a:lnTo>
                  <a:lnTo>
                    <a:pt x="2571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3" name="SMARTInkShape-828">
            <a:extLst>
              <a:ext uri="{FF2B5EF4-FFF2-40B4-BE49-F238E27FC236}">
                <a16:creationId xmlns:a16="http://schemas.microsoft.com/office/drawing/2014/main" id="{2F68D9C1-58B5-555A-92B4-7632174DD042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9620250" y="5695974"/>
            <a:ext cx="19051" cy="380550"/>
          </a:xfrm>
          <a:custGeom>
            <a:avLst/>
            <a:gdLst/>
            <a:ahLst/>
            <a:cxnLst/>
            <a:rect l="0" t="0" r="0" b="0"/>
            <a:pathLst>
              <a:path w="19051" h="380550">
                <a:moveTo>
                  <a:pt x="0" y="9501"/>
                </a:moveTo>
                <a:lnTo>
                  <a:pt x="0" y="9501"/>
                </a:lnTo>
                <a:lnTo>
                  <a:pt x="0" y="368"/>
                </a:lnTo>
                <a:lnTo>
                  <a:pt x="0" y="5542"/>
                </a:lnTo>
                <a:lnTo>
                  <a:pt x="0" y="0"/>
                </a:lnTo>
                <a:lnTo>
                  <a:pt x="0" y="45747"/>
                </a:lnTo>
                <a:lnTo>
                  <a:pt x="0" y="88296"/>
                </a:lnTo>
                <a:lnTo>
                  <a:pt x="0" y="132413"/>
                </a:lnTo>
                <a:lnTo>
                  <a:pt x="1058" y="165693"/>
                </a:lnTo>
                <a:lnTo>
                  <a:pt x="8644" y="203230"/>
                </a:lnTo>
                <a:lnTo>
                  <a:pt x="9503" y="249569"/>
                </a:lnTo>
                <a:lnTo>
                  <a:pt x="9525" y="297125"/>
                </a:lnTo>
                <a:lnTo>
                  <a:pt x="9525" y="307565"/>
                </a:lnTo>
                <a:lnTo>
                  <a:pt x="12347" y="314129"/>
                </a:lnTo>
                <a:lnTo>
                  <a:pt x="16071" y="320575"/>
                </a:lnTo>
                <a:lnTo>
                  <a:pt x="18789" y="333148"/>
                </a:lnTo>
                <a:lnTo>
                  <a:pt x="19050" y="380549"/>
                </a:lnTo>
                <a:lnTo>
                  <a:pt x="19050" y="361926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1" name="SMARTInkShape-Group159">
            <a:extLst>
              <a:ext uri="{FF2B5EF4-FFF2-40B4-BE49-F238E27FC236}">
                <a16:creationId xmlns:a16="http://schemas.microsoft.com/office/drawing/2014/main" id="{246A0324-94B8-C1DC-9EF2-A9B2AC19EE9D}"/>
              </a:ext>
            </a:extLst>
          </p:cNvPr>
          <p:cNvGrpSpPr/>
          <p:nvPr/>
        </p:nvGrpSpPr>
        <p:grpSpPr>
          <a:xfrm>
            <a:off x="4468665" y="5396148"/>
            <a:ext cx="1063784" cy="347428"/>
            <a:chOff x="4468665" y="5396148"/>
            <a:chExt cx="1063784" cy="347428"/>
          </a:xfrm>
        </p:grpSpPr>
        <p:sp>
          <p:nvSpPr>
            <p:cNvPr id="174" name="SMARTInkShape-829">
              <a:extLst>
                <a:ext uri="{FF2B5EF4-FFF2-40B4-BE49-F238E27FC236}">
                  <a16:creationId xmlns:a16="http://schemas.microsoft.com/office/drawing/2014/main" id="{EA5E4411-C3FC-4509-345B-9695135D6B57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4486275" y="5396148"/>
              <a:ext cx="156621" cy="204553"/>
            </a:xfrm>
            <a:custGeom>
              <a:avLst/>
              <a:gdLst/>
              <a:ahLst/>
              <a:cxnLst/>
              <a:rect l="0" t="0" r="0" b="0"/>
              <a:pathLst>
                <a:path w="156621" h="204553">
                  <a:moveTo>
                    <a:pt x="114300" y="23577"/>
                  </a:moveTo>
                  <a:lnTo>
                    <a:pt x="114300" y="23577"/>
                  </a:lnTo>
                  <a:lnTo>
                    <a:pt x="104892" y="23577"/>
                  </a:lnTo>
                  <a:lnTo>
                    <a:pt x="104785" y="15376"/>
                  </a:lnTo>
                  <a:lnTo>
                    <a:pt x="126235" y="911"/>
                  </a:lnTo>
                  <a:lnTo>
                    <a:pt x="129665" y="0"/>
                  </a:lnTo>
                  <a:lnTo>
                    <a:pt x="133010" y="451"/>
                  </a:lnTo>
                  <a:lnTo>
                    <a:pt x="139548" y="3774"/>
                  </a:lnTo>
                  <a:lnTo>
                    <a:pt x="145983" y="8778"/>
                  </a:lnTo>
                  <a:lnTo>
                    <a:pt x="155555" y="22602"/>
                  </a:lnTo>
                  <a:lnTo>
                    <a:pt x="156620" y="28219"/>
                  </a:lnTo>
                  <a:lnTo>
                    <a:pt x="154981" y="40104"/>
                  </a:lnTo>
                  <a:lnTo>
                    <a:pt x="137701" y="71527"/>
                  </a:lnTo>
                  <a:lnTo>
                    <a:pt x="126112" y="85810"/>
                  </a:lnTo>
                  <a:lnTo>
                    <a:pt x="111083" y="93570"/>
                  </a:lnTo>
                  <a:lnTo>
                    <a:pt x="68831" y="99670"/>
                  </a:lnTo>
                  <a:lnTo>
                    <a:pt x="80920" y="99774"/>
                  </a:lnTo>
                  <a:lnTo>
                    <a:pt x="98926" y="113927"/>
                  </a:lnTo>
                  <a:lnTo>
                    <a:pt x="110333" y="125724"/>
                  </a:lnTo>
                  <a:lnTo>
                    <a:pt x="117123" y="136356"/>
                  </a:lnTo>
                  <a:lnTo>
                    <a:pt x="117241" y="142155"/>
                  </a:lnTo>
                  <a:lnTo>
                    <a:pt x="111726" y="154242"/>
                  </a:lnTo>
                  <a:lnTo>
                    <a:pt x="96721" y="167891"/>
                  </a:lnTo>
                  <a:lnTo>
                    <a:pt x="56090" y="188096"/>
                  </a:lnTo>
                  <a:lnTo>
                    <a:pt x="38687" y="197239"/>
                  </a:lnTo>
                  <a:lnTo>
                    <a:pt x="0" y="20455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SMARTInkShape-830">
              <a:extLst>
                <a:ext uri="{FF2B5EF4-FFF2-40B4-BE49-F238E27FC236}">
                  <a16:creationId xmlns:a16="http://schemas.microsoft.com/office/drawing/2014/main" id="{9FAFDC73-08B7-2E96-88A3-74B6467016D7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4690404" y="5402116"/>
              <a:ext cx="109521" cy="179535"/>
            </a:xfrm>
            <a:custGeom>
              <a:avLst/>
              <a:gdLst/>
              <a:ahLst/>
              <a:cxnLst/>
              <a:rect l="0" t="0" r="0" b="0"/>
              <a:pathLst>
                <a:path w="109521" h="179535">
                  <a:moveTo>
                    <a:pt x="91146" y="17609"/>
                  </a:moveTo>
                  <a:lnTo>
                    <a:pt x="91146" y="17609"/>
                  </a:lnTo>
                  <a:lnTo>
                    <a:pt x="86089" y="12553"/>
                  </a:lnTo>
                  <a:lnTo>
                    <a:pt x="85658" y="11064"/>
                  </a:lnTo>
                  <a:lnTo>
                    <a:pt x="86430" y="10070"/>
                  </a:lnTo>
                  <a:lnTo>
                    <a:pt x="88002" y="9408"/>
                  </a:lnTo>
                  <a:lnTo>
                    <a:pt x="87991" y="7908"/>
                  </a:lnTo>
                  <a:lnTo>
                    <a:pt x="85158" y="3420"/>
                  </a:lnTo>
                  <a:lnTo>
                    <a:pt x="82921" y="1799"/>
                  </a:lnTo>
                  <a:lnTo>
                    <a:pt x="77612" y="0"/>
                  </a:lnTo>
                  <a:lnTo>
                    <a:pt x="74716" y="577"/>
                  </a:lnTo>
                  <a:lnTo>
                    <a:pt x="31535" y="26043"/>
                  </a:lnTo>
                  <a:lnTo>
                    <a:pt x="5131" y="48713"/>
                  </a:lnTo>
                  <a:lnTo>
                    <a:pt x="0" y="57186"/>
                  </a:lnTo>
                  <a:lnTo>
                    <a:pt x="542" y="67301"/>
                  </a:lnTo>
                  <a:lnTo>
                    <a:pt x="2168" y="72963"/>
                  </a:lnTo>
                  <a:lnTo>
                    <a:pt x="5369" y="76736"/>
                  </a:lnTo>
                  <a:lnTo>
                    <a:pt x="36707" y="88347"/>
                  </a:lnTo>
                  <a:lnTo>
                    <a:pt x="64869" y="93330"/>
                  </a:lnTo>
                  <a:lnTo>
                    <a:pt x="79331" y="94773"/>
                  </a:lnTo>
                  <a:lnTo>
                    <a:pt x="94466" y="101385"/>
                  </a:lnTo>
                  <a:lnTo>
                    <a:pt x="107916" y="111139"/>
                  </a:lnTo>
                  <a:lnTo>
                    <a:pt x="109520" y="122463"/>
                  </a:lnTo>
                  <a:lnTo>
                    <a:pt x="104252" y="133355"/>
                  </a:lnTo>
                  <a:lnTo>
                    <a:pt x="94854" y="144193"/>
                  </a:lnTo>
                  <a:lnTo>
                    <a:pt x="76605" y="156245"/>
                  </a:lnTo>
                  <a:lnTo>
                    <a:pt x="32693" y="175207"/>
                  </a:lnTo>
                  <a:lnTo>
                    <a:pt x="14946" y="17953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SMARTInkShape-831">
              <a:extLst>
                <a:ext uri="{FF2B5EF4-FFF2-40B4-BE49-F238E27FC236}">
                  <a16:creationId xmlns:a16="http://schemas.microsoft.com/office/drawing/2014/main" id="{F8FCE364-0173-F970-9D5B-53C7366B6786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4743450" y="5400675"/>
              <a:ext cx="104776" cy="28576"/>
            </a:xfrm>
            <a:custGeom>
              <a:avLst/>
              <a:gdLst/>
              <a:ahLst/>
              <a:cxnLst/>
              <a:rect l="0" t="0" r="0" b="0"/>
              <a:pathLst>
                <a:path w="104776" h="28576">
                  <a:moveTo>
                    <a:pt x="0" y="28575"/>
                  </a:moveTo>
                  <a:lnTo>
                    <a:pt x="0" y="28575"/>
                  </a:lnTo>
                  <a:lnTo>
                    <a:pt x="0" y="23519"/>
                  </a:lnTo>
                  <a:lnTo>
                    <a:pt x="5645" y="18214"/>
                  </a:lnTo>
                  <a:lnTo>
                    <a:pt x="26515" y="6185"/>
                  </a:lnTo>
                  <a:lnTo>
                    <a:pt x="44780" y="1832"/>
                  </a:lnTo>
                  <a:lnTo>
                    <a:pt x="87861" y="107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SMARTInkShape-832">
              <a:extLst>
                <a:ext uri="{FF2B5EF4-FFF2-40B4-BE49-F238E27FC236}">
                  <a16:creationId xmlns:a16="http://schemas.microsoft.com/office/drawing/2014/main" id="{845EDC12-9746-2FD1-7FE2-0DBCC5EB2E97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5000625" y="5486400"/>
              <a:ext cx="95251" cy="19051"/>
            </a:xfrm>
            <a:custGeom>
              <a:avLst/>
              <a:gdLst/>
              <a:ahLst/>
              <a:cxnLst/>
              <a:rect l="0" t="0" r="0" b="0"/>
              <a:pathLst>
                <a:path w="95251" h="19051">
                  <a:moveTo>
                    <a:pt x="9525" y="19050"/>
                  </a:moveTo>
                  <a:lnTo>
                    <a:pt x="9525" y="19050"/>
                  </a:lnTo>
                  <a:lnTo>
                    <a:pt x="1324" y="19050"/>
                  </a:lnTo>
                  <a:lnTo>
                    <a:pt x="883" y="17992"/>
                  </a:lnTo>
                  <a:lnTo>
                    <a:pt x="0" y="9528"/>
                  </a:lnTo>
                  <a:lnTo>
                    <a:pt x="0" y="9525"/>
                  </a:lnTo>
                  <a:lnTo>
                    <a:pt x="5056" y="9525"/>
                  </a:lnTo>
                  <a:lnTo>
                    <a:pt x="42816" y="883"/>
                  </a:lnTo>
                  <a:lnTo>
                    <a:pt x="89948" y="10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SMARTInkShape-833">
              <a:extLst>
                <a:ext uri="{FF2B5EF4-FFF2-40B4-BE49-F238E27FC236}">
                  <a16:creationId xmlns:a16="http://schemas.microsoft.com/office/drawing/2014/main" id="{D2B0748B-61AF-D237-F83A-DC4AC8405E55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5229225" y="5410210"/>
              <a:ext cx="111843" cy="200016"/>
            </a:xfrm>
            <a:custGeom>
              <a:avLst/>
              <a:gdLst/>
              <a:ahLst/>
              <a:cxnLst/>
              <a:rect l="0" t="0" r="0" b="0"/>
              <a:pathLst>
                <a:path w="111843" h="200016">
                  <a:moveTo>
                    <a:pt x="38100" y="9515"/>
                  </a:moveTo>
                  <a:lnTo>
                    <a:pt x="38100" y="9515"/>
                  </a:lnTo>
                  <a:lnTo>
                    <a:pt x="38100" y="382"/>
                  </a:lnTo>
                  <a:lnTo>
                    <a:pt x="69623" y="0"/>
                  </a:lnTo>
                  <a:lnTo>
                    <a:pt x="78921" y="5639"/>
                  </a:lnTo>
                  <a:lnTo>
                    <a:pt x="97081" y="21450"/>
                  </a:lnTo>
                  <a:lnTo>
                    <a:pt x="98587" y="25938"/>
                  </a:lnTo>
                  <a:lnTo>
                    <a:pt x="97439" y="36569"/>
                  </a:lnTo>
                  <a:lnTo>
                    <a:pt x="85785" y="54455"/>
                  </a:lnTo>
                  <a:lnTo>
                    <a:pt x="63942" y="77345"/>
                  </a:lnTo>
                  <a:lnTo>
                    <a:pt x="42695" y="86885"/>
                  </a:lnTo>
                  <a:lnTo>
                    <a:pt x="23234" y="95586"/>
                  </a:lnTo>
                  <a:lnTo>
                    <a:pt x="16677" y="100686"/>
                  </a:lnTo>
                  <a:lnTo>
                    <a:pt x="16409" y="102046"/>
                  </a:lnTo>
                  <a:lnTo>
                    <a:pt x="17289" y="102952"/>
                  </a:lnTo>
                  <a:lnTo>
                    <a:pt x="18934" y="102498"/>
                  </a:lnTo>
                  <a:lnTo>
                    <a:pt x="26307" y="97861"/>
                  </a:lnTo>
                  <a:lnTo>
                    <a:pt x="37311" y="96016"/>
                  </a:lnTo>
                  <a:lnTo>
                    <a:pt x="78887" y="96366"/>
                  </a:lnTo>
                  <a:lnTo>
                    <a:pt x="91858" y="100327"/>
                  </a:lnTo>
                  <a:lnTo>
                    <a:pt x="101856" y="111259"/>
                  </a:lnTo>
                  <a:lnTo>
                    <a:pt x="110613" y="129620"/>
                  </a:lnTo>
                  <a:lnTo>
                    <a:pt x="111842" y="134035"/>
                  </a:lnTo>
                  <a:lnTo>
                    <a:pt x="110385" y="144585"/>
                  </a:lnTo>
                  <a:lnTo>
                    <a:pt x="108515" y="150362"/>
                  </a:lnTo>
                  <a:lnTo>
                    <a:pt x="97971" y="159602"/>
                  </a:lnTo>
                  <a:lnTo>
                    <a:pt x="52141" y="187225"/>
                  </a:lnTo>
                  <a:lnTo>
                    <a:pt x="0" y="20001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SMARTInkShape-834">
              <a:extLst>
                <a:ext uri="{FF2B5EF4-FFF2-40B4-BE49-F238E27FC236}">
                  <a16:creationId xmlns:a16="http://schemas.microsoft.com/office/drawing/2014/main" id="{89D71857-B5A4-9F4A-D808-E92FAE788537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5394429" y="5420268"/>
              <a:ext cx="138020" cy="176761"/>
            </a:xfrm>
            <a:custGeom>
              <a:avLst/>
              <a:gdLst/>
              <a:ahLst/>
              <a:cxnLst/>
              <a:rect l="0" t="0" r="0" b="0"/>
              <a:pathLst>
                <a:path w="138020" h="176761">
                  <a:moveTo>
                    <a:pt x="82446" y="18507"/>
                  </a:moveTo>
                  <a:lnTo>
                    <a:pt x="82446" y="18507"/>
                  </a:lnTo>
                  <a:lnTo>
                    <a:pt x="82446" y="9374"/>
                  </a:lnTo>
                  <a:lnTo>
                    <a:pt x="77390" y="9098"/>
                  </a:lnTo>
                  <a:lnTo>
                    <a:pt x="64132" y="14073"/>
                  </a:lnTo>
                  <a:lnTo>
                    <a:pt x="47235" y="26294"/>
                  </a:lnTo>
                  <a:lnTo>
                    <a:pt x="7962" y="69518"/>
                  </a:lnTo>
                  <a:lnTo>
                    <a:pt x="1717" y="86687"/>
                  </a:lnTo>
                  <a:lnTo>
                    <a:pt x="0" y="104901"/>
                  </a:lnTo>
                  <a:lnTo>
                    <a:pt x="2764" y="123579"/>
                  </a:lnTo>
                  <a:lnTo>
                    <a:pt x="10343" y="139642"/>
                  </a:lnTo>
                  <a:lnTo>
                    <a:pt x="32455" y="167201"/>
                  </a:lnTo>
                  <a:lnTo>
                    <a:pt x="50350" y="174551"/>
                  </a:lnTo>
                  <a:lnTo>
                    <a:pt x="71356" y="176760"/>
                  </a:lnTo>
                  <a:lnTo>
                    <a:pt x="107889" y="169555"/>
                  </a:lnTo>
                  <a:lnTo>
                    <a:pt x="115283" y="166831"/>
                  </a:lnTo>
                  <a:lnTo>
                    <a:pt x="126321" y="158159"/>
                  </a:lnTo>
                  <a:lnTo>
                    <a:pt x="130746" y="152884"/>
                  </a:lnTo>
                  <a:lnTo>
                    <a:pt x="136974" y="120176"/>
                  </a:lnTo>
                  <a:lnTo>
                    <a:pt x="138019" y="76925"/>
                  </a:lnTo>
                  <a:lnTo>
                    <a:pt x="134309" y="57170"/>
                  </a:lnTo>
                  <a:lnTo>
                    <a:pt x="121214" y="33255"/>
                  </a:lnTo>
                  <a:lnTo>
                    <a:pt x="112729" y="25062"/>
                  </a:lnTo>
                  <a:lnTo>
                    <a:pt x="70582" y="5633"/>
                  </a:lnTo>
                  <a:lnTo>
                    <a:pt x="45711" y="271"/>
                  </a:lnTo>
                  <a:lnTo>
                    <a:pt x="42081" y="0"/>
                  </a:lnTo>
                  <a:lnTo>
                    <a:pt x="39661" y="877"/>
                  </a:lnTo>
                  <a:lnTo>
                    <a:pt x="34821" y="898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SMARTInkShape-835">
              <a:extLst>
                <a:ext uri="{FF2B5EF4-FFF2-40B4-BE49-F238E27FC236}">
                  <a16:creationId xmlns:a16="http://schemas.microsoft.com/office/drawing/2014/main" id="{2E787341-9725-A615-3119-9F60BE3419CF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4468665" y="5695950"/>
              <a:ext cx="979290" cy="47626"/>
            </a:xfrm>
            <a:custGeom>
              <a:avLst/>
              <a:gdLst/>
              <a:ahLst/>
              <a:cxnLst/>
              <a:rect l="0" t="0" r="0" b="0"/>
              <a:pathLst>
                <a:path w="979290" h="47626">
                  <a:moveTo>
                    <a:pt x="17610" y="47625"/>
                  </a:moveTo>
                  <a:lnTo>
                    <a:pt x="17610" y="47625"/>
                  </a:lnTo>
                  <a:lnTo>
                    <a:pt x="0" y="47625"/>
                  </a:lnTo>
                  <a:lnTo>
                    <a:pt x="39551" y="47625"/>
                  </a:lnTo>
                  <a:lnTo>
                    <a:pt x="77448" y="47625"/>
                  </a:lnTo>
                  <a:lnTo>
                    <a:pt x="116596" y="47625"/>
                  </a:lnTo>
                  <a:lnTo>
                    <a:pt x="159341" y="44803"/>
                  </a:lnTo>
                  <a:lnTo>
                    <a:pt x="203416" y="39424"/>
                  </a:lnTo>
                  <a:lnTo>
                    <a:pt x="240350" y="38492"/>
                  </a:lnTo>
                  <a:lnTo>
                    <a:pt x="271123" y="38275"/>
                  </a:lnTo>
                  <a:lnTo>
                    <a:pt x="304907" y="38178"/>
                  </a:lnTo>
                  <a:lnTo>
                    <a:pt x="337561" y="38134"/>
                  </a:lnTo>
                  <a:lnTo>
                    <a:pt x="372536" y="38116"/>
                  </a:lnTo>
                  <a:lnTo>
                    <a:pt x="408189" y="38107"/>
                  </a:lnTo>
                  <a:lnTo>
                    <a:pt x="441672" y="38103"/>
                  </a:lnTo>
                  <a:lnTo>
                    <a:pt x="477016" y="38101"/>
                  </a:lnTo>
                  <a:lnTo>
                    <a:pt x="512832" y="37042"/>
                  </a:lnTo>
                  <a:lnTo>
                    <a:pt x="546389" y="33044"/>
                  </a:lnTo>
                  <a:lnTo>
                    <a:pt x="578943" y="30561"/>
                  </a:lnTo>
                  <a:lnTo>
                    <a:pt x="611049" y="29458"/>
                  </a:lnTo>
                  <a:lnTo>
                    <a:pt x="657817" y="27779"/>
                  </a:lnTo>
                  <a:lnTo>
                    <a:pt x="698956" y="22106"/>
                  </a:lnTo>
                  <a:lnTo>
                    <a:pt x="736897" y="19956"/>
                  </a:lnTo>
                  <a:lnTo>
                    <a:pt x="778698" y="16407"/>
                  </a:lnTo>
                  <a:lnTo>
                    <a:pt x="817530" y="10884"/>
                  </a:lnTo>
                  <a:lnTo>
                    <a:pt x="856344" y="4871"/>
                  </a:lnTo>
                  <a:lnTo>
                    <a:pt x="901659" y="962"/>
                  </a:lnTo>
                  <a:lnTo>
                    <a:pt x="945769" y="126"/>
                  </a:lnTo>
                  <a:lnTo>
                    <a:pt x="979289" y="0"/>
                  </a:lnTo>
                  <a:lnTo>
                    <a:pt x="97011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4" name="SMARTInkShape-Group160">
            <a:extLst>
              <a:ext uri="{FF2B5EF4-FFF2-40B4-BE49-F238E27FC236}">
                <a16:creationId xmlns:a16="http://schemas.microsoft.com/office/drawing/2014/main" id="{6449323D-2FDF-6F57-7D66-4D6DA43FE789}"/>
              </a:ext>
            </a:extLst>
          </p:cNvPr>
          <p:cNvGrpSpPr/>
          <p:nvPr/>
        </p:nvGrpSpPr>
        <p:grpSpPr>
          <a:xfrm>
            <a:off x="4774104" y="5877057"/>
            <a:ext cx="274009" cy="161794"/>
            <a:chOff x="4774104" y="5877057"/>
            <a:chExt cx="274009" cy="161794"/>
          </a:xfrm>
        </p:grpSpPr>
        <p:sp>
          <p:nvSpPr>
            <p:cNvPr id="182" name="SMARTInkShape-836">
              <a:extLst>
                <a:ext uri="{FF2B5EF4-FFF2-40B4-BE49-F238E27FC236}">
                  <a16:creationId xmlns:a16="http://schemas.microsoft.com/office/drawing/2014/main" id="{1A392F41-F428-B0FE-E148-F82162DF2D7D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4774104" y="5896012"/>
              <a:ext cx="121747" cy="142839"/>
            </a:xfrm>
            <a:custGeom>
              <a:avLst/>
              <a:gdLst/>
              <a:ahLst/>
              <a:cxnLst/>
              <a:rect l="0" t="0" r="0" b="0"/>
              <a:pathLst>
                <a:path w="121747" h="142839">
                  <a:moveTo>
                    <a:pt x="45546" y="19013"/>
                  </a:moveTo>
                  <a:lnTo>
                    <a:pt x="45546" y="19013"/>
                  </a:lnTo>
                  <a:lnTo>
                    <a:pt x="53747" y="19013"/>
                  </a:lnTo>
                  <a:lnTo>
                    <a:pt x="54188" y="17955"/>
                  </a:lnTo>
                  <a:lnTo>
                    <a:pt x="54679" y="13957"/>
                  </a:lnTo>
                  <a:lnTo>
                    <a:pt x="55867" y="12468"/>
                  </a:lnTo>
                  <a:lnTo>
                    <a:pt x="60011" y="10812"/>
                  </a:lnTo>
                  <a:lnTo>
                    <a:pt x="61539" y="9312"/>
                  </a:lnTo>
                  <a:lnTo>
                    <a:pt x="63238" y="4824"/>
                  </a:lnTo>
                  <a:lnTo>
                    <a:pt x="64748" y="3203"/>
                  </a:lnTo>
                  <a:lnTo>
                    <a:pt x="69250" y="1403"/>
                  </a:lnTo>
                  <a:lnTo>
                    <a:pt x="88184" y="0"/>
                  </a:lnTo>
                  <a:lnTo>
                    <a:pt x="93777" y="2802"/>
                  </a:lnTo>
                  <a:lnTo>
                    <a:pt x="96750" y="5031"/>
                  </a:lnTo>
                  <a:lnTo>
                    <a:pt x="100053" y="10329"/>
                  </a:lnTo>
                  <a:lnTo>
                    <a:pt x="102580" y="16212"/>
                  </a:lnTo>
                  <a:lnTo>
                    <a:pt x="107231" y="22354"/>
                  </a:lnTo>
                  <a:lnTo>
                    <a:pt x="107836" y="26532"/>
                  </a:lnTo>
                  <a:lnTo>
                    <a:pt x="105686" y="36819"/>
                  </a:lnTo>
                  <a:lnTo>
                    <a:pt x="88078" y="67215"/>
                  </a:lnTo>
                  <a:lnTo>
                    <a:pt x="61395" y="94700"/>
                  </a:lnTo>
                  <a:lnTo>
                    <a:pt x="20348" y="125729"/>
                  </a:lnTo>
                  <a:lnTo>
                    <a:pt x="12122" y="135234"/>
                  </a:lnTo>
                  <a:lnTo>
                    <a:pt x="0" y="141837"/>
                  </a:lnTo>
                  <a:lnTo>
                    <a:pt x="366" y="142170"/>
                  </a:lnTo>
                  <a:lnTo>
                    <a:pt x="47416" y="142835"/>
                  </a:lnTo>
                  <a:lnTo>
                    <a:pt x="93167" y="142838"/>
                  </a:lnTo>
                  <a:lnTo>
                    <a:pt x="96343" y="142838"/>
                  </a:lnTo>
                  <a:lnTo>
                    <a:pt x="121746" y="13331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SMARTInkShape-837">
              <a:extLst>
                <a:ext uri="{FF2B5EF4-FFF2-40B4-BE49-F238E27FC236}">
                  <a16:creationId xmlns:a16="http://schemas.microsoft.com/office/drawing/2014/main" id="{D878DE03-3962-120A-4160-35E3C64EF43B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4945388" y="5877057"/>
              <a:ext cx="102725" cy="123088"/>
            </a:xfrm>
            <a:custGeom>
              <a:avLst/>
              <a:gdLst/>
              <a:ahLst/>
              <a:cxnLst/>
              <a:rect l="0" t="0" r="0" b="0"/>
              <a:pathLst>
                <a:path w="102725" h="123088">
                  <a:moveTo>
                    <a:pt x="64762" y="47493"/>
                  </a:moveTo>
                  <a:lnTo>
                    <a:pt x="64762" y="47493"/>
                  </a:lnTo>
                  <a:lnTo>
                    <a:pt x="72963" y="39292"/>
                  </a:lnTo>
                  <a:lnTo>
                    <a:pt x="73895" y="33304"/>
                  </a:lnTo>
                  <a:lnTo>
                    <a:pt x="71290" y="27781"/>
                  </a:lnTo>
                  <a:lnTo>
                    <a:pt x="56943" y="11235"/>
                  </a:lnTo>
                  <a:lnTo>
                    <a:pt x="55316" y="11680"/>
                  </a:lnTo>
                  <a:lnTo>
                    <a:pt x="32544" y="26806"/>
                  </a:lnTo>
                  <a:lnTo>
                    <a:pt x="7771" y="66819"/>
                  </a:lnTo>
                  <a:lnTo>
                    <a:pt x="2391" y="79365"/>
                  </a:lnTo>
                  <a:lnTo>
                    <a:pt x="0" y="91997"/>
                  </a:lnTo>
                  <a:lnTo>
                    <a:pt x="1759" y="101845"/>
                  </a:lnTo>
                  <a:lnTo>
                    <a:pt x="3710" y="105953"/>
                  </a:lnTo>
                  <a:lnTo>
                    <a:pt x="11522" y="113339"/>
                  </a:lnTo>
                  <a:lnTo>
                    <a:pt x="22050" y="119092"/>
                  </a:lnTo>
                  <a:lnTo>
                    <a:pt x="47234" y="123087"/>
                  </a:lnTo>
                  <a:lnTo>
                    <a:pt x="68036" y="118456"/>
                  </a:lnTo>
                  <a:lnTo>
                    <a:pt x="84194" y="110383"/>
                  </a:lnTo>
                  <a:lnTo>
                    <a:pt x="89273" y="104372"/>
                  </a:lnTo>
                  <a:lnTo>
                    <a:pt x="101300" y="74200"/>
                  </a:lnTo>
                  <a:lnTo>
                    <a:pt x="102724" y="40701"/>
                  </a:lnTo>
                  <a:lnTo>
                    <a:pt x="99979" y="31068"/>
                  </a:lnTo>
                  <a:lnTo>
                    <a:pt x="96289" y="23260"/>
                  </a:lnTo>
                  <a:lnTo>
                    <a:pt x="94649" y="16261"/>
                  </a:lnTo>
                  <a:lnTo>
                    <a:pt x="93153" y="13971"/>
                  </a:lnTo>
                  <a:lnTo>
                    <a:pt x="91097" y="12446"/>
                  </a:lnTo>
                  <a:lnTo>
                    <a:pt x="88669" y="11429"/>
                  </a:lnTo>
                  <a:lnTo>
                    <a:pt x="87050" y="9692"/>
                  </a:lnTo>
                  <a:lnTo>
                    <a:pt x="85252" y="4939"/>
                  </a:lnTo>
                  <a:lnTo>
                    <a:pt x="83713" y="3249"/>
                  </a:lnTo>
                  <a:lnTo>
                    <a:pt x="75738" y="313"/>
                  </a:lnTo>
                  <a:lnTo>
                    <a:pt x="64604" y="0"/>
                  </a:lnTo>
                  <a:lnTo>
                    <a:pt x="61482" y="1014"/>
                  </a:lnTo>
                  <a:lnTo>
                    <a:pt x="59400" y="2750"/>
                  </a:lnTo>
                  <a:lnTo>
                    <a:pt x="45712" y="2844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0" name="SMARTInkShape-Group161">
            <a:extLst>
              <a:ext uri="{FF2B5EF4-FFF2-40B4-BE49-F238E27FC236}">
                <a16:creationId xmlns:a16="http://schemas.microsoft.com/office/drawing/2014/main" id="{F47D73E5-F78E-7579-618C-B5422AA5BFDC}"/>
              </a:ext>
            </a:extLst>
          </p:cNvPr>
          <p:cNvGrpSpPr/>
          <p:nvPr/>
        </p:nvGrpSpPr>
        <p:grpSpPr>
          <a:xfrm>
            <a:off x="9011596" y="6191677"/>
            <a:ext cx="503880" cy="161499"/>
            <a:chOff x="9011596" y="6191677"/>
            <a:chExt cx="503880" cy="161499"/>
          </a:xfrm>
        </p:grpSpPr>
        <p:sp>
          <p:nvSpPr>
            <p:cNvPr id="185" name="SMARTInkShape-838">
              <a:extLst>
                <a:ext uri="{FF2B5EF4-FFF2-40B4-BE49-F238E27FC236}">
                  <a16:creationId xmlns:a16="http://schemas.microsoft.com/office/drawing/2014/main" id="{1D836601-F0DC-2607-0DEF-E575FB7611DC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9011596" y="6211033"/>
              <a:ext cx="107686" cy="132431"/>
            </a:xfrm>
            <a:custGeom>
              <a:avLst/>
              <a:gdLst/>
              <a:ahLst/>
              <a:cxnLst/>
              <a:rect l="0" t="0" r="0" b="0"/>
              <a:pathLst>
                <a:path w="107686" h="132431">
                  <a:moveTo>
                    <a:pt x="56204" y="18317"/>
                  </a:moveTo>
                  <a:lnTo>
                    <a:pt x="56204" y="18317"/>
                  </a:lnTo>
                  <a:lnTo>
                    <a:pt x="42013" y="18317"/>
                  </a:lnTo>
                  <a:lnTo>
                    <a:pt x="36491" y="21139"/>
                  </a:lnTo>
                  <a:lnTo>
                    <a:pt x="9834" y="45763"/>
                  </a:lnTo>
                  <a:lnTo>
                    <a:pt x="3844" y="57327"/>
                  </a:lnTo>
                  <a:lnTo>
                    <a:pt x="0" y="76940"/>
                  </a:lnTo>
                  <a:lnTo>
                    <a:pt x="4391" y="97776"/>
                  </a:lnTo>
                  <a:lnTo>
                    <a:pt x="12395" y="113944"/>
                  </a:lnTo>
                  <a:lnTo>
                    <a:pt x="21469" y="125438"/>
                  </a:lnTo>
                  <a:lnTo>
                    <a:pt x="33358" y="129426"/>
                  </a:lnTo>
                  <a:lnTo>
                    <a:pt x="76326" y="132430"/>
                  </a:lnTo>
                  <a:lnTo>
                    <a:pt x="83845" y="129711"/>
                  </a:lnTo>
                  <a:lnTo>
                    <a:pt x="87331" y="127505"/>
                  </a:lnTo>
                  <a:lnTo>
                    <a:pt x="106951" y="88764"/>
                  </a:lnTo>
                  <a:lnTo>
                    <a:pt x="107685" y="72910"/>
                  </a:lnTo>
                  <a:lnTo>
                    <a:pt x="99535" y="41919"/>
                  </a:lnTo>
                  <a:lnTo>
                    <a:pt x="84632" y="11795"/>
                  </a:lnTo>
                  <a:lnTo>
                    <a:pt x="81506" y="7620"/>
                  </a:lnTo>
                  <a:lnTo>
                    <a:pt x="69567" y="2979"/>
                  </a:lnTo>
                  <a:lnTo>
                    <a:pt x="51200" y="0"/>
                  </a:lnTo>
                  <a:lnTo>
                    <a:pt x="45866" y="2415"/>
                  </a:lnTo>
                  <a:lnTo>
                    <a:pt x="37154" y="879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SMARTInkShape-839">
              <a:extLst>
                <a:ext uri="{FF2B5EF4-FFF2-40B4-BE49-F238E27FC236}">
                  <a16:creationId xmlns:a16="http://schemas.microsoft.com/office/drawing/2014/main" id="{9ABB0D9D-1166-325F-9FF4-23E39E9A716A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9144000" y="63436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SMARTInkShape-840">
              <a:extLst>
                <a:ext uri="{FF2B5EF4-FFF2-40B4-BE49-F238E27FC236}">
                  <a16:creationId xmlns:a16="http://schemas.microsoft.com/office/drawing/2014/main" id="{879A1D87-F34D-9377-65C9-D8AA0CA4146C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9211245" y="6238886"/>
              <a:ext cx="123256" cy="104765"/>
            </a:xfrm>
            <a:custGeom>
              <a:avLst/>
              <a:gdLst/>
              <a:ahLst/>
              <a:cxnLst/>
              <a:rect l="0" t="0" r="0" b="0"/>
              <a:pathLst>
                <a:path w="123256" h="104765">
                  <a:moveTo>
                    <a:pt x="8955" y="19039"/>
                  </a:moveTo>
                  <a:lnTo>
                    <a:pt x="8955" y="19039"/>
                  </a:lnTo>
                  <a:lnTo>
                    <a:pt x="14012" y="13983"/>
                  </a:lnTo>
                  <a:lnTo>
                    <a:pt x="19316" y="11500"/>
                  </a:lnTo>
                  <a:lnTo>
                    <a:pt x="22212" y="10838"/>
                  </a:lnTo>
                  <a:lnTo>
                    <a:pt x="37604" y="2149"/>
                  </a:lnTo>
                  <a:lnTo>
                    <a:pt x="73473" y="0"/>
                  </a:lnTo>
                  <a:lnTo>
                    <a:pt x="74191" y="1054"/>
                  </a:lnTo>
                  <a:lnTo>
                    <a:pt x="75346" y="10352"/>
                  </a:lnTo>
                  <a:lnTo>
                    <a:pt x="75441" y="13247"/>
                  </a:lnTo>
                  <a:lnTo>
                    <a:pt x="72724" y="19287"/>
                  </a:lnTo>
                  <a:lnTo>
                    <a:pt x="57299" y="36845"/>
                  </a:lnTo>
                  <a:lnTo>
                    <a:pt x="22766" y="64289"/>
                  </a:lnTo>
                  <a:lnTo>
                    <a:pt x="12459" y="78425"/>
                  </a:lnTo>
                  <a:lnTo>
                    <a:pt x="1355" y="84754"/>
                  </a:lnTo>
                  <a:lnTo>
                    <a:pt x="285" y="88110"/>
                  </a:lnTo>
                  <a:lnTo>
                    <a:pt x="0" y="90486"/>
                  </a:lnTo>
                  <a:lnTo>
                    <a:pt x="869" y="92071"/>
                  </a:lnTo>
                  <a:lnTo>
                    <a:pt x="2506" y="93126"/>
                  </a:lnTo>
                  <a:lnTo>
                    <a:pt x="9867" y="94614"/>
                  </a:lnTo>
                  <a:lnTo>
                    <a:pt x="12738" y="94822"/>
                  </a:lnTo>
                  <a:lnTo>
                    <a:pt x="18750" y="97876"/>
                  </a:lnTo>
                  <a:lnTo>
                    <a:pt x="21835" y="100172"/>
                  </a:lnTo>
                  <a:lnTo>
                    <a:pt x="62992" y="104159"/>
                  </a:lnTo>
                  <a:lnTo>
                    <a:pt x="123255" y="10476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SMARTInkShape-841">
              <a:extLst>
                <a:ext uri="{FF2B5EF4-FFF2-40B4-BE49-F238E27FC236}">
                  <a16:creationId xmlns:a16="http://schemas.microsoft.com/office/drawing/2014/main" id="{ADD59DE2-9AF7-255F-0FC4-80B45D4F61C3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9353550" y="6219955"/>
              <a:ext cx="83729" cy="123696"/>
            </a:xfrm>
            <a:custGeom>
              <a:avLst/>
              <a:gdLst/>
              <a:ahLst/>
              <a:cxnLst/>
              <a:rect l="0" t="0" r="0" b="0"/>
              <a:pathLst>
                <a:path w="83729" h="123696">
                  <a:moveTo>
                    <a:pt x="28575" y="28445"/>
                  </a:moveTo>
                  <a:lnTo>
                    <a:pt x="28575" y="28445"/>
                  </a:lnTo>
                  <a:lnTo>
                    <a:pt x="28575" y="23389"/>
                  </a:lnTo>
                  <a:lnTo>
                    <a:pt x="31397" y="18084"/>
                  </a:lnTo>
                  <a:lnTo>
                    <a:pt x="33632" y="15188"/>
                  </a:lnTo>
                  <a:lnTo>
                    <a:pt x="38936" y="11970"/>
                  </a:lnTo>
                  <a:lnTo>
                    <a:pt x="41832" y="11112"/>
                  </a:lnTo>
                  <a:lnTo>
                    <a:pt x="43762" y="9482"/>
                  </a:lnTo>
                  <a:lnTo>
                    <a:pt x="47581" y="0"/>
                  </a:lnTo>
                  <a:lnTo>
                    <a:pt x="31376" y="17183"/>
                  </a:lnTo>
                  <a:lnTo>
                    <a:pt x="23173" y="31929"/>
                  </a:lnTo>
                  <a:lnTo>
                    <a:pt x="19210" y="46825"/>
                  </a:lnTo>
                  <a:lnTo>
                    <a:pt x="24154" y="52352"/>
                  </a:lnTo>
                  <a:lnTo>
                    <a:pt x="29433" y="54946"/>
                  </a:lnTo>
                  <a:lnTo>
                    <a:pt x="32321" y="55637"/>
                  </a:lnTo>
                  <a:lnTo>
                    <a:pt x="68541" y="79374"/>
                  </a:lnTo>
                  <a:lnTo>
                    <a:pt x="78987" y="88809"/>
                  </a:lnTo>
                  <a:lnTo>
                    <a:pt x="82730" y="95137"/>
                  </a:lnTo>
                  <a:lnTo>
                    <a:pt x="83728" y="98306"/>
                  </a:lnTo>
                  <a:lnTo>
                    <a:pt x="82277" y="101477"/>
                  </a:lnTo>
                  <a:lnTo>
                    <a:pt x="75021" y="107823"/>
                  </a:lnTo>
                  <a:lnTo>
                    <a:pt x="59034" y="117346"/>
                  </a:lnTo>
                  <a:lnTo>
                    <a:pt x="40893" y="121814"/>
                  </a:lnTo>
                  <a:lnTo>
                    <a:pt x="0" y="12369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SMARTInkShape-842">
              <a:extLst>
                <a:ext uri="{FF2B5EF4-FFF2-40B4-BE49-F238E27FC236}">
                  <a16:creationId xmlns:a16="http://schemas.microsoft.com/office/drawing/2014/main" id="{A2C2C46F-FC21-882B-2FA4-CD8CA8730E70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9401175" y="6191677"/>
              <a:ext cx="114301" cy="18624"/>
            </a:xfrm>
            <a:custGeom>
              <a:avLst/>
              <a:gdLst/>
              <a:ahLst/>
              <a:cxnLst/>
              <a:rect l="0" t="0" r="0" b="0"/>
              <a:pathLst>
                <a:path w="114301" h="18624">
                  <a:moveTo>
                    <a:pt x="0" y="18623"/>
                  </a:moveTo>
                  <a:lnTo>
                    <a:pt x="0" y="18623"/>
                  </a:lnTo>
                  <a:lnTo>
                    <a:pt x="5057" y="18623"/>
                  </a:lnTo>
                  <a:lnTo>
                    <a:pt x="51045" y="4434"/>
                  </a:lnTo>
                  <a:lnTo>
                    <a:pt x="86761" y="0"/>
                  </a:lnTo>
                  <a:lnTo>
                    <a:pt x="94299" y="2585"/>
                  </a:lnTo>
                  <a:lnTo>
                    <a:pt x="101178" y="6204"/>
                  </a:lnTo>
                  <a:lnTo>
                    <a:pt x="114300" y="909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8" name="SMARTInkShape-Group162">
            <a:extLst>
              <a:ext uri="{FF2B5EF4-FFF2-40B4-BE49-F238E27FC236}">
                <a16:creationId xmlns:a16="http://schemas.microsoft.com/office/drawing/2014/main" id="{D415E553-0AC2-50E9-A726-BB5732B70B92}"/>
              </a:ext>
            </a:extLst>
          </p:cNvPr>
          <p:cNvGrpSpPr/>
          <p:nvPr/>
        </p:nvGrpSpPr>
        <p:grpSpPr>
          <a:xfrm>
            <a:off x="5763017" y="5419725"/>
            <a:ext cx="780659" cy="228601"/>
            <a:chOff x="5763017" y="5419725"/>
            <a:chExt cx="780659" cy="228601"/>
          </a:xfrm>
        </p:grpSpPr>
        <p:sp>
          <p:nvSpPr>
            <p:cNvPr id="191" name="SMARTInkShape-843">
              <a:extLst>
                <a:ext uri="{FF2B5EF4-FFF2-40B4-BE49-F238E27FC236}">
                  <a16:creationId xmlns:a16="http://schemas.microsoft.com/office/drawing/2014/main" id="{50274FF2-3E50-D5F3-223D-A147E2258BAE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5772150" y="5543550"/>
              <a:ext cx="85726" cy="5489"/>
            </a:xfrm>
            <a:custGeom>
              <a:avLst/>
              <a:gdLst/>
              <a:ahLst/>
              <a:cxnLst/>
              <a:rect l="0" t="0" r="0" b="0"/>
              <a:pathLst>
                <a:path w="85726" h="5489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22793" y="5488"/>
                  </a:lnTo>
                  <a:lnTo>
                    <a:pt x="69095" y="184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SMARTInkShape-844">
              <a:extLst>
                <a:ext uri="{FF2B5EF4-FFF2-40B4-BE49-F238E27FC236}">
                  <a16:creationId xmlns:a16="http://schemas.microsoft.com/office/drawing/2014/main" id="{0EAE8C53-A495-674F-2069-1B4CE1B90555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5763017" y="5619750"/>
              <a:ext cx="104384" cy="9134"/>
            </a:xfrm>
            <a:custGeom>
              <a:avLst/>
              <a:gdLst/>
              <a:ahLst/>
              <a:cxnLst/>
              <a:rect l="0" t="0" r="0" b="0"/>
              <a:pathLst>
                <a:path w="104384" h="9134">
                  <a:moveTo>
                    <a:pt x="9133" y="0"/>
                  </a:moveTo>
                  <a:lnTo>
                    <a:pt x="9133" y="0"/>
                  </a:lnTo>
                  <a:lnTo>
                    <a:pt x="4077" y="0"/>
                  </a:lnTo>
                  <a:lnTo>
                    <a:pt x="2588" y="1058"/>
                  </a:lnTo>
                  <a:lnTo>
                    <a:pt x="1594" y="2822"/>
                  </a:lnTo>
                  <a:lnTo>
                    <a:pt x="0" y="8201"/>
                  </a:lnTo>
                  <a:lnTo>
                    <a:pt x="9837" y="9133"/>
                  </a:lnTo>
                  <a:lnTo>
                    <a:pt x="54512" y="1289"/>
                  </a:lnTo>
                  <a:lnTo>
                    <a:pt x="104383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SMARTInkShape-845">
              <a:extLst>
                <a:ext uri="{FF2B5EF4-FFF2-40B4-BE49-F238E27FC236}">
                  <a16:creationId xmlns:a16="http://schemas.microsoft.com/office/drawing/2014/main" id="{5AFC7BA7-165C-5DFF-3EFB-9E9E92E720F3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5973654" y="5457945"/>
              <a:ext cx="112391" cy="161675"/>
            </a:xfrm>
            <a:custGeom>
              <a:avLst/>
              <a:gdLst/>
              <a:ahLst/>
              <a:cxnLst/>
              <a:rect l="0" t="0" r="0" b="0"/>
              <a:pathLst>
                <a:path w="112391" h="161675">
                  <a:moveTo>
                    <a:pt x="74721" y="37980"/>
                  </a:moveTo>
                  <a:lnTo>
                    <a:pt x="74721" y="37980"/>
                  </a:lnTo>
                  <a:lnTo>
                    <a:pt x="74721" y="10856"/>
                  </a:lnTo>
                  <a:lnTo>
                    <a:pt x="73663" y="10372"/>
                  </a:lnTo>
                  <a:lnTo>
                    <a:pt x="69665" y="9834"/>
                  </a:lnTo>
                  <a:lnTo>
                    <a:pt x="68176" y="8633"/>
                  </a:lnTo>
                  <a:lnTo>
                    <a:pt x="65312" y="283"/>
                  </a:lnTo>
                  <a:lnTo>
                    <a:pt x="60173" y="0"/>
                  </a:lnTo>
                  <a:lnTo>
                    <a:pt x="58672" y="1018"/>
                  </a:lnTo>
                  <a:lnTo>
                    <a:pt x="57672" y="2755"/>
                  </a:lnTo>
                  <a:lnTo>
                    <a:pt x="57005" y="4972"/>
                  </a:lnTo>
                  <a:lnTo>
                    <a:pt x="55502" y="6449"/>
                  </a:lnTo>
                  <a:lnTo>
                    <a:pt x="45486" y="11644"/>
                  </a:lnTo>
                  <a:lnTo>
                    <a:pt x="33315" y="22547"/>
                  </a:lnTo>
                  <a:lnTo>
                    <a:pt x="29860" y="28651"/>
                  </a:lnTo>
                  <a:lnTo>
                    <a:pt x="22586" y="46250"/>
                  </a:lnTo>
                  <a:lnTo>
                    <a:pt x="12016" y="63564"/>
                  </a:lnTo>
                  <a:lnTo>
                    <a:pt x="6008" y="83446"/>
                  </a:lnTo>
                  <a:lnTo>
                    <a:pt x="3512" y="87340"/>
                  </a:lnTo>
                  <a:lnTo>
                    <a:pt x="0" y="102935"/>
                  </a:lnTo>
                  <a:lnTo>
                    <a:pt x="2000" y="112005"/>
                  </a:lnTo>
                  <a:lnTo>
                    <a:pt x="5359" y="119563"/>
                  </a:lnTo>
                  <a:lnTo>
                    <a:pt x="8308" y="129769"/>
                  </a:lnTo>
                  <a:lnTo>
                    <a:pt x="21198" y="145893"/>
                  </a:lnTo>
                  <a:lnTo>
                    <a:pt x="27297" y="149441"/>
                  </a:lnTo>
                  <a:lnTo>
                    <a:pt x="59896" y="161143"/>
                  </a:lnTo>
                  <a:lnTo>
                    <a:pt x="76849" y="161674"/>
                  </a:lnTo>
                  <a:lnTo>
                    <a:pt x="83781" y="158925"/>
                  </a:lnTo>
                  <a:lnTo>
                    <a:pt x="91798" y="153592"/>
                  </a:lnTo>
                  <a:lnTo>
                    <a:pt x="99927" y="138389"/>
                  </a:lnTo>
                  <a:lnTo>
                    <a:pt x="103356" y="127468"/>
                  </a:lnTo>
                  <a:lnTo>
                    <a:pt x="109546" y="116471"/>
                  </a:lnTo>
                  <a:lnTo>
                    <a:pt x="112390" y="88246"/>
                  </a:lnTo>
                  <a:lnTo>
                    <a:pt x="103095" y="43260"/>
                  </a:lnTo>
                  <a:lnTo>
                    <a:pt x="93103" y="28872"/>
                  </a:lnTo>
                  <a:lnTo>
                    <a:pt x="76563" y="11311"/>
                  </a:lnTo>
                  <a:lnTo>
                    <a:pt x="72718" y="10252"/>
                  </a:lnTo>
                  <a:lnTo>
                    <a:pt x="70211" y="9969"/>
                  </a:lnTo>
                  <a:lnTo>
                    <a:pt x="68540" y="10839"/>
                  </a:lnTo>
                  <a:lnTo>
                    <a:pt x="67425" y="12478"/>
                  </a:lnTo>
                  <a:lnTo>
                    <a:pt x="66681" y="14628"/>
                  </a:lnTo>
                  <a:lnTo>
                    <a:pt x="65128" y="16063"/>
                  </a:lnTo>
                  <a:lnTo>
                    <a:pt x="60579" y="17656"/>
                  </a:lnTo>
                  <a:lnTo>
                    <a:pt x="58944" y="19139"/>
                  </a:lnTo>
                  <a:lnTo>
                    <a:pt x="55671" y="2845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SMARTInkShape-846">
              <a:extLst>
                <a:ext uri="{FF2B5EF4-FFF2-40B4-BE49-F238E27FC236}">
                  <a16:creationId xmlns:a16="http://schemas.microsoft.com/office/drawing/2014/main" id="{958CA470-6C64-1626-1013-72BF0F0C4C1D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6124977" y="5638800"/>
              <a:ext cx="18649" cy="9526"/>
            </a:xfrm>
            <a:custGeom>
              <a:avLst/>
              <a:gdLst/>
              <a:ahLst/>
              <a:cxnLst/>
              <a:rect l="0" t="0" r="0" b="0"/>
              <a:pathLst>
                <a:path w="18649" h="9526">
                  <a:moveTo>
                    <a:pt x="18648" y="9525"/>
                  </a:moveTo>
                  <a:lnTo>
                    <a:pt x="18648" y="9525"/>
                  </a:lnTo>
                  <a:lnTo>
                    <a:pt x="9516" y="9525"/>
                  </a:lnTo>
                  <a:lnTo>
                    <a:pt x="4183" y="4469"/>
                  </a:lnTo>
                  <a:lnTo>
                    <a:pt x="2654" y="4037"/>
                  </a:lnTo>
                  <a:lnTo>
                    <a:pt x="1635" y="4809"/>
                  </a:lnTo>
                  <a:lnTo>
                    <a:pt x="956" y="6381"/>
                  </a:lnTo>
                  <a:lnTo>
                    <a:pt x="504" y="6370"/>
                  </a:lnTo>
                  <a:lnTo>
                    <a:pt x="0" y="3537"/>
                  </a:lnTo>
                  <a:lnTo>
                    <a:pt x="925" y="2358"/>
                  </a:lnTo>
                  <a:lnTo>
                    <a:pt x="9123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SMARTInkShape-847">
              <a:extLst>
                <a:ext uri="{FF2B5EF4-FFF2-40B4-BE49-F238E27FC236}">
                  <a16:creationId xmlns:a16="http://schemas.microsoft.com/office/drawing/2014/main" id="{D48642C9-DDA3-5E44-4F51-5B6DA66D9B0B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6210334" y="5476992"/>
              <a:ext cx="161892" cy="171334"/>
            </a:xfrm>
            <a:custGeom>
              <a:avLst/>
              <a:gdLst/>
              <a:ahLst/>
              <a:cxnLst/>
              <a:rect l="0" t="0" r="0" b="0"/>
              <a:pathLst>
                <a:path w="161892" h="171334">
                  <a:moveTo>
                    <a:pt x="9491" y="47508"/>
                  </a:moveTo>
                  <a:lnTo>
                    <a:pt x="9491" y="47508"/>
                  </a:lnTo>
                  <a:lnTo>
                    <a:pt x="1290" y="39307"/>
                  </a:lnTo>
                  <a:lnTo>
                    <a:pt x="359" y="33319"/>
                  </a:lnTo>
                  <a:lnTo>
                    <a:pt x="0" y="20684"/>
                  </a:lnTo>
                  <a:lnTo>
                    <a:pt x="1047" y="20100"/>
                  </a:lnTo>
                  <a:lnTo>
                    <a:pt x="5034" y="19452"/>
                  </a:lnTo>
                  <a:lnTo>
                    <a:pt x="6519" y="18220"/>
                  </a:lnTo>
                  <a:lnTo>
                    <a:pt x="8170" y="14030"/>
                  </a:lnTo>
                  <a:lnTo>
                    <a:pt x="9669" y="12489"/>
                  </a:lnTo>
                  <a:lnTo>
                    <a:pt x="17576" y="9814"/>
                  </a:lnTo>
                  <a:lnTo>
                    <a:pt x="23646" y="9528"/>
                  </a:lnTo>
                  <a:lnTo>
                    <a:pt x="25278" y="8430"/>
                  </a:lnTo>
                  <a:lnTo>
                    <a:pt x="26366" y="6639"/>
                  </a:lnTo>
                  <a:lnTo>
                    <a:pt x="27090" y="4387"/>
                  </a:lnTo>
                  <a:lnTo>
                    <a:pt x="29691" y="2886"/>
                  </a:lnTo>
                  <a:lnTo>
                    <a:pt x="49180" y="59"/>
                  </a:lnTo>
                  <a:lnTo>
                    <a:pt x="51825" y="0"/>
                  </a:lnTo>
                  <a:lnTo>
                    <a:pt x="57586" y="2757"/>
                  </a:lnTo>
                  <a:lnTo>
                    <a:pt x="71168" y="14076"/>
                  </a:lnTo>
                  <a:lnTo>
                    <a:pt x="73944" y="19597"/>
                  </a:lnTo>
                  <a:lnTo>
                    <a:pt x="75971" y="38041"/>
                  </a:lnTo>
                  <a:lnTo>
                    <a:pt x="76155" y="68413"/>
                  </a:lnTo>
                  <a:lnTo>
                    <a:pt x="66465" y="100523"/>
                  </a:lnTo>
                  <a:lnTo>
                    <a:pt x="50473" y="120448"/>
                  </a:lnTo>
                  <a:lnTo>
                    <a:pt x="31690" y="138518"/>
                  </a:lnTo>
                  <a:lnTo>
                    <a:pt x="19011" y="144742"/>
                  </a:lnTo>
                  <a:lnTo>
                    <a:pt x="11372" y="150794"/>
                  </a:lnTo>
                  <a:lnTo>
                    <a:pt x="4" y="152280"/>
                  </a:lnTo>
                  <a:lnTo>
                    <a:pt x="5034" y="157339"/>
                  </a:lnTo>
                  <a:lnTo>
                    <a:pt x="10332" y="159822"/>
                  </a:lnTo>
                  <a:lnTo>
                    <a:pt x="55827" y="161798"/>
                  </a:lnTo>
                  <a:lnTo>
                    <a:pt x="102940" y="161808"/>
                  </a:lnTo>
                  <a:lnTo>
                    <a:pt x="112054" y="164630"/>
                  </a:lnTo>
                  <a:lnTo>
                    <a:pt x="120692" y="168353"/>
                  </a:lnTo>
                  <a:lnTo>
                    <a:pt x="161891" y="17133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SMARTInkShape-848">
              <a:extLst>
                <a:ext uri="{FF2B5EF4-FFF2-40B4-BE49-F238E27FC236}">
                  <a16:creationId xmlns:a16="http://schemas.microsoft.com/office/drawing/2014/main" id="{42FBE79E-E824-8E5D-8736-A3DF85112952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6381788" y="5429264"/>
              <a:ext cx="112336" cy="200012"/>
            </a:xfrm>
            <a:custGeom>
              <a:avLst/>
              <a:gdLst/>
              <a:ahLst/>
              <a:cxnLst/>
              <a:rect l="0" t="0" r="0" b="0"/>
              <a:pathLst>
                <a:path w="112336" h="200012">
                  <a:moveTo>
                    <a:pt x="76162" y="47611"/>
                  </a:moveTo>
                  <a:lnTo>
                    <a:pt x="76162" y="47611"/>
                  </a:lnTo>
                  <a:lnTo>
                    <a:pt x="81218" y="42555"/>
                  </a:lnTo>
                  <a:lnTo>
                    <a:pt x="83701" y="37250"/>
                  </a:lnTo>
                  <a:lnTo>
                    <a:pt x="85294" y="25221"/>
                  </a:lnTo>
                  <a:lnTo>
                    <a:pt x="82690" y="18963"/>
                  </a:lnTo>
                  <a:lnTo>
                    <a:pt x="79063" y="12653"/>
                  </a:lnTo>
                  <a:lnTo>
                    <a:pt x="76275" y="542"/>
                  </a:lnTo>
                  <a:lnTo>
                    <a:pt x="61976" y="0"/>
                  </a:lnTo>
                  <a:lnTo>
                    <a:pt x="56452" y="2815"/>
                  </a:lnTo>
                  <a:lnTo>
                    <a:pt x="31686" y="24438"/>
                  </a:lnTo>
                  <a:lnTo>
                    <a:pt x="19007" y="30569"/>
                  </a:lnTo>
                  <a:lnTo>
                    <a:pt x="15834" y="33074"/>
                  </a:lnTo>
                  <a:lnTo>
                    <a:pt x="12307" y="38681"/>
                  </a:lnTo>
                  <a:lnTo>
                    <a:pt x="9683" y="44701"/>
                  </a:lnTo>
                  <a:lnTo>
                    <a:pt x="3312" y="54039"/>
                  </a:lnTo>
                  <a:lnTo>
                    <a:pt x="403" y="64790"/>
                  </a:lnTo>
                  <a:lnTo>
                    <a:pt x="0" y="79754"/>
                  </a:lnTo>
                  <a:lnTo>
                    <a:pt x="1046" y="81740"/>
                  </a:lnTo>
                  <a:lnTo>
                    <a:pt x="2801" y="83063"/>
                  </a:lnTo>
                  <a:lnTo>
                    <a:pt x="5030" y="83946"/>
                  </a:lnTo>
                  <a:lnTo>
                    <a:pt x="6515" y="85592"/>
                  </a:lnTo>
                  <a:lnTo>
                    <a:pt x="8167" y="90244"/>
                  </a:lnTo>
                  <a:lnTo>
                    <a:pt x="9665" y="91908"/>
                  </a:lnTo>
                  <a:lnTo>
                    <a:pt x="28733" y="102581"/>
                  </a:lnTo>
                  <a:lnTo>
                    <a:pt x="31843" y="103308"/>
                  </a:lnTo>
                  <a:lnTo>
                    <a:pt x="45496" y="111020"/>
                  </a:lnTo>
                  <a:lnTo>
                    <a:pt x="73548" y="118912"/>
                  </a:lnTo>
                  <a:lnTo>
                    <a:pt x="94449" y="130705"/>
                  </a:lnTo>
                  <a:lnTo>
                    <a:pt x="101223" y="133225"/>
                  </a:lnTo>
                  <a:lnTo>
                    <a:pt x="107762" y="137873"/>
                  </a:lnTo>
                  <a:lnTo>
                    <a:pt x="111373" y="146288"/>
                  </a:lnTo>
                  <a:lnTo>
                    <a:pt x="112335" y="151496"/>
                  </a:lnTo>
                  <a:lnTo>
                    <a:pt x="111919" y="156026"/>
                  </a:lnTo>
                  <a:lnTo>
                    <a:pt x="100835" y="179310"/>
                  </a:lnTo>
                  <a:lnTo>
                    <a:pt x="95786" y="183035"/>
                  </a:lnTo>
                  <a:lnTo>
                    <a:pt x="50876" y="194561"/>
                  </a:lnTo>
                  <a:lnTo>
                    <a:pt x="9487" y="20001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SMARTInkShape-849">
              <a:extLst>
                <a:ext uri="{FF2B5EF4-FFF2-40B4-BE49-F238E27FC236}">
                  <a16:creationId xmlns:a16="http://schemas.microsoft.com/office/drawing/2014/main" id="{7AB966FF-1C36-1D2B-2E09-C04F86EC3EB4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6438900" y="5419725"/>
              <a:ext cx="104776" cy="38101"/>
            </a:xfrm>
            <a:custGeom>
              <a:avLst/>
              <a:gdLst/>
              <a:ahLst/>
              <a:cxnLst/>
              <a:rect l="0" t="0" r="0" b="0"/>
              <a:pathLst>
                <a:path w="104776" h="38101">
                  <a:moveTo>
                    <a:pt x="0" y="38100"/>
                  </a:moveTo>
                  <a:lnTo>
                    <a:pt x="0" y="38100"/>
                  </a:lnTo>
                  <a:lnTo>
                    <a:pt x="13257" y="16641"/>
                  </a:lnTo>
                  <a:lnTo>
                    <a:pt x="27446" y="6577"/>
                  </a:lnTo>
                  <a:lnTo>
                    <a:pt x="50113" y="1949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7" name="SMARTInkShape-Group163">
            <a:extLst>
              <a:ext uri="{FF2B5EF4-FFF2-40B4-BE49-F238E27FC236}">
                <a16:creationId xmlns:a16="http://schemas.microsoft.com/office/drawing/2014/main" id="{51BDFF63-7949-2869-2DDC-BEC823AA2012}"/>
              </a:ext>
            </a:extLst>
          </p:cNvPr>
          <p:cNvGrpSpPr/>
          <p:nvPr/>
        </p:nvGrpSpPr>
        <p:grpSpPr>
          <a:xfrm>
            <a:off x="4276759" y="6195365"/>
            <a:ext cx="1181067" cy="592671"/>
            <a:chOff x="4276759" y="6195365"/>
            <a:chExt cx="1181067" cy="592671"/>
          </a:xfrm>
        </p:grpSpPr>
        <p:sp>
          <p:nvSpPr>
            <p:cNvPr id="199" name="SMARTInkShape-850">
              <a:extLst>
                <a:ext uri="{FF2B5EF4-FFF2-40B4-BE49-F238E27FC236}">
                  <a16:creationId xmlns:a16="http://schemas.microsoft.com/office/drawing/2014/main" id="{C28571CB-49FD-F8F4-3F31-6A4E1C8A40E2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4362450" y="6200775"/>
              <a:ext cx="142666" cy="180976"/>
            </a:xfrm>
            <a:custGeom>
              <a:avLst/>
              <a:gdLst/>
              <a:ahLst/>
              <a:cxnLst/>
              <a:rect l="0" t="0" r="0" b="0"/>
              <a:pathLst>
                <a:path w="142666" h="180976">
                  <a:moveTo>
                    <a:pt x="85725" y="0"/>
                  </a:moveTo>
                  <a:lnTo>
                    <a:pt x="85725" y="0"/>
                  </a:lnTo>
                  <a:lnTo>
                    <a:pt x="98982" y="0"/>
                  </a:lnTo>
                  <a:lnTo>
                    <a:pt x="113172" y="5056"/>
                  </a:lnTo>
                  <a:lnTo>
                    <a:pt x="125724" y="13257"/>
                  </a:lnTo>
                  <a:lnTo>
                    <a:pt x="129961" y="22120"/>
                  </a:lnTo>
                  <a:lnTo>
                    <a:pt x="131091" y="27446"/>
                  </a:lnTo>
                  <a:lnTo>
                    <a:pt x="129524" y="39010"/>
                  </a:lnTo>
                  <a:lnTo>
                    <a:pt x="119894" y="63679"/>
                  </a:lnTo>
                  <a:lnTo>
                    <a:pt x="105845" y="82603"/>
                  </a:lnTo>
                  <a:lnTo>
                    <a:pt x="88276" y="96560"/>
                  </a:lnTo>
                  <a:lnTo>
                    <a:pt x="67382" y="104561"/>
                  </a:lnTo>
                  <a:lnTo>
                    <a:pt x="76997" y="99656"/>
                  </a:lnTo>
                  <a:lnTo>
                    <a:pt x="80964" y="99245"/>
                  </a:lnTo>
                  <a:lnTo>
                    <a:pt x="121146" y="109554"/>
                  </a:lnTo>
                  <a:lnTo>
                    <a:pt x="140479" y="122084"/>
                  </a:lnTo>
                  <a:lnTo>
                    <a:pt x="142665" y="140074"/>
                  </a:lnTo>
                  <a:lnTo>
                    <a:pt x="141677" y="141007"/>
                  </a:lnTo>
                  <a:lnTo>
                    <a:pt x="97109" y="161116"/>
                  </a:lnTo>
                  <a:lnTo>
                    <a:pt x="57517" y="170467"/>
                  </a:lnTo>
                  <a:lnTo>
                    <a:pt x="14630" y="179382"/>
                  </a:lnTo>
                  <a:lnTo>
                    <a:pt x="0" y="1809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SMARTInkShape-851">
              <a:extLst>
                <a:ext uri="{FF2B5EF4-FFF2-40B4-BE49-F238E27FC236}">
                  <a16:creationId xmlns:a16="http://schemas.microsoft.com/office/drawing/2014/main" id="{9C306A2C-CC82-121B-D4C3-17C14E14DEFB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4564428" y="6195365"/>
              <a:ext cx="106482" cy="199772"/>
            </a:xfrm>
            <a:custGeom>
              <a:avLst/>
              <a:gdLst/>
              <a:ahLst/>
              <a:cxnLst/>
              <a:rect l="0" t="0" r="0" b="0"/>
              <a:pathLst>
                <a:path w="106482" h="199772">
                  <a:moveTo>
                    <a:pt x="93297" y="14935"/>
                  </a:moveTo>
                  <a:lnTo>
                    <a:pt x="93297" y="14935"/>
                  </a:lnTo>
                  <a:lnTo>
                    <a:pt x="93297" y="6734"/>
                  </a:lnTo>
                  <a:lnTo>
                    <a:pt x="92239" y="6293"/>
                  </a:lnTo>
                  <a:lnTo>
                    <a:pt x="88240" y="5803"/>
                  </a:lnTo>
                  <a:lnTo>
                    <a:pt x="86751" y="4614"/>
                  </a:lnTo>
                  <a:lnTo>
                    <a:pt x="85096" y="470"/>
                  </a:lnTo>
                  <a:lnTo>
                    <a:pt x="82538" y="0"/>
                  </a:lnTo>
                  <a:lnTo>
                    <a:pt x="74051" y="2300"/>
                  </a:lnTo>
                  <a:lnTo>
                    <a:pt x="30710" y="24586"/>
                  </a:lnTo>
                  <a:lnTo>
                    <a:pt x="22089" y="31925"/>
                  </a:lnTo>
                  <a:lnTo>
                    <a:pt x="2440" y="59566"/>
                  </a:lnTo>
                  <a:lnTo>
                    <a:pt x="0" y="70401"/>
                  </a:lnTo>
                  <a:lnTo>
                    <a:pt x="1737" y="79450"/>
                  </a:lnTo>
                  <a:lnTo>
                    <a:pt x="8665" y="90495"/>
                  </a:lnTo>
                  <a:lnTo>
                    <a:pt x="20488" y="103708"/>
                  </a:lnTo>
                  <a:lnTo>
                    <a:pt x="46106" y="115452"/>
                  </a:lnTo>
                  <a:lnTo>
                    <a:pt x="74047" y="124601"/>
                  </a:lnTo>
                  <a:lnTo>
                    <a:pt x="91003" y="137974"/>
                  </a:lnTo>
                  <a:lnTo>
                    <a:pt x="97569" y="149347"/>
                  </a:lnTo>
                  <a:lnTo>
                    <a:pt x="102361" y="176117"/>
                  </a:lnTo>
                  <a:lnTo>
                    <a:pt x="102515" y="179539"/>
                  </a:lnTo>
                  <a:lnTo>
                    <a:pt x="100500" y="182880"/>
                  </a:lnTo>
                  <a:lnTo>
                    <a:pt x="87552" y="192637"/>
                  </a:lnTo>
                  <a:lnTo>
                    <a:pt x="76280" y="199040"/>
                  </a:lnTo>
                  <a:lnTo>
                    <a:pt x="58570" y="199771"/>
                  </a:lnTo>
                  <a:lnTo>
                    <a:pt x="22820" y="191616"/>
                  </a:lnTo>
                  <a:lnTo>
                    <a:pt x="14349" y="185888"/>
                  </a:lnTo>
                  <a:lnTo>
                    <a:pt x="3854" y="168530"/>
                  </a:lnTo>
                  <a:lnTo>
                    <a:pt x="2977" y="163898"/>
                  </a:lnTo>
                  <a:lnTo>
                    <a:pt x="3450" y="159753"/>
                  </a:lnTo>
                  <a:lnTo>
                    <a:pt x="4824" y="155931"/>
                  </a:lnTo>
                  <a:lnTo>
                    <a:pt x="16871" y="140437"/>
                  </a:lnTo>
                  <a:lnTo>
                    <a:pt x="61699" y="112585"/>
                  </a:lnTo>
                  <a:lnTo>
                    <a:pt x="83582" y="96315"/>
                  </a:lnTo>
                  <a:lnTo>
                    <a:pt x="105136" y="65581"/>
                  </a:lnTo>
                  <a:lnTo>
                    <a:pt x="106481" y="59282"/>
                  </a:lnTo>
                  <a:lnTo>
                    <a:pt x="105154" y="46640"/>
                  </a:lnTo>
                  <a:lnTo>
                    <a:pt x="101036" y="36787"/>
                  </a:lnTo>
                  <a:lnTo>
                    <a:pt x="98456" y="32678"/>
                  </a:lnTo>
                  <a:lnTo>
                    <a:pt x="94620" y="29939"/>
                  </a:lnTo>
                  <a:lnTo>
                    <a:pt x="80166" y="26083"/>
                  </a:lnTo>
                  <a:lnTo>
                    <a:pt x="64722" y="2446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SMARTInkShape-852">
              <a:extLst>
                <a:ext uri="{FF2B5EF4-FFF2-40B4-BE49-F238E27FC236}">
                  <a16:creationId xmlns:a16="http://schemas.microsoft.com/office/drawing/2014/main" id="{FF09C077-A024-1681-63FF-F370E325DC6F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4800600" y="6296025"/>
              <a:ext cx="114301" cy="9526"/>
            </a:xfrm>
            <a:custGeom>
              <a:avLst/>
              <a:gdLst/>
              <a:ahLst/>
              <a:cxnLst/>
              <a:rect l="0" t="0" r="0" b="0"/>
              <a:pathLst>
                <a:path w="114301" h="9526">
                  <a:moveTo>
                    <a:pt x="0" y="9525"/>
                  </a:moveTo>
                  <a:lnTo>
                    <a:pt x="0" y="9525"/>
                  </a:lnTo>
                  <a:lnTo>
                    <a:pt x="46624" y="9525"/>
                  </a:lnTo>
                  <a:lnTo>
                    <a:pt x="92346" y="9525"/>
                  </a:lnTo>
                  <a:lnTo>
                    <a:pt x="106149" y="9525"/>
                  </a:lnTo>
                  <a:lnTo>
                    <a:pt x="108866" y="8467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SMARTInkShape-853">
              <a:extLst>
                <a:ext uri="{FF2B5EF4-FFF2-40B4-BE49-F238E27FC236}">
                  <a16:creationId xmlns:a16="http://schemas.microsoft.com/office/drawing/2014/main" id="{B06860E8-B27F-75DE-18FC-F2D920D2AD55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5029200" y="6219835"/>
              <a:ext cx="128575" cy="159989"/>
            </a:xfrm>
            <a:custGeom>
              <a:avLst/>
              <a:gdLst/>
              <a:ahLst/>
              <a:cxnLst/>
              <a:rect l="0" t="0" r="0" b="0"/>
              <a:pathLst>
                <a:path w="128575" h="159989">
                  <a:moveTo>
                    <a:pt x="66675" y="9515"/>
                  </a:moveTo>
                  <a:lnTo>
                    <a:pt x="66675" y="9515"/>
                  </a:lnTo>
                  <a:lnTo>
                    <a:pt x="58474" y="9515"/>
                  </a:lnTo>
                  <a:lnTo>
                    <a:pt x="58033" y="8457"/>
                  </a:lnTo>
                  <a:lnTo>
                    <a:pt x="57184" y="383"/>
                  </a:lnTo>
                  <a:lnTo>
                    <a:pt x="96875" y="0"/>
                  </a:lnTo>
                  <a:lnTo>
                    <a:pt x="112547" y="5050"/>
                  </a:lnTo>
                  <a:lnTo>
                    <a:pt x="116306" y="7597"/>
                  </a:lnTo>
                  <a:lnTo>
                    <a:pt x="120484" y="13248"/>
                  </a:lnTo>
                  <a:lnTo>
                    <a:pt x="120538" y="16237"/>
                  </a:lnTo>
                  <a:lnTo>
                    <a:pt x="117778" y="22380"/>
                  </a:lnTo>
                  <a:lnTo>
                    <a:pt x="105217" y="31788"/>
                  </a:lnTo>
                  <a:lnTo>
                    <a:pt x="61244" y="52909"/>
                  </a:lnTo>
                  <a:lnTo>
                    <a:pt x="41565" y="56583"/>
                  </a:lnTo>
                  <a:lnTo>
                    <a:pt x="41469" y="56769"/>
                  </a:lnTo>
                  <a:lnTo>
                    <a:pt x="86086" y="59955"/>
                  </a:lnTo>
                  <a:lnTo>
                    <a:pt x="111196" y="70396"/>
                  </a:lnTo>
                  <a:lnTo>
                    <a:pt x="118213" y="76438"/>
                  </a:lnTo>
                  <a:lnTo>
                    <a:pt x="127773" y="88938"/>
                  </a:lnTo>
                  <a:lnTo>
                    <a:pt x="128574" y="93156"/>
                  </a:lnTo>
                  <a:lnTo>
                    <a:pt x="126641" y="103486"/>
                  </a:lnTo>
                  <a:lnTo>
                    <a:pt x="114546" y="121202"/>
                  </a:lnTo>
                  <a:lnTo>
                    <a:pt x="70917" y="145533"/>
                  </a:lnTo>
                  <a:lnTo>
                    <a:pt x="28699" y="159988"/>
                  </a:lnTo>
                  <a:lnTo>
                    <a:pt x="0" y="15239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SMARTInkShape-854">
              <a:extLst>
                <a:ext uri="{FF2B5EF4-FFF2-40B4-BE49-F238E27FC236}">
                  <a16:creationId xmlns:a16="http://schemas.microsoft.com/office/drawing/2014/main" id="{4B6C2468-2A91-9276-B72C-03CCF7BF0A64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5210228" y="6201780"/>
              <a:ext cx="131702" cy="168046"/>
            </a:xfrm>
            <a:custGeom>
              <a:avLst/>
              <a:gdLst/>
              <a:ahLst/>
              <a:cxnLst/>
              <a:rect l="0" t="0" r="0" b="0"/>
              <a:pathLst>
                <a:path w="131702" h="168046">
                  <a:moveTo>
                    <a:pt x="66622" y="8520"/>
                  </a:moveTo>
                  <a:lnTo>
                    <a:pt x="66622" y="8520"/>
                  </a:lnTo>
                  <a:lnTo>
                    <a:pt x="72110" y="8520"/>
                  </a:lnTo>
                  <a:lnTo>
                    <a:pt x="69766" y="8520"/>
                  </a:lnTo>
                  <a:lnTo>
                    <a:pt x="68718" y="7462"/>
                  </a:lnTo>
                  <a:lnTo>
                    <a:pt x="67554" y="3464"/>
                  </a:lnTo>
                  <a:lnTo>
                    <a:pt x="66185" y="3032"/>
                  </a:lnTo>
                  <a:lnTo>
                    <a:pt x="48390" y="12645"/>
                  </a:lnTo>
                  <a:lnTo>
                    <a:pt x="30998" y="26558"/>
                  </a:lnTo>
                  <a:lnTo>
                    <a:pt x="10216" y="56430"/>
                  </a:lnTo>
                  <a:lnTo>
                    <a:pt x="2990" y="72457"/>
                  </a:lnTo>
                  <a:lnTo>
                    <a:pt x="215" y="96827"/>
                  </a:lnTo>
                  <a:lnTo>
                    <a:pt x="0" y="115099"/>
                  </a:lnTo>
                  <a:lnTo>
                    <a:pt x="5018" y="130645"/>
                  </a:lnTo>
                  <a:lnTo>
                    <a:pt x="23322" y="148657"/>
                  </a:lnTo>
                  <a:lnTo>
                    <a:pt x="43797" y="162343"/>
                  </a:lnTo>
                  <a:lnTo>
                    <a:pt x="63269" y="168045"/>
                  </a:lnTo>
                  <a:lnTo>
                    <a:pt x="78890" y="163734"/>
                  </a:lnTo>
                  <a:lnTo>
                    <a:pt x="103437" y="150903"/>
                  </a:lnTo>
                  <a:lnTo>
                    <a:pt x="113323" y="142004"/>
                  </a:lnTo>
                  <a:lnTo>
                    <a:pt x="119128" y="128170"/>
                  </a:lnTo>
                  <a:lnTo>
                    <a:pt x="127911" y="88364"/>
                  </a:lnTo>
                  <a:lnTo>
                    <a:pt x="131701" y="62281"/>
                  </a:lnTo>
                  <a:lnTo>
                    <a:pt x="127767" y="41147"/>
                  </a:lnTo>
                  <a:lnTo>
                    <a:pt x="119904" y="30782"/>
                  </a:lnTo>
                  <a:lnTo>
                    <a:pt x="88154" y="4085"/>
                  </a:lnTo>
                  <a:lnTo>
                    <a:pt x="76882" y="503"/>
                  </a:lnTo>
                  <a:lnTo>
                    <a:pt x="73462" y="0"/>
                  </a:lnTo>
                  <a:lnTo>
                    <a:pt x="70124" y="724"/>
                  </a:lnTo>
                  <a:lnTo>
                    <a:pt x="63593" y="4350"/>
                  </a:lnTo>
                  <a:lnTo>
                    <a:pt x="61427" y="6799"/>
                  </a:lnTo>
                  <a:lnTo>
                    <a:pt x="57097" y="1804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SMARTInkShape-855">
              <a:extLst>
                <a:ext uri="{FF2B5EF4-FFF2-40B4-BE49-F238E27FC236}">
                  <a16:creationId xmlns:a16="http://schemas.microsoft.com/office/drawing/2014/main" id="{B263308D-164A-F9F8-02F6-D9917F8956EF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4276759" y="6477000"/>
              <a:ext cx="1181067" cy="19051"/>
            </a:xfrm>
            <a:custGeom>
              <a:avLst/>
              <a:gdLst/>
              <a:ahLst/>
              <a:cxnLst/>
              <a:rect l="0" t="0" r="0" b="0"/>
              <a:pathLst>
                <a:path w="1181067" h="19051">
                  <a:moveTo>
                    <a:pt x="9491" y="0"/>
                  </a:moveTo>
                  <a:lnTo>
                    <a:pt x="9491" y="0"/>
                  </a:lnTo>
                  <a:lnTo>
                    <a:pt x="0" y="0"/>
                  </a:lnTo>
                  <a:lnTo>
                    <a:pt x="8170" y="8201"/>
                  </a:lnTo>
                  <a:lnTo>
                    <a:pt x="49147" y="14465"/>
                  </a:lnTo>
                  <a:lnTo>
                    <a:pt x="93603" y="18144"/>
                  </a:lnTo>
                  <a:lnTo>
                    <a:pt x="132721" y="18782"/>
                  </a:lnTo>
                  <a:lnTo>
                    <a:pt x="165860" y="18931"/>
                  </a:lnTo>
                  <a:lnTo>
                    <a:pt x="210104" y="19015"/>
                  </a:lnTo>
                  <a:lnTo>
                    <a:pt x="250025" y="19039"/>
                  </a:lnTo>
                  <a:lnTo>
                    <a:pt x="288664" y="19047"/>
                  </a:lnTo>
                  <a:lnTo>
                    <a:pt x="326923" y="19050"/>
                  </a:lnTo>
                  <a:lnTo>
                    <a:pt x="370128" y="19050"/>
                  </a:lnTo>
                  <a:lnTo>
                    <a:pt x="416443" y="19050"/>
                  </a:lnTo>
                  <a:lnTo>
                    <a:pt x="463679" y="19050"/>
                  </a:lnTo>
                  <a:lnTo>
                    <a:pt x="498161" y="19050"/>
                  </a:lnTo>
                  <a:lnTo>
                    <a:pt x="533594" y="19050"/>
                  </a:lnTo>
                  <a:lnTo>
                    <a:pt x="566981" y="19050"/>
                  </a:lnTo>
                  <a:lnTo>
                    <a:pt x="602281" y="19050"/>
                  </a:lnTo>
                  <a:lnTo>
                    <a:pt x="639137" y="19050"/>
                  </a:lnTo>
                  <a:lnTo>
                    <a:pt x="676683" y="19050"/>
                  </a:lnTo>
                  <a:lnTo>
                    <a:pt x="714537" y="19050"/>
                  </a:lnTo>
                  <a:lnTo>
                    <a:pt x="751470" y="19050"/>
                  </a:lnTo>
                  <a:lnTo>
                    <a:pt x="785523" y="19050"/>
                  </a:lnTo>
                  <a:lnTo>
                    <a:pt x="821119" y="16228"/>
                  </a:lnTo>
                  <a:lnTo>
                    <a:pt x="857048" y="12505"/>
                  </a:lnTo>
                  <a:lnTo>
                    <a:pt x="890655" y="10849"/>
                  </a:lnTo>
                  <a:lnTo>
                    <a:pt x="934270" y="9918"/>
                  </a:lnTo>
                  <a:lnTo>
                    <a:pt x="979059" y="9641"/>
                  </a:lnTo>
                  <a:lnTo>
                    <a:pt x="1020788" y="9559"/>
                  </a:lnTo>
                  <a:lnTo>
                    <a:pt x="1052681" y="9541"/>
                  </a:lnTo>
                  <a:lnTo>
                    <a:pt x="1086964" y="10590"/>
                  </a:lnTo>
                  <a:lnTo>
                    <a:pt x="1131782" y="16073"/>
                  </a:lnTo>
                  <a:lnTo>
                    <a:pt x="1181066" y="190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SMARTInkShape-856">
              <a:extLst>
                <a:ext uri="{FF2B5EF4-FFF2-40B4-BE49-F238E27FC236}">
                  <a16:creationId xmlns:a16="http://schemas.microsoft.com/office/drawing/2014/main" id="{AA81C170-4F63-ACE1-C662-5348AD46823F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4602381" y="6610780"/>
              <a:ext cx="179170" cy="137940"/>
            </a:xfrm>
            <a:custGeom>
              <a:avLst/>
              <a:gdLst/>
              <a:ahLst/>
              <a:cxnLst/>
              <a:rect l="0" t="0" r="0" b="0"/>
              <a:pathLst>
                <a:path w="179170" h="137940">
                  <a:moveTo>
                    <a:pt x="36294" y="28145"/>
                  </a:moveTo>
                  <a:lnTo>
                    <a:pt x="36294" y="28145"/>
                  </a:lnTo>
                  <a:lnTo>
                    <a:pt x="36294" y="23089"/>
                  </a:lnTo>
                  <a:lnTo>
                    <a:pt x="37352" y="21600"/>
                  </a:lnTo>
                  <a:lnTo>
                    <a:pt x="39116" y="20607"/>
                  </a:lnTo>
                  <a:lnTo>
                    <a:pt x="41351" y="19945"/>
                  </a:lnTo>
                  <a:lnTo>
                    <a:pt x="42840" y="18444"/>
                  </a:lnTo>
                  <a:lnTo>
                    <a:pt x="44495" y="13956"/>
                  </a:lnTo>
                  <a:lnTo>
                    <a:pt x="47053" y="12336"/>
                  </a:lnTo>
                  <a:lnTo>
                    <a:pt x="63545" y="6913"/>
                  </a:lnTo>
                  <a:lnTo>
                    <a:pt x="67161" y="4465"/>
                  </a:lnTo>
                  <a:lnTo>
                    <a:pt x="82364" y="1020"/>
                  </a:lnTo>
                  <a:lnTo>
                    <a:pt x="95218" y="0"/>
                  </a:lnTo>
                  <a:lnTo>
                    <a:pt x="102346" y="2583"/>
                  </a:lnTo>
                  <a:lnTo>
                    <a:pt x="105729" y="4754"/>
                  </a:lnTo>
                  <a:lnTo>
                    <a:pt x="107984" y="7259"/>
                  </a:lnTo>
                  <a:lnTo>
                    <a:pt x="110490" y="12865"/>
                  </a:lnTo>
                  <a:lnTo>
                    <a:pt x="111900" y="27028"/>
                  </a:lnTo>
                  <a:lnTo>
                    <a:pt x="103763" y="41407"/>
                  </a:lnTo>
                  <a:lnTo>
                    <a:pt x="62117" y="84787"/>
                  </a:lnTo>
                  <a:lnTo>
                    <a:pt x="15944" y="117706"/>
                  </a:lnTo>
                  <a:lnTo>
                    <a:pt x="10316" y="120866"/>
                  </a:lnTo>
                  <a:lnTo>
                    <a:pt x="4287" y="122271"/>
                  </a:lnTo>
                  <a:lnTo>
                    <a:pt x="2257" y="123704"/>
                  </a:lnTo>
                  <a:lnTo>
                    <a:pt x="902" y="125717"/>
                  </a:lnTo>
                  <a:lnTo>
                    <a:pt x="0" y="128118"/>
                  </a:lnTo>
                  <a:lnTo>
                    <a:pt x="456" y="129719"/>
                  </a:lnTo>
                  <a:lnTo>
                    <a:pt x="1819" y="130786"/>
                  </a:lnTo>
                  <a:lnTo>
                    <a:pt x="6155" y="131972"/>
                  </a:lnTo>
                  <a:lnTo>
                    <a:pt x="51465" y="137939"/>
                  </a:lnTo>
                  <a:lnTo>
                    <a:pt x="67379" y="137620"/>
                  </a:lnTo>
                  <a:lnTo>
                    <a:pt x="110232" y="133195"/>
                  </a:lnTo>
                  <a:lnTo>
                    <a:pt x="179169" y="13292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SMARTInkShape-857">
              <a:extLst>
                <a:ext uri="{FF2B5EF4-FFF2-40B4-BE49-F238E27FC236}">
                  <a16:creationId xmlns:a16="http://schemas.microsoft.com/office/drawing/2014/main" id="{DA278167-358B-C085-B665-F024E6F7BCDB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4890816" y="6620798"/>
              <a:ext cx="127758" cy="167238"/>
            </a:xfrm>
            <a:custGeom>
              <a:avLst/>
              <a:gdLst/>
              <a:ahLst/>
              <a:cxnLst/>
              <a:rect l="0" t="0" r="0" b="0"/>
              <a:pathLst>
                <a:path w="127758" h="167238">
                  <a:moveTo>
                    <a:pt x="71709" y="56227"/>
                  </a:moveTo>
                  <a:lnTo>
                    <a:pt x="71709" y="56227"/>
                  </a:lnTo>
                  <a:lnTo>
                    <a:pt x="71709" y="48027"/>
                  </a:lnTo>
                  <a:lnTo>
                    <a:pt x="63508" y="38617"/>
                  </a:lnTo>
                  <a:lnTo>
                    <a:pt x="52463" y="37604"/>
                  </a:lnTo>
                  <a:lnTo>
                    <a:pt x="44458" y="40189"/>
                  </a:lnTo>
                  <a:lnTo>
                    <a:pt x="25639" y="50472"/>
                  </a:lnTo>
                  <a:lnTo>
                    <a:pt x="16661" y="62136"/>
                  </a:lnTo>
                  <a:lnTo>
                    <a:pt x="10202" y="76845"/>
                  </a:lnTo>
                  <a:lnTo>
                    <a:pt x="0" y="121898"/>
                  </a:lnTo>
                  <a:lnTo>
                    <a:pt x="2091" y="132334"/>
                  </a:lnTo>
                  <a:lnTo>
                    <a:pt x="18033" y="159421"/>
                  </a:lnTo>
                  <a:lnTo>
                    <a:pt x="23225" y="163124"/>
                  </a:lnTo>
                  <a:lnTo>
                    <a:pt x="37460" y="167237"/>
                  </a:lnTo>
                  <a:lnTo>
                    <a:pt x="63325" y="164496"/>
                  </a:lnTo>
                  <a:lnTo>
                    <a:pt x="78919" y="156910"/>
                  </a:lnTo>
                  <a:lnTo>
                    <a:pt x="92905" y="144367"/>
                  </a:lnTo>
                  <a:lnTo>
                    <a:pt x="116309" y="104643"/>
                  </a:lnTo>
                  <a:lnTo>
                    <a:pt x="123281" y="84095"/>
                  </a:lnTo>
                  <a:lnTo>
                    <a:pt x="127757" y="39232"/>
                  </a:lnTo>
                  <a:lnTo>
                    <a:pt x="127311" y="21157"/>
                  </a:lnTo>
                  <a:lnTo>
                    <a:pt x="123585" y="9596"/>
                  </a:lnTo>
                  <a:lnTo>
                    <a:pt x="121110" y="6090"/>
                  </a:lnTo>
                  <a:lnTo>
                    <a:pt x="115537" y="2194"/>
                  </a:lnTo>
                  <a:lnTo>
                    <a:pt x="101393" y="0"/>
                  </a:lnTo>
                  <a:lnTo>
                    <a:pt x="78741" y="4408"/>
                  </a:lnTo>
                  <a:lnTo>
                    <a:pt x="62033" y="12416"/>
                  </a:lnTo>
                  <a:lnTo>
                    <a:pt x="50380" y="26548"/>
                  </a:lnTo>
                  <a:lnTo>
                    <a:pt x="43134" y="4670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3" name="SMARTInkShape-Group164">
            <a:extLst>
              <a:ext uri="{FF2B5EF4-FFF2-40B4-BE49-F238E27FC236}">
                <a16:creationId xmlns:a16="http://schemas.microsoft.com/office/drawing/2014/main" id="{8C9713F4-6B28-86BA-652B-6110B397EEAC}"/>
              </a:ext>
            </a:extLst>
          </p:cNvPr>
          <p:cNvGrpSpPr/>
          <p:nvPr/>
        </p:nvGrpSpPr>
        <p:grpSpPr>
          <a:xfrm>
            <a:off x="5734050" y="6220218"/>
            <a:ext cx="796685" cy="313933"/>
            <a:chOff x="5734050" y="6220218"/>
            <a:chExt cx="796685" cy="313933"/>
          </a:xfrm>
        </p:grpSpPr>
        <p:sp>
          <p:nvSpPr>
            <p:cNvPr id="208" name="SMARTInkShape-858">
              <a:extLst>
                <a:ext uri="{FF2B5EF4-FFF2-40B4-BE49-F238E27FC236}">
                  <a16:creationId xmlns:a16="http://schemas.microsoft.com/office/drawing/2014/main" id="{904AC531-33BB-7DC2-CC4B-D8CF55A1D8BF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5734050" y="6335449"/>
              <a:ext cx="76201" cy="8202"/>
            </a:xfrm>
            <a:custGeom>
              <a:avLst/>
              <a:gdLst/>
              <a:ahLst/>
              <a:cxnLst/>
              <a:rect l="0" t="0" r="0" b="0"/>
              <a:pathLst>
                <a:path w="76201" h="8202">
                  <a:moveTo>
                    <a:pt x="0" y="8201"/>
                  </a:moveTo>
                  <a:lnTo>
                    <a:pt x="0" y="8201"/>
                  </a:lnTo>
                  <a:lnTo>
                    <a:pt x="13257" y="8201"/>
                  </a:lnTo>
                  <a:lnTo>
                    <a:pt x="19298" y="5379"/>
                  </a:lnTo>
                  <a:lnTo>
                    <a:pt x="25510" y="1656"/>
                  </a:lnTo>
                  <a:lnTo>
                    <a:pt x="31798" y="0"/>
                  </a:lnTo>
                  <a:lnTo>
                    <a:pt x="76200" y="820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SMARTInkShape-859">
              <a:extLst>
                <a:ext uri="{FF2B5EF4-FFF2-40B4-BE49-F238E27FC236}">
                  <a16:creationId xmlns:a16="http://schemas.microsoft.com/office/drawing/2014/main" id="{E2D0FA76-DD38-3794-5D09-51C18828A7DC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5734050" y="6400800"/>
              <a:ext cx="133351" cy="19051"/>
            </a:xfrm>
            <a:custGeom>
              <a:avLst/>
              <a:gdLst/>
              <a:ahLst/>
              <a:cxnLst/>
              <a:rect l="0" t="0" r="0" b="0"/>
              <a:pathLst>
                <a:path w="133351" h="19051">
                  <a:moveTo>
                    <a:pt x="0" y="19050"/>
                  </a:moveTo>
                  <a:lnTo>
                    <a:pt x="0" y="19050"/>
                  </a:lnTo>
                  <a:lnTo>
                    <a:pt x="15209" y="12505"/>
                  </a:lnTo>
                  <a:lnTo>
                    <a:pt x="53137" y="3240"/>
                  </a:lnTo>
                  <a:lnTo>
                    <a:pt x="98981" y="427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SMARTInkShape-860">
              <a:extLst>
                <a:ext uri="{FF2B5EF4-FFF2-40B4-BE49-F238E27FC236}">
                  <a16:creationId xmlns:a16="http://schemas.microsoft.com/office/drawing/2014/main" id="{B2B2A785-4E6F-109F-8C80-A02B4C59D720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6041665" y="6231829"/>
              <a:ext cx="139801" cy="185938"/>
            </a:xfrm>
            <a:custGeom>
              <a:avLst/>
              <a:gdLst/>
              <a:ahLst/>
              <a:cxnLst/>
              <a:rect l="0" t="0" r="0" b="0"/>
              <a:pathLst>
                <a:path w="139801" h="185938">
                  <a:moveTo>
                    <a:pt x="82910" y="73721"/>
                  </a:moveTo>
                  <a:lnTo>
                    <a:pt x="82910" y="73721"/>
                  </a:lnTo>
                  <a:lnTo>
                    <a:pt x="91111" y="57319"/>
                  </a:lnTo>
                  <a:lnTo>
                    <a:pt x="92042" y="50400"/>
                  </a:lnTo>
                  <a:lnTo>
                    <a:pt x="89438" y="44659"/>
                  </a:lnTo>
                  <a:lnTo>
                    <a:pt x="87262" y="41645"/>
                  </a:lnTo>
                  <a:lnTo>
                    <a:pt x="82022" y="38299"/>
                  </a:lnTo>
                  <a:lnTo>
                    <a:pt x="79142" y="37407"/>
                  </a:lnTo>
                  <a:lnTo>
                    <a:pt x="70299" y="39237"/>
                  </a:lnTo>
                  <a:lnTo>
                    <a:pt x="59313" y="44636"/>
                  </a:lnTo>
                  <a:lnTo>
                    <a:pt x="32192" y="62528"/>
                  </a:lnTo>
                  <a:lnTo>
                    <a:pt x="23698" y="66259"/>
                  </a:lnTo>
                  <a:lnTo>
                    <a:pt x="11438" y="78871"/>
                  </a:lnTo>
                  <a:lnTo>
                    <a:pt x="3520" y="94002"/>
                  </a:lnTo>
                  <a:lnTo>
                    <a:pt x="0" y="107782"/>
                  </a:lnTo>
                  <a:lnTo>
                    <a:pt x="3076" y="132497"/>
                  </a:lnTo>
                  <a:lnTo>
                    <a:pt x="15746" y="154871"/>
                  </a:lnTo>
                  <a:lnTo>
                    <a:pt x="32444" y="173790"/>
                  </a:lnTo>
                  <a:lnTo>
                    <a:pt x="43195" y="180990"/>
                  </a:lnTo>
                  <a:lnTo>
                    <a:pt x="66204" y="185937"/>
                  </a:lnTo>
                  <a:lnTo>
                    <a:pt x="83952" y="181450"/>
                  </a:lnTo>
                  <a:lnTo>
                    <a:pt x="93130" y="177290"/>
                  </a:lnTo>
                  <a:lnTo>
                    <a:pt x="106149" y="164201"/>
                  </a:lnTo>
                  <a:lnTo>
                    <a:pt x="111103" y="156267"/>
                  </a:lnTo>
                  <a:lnTo>
                    <a:pt x="115464" y="152034"/>
                  </a:lnTo>
                  <a:lnTo>
                    <a:pt x="119429" y="150273"/>
                  </a:lnTo>
                  <a:lnTo>
                    <a:pt x="123131" y="150155"/>
                  </a:lnTo>
                  <a:lnTo>
                    <a:pt x="126657" y="147960"/>
                  </a:lnTo>
                  <a:lnTo>
                    <a:pt x="133397" y="139878"/>
                  </a:lnTo>
                  <a:lnTo>
                    <a:pt x="138086" y="113314"/>
                  </a:lnTo>
                  <a:lnTo>
                    <a:pt x="139800" y="71932"/>
                  </a:lnTo>
                  <a:lnTo>
                    <a:pt x="138886" y="54933"/>
                  </a:lnTo>
                  <a:lnTo>
                    <a:pt x="126787" y="20199"/>
                  </a:lnTo>
                  <a:lnTo>
                    <a:pt x="117666" y="5886"/>
                  </a:lnTo>
                  <a:lnTo>
                    <a:pt x="111409" y="1239"/>
                  </a:lnTo>
                  <a:lnTo>
                    <a:pt x="108259" y="0"/>
                  </a:lnTo>
                  <a:lnTo>
                    <a:pt x="105102" y="232"/>
                  </a:lnTo>
                  <a:lnTo>
                    <a:pt x="98770" y="3311"/>
                  </a:lnTo>
                  <a:lnTo>
                    <a:pt x="86082" y="12854"/>
                  </a:lnTo>
                  <a:lnTo>
                    <a:pt x="79733" y="14919"/>
                  </a:lnTo>
                  <a:lnTo>
                    <a:pt x="77617" y="16528"/>
                  </a:lnTo>
                  <a:lnTo>
                    <a:pt x="75266" y="21138"/>
                  </a:lnTo>
                  <a:lnTo>
                    <a:pt x="73385" y="3562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SMARTInkShape-861">
              <a:extLst>
                <a:ext uri="{FF2B5EF4-FFF2-40B4-BE49-F238E27FC236}">
                  <a16:creationId xmlns:a16="http://schemas.microsoft.com/office/drawing/2014/main" id="{1C16EBBC-63D2-EDCD-AD69-BD39B059EDDE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6305550" y="64293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SMARTInkShape-862">
              <a:extLst>
                <a:ext uri="{FF2B5EF4-FFF2-40B4-BE49-F238E27FC236}">
                  <a16:creationId xmlns:a16="http://schemas.microsoft.com/office/drawing/2014/main" id="{EC52375E-3337-6B48-EEDB-FF977F3696AA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6391408" y="6220218"/>
              <a:ext cx="139327" cy="313933"/>
            </a:xfrm>
            <a:custGeom>
              <a:avLst/>
              <a:gdLst/>
              <a:ahLst/>
              <a:cxnLst/>
              <a:rect l="0" t="0" r="0" b="0"/>
              <a:pathLst>
                <a:path w="139327" h="313933">
                  <a:moveTo>
                    <a:pt x="95117" y="28182"/>
                  </a:moveTo>
                  <a:lnTo>
                    <a:pt x="95117" y="28182"/>
                  </a:lnTo>
                  <a:lnTo>
                    <a:pt x="103318" y="19981"/>
                  </a:lnTo>
                  <a:lnTo>
                    <a:pt x="102701" y="18481"/>
                  </a:lnTo>
                  <a:lnTo>
                    <a:pt x="95127" y="9143"/>
                  </a:lnTo>
                  <a:lnTo>
                    <a:pt x="95117" y="0"/>
                  </a:lnTo>
                  <a:lnTo>
                    <a:pt x="95117" y="8750"/>
                  </a:lnTo>
                  <a:lnTo>
                    <a:pt x="75819" y="50535"/>
                  </a:lnTo>
                  <a:lnTo>
                    <a:pt x="59101" y="87687"/>
                  </a:lnTo>
                  <a:lnTo>
                    <a:pt x="42769" y="110923"/>
                  </a:lnTo>
                  <a:lnTo>
                    <a:pt x="41168" y="115093"/>
                  </a:lnTo>
                  <a:lnTo>
                    <a:pt x="33746" y="122548"/>
                  </a:lnTo>
                  <a:lnTo>
                    <a:pt x="24450" y="130447"/>
                  </a:lnTo>
                  <a:lnTo>
                    <a:pt x="14323" y="145736"/>
                  </a:lnTo>
                  <a:lnTo>
                    <a:pt x="11584" y="153807"/>
                  </a:lnTo>
                  <a:lnTo>
                    <a:pt x="9795" y="156381"/>
                  </a:lnTo>
                  <a:lnTo>
                    <a:pt x="7543" y="158098"/>
                  </a:lnTo>
                  <a:lnTo>
                    <a:pt x="0" y="161473"/>
                  </a:lnTo>
                  <a:lnTo>
                    <a:pt x="36139" y="160473"/>
                  </a:lnTo>
                  <a:lnTo>
                    <a:pt x="83484" y="152399"/>
                  </a:lnTo>
                  <a:lnTo>
                    <a:pt x="106969" y="151026"/>
                  </a:lnTo>
                  <a:lnTo>
                    <a:pt x="128630" y="142313"/>
                  </a:lnTo>
                  <a:lnTo>
                    <a:pt x="130160" y="140253"/>
                  </a:lnTo>
                  <a:lnTo>
                    <a:pt x="132613" y="134398"/>
                  </a:lnTo>
                  <a:lnTo>
                    <a:pt x="133217" y="104512"/>
                  </a:lnTo>
                  <a:lnTo>
                    <a:pt x="133217" y="150146"/>
                  </a:lnTo>
                  <a:lnTo>
                    <a:pt x="137934" y="196564"/>
                  </a:lnTo>
                  <a:lnTo>
                    <a:pt x="136372" y="210969"/>
                  </a:lnTo>
                  <a:lnTo>
                    <a:pt x="139326" y="232036"/>
                  </a:lnTo>
                  <a:lnTo>
                    <a:pt x="133892" y="277030"/>
                  </a:lnTo>
                  <a:lnTo>
                    <a:pt x="133217" y="31393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7" name="SMARTInkShape-Group165">
            <a:extLst>
              <a:ext uri="{FF2B5EF4-FFF2-40B4-BE49-F238E27FC236}">
                <a16:creationId xmlns:a16="http://schemas.microsoft.com/office/drawing/2014/main" id="{7214499E-5819-6896-8F76-D9BD9EBE74A1}"/>
              </a:ext>
            </a:extLst>
          </p:cNvPr>
          <p:cNvGrpSpPr/>
          <p:nvPr/>
        </p:nvGrpSpPr>
        <p:grpSpPr>
          <a:xfrm>
            <a:off x="9668821" y="6219825"/>
            <a:ext cx="322895" cy="190501"/>
            <a:chOff x="9668821" y="6219825"/>
            <a:chExt cx="322895" cy="190501"/>
          </a:xfrm>
        </p:grpSpPr>
        <p:sp>
          <p:nvSpPr>
            <p:cNvPr id="214" name="SMARTInkShape-863">
              <a:extLst>
                <a:ext uri="{FF2B5EF4-FFF2-40B4-BE49-F238E27FC236}">
                  <a16:creationId xmlns:a16="http://schemas.microsoft.com/office/drawing/2014/main" id="{21699D93-A783-4E73-40EB-3A16C31DDB5B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9668821" y="6220408"/>
              <a:ext cx="93874" cy="141456"/>
            </a:xfrm>
            <a:custGeom>
              <a:avLst/>
              <a:gdLst/>
              <a:ahLst/>
              <a:cxnLst/>
              <a:rect l="0" t="0" r="0" b="0"/>
              <a:pathLst>
                <a:path w="93874" h="141456">
                  <a:moveTo>
                    <a:pt x="46679" y="47042"/>
                  </a:moveTo>
                  <a:lnTo>
                    <a:pt x="46679" y="47042"/>
                  </a:lnTo>
                  <a:lnTo>
                    <a:pt x="46679" y="37520"/>
                  </a:lnTo>
                  <a:lnTo>
                    <a:pt x="33422" y="37517"/>
                  </a:lnTo>
                  <a:lnTo>
                    <a:pt x="27382" y="40339"/>
                  </a:lnTo>
                  <a:lnTo>
                    <a:pt x="9823" y="55831"/>
                  </a:lnTo>
                  <a:lnTo>
                    <a:pt x="3841" y="67176"/>
                  </a:lnTo>
                  <a:lnTo>
                    <a:pt x="0" y="91706"/>
                  </a:lnTo>
                  <a:lnTo>
                    <a:pt x="4390" y="115661"/>
                  </a:lnTo>
                  <a:lnTo>
                    <a:pt x="12393" y="132756"/>
                  </a:lnTo>
                  <a:lnTo>
                    <a:pt x="18388" y="138054"/>
                  </a:lnTo>
                  <a:lnTo>
                    <a:pt x="21468" y="139467"/>
                  </a:lnTo>
                  <a:lnTo>
                    <a:pt x="40973" y="141455"/>
                  </a:lnTo>
                  <a:lnTo>
                    <a:pt x="52257" y="139097"/>
                  </a:lnTo>
                  <a:lnTo>
                    <a:pt x="64559" y="131820"/>
                  </a:lnTo>
                  <a:lnTo>
                    <a:pt x="91031" y="107342"/>
                  </a:lnTo>
                  <a:lnTo>
                    <a:pt x="93873" y="76344"/>
                  </a:lnTo>
                  <a:lnTo>
                    <a:pt x="93054" y="62182"/>
                  </a:lnTo>
                  <a:lnTo>
                    <a:pt x="86642" y="38475"/>
                  </a:lnTo>
                  <a:lnTo>
                    <a:pt x="74994" y="19910"/>
                  </a:lnTo>
                  <a:lnTo>
                    <a:pt x="67730" y="12758"/>
                  </a:lnTo>
                  <a:lnTo>
                    <a:pt x="49870" y="1384"/>
                  </a:lnTo>
                  <a:lnTo>
                    <a:pt x="42568" y="0"/>
                  </a:lnTo>
                  <a:lnTo>
                    <a:pt x="40764" y="864"/>
                  </a:lnTo>
                  <a:lnTo>
                    <a:pt x="39560" y="2498"/>
                  </a:lnTo>
                  <a:lnTo>
                    <a:pt x="38223" y="7137"/>
                  </a:lnTo>
                  <a:lnTo>
                    <a:pt x="37154" y="1846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SMARTInkShape-864">
              <a:extLst>
                <a:ext uri="{FF2B5EF4-FFF2-40B4-BE49-F238E27FC236}">
                  <a16:creationId xmlns:a16="http://schemas.microsoft.com/office/drawing/2014/main" id="{75C19C1D-625F-B527-1B29-4833B04E44B3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9829800" y="63531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1323" y="9525"/>
                  </a:lnTo>
                  <a:lnTo>
                    <a:pt x="883" y="8467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SMARTInkShape-865">
              <a:extLst>
                <a:ext uri="{FF2B5EF4-FFF2-40B4-BE49-F238E27FC236}">
                  <a16:creationId xmlns:a16="http://schemas.microsoft.com/office/drawing/2014/main" id="{DF6473CE-39A7-884E-D896-8D0C64232D5F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9877827" y="6219825"/>
              <a:ext cx="113889" cy="190501"/>
            </a:xfrm>
            <a:custGeom>
              <a:avLst/>
              <a:gdLst/>
              <a:ahLst/>
              <a:cxnLst/>
              <a:rect l="0" t="0" r="0" b="0"/>
              <a:pathLst>
                <a:path w="113889" h="190501">
                  <a:moveTo>
                    <a:pt x="56748" y="28575"/>
                  </a:moveTo>
                  <a:lnTo>
                    <a:pt x="56748" y="28575"/>
                  </a:lnTo>
                  <a:lnTo>
                    <a:pt x="56748" y="0"/>
                  </a:lnTo>
                  <a:lnTo>
                    <a:pt x="56748" y="31881"/>
                  </a:lnTo>
                  <a:lnTo>
                    <a:pt x="43491" y="64069"/>
                  </a:lnTo>
                  <a:lnTo>
                    <a:pt x="21448" y="95025"/>
                  </a:lnTo>
                  <a:lnTo>
                    <a:pt x="19200" y="107905"/>
                  </a:lnTo>
                  <a:lnTo>
                    <a:pt x="17959" y="110038"/>
                  </a:lnTo>
                  <a:lnTo>
                    <a:pt x="16071" y="111458"/>
                  </a:lnTo>
                  <a:lnTo>
                    <a:pt x="9530" y="114133"/>
                  </a:lnTo>
                  <a:lnTo>
                    <a:pt x="0" y="114296"/>
                  </a:lnTo>
                  <a:lnTo>
                    <a:pt x="45260" y="114300"/>
                  </a:lnTo>
                  <a:lnTo>
                    <a:pt x="61132" y="114300"/>
                  </a:lnTo>
                  <a:lnTo>
                    <a:pt x="66810" y="111478"/>
                  </a:lnTo>
                  <a:lnTo>
                    <a:pt x="72862" y="107755"/>
                  </a:lnTo>
                  <a:lnTo>
                    <a:pt x="82219" y="104599"/>
                  </a:lnTo>
                  <a:lnTo>
                    <a:pt x="88530" y="100111"/>
                  </a:lnTo>
                  <a:lnTo>
                    <a:pt x="92040" y="94588"/>
                  </a:lnTo>
                  <a:lnTo>
                    <a:pt x="92976" y="91634"/>
                  </a:lnTo>
                  <a:lnTo>
                    <a:pt x="94659" y="89664"/>
                  </a:lnTo>
                  <a:lnTo>
                    <a:pt x="99350" y="87476"/>
                  </a:lnTo>
                  <a:lnTo>
                    <a:pt x="101024" y="85834"/>
                  </a:lnTo>
                  <a:lnTo>
                    <a:pt x="104242" y="76638"/>
                  </a:lnTo>
                  <a:lnTo>
                    <a:pt x="104373" y="57269"/>
                  </a:lnTo>
                  <a:lnTo>
                    <a:pt x="104373" y="99968"/>
                  </a:lnTo>
                  <a:lnTo>
                    <a:pt x="105431" y="144152"/>
                  </a:lnTo>
                  <a:lnTo>
                    <a:pt x="111911" y="163745"/>
                  </a:lnTo>
                  <a:lnTo>
                    <a:pt x="113888" y="185943"/>
                  </a:lnTo>
                  <a:lnTo>
                    <a:pt x="112831" y="187462"/>
                  </a:lnTo>
                  <a:lnTo>
                    <a:pt x="111071" y="188474"/>
                  </a:lnTo>
                  <a:lnTo>
                    <a:pt x="104373" y="1905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0" name="SMARTInkShape-Group166">
            <a:extLst>
              <a:ext uri="{FF2B5EF4-FFF2-40B4-BE49-F238E27FC236}">
                <a16:creationId xmlns:a16="http://schemas.microsoft.com/office/drawing/2014/main" id="{C350E1F7-72A5-261D-A8D9-B016EE45033E}"/>
              </a:ext>
            </a:extLst>
          </p:cNvPr>
          <p:cNvGrpSpPr/>
          <p:nvPr/>
        </p:nvGrpSpPr>
        <p:grpSpPr>
          <a:xfrm>
            <a:off x="10290051" y="3238892"/>
            <a:ext cx="187450" cy="142484"/>
            <a:chOff x="10290051" y="3238892"/>
            <a:chExt cx="187450" cy="142484"/>
          </a:xfrm>
        </p:grpSpPr>
        <p:sp>
          <p:nvSpPr>
            <p:cNvPr id="218" name="SMARTInkShape-866">
              <a:extLst>
                <a:ext uri="{FF2B5EF4-FFF2-40B4-BE49-F238E27FC236}">
                  <a16:creationId xmlns:a16="http://schemas.microsoft.com/office/drawing/2014/main" id="{2556741A-F3FF-03BA-D99B-20630A8500E0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10290051" y="3238892"/>
              <a:ext cx="158875" cy="28184"/>
            </a:xfrm>
            <a:custGeom>
              <a:avLst/>
              <a:gdLst/>
              <a:ahLst/>
              <a:cxnLst/>
              <a:rect l="0" t="0" r="0" b="0"/>
              <a:pathLst>
                <a:path w="158875" h="28184">
                  <a:moveTo>
                    <a:pt x="35049" y="9133"/>
                  </a:moveTo>
                  <a:lnTo>
                    <a:pt x="35049" y="9133"/>
                  </a:lnTo>
                  <a:lnTo>
                    <a:pt x="35049" y="4077"/>
                  </a:lnTo>
                  <a:lnTo>
                    <a:pt x="33991" y="2587"/>
                  </a:lnTo>
                  <a:lnTo>
                    <a:pt x="32225" y="1594"/>
                  </a:lnTo>
                  <a:lnTo>
                    <a:pt x="26847" y="0"/>
                  </a:lnTo>
                  <a:lnTo>
                    <a:pt x="26407" y="928"/>
                  </a:lnTo>
                  <a:lnTo>
                    <a:pt x="25915" y="4781"/>
                  </a:lnTo>
                  <a:lnTo>
                    <a:pt x="24726" y="6231"/>
                  </a:lnTo>
                  <a:lnTo>
                    <a:pt x="20584" y="7844"/>
                  </a:lnTo>
                  <a:lnTo>
                    <a:pt x="0" y="9020"/>
                  </a:lnTo>
                  <a:lnTo>
                    <a:pt x="41" y="9058"/>
                  </a:lnTo>
                  <a:lnTo>
                    <a:pt x="42789" y="9130"/>
                  </a:lnTo>
                  <a:lnTo>
                    <a:pt x="89142" y="9133"/>
                  </a:lnTo>
                  <a:lnTo>
                    <a:pt x="134748" y="9133"/>
                  </a:lnTo>
                  <a:lnTo>
                    <a:pt x="139615" y="9133"/>
                  </a:lnTo>
                  <a:lnTo>
                    <a:pt x="147845" y="11955"/>
                  </a:lnTo>
                  <a:lnTo>
                    <a:pt x="151522" y="14190"/>
                  </a:lnTo>
                  <a:lnTo>
                    <a:pt x="153972" y="16738"/>
                  </a:lnTo>
                  <a:lnTo>
                    <a:pt x="158874" y="2818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SMARTInkShape-867">
              <a:extLst>
                <a:ext uri="{FF2B5EF4-FFF2-40B4-BE49-F238E27FC236}">
                  <a16:creationId xmlns:a16="http://schemas.microsoft.com/office/drawing/2014/main" id="{954F8C5A-92D8-9AB1-3881-1BB50C146B6D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10297848" y="3371850"/>
              <a:ext cx="179653" cy="9526"/>
            </a:xfrm>
            <a:custGeom>
              <a:avLst/>
              <a:gdLst/>
              <a:ahLst/>
              <a:cxnLst/>
              <a:rect l="0" t="0" r="0" b="0"/>
              <a:pathLst>
                <a:path w="179653" h="9526">
                  <a:moveTo>
                    <a:pt x="8202" y="0"/>
                  </a:moveTo>
                  <a:lnTo>
                    <a:pt x="8202" y="0"/>
                  </a:lnTo>
                  <a:lnTo>
                    <a:pt x="0" y="0"/>
                  </a:lnTo>
                  <a:lnTo>
                    <a:pt x="40478" y="0"/>
                  </a:lnTo>
                  <a:lnTo>
                    <a:pt x="85760" y="0"/>
                  </a:lnTo>
                  <a:lnTo>
                    <a:pt x="125357" y="0"/>
                  </a:lnTo>
                  <a:lnTo>
                    <a:pt x="169790" y="0"/>
                  </a:lnTo>
                  <a:lnTo>
                    <a:pt x="179652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4" name="SMARTInkShape-Group167">
            <a:extLst>
              <a:ext uri="{FF2B5EF4-FFF2-40B4-BE49-F238E27FC236}">
                <a16:creationId xmlns:a16="http://schemas.microsoft.com/office/drawing/2014/main" id="{C8F5EC71-6D90-E927-C6D6-1F6BA0015822}"/>
              </a:ext>
            </a:extLst>
          </p:cNvPr>
          <p:cNvGrpSpPr/>
          <p:nvPr/>
        </p:nvGrpSpPr>
        <p:grpSpPr>
          <a:xfrm>
            <a:off x="9296400" y="3933870"/>
            <a:ext cx="514351" cy="628606"/>
            <a:chOff x="9296400" y="3933870"/>
            <a:chExt cx="514351" cy="628606"/>
          </a:xfrm>
        </p:grpSpPr>
        <p:sp>
          <p:nvSpPr>
            <p:cNvPr id="221" name="SMARTInkShape-868">
              <a:extLst>
                <a:ext uri="{FF2B5EF4-FFF2-40B4-BE49-F238E27FC236}">
                  <a16:creationId xmlns:a16="http://schemas.microsoft.com/office/drawing/2014/main" id="{94543F9B-2F2D-37EC-AE9F-3443391C1910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9300868" y="4067601"/>
              <a:ext cx="14583" cy="304375"/>
            </a:xfrm>
            <a:custGeom>
              <a:avLst/>
              <a:gdLst/>
              <a:ahLst/>
              <a:cxnLst/>
              <a:rect l="0" t="0" r="0" b="0"/>
              <a:pathLst>
                <a:path w="14583" h="304375">
                  <a:moveTo>
                    <a:pt x="5057" y="18624"/>
                  </a:moveTo>
                  <a:lnTo>
                    <a:pt x="5057" y="18624"/>
                  </a:lnTo>
                  <a:lnTo>
                    <a:pt x="5057" y="0"/>
                  </a:lnTo>
                  <a:lnTo>
                    <a:pt x="5057" y="44441"/>
                  </a:lnTo>
                  <a:lnTo>
                    <a:pt x="0" y="85070"/>
                  </a:lnTo>
                  <a:lnTo>
                    <a:pt x="1912" y="120508"/>
                  </a:lnTo>
                  <a:lnTo>
                    <a:pt x="4126" y="161230"/>
                  </a:lnTo>
                  <a:lnTo>
                    <a:pt x="4781" y="201754"/>
                  </a:lnTo>
                  <a:lnTo>
                    <a:pt x="4976" y="240571"/>
                  </a:lnTo>
                  <a:lnTo>
                    <a:pt x="5041" y="281893"/>
                  </a:lnTo>
                  <a:lnTo>
                    <a:pt x="5050" y="293677"/>
                  </a:lnTo>
                  <a:lnTo>
                    <a:pt x="6110" y="297243"/>
                  </a:lnTo>
                  <a:lnTo>
                    <a:pt x="14582" y="30437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SMARTInkShape-869">
              <a:extLst>
                <a:ext uri="{FF2B5EF4-FFF2-40B4-BE49-F238E27FC236}">
                  <a16:creationId xmlns:a16="http://schemas.microsoft.com/office/drawing/2014/main" id="{14ED9BB3-B7C6-C3C5-C96A-1A6DC0F5D1DB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9296400" y="4058595"/>
              <a:ext cx="131873" cy="121880"/>
            </a:xfrm>
            <a:custGeom>
              <a:avLst/>
              <a:gdLst/>
              <a:ahLst/>
              <a:cxnLst/>
              <a:rect l="0" t="0" r="0" b="0"/>
              <a:pathLst>
                <a:path w="131873" h="121880">
                  <a:moveTo>
                    <a:pt x="9525" y="46680"/>
                  </a:moveTo>
                  <a:lnTo>
                    <a:pt x="9525" y="46680"/>
                  </a:lnTo>
                  <a:lnTo>
                    <a:pt x="38174" y="15209"/>
                  </a:lnTo>
                  <a:lnTo>
                    <a:pt x="41324" y="9824"/>
                  </a:lnTo>
                  <a:lnTo>
                    <a:pt x="46599" y="6234"/>
                  </a:lnTo>
                  <a:lnTo>
                    <a:pt x="72235" y="473"/>
                  </a:lnTo>
                  <a:lnTo>
                    <a:pt x="76733" y="0"/>
                  </a:lnTo>
                  <a:lnTo>
                    <a:pt x="93173" y="4391"/>
                  </a:lnTo>
                  <a:lnTo>
                    <a:pt x="116507" y="17452"/>
                  </a:lnTo>
                  <a:lnTo>
                    <a:pt x="122122" y="24019"/>
                  </a:lnTo>
                  <a:lnTo>
                    <a:pt x="128360" y="39784"/>
                  </a:lnTo>
                  <a:lnTo>
                    <a:pt x="131872" y="61453"/>
                  </a:lnTo>
                  <a:lnTo>
                    <a:pt x="127049" y="74765"/>
                  </a:lnTo>
                  <a:lnTo>
                    <a:pt x="118077" y="91338"/>
                  </a:lnTo>
                  <a:lnTo>
                    <a:pt x="116818" y="95502"/>
                  </a:lnTo>
                  <a:lnTo>
                    <a:pt x="99877" y="111476"/>
                  </a:lnTo>
                  <a:lnTo>
                    <a:pt x="83548" y="117811"/>
                  </a:lnTo>
                  <a:lnTo>
                    <a:pt x="42138" y="121879"/>
                  </a:lnTo>
                  <a:lnTo>
                    <a:pt x="10520" y="121624"/>
                  </a:lnTo>
                  <a:lnTo>
                    <a:pt x="0" y="11335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SMARTInkShape-870">
              <a:extLst>
                <a:ext uri="{FF2B5EF4-FFF2-40B4-BE49-F238E27FC236}">
                  <a16:creationId xmlns:a16="http://schemas.microsoft.com/office/drawing/2014/main" id="{83ED01A6-B4EC-702B-5DAC-DDB9F34D31FA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9641637" y="3933870"/>
              <a:ext cx="169114" cy="628606"/>
            </a:xfrm>
            <a:custGeom>
              <a:avLst/>
              <a:gdLst/>
              <a:ahLst/>
              <a:cxnLst/>
              <a:rect l="0" t="0" r="0" b="0"/>
              <a:pathLst>
                <a:path w="169114" h="628606">
                  <a:moveTo>
                    <a:pt x="169113" y="19005"/>
                  </a:moveTo>
                  <a:lnTo>
                    <a:pt x="169113" y="19005"/>
                  </a:lnTo>
                  <a:lnTo>
                    <a:pt x="169113" y="106"/>
                  </a:lnTo>
                  <a:lnTo>
                    <a:pt x="164056" y="0"/>
                  </a:lnTo>
                  <a:lnTo>
                    <a:pt x="158752" y="2797"/>
                  </a:lnTo>
                  <a:lnTo>
                    <a:pt x="129453" y="25926"/>
                  </a:lnTo>
                  <a:lnTo>
                    <a:pt x="96301" y="70546"/>
                  </a:lnTo>
                  <a:lnTo>
                    <a:pt x="71904" y="117593"/>
                  </a:lnTo>
                  <a:lnTo>
                    <a:pt x="57055" y="156166"/>
                  </a:lnTo>
                  <a:lnTo>
                    <a:pt x="43130" y="198287"/>
                  </a:lnTo>
                  <a:lnTo>
                    <a:pt x="28421" y="237578"/>
                  </a:lnTo>
                  <a:lnTo>
                    <a:pt x="17360" y="278854"/>
                  </a:lnTo>
                  <a:lnTo>
                    <a:pt x="10651" y="311235"/>
                  </a:lnTo>
                  <a:lnTo>
                    <a:pt x="4140" y="350321"/>
                  </a:lnTo>
                  <a:lnTo>
                    <a:pt x="541" y="389565"/>
                  </a:lnTo>
                  <a:lnTo>
                    <a:pt x="0" y="427115"/>
                  </a:lnTo>
                  <a:lnTo>
                    <a:pt x="3288" y="461443"/>
                  </a:lnTo>
                  <a:lnTo>
                    <a:pt x="14022" y="505901"/>
                  </a:lnTo>
                  <a:lnTo>
                    <a:pt x="24265" y="538862"/>
                  </a:lnTo>
                  <a:lnTo>
                    <a:pt x="50768" y="582465"/>
                  </a:lnTo>
                  <a:lnTo>
                    <a:pt x="70490" y="607136"/>
                  </a:lnTo>
                  <a:lnTo>
                    <a:pt x="73419" y="617298"/>
                  </a:lnTo>
                  <a:lnTo>
                    <a:pt x="73863" y="62860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7" name="SMARTInkShape-Group168">
            <a:extLst>
              <a:ext uri="{FF2B5EF4-FFF2-40B4-BE49-F238E27FC236}">
                <a16:creationId xmlns:a16="http://schemas.microsoft.com/office/drawing/2014/main" id="{AD761F00-4F68-C0D7-D9DB-F652D6561481}"/>
              </a:ext>
            </a:extLst>
          </p:cNvPr>
          <p:cNvGrpSpPr/>
          <p:nvPr/>
        </p:nvGrpSpPr>
        <p:grpSpPr>
          <a:xfrm>
            <a:off x="10601885" y="4143375"/>
            <a:ext cx="256616" cy="257176"/>
            <a:chOff x="10601885" y="4143375"/>
            <a:chExt cx="256616" cy="257176"/>
          </a:xfrm>
        </p:grpSpPr>
        <p:sp>
          <p:nvSpPr>
            <p:cNvPr id="225" name="SMARTInkShape-871">
              <a:extLst>
                <a:ext uri="{FF2B5EF4-FFF2-40B4-BE49-F238E27FC236}">
                  <a16:creationId xmlns:a16="http://schemas.microsoft.com/office/drawing/2014/main" id="{8D674848-7FB8-5E17-3E58-273F66982F63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10601885" y="4143375"/>
              <a:ext cx="199466" cy="257176"/>
            </a:xfrm>
            <a:custGeom>
              <a:avLst/>
              <a:gdLst/>
              <a:ahLst/>
              <a:cxnLst/>
              <a:rect l="0" t="0" r="0" b="0"/>
              <a:pathLst>
                <a:path w="199466" h="257176">
                  <a:moveTo>
                    <a:pt x="47065" y="0"/>
                  </a:moveTo>
                  <a:lnTo>
                    <a:pt x="47065" y="0"/>
                  </a:lnTo>
                  <a:lnTo>
                    <a:pt x="37575" y="9491"/>
                  </a:lnTo>
                  <a:lnTo>
                    <a:pt x="64548" y="8465"/>
                  </a:lnTo>
                  <a:lnTo>
                    <a:pt x="100206" y="1324"/>
                  </a:lnTo>
                  <a:lnTo>
                    <a:pt x="144123" y="8317"/>
                  </a:lnTo>
                  <a:lnTo>
                    <a:pt x="156524" y="11811"/>
                  </a:lnTo>
                  <a:lnTo>
                    <a:pt x="161312" y="14224"/>
                  </a:lnTo>
                  <a:lnTo>
                    <a:pt x="164506" y="16890"/>
                  </a:lnTo>
                  <a:lnTo>
                    <a:pt x="168052" y="22676"/>
                  </a:lnTo>
                  <a:lnTo>
                    <a:pt x="170049" y="31884"/>
                  </a:lnTo>
                  <a:lnTo>
                    <a:pt x="170641" y="46371"/>
                  </a:lnTo>
                  <a:lnTo>
                    <a:pt x="167958" y="55182"/>
                  </a:lnTo>
                  <a:lnTo>
                    <a:pt x="152512" y="80370"/>
                  </a:lnTo>
                  <a:lnTo>
                    <a:pt x="111042" y="116504"/>
                  </a:lnTo>
                  <a:lnTo>
                    <a:pt x="64841" y="154089"/>
                  </a:lnTo>
                  <a:lnTo>
                    <a:pt x="39776" y="181616"/>
                  </a:lnTo>
                  <a:lnTo>
                    <a:pt x="9024" y="227780"/>
                  </a:lnTo>
                  <a:lnTo>
                    <a:pt x="1334" y="236082"/>
                  </a:lnTo>
                  <a:lnTo>
                    <a:pt x="281" y="240039"/>
                  </a:lnTo>
                  <a:lnTo>
                    <a:pt x="0" y="242576"/>
                  </a:lnTo>
                  <a:lnTo>
                    <a:pt x="1931" y="244267"/>
                  </a:lnTo>
                  <a:lnTo>
                    <a:pt x="13702" y="246647"/>
                  </a:lnTo>
                  <a:lnTo>
                    <a:pt x="60990" y="247591"/>
                  </a:lnTo>
                  <a:lnTo>
                    <a:pt x="105461" y="247642"/>
                  </a:lnTo>
                  <a:lnTo>
                    <a:pt x="124810" y="248706"/>
                  </a:lnTo>
                  <a:lnTo>
                    <a:pt x="144857" y="255851"/>
                  </a:lnTo>
                  <a:lnTo>
                    <a:pt x="199465" y="2571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SMARTInkShape-872">
              <a:extLst>
                <a:ext uri="{FF2B5EF4-FFF2-40B4-BE49-F238E27FC236}">
                  <a16:creationId xmlns:a16="http://schemas.microsoft.com/office/drawing/2014/main" id="{E5FDC8DB-D3B7-A85C-BB2F-41BA60D0DC01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10620375" y="4267252"/>
              <a:ext cx="238126" cy="28524"/>
            </a:xfrm>
            <a:custGeom>
              <a:avLst/>
              <a:gdLst/>
              <a:ahLst/>
              <a:cxnLst/>
              <a:rect l="0" t="0" r="0" b="0"/>
              <a:pathLst>
                <a:path w="238126" h="28524">
                  <a:moveTo>
                    <a:pt x="0" y="9473"/>
                  </a:moveTo>
                  <a:lnTo>
                    <a:pt x="0" y="9473"/>
                  </a:lnTo>
                  <a:lnTo>
                    <a:pt x="0" y="4416"/>
                  </a:lnTo>
                  <a:lnTo>
                    <a:pt x="1058" y="2927"/>
                  </a:lnTo>
                  <a:lnTo>
                    <a:pt x="2824" y="1934"/>
                  </a:lnTo>
                  <a:lnTo>
                    <a:pt x="13184" y="537"/>
                  </a:lnTo>
                  <a:lnTo>
                    <a:pt x="60202" y="0"/>
                  </a:lnTo>
                  <a:lnTo>
                    <a:pt x="104511" y="6501"/>
                  </a:lnTo>
                  <a:lnTo>
                    <a:pt x="140561" y="9651"/>
                  </a:lnTo>
                  <a:lnTo>
                    <a:pt x="185027" y="16838"/>
                  </a:lnTo>
                  <a:lnTo>
                    <a:pt x="199709" y="19096"/>
                  </a:lnTo>
                  <a:lnTo>
                    <a:pt x="238125" y="2852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2" name="SMARTInkShape-Group169">
            <a:extLst>
              <a:ext uri="{FF2B5EF4-FFF2-40B4-BE49-F238E27FC236}">
                <a16:creationId xmlns:a16="http://schemas.microsoft.com/office/drawing/2014/main" id="{D55D5825-D42D-D5AE-B4B5-5DC7F8BF8376}"/>
              </a:ext>
            </a:extLst>
          </p:cNvPr>
          <p:cNvGrpSpPr/>
          <p:nvPr/>
        </p:nvGrpSpPr>
        <p:grpSpPr>
          <a:xfrm>
            <a:off x="9953871" y="4114800"/>
            <a:ext cx="485527" cy="238126"/>
            <a:chOff x="9953871" y="4114800"/>
            <a:chExt cx="485527" cy="238126"/>
          </a:xfrm>
        </p:grpSpPr>
        <p:sp>
          <p:nvSpPr>
            <p:cNvPr id="228" name="SMARTInkShape-873">
              <a:extLst>
                <a:ext uri="{FF2B5EF4-FFF2-40B4-BE49-F238E27FC236}">
                  <a16:creationId xmlns:a16="http://schemas.microsoft.com/office/drawing/2014/main" id="{9EB43228-8C6D-D834-1ECC-4EC5B6017B1A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10262470" y="4133850"/>
              <a:ext cx="176928" cy="219076"/>
            </a:xfrm>
            <a:custGeom>
              <a:avLst/>
              <a:gdLst/>
              <a:ahLst/>
              <a:cxnLst/>
              <a:rect l="0" t="0" r="0" b="0"/>
              <a:pathLst>
                <a:path w="176928" h="219076">
                  <a:moveTo>
                    <a:pt x="157880" y="9525"/>
                  </a:moveTo>
                  <a:lnTo>
                    <a:pt x="157880" y="9525"/>
                  </a:lnTo>
                  <a:lnTo>
                    <a:pt x="162937" y="9525"/>
                  </a:lnTo>
                  <a:lnTo>
                    <a:pt x="164426" y="8467"/>
                  </a:lnTo>
                  <a:lnTo>
                    <a:pt x="165418" y="6703"/>
                  </a:lnTo>
                  <a:lnTo>
                    <a:pt x="167402" y="10"/>
                  </a:lnTo>
                  <a:lnTo>
                    <a:pt x="176927" y="0"/>
                  </a:lnTo>
                  <a:lnTo>
                    <a:pt x="171872" y="0"/>
                  </a:lnTo>
                  <a:lnTo>
                    <a:pt x="170384" y="1058"/>
                  </a:lnTo>
                  <a:lnTo>
                    <a:pt x="169392" y="2822"/>
                  </a:lnTo>
                  <a:lnTo>
                    <a:pt x="168728" y="5057"/>
                  </a:lnTo>
                  <a:lnTo>
                    <a:pt x="167228" y="6546"/>
                  </a:lnTo>
                  <a:lnTo>
                    <a:pt x="157219" y="11759"/>
                  </a:lnTo>
                  <a:lnTo>
                    <a:pt x="154264" y="14189"/>
                  </a:lnTo>
                  <a:lnTo>
                    <a:pt x="145337" y="16890"/>
                  </a:lnTo>
                  <a:lnTo>
                    <a:pt x="135372" y="19148"/>
                  </a:lnTo>
                  <a:lnTo>
                    <a:pt x="88793" y="44535"/>
                  </a:lnTo>
                  <a:lnTo>
                    <a:pt x="75439" y="52942"/>
                  </a:lnTo>
                  <a:lnTo>
                    <a:pt x="60662" y="56962"/>
                  </a:lnTo>
                  <a:lnTo>
                    <a:pt x="58144" y="59141"/>
                  </a:lnTo>
                  <a:lnTo>
                    <a:pt x="56464" y="61652"/>
                  </a:lnTo>
                  <a:lnTo>
                    <a:pt x="26112" y="84246"/>
                  </a:lnTo>
                  <a:lnTo>
                    <a:pt x="16468" y="85595"/>
                  </a:lnTo>
                  <a:lnTo>
                    <a:pt x="6932" y="85714"/>
                  </a:lnTo>
                  <a:lnTo>
                    <a:pt x="6448" y="86776"/>
                  </a:lnTo>
                  <a:lnTo>
                    <a:pt x="5518" y="94857"/>
                  </a:lnTo>
                  <a:lnTo>
                    <a:pt x="0" y="95172"/>
                  </a:lnTo>
                  <a:lnTo>
                    <a:pt x="4549" y="95240"/>
                  </a:lnTo>
                  <a:lnTo>
                    <a:pt x="5203" y="100303"/>
                  </a:lnTo>
                  <a:lnTo>
                    <a:pt x="6354" y="101794"/>
                  </a:lnTo>
                  <a:lnTo>
                    <a:pt x="18713" y="109439"/>
                  </a:lnTo>
                  <a:lnTo>
                    <a:pt x="21945" y="114962"/>
                  </a:lnTo>
                  <a:lnTo>
                    <a:pt x="22807" y="117916"/>
                  </a:lnTo>
                  <a:lnTo>
                    <a:pt x="25498" y="119886"/>
                  </a:lnTo>
                  <a:lnTo>
                    <a:pt x="42203" y="125869"/>
                  </a:lnTo>
                  <a:lnTo>
                    <a:pt x="81056" y="149631"/>
                  </a:lnTo>
                  <a:lnTo>
                    <a:pt x="112069" y="160439"/>
                  </a:lnTo>
                  <a:lnTo>
                    <a:pt x="114638" y="161992"/>
                  </a:lnTo>
                  <a:lnTo>
                    <a:pt x="116353" y="164086"/>
                  </a:lnTo>
                  <a:lnTo>
                    <a:pt x="117495" y="166541"/>
                  </a:lnTo>
                  <a:lnTo>
                    <a:pt x="119315" y="168178"/>
                  </a:lnTo>
                  <a:lnTo>
                    <a:pt x="124160" y="169995"/>
                  </a:lnTo>
                  <a:lnTo>
                    <a:pt x="125875" y="171539"/>
                  </a:lnTo>
                  <a:lnTo>
                    <a:pt x="138398" y="189981"/>
                  </a:lnTo>
                  <a:lnTo>
                    <a:pt x="147952" y="199619"/>
                  </a:lnTo>
                  <a:lnTo>
                    <a:pt x="148235" y="204961"/>
                  </a:lnTo>
                  <a:lnTo>
                    <a:pt x="149334" y="206491"/>
                  </a:lnTo>
                  <a:lnTo>
                    <a:pt x="151125" y="207510"/>
                  </a:lnTo>
                  <a:lnTo>
                    <a:pt x="153377" y="208190"/>
                  </a:lnTo>
                  <a:lnTo>
                    <a:pt x="154878" y="209702"/>
                  </a:lnTo>
                  <a:lnTo>
                    <a:pt x="157880" y="2190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SMARTInkShape-874">
              <a:extLst>
                <a:ext uri="{FF2B5EF4-FFF2-40B4-BE49-F238E27FC236}">
                  <a16:creationId xmlns:a16="http://schemas.microsoft.com/office/drawing/2014/main" id="{21A45ECE-4872-12F5-E0D6-4E83173E2809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9953871" y="4173322"/>
              <a:ext cx="133105" cy="141076"/>
            </a:xfrm>
            <a:custGeom>
              <a:avLst/>
              <a:gdLst/>
              <a:ahLst/>
              <a:cxnLst/>
              <a:rect l="0" t="0" r="0" b="0"/>
              <a:pathLst>
                <a:path w="133105" h="141076">
                  <a:moveTo>
                    <a:pt x="18804" y="36728"/>
                  </a:moveTo>
                  <a:lnTo>
                    <a:pt x="18804" y="36728"/>
                  </a:lnTo>
                  <a:lnTo>
                    <a:pt x="23861" y="31671"/>
                  </a:lnTo>
                  <a:lnTo>
                    <a:pt x="26342" y="26367"/>
                  </a:lnTo>
                  <a:lnTo>
                    <a:pt x="27006" y="23471"/>
                  </a:lnTo>
                  <a:lnTo>
                    <a:pt x="32995" y="14338"/>
                  </a:lnTo>
                  <a:lnTo>
                    <a:pt x="38517" y="10902"/>
                  </a:lnTo>
                  <a:lnTo>
                    <a:pt x="45628" y="8696"/>
                  </a:lnTo>
                  <a:lnTo>
                    <a:pt x="51917" y="3258"/>
                  </a:lnTo>
                  <a:lnTo>
                    <a:pt x="60331" y="686"/>
                  </a:lnTo>
                  <a:lnTo>
                    <a:pt x="65539" y="0"/>
                  </a:lnTo>
                  <a:lnTo>
                    <a:pt x="74147" y="2060"/>
                  </a:lnTo>
                  <a:lnTo>
                    <a:pt x="83240" y="6949"/>
                  </a:lnTo>
                  <a:lnTo>
                    <a:pt x="79759" y="22966"/>
                  </a:lnTo>
                  <a:lnTo>
                    <a:pt x="49773" y="67091"/>
                  </a:lnTo>
                  <a:lnTo>
                    <a:pt x="2564" y="110370"/>
                  </a:lnTo>
                  <a:lnTo>
                    <a:pt x="1004" y="114614"/>
                  </a:lnTo>
                  <a:lnTo>
                    <a:pt x="0" y="120905"/>
                  </a:lnTo>
                  <a:lnTo>
                    <a:pt x="978" y="121421"/>
                  </a:lnTo>
                  <a:lnTo>
                    <a:pt x="47702" y="134194"/>
                  </a:lnTo>
                  <a:lnTo>
                    <a:pt x="66524" y="139337"/>
                  </a:lnTo>
                  <a:lnTo>
                    <a:pt x="96904" y="141075"/>
                  </a:lnTo>
                  <a:lnTo>
                    <a:pt x="133104" y="13197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SMARTInkShape-875">
              <a:extLst>
                <a:ext uri="{FF2B5EF4-FFF2-40B4-BE49-F238E27FC236}">
                  <a16:creationId xmlns:a16="http://schemas.microsoft.com/office/drawing/2014/main" id="{1B026F38-F00B-782E-E4FB-88A2459E6140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10087717" y="4144034"/>
              <a:ext cx="74136" cy="161267"/>
            </a:xfrm>
            <a:custGeom>
              <a:avLst/>
              <a:gdLst/>
              <a:ahLst/>
              <a:cxnLst/>
              <a:rect l="0" t="0" r="0" b="0"/>
              <a:pathLst>
                <a:path w="74136" h="161267">
                  <a:moveTo>
                    <a:pt x="65933" y="37441"/>
                  </a:moveTo>
                  <a:lnTo>
                    <a:pt x="65933" y="37441"/>
                  </a:lnTo>
                  <a:lnTo>
                    <a:pt x="65933" y="32384"/>
                  </a:lnTo>
                  <a:lnTo>
                    <a:pt x="74135" y="6850"/>
                  </a:lnTo>
                  <a:lnTo>
                    <a:pt x="73517" y="4347"/>
                  </a:lnTo>
                  <a:lnTo>
                    <a:pt x="72047" y="2678"/>
                  </a:lnTo>
                  <a:lnTo>
                    <a:pt x="67592" y="824"/>
                  </a:lnTo>
                  <a:lnTo>
                    <a:pt x="62084" y="0"/>
                  </a:lnTo>
                  <a:lnTo>
                    <a:pt x="42920" y="9649"/>
                  </a:lnTo>
                  <a:lnTo>
                    <a:pt x="7700" y="39082"/>
                  </a:lnTo>
                  <a:lnTo>
                    <a:pt x="3010" y="49107"/>
                  </a:lnTo>
                  <a:lnTo>
                    <a:pt x="0" y="67733"/>
                  </a:lnTo>
                  <a:lnTo>
                    <a:pt x="2409" y="74893"/>
                  </a:lnTo>
                  <a:lnTo>
                    <a:pt x="12580" y="88113"/>
                  </a:lnTo>
                  <a:lnTo>
                    <a:pt x="21408" y="91712"/>
                  </a:lnTo>
                  <a:lnTo>
                    <a:pt x="44320" y="99079"/>
                  </a:lnTo>
                  <a:lnTo>
                    <a:pt x="65177" y="110992"/>
                  </a:lnTo>
                  <a:lnTo>
                    <a:pt x="68603" y="111875"/>
                  </a:lnTo>
                  <a:lnTo>
                    <a:pt x="70889" y="114580"/>
                  </a:lnTo>
                  <a:lnTo>
                    <a:pt x="73427" y="123231"/>
                  </a:lnTo>
                  <a:lnTo>
                    <a:pt x="73046" y="127442"/>
                  </a:lnTo>
                  <a:lnTo>
                    <a:pt x="69800" y="134944"/>
                  </a:lnTo>
                  <a:lnTo>
                    <a:pt x="53015" y="154835"/>
                  </a:lnTo>
                  <a:lnTo>
                    <a:pt x="37358" y="16126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SMARTInkShape-876">
              <a:extLst>
                <a:ext uri="{FF2B5EF4-FFF2-40B4-BE49-F238E27FC236}">
                  <a16:creationId xmlns:a16="http://schemas.microsoft.com/office/drawing/2014/main" id="{3CB3392A-6F0E-D970-2413-AF74A7DE6619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10153650" y="4114800"/>
              <a:ext cx="104776" cy="28576"/>
            </a:xfrm>
            <a:custGeom>
              <a:avLst/>
              <a:gdLst/>
              <a:ahLst/>
              <a:cxnLst/>
              <a:rect l="0" t="0" r="0" b="0"/>
              <a:pathLst>
                <a:path w="104776" h="28576">
                  <a:moveTo>
                    <a:pt x="0" y="28575"/>
                  </a:moveTo>
                  <a:lnTo>
                    <a:pt x="0" y="28575"/>
                  </a:lnTo>
                  <a:lnTo>
                    <a:pt x="21458" y="15318"/>
                  </a:lnTo>
                  <a:lnTo>
                    <a:pt x="36151" y="1832"/>
                  </a:lnTo>
                  <a:lnTo>
                    <a:pt x="40056" y="815"/>
                  </a:lnTo>
                  <a:lnTo>
                    <a:pt x="87542" y="2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5" name="SMARTInkShape-Group170">
            <a:extLst>
              <a:ext uri="{FF2B5EF4-FFF2-40B4-BE49-F238E27FC236}">
                <a16:creationId xmlns:a16="http://schemas.microsoft.com/office/drawing/2014/main" id="{FD584199-464A-F38D-0258-2988EFE9CDDF}"/>
              </a:ext>
            </a:extLst>
          </p:cNvPr>
          <p:cNvGrpSpPr/>
          <p:nvPr/>
        </p:nvGrpSpPr>
        <p:grpSpPr>
          <a:xfrm>
            <a:off x="9736428" y="4154224"/>
            <a:ext cx="188623" cy="151077"/>
            <a:chOff x="9736428" y="4154224"/>
            <a:chExt cx="188623" cy="151077"/>
          </a:xfrm>
        </p:grpSpPr>
        <p:sp>
          <p:nvSpPr>
            <p:cNvPr id="233" name="SMARTInkShape-877">
              <a:extLst>
                <a:ext uri="{FF2B5EF4-FFF2-40B4-BE49-F238E27FC236}">
                  <a16:creationId xmlns:a16="http://schemas.microsoft.com/office/drawing/2014/main" id="{43D2495A-210C-1CDF-63A7-BC2CE53547EA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9736428" y="4154224"/>
              <a:ext cx="129526" cy="131004"/>
            </a:xfrm>
            <a:custGeom>
              <a:avLst/>
              <a:gdLst/>
              <a:ahLst/>
              <a:cxnLst/>
              <a:rect l="0" t="0" r="0" b="0"/>
              <a:pathLst>
                <a:path w="129526" h="131004">
                  <a:moveTo>
                    <a:pt x="45747" y="17726"/>
                  </a:moveTo>
                  <a:lnTo>
                    <a:pt x="45747" y="17726"/>
                  </a:lnTo>
                  <a:lnTo>
                    <a:pt x="45747" y="0"/>
                  </a:lnTo>
                  <a:lnTo>
                    <a:pt x="40690" y="4125"/>
                  </a:lnTo>
                  <a:lnTo>
                    <a:pt x="20238" y="25267"/>
                  </a:lnTo>
                  <a:lnTo>
                    <a:pt x="2346" y="58326"/>
                  </a:lnTo>
                  <a:lnTo>
                    <a:pt x="0" y="66815"/>
                  </a:lnTo>
                  <a:lnTo>
                    <a:pt x="3735" y="87657"/>
                  </a:lnTo>
                  <a:lnTo>
                    <a:pt x="11544" y="103828"/>
                  </a:lnTo>
                  <a:lnTo>
                    <a:pt x="30210" y="124261"/>
                  </a:lnTo>
                  <a:lnTo>
                    <a:pt x="38136" y="128575"/>
                  </a:lnTo>
                  <a:lnTo>
                    <a:pt x="63718" y="131003"/>
                  </a:lnTo>
                  <a:lnTo>
                    <a:pt x="103538" y="123735"/>
                  </a:lnTo>
                  <a:lnTo>
                    <a:pt x="107557" y="121208"/>
                  </a:lnTo>
                  <a:lnTo>
                    <a:pt x="118272" y="107536"/>
                  </a:lnTo>
                  <a:lnTo>
                    <a:pt x="124899" y="96094"/>
                  </a:lnTo>
                  <a:lnTo>
                    <a:pt x="129525" y="72696"/>
                  </a:lnTo>
                  <a:lnTo>
                    <a:pt x="125837" y="45655"/>
                  </a:lnTo>
                  <a:lnTo>
                    <a:pt x="118032" y="32608"/>
                  </a:lnTo>
                  <a:lnTo>
                    <a:pt x="95774" y="15609"/>
                  </a:lnTo>
                  <a:lnTo>
                    <a:pt x="82324" y="10396"/>
                  </a:lnTo>
                  <a:lnTo>
                    <a:pt x="50420" y="16595"/>
                  </a:lnTo>
                  <a:lnTo>
                    <a:pt x="48863" y="18030"/>
                  </a:lnTo>
                  <a:lnTo>
                    <a:pt x="45747" y="2725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SMARTInkShape-878">
              <a:extLst>
                <a:ext uri="{FF2B5EF4-FFF2-40B4-BE49-F238E27FC236}">
                  <a16:creationId xmlns:a16="http://schemas.microsoft.com/office/drawing/2014/main" id="{845B7F10-F32E-5BBA-F593-CBDD80706E6D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9919562" y="4305300"/>
              <a:ext cx="5489" cy="1"/>
            </a:xfrm>
            <a:custGeom>
              <a:avLst/>
              <a:gdLst/>
              <a:ahLst/>
              <a:cxnLst/>
              <a:rect l="0" t="0" r="0" b="0"/>
              <a:pathLst>
                <a:path w="5489" h="1">
                  <a:moveTo>
                    <a:pt x="5488" y="0"/>
                  </a:moveTo>
                  <a:lnTo>
                    <a:pt x="5488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1" name="SMARTInkShape-Group171">
            <a:extLst>
              <a:ext uri="{FF2B5EF4-FFF2-40B4-BE49-F238E27FC236}">
                <a16:creationId xmlns:a16="http://schemas.microsoft.com/office/drawing/2014/main" id="{F5BBC51D-4B7E-7D5F-E5D3-49EDF627DB71}"/>
              </a:ext>
            </a:extLst>
          </p:cNvPr>
          <p:cNvGrpSpPr/>
          <p:nvPr/>
        </p:nvGrpSpPr>
        <p:grpSpPr>
          <a:xfrm>
            <a:off x="11016485" y="4071212"/>
            <a:ext cx="936818" cy="462689"/>
            <a:chOff x="11016485" y="4071212"/>
            <a:chExt cx="936818" cy="462689"/>
          </a:xfrm>
        </p:grpSpPr>
        <p:sp>
          <p:nvSpPr>
            <p:cNvPr id="236" name="SMARTInkShape-879">
              <a:extLst>
                <a:ext uri="{FF2B5EF4-FFF2-40B4-BE49-F238E27FC236}">
                  <a16:creationId xmlns:a16="http://schemas.microsoft.com/office/drawing/2014/main" id="{A97B081B-0C35-1D81-DA37-2DF29EDD7753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11016485" y="4182799"/>
              <a:ext cx="156341" cy="151077"/>
            </a:xfrm>
            <a:custGeom>
              <a:avLst/>
              <a:gdLst/>
              <a:ahLst/>
              <a:cxnLst/>
              <a:rect l="0" t="0" r="0" b="0"/>
              <a:pathLst>
                <a:path w="156341" h="151077">
                  <a:moveTo>
                    <a:pt x="127765" y="8201"/>
                  </a:moveTo>
                  <a:lnTo>
                    <a:pt x="127765" y="8201"/>
                  </a:lnTo>
                  <a:lnTo>
                    <a:pt x="132822" y="8201"/>
                  </a:lnTo>
                  <a:lnTo>
                    <a:pt x="134311" y="7143"/>
                  </a:lnTo>
                  <a:lnTo>
                    <a:pt x="135303" y="5379"/>
                  </a:lnTo>
                  <a:lnTo>
                    <a:pt x="135967" y="3144"/>
                  </a:lnTo>
                  <a:lnTo>
                    <a:pt x="137467" y="1655"/>
                  </a:lnTo>
                  <a:lnTo>
                    <a:pt x="141956" y="0"/>
                  </a:lnTo>
                  <a:lnTo>
                    <a:pt x="143575" y="617"/>
                  </a:lnTo>
                  <a:lnTo>
                    <a:pt x="144654" y="2087"/>
                  </a:lnTo>
                  <a:lnTo>
                    <a:pt x="145374" y="4125"/>
                  </a:lnTo>
                  <a:lnTo>
                    <a:pt x="145855" y="4425"/>
                  </a:lnTo>
                  <a:lnTo>
                    <a:pt x="146174" y="3567"/>
                  </a:lnTo>
                  <a:lnTo>
                    <a:pt x="146388" y="1937"/>
                  </a:lnTo>
                  <a:lnTo>
                    <a:pt x="140980" y="5770"/>
                  </a:lnTo>
                  <a:lnTo>
                    <a:pt x="130463" y="13471"/>
                  </a:lnTo>
                  <a:lnTo>
                    <a:pt x="87145" y="38994"/>
                  </a:lnTo>
                  <a:lnTo>
                    <a:pt x="40773" y="54217"/>
                  </a:lnTo>
                  <a:lnTo>
                    <a:pt x="19995" y="69658"/>
                  </a:lnTo>
                  <a:lnTo>
                    <a:pt x="8110" y="79562"/>
                  </a:lnTo>
                  <a:lnTo>
                    <a:pt x="0" y="82967"/>
                  </a:lnTo>
                  <a:lnTo>
                    <a:pt x="256" y="83445"/>
                  </a:lnTo>
                  <a:lnTo>
                    <a:pt x="44580" y="97642"/>
                  </a:lnTo>
                  <a:lnTo>
                    <a:pt x="90000" y="113047"/>
                  </a:lnTo>
                  <a:lnTo>
                    <a:pt x="112695" y="122522"/>
                  </a:lnTo>
                  <a:lnTo>
                    <a:pt x="126124" y="129210"/>
                  </a:lnTo>
                  <a:lnTo>
                    <a:pt x="133386" y="131833"/>
                  </a:lnTo>
                  <a:lnTo>
                    <a:pt x="156340" y="15107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SMARTInkShape-880">
              <a:extLst>
                <a:ext uri="{FF2B5EF4-FFF2-40B4-BE49-F238E27FC236}">
                  <a16:creationId xmlns:a16="http://schemas.microsoft.com/office/drawing/2014/main" id="{17F767F6-816B-06D5-CE28-9D5C4EDA5E5C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11341329" y="4183404"/>
              <a:ext cx="168668" cy="149943"/>
            </a:xfrm>
            <a:custGeom>
              <a:avLst/>
              <a:gdLst/>
              <a:ahLst/>
              <a:cxnLst/>
              <a:rect l="0" t="0" r="0" b="0"/>
              <a:pathLst>
                <a:path w="168668" h="149943">
                  <a:moveTo>
                    <a:pt x="60096" y="55221"/>
                  </a:moveTo>
                  <a:lnTo>
                    <a:pt x="60096" y="55221"/>
                  </a:lnTo>
                  <a:lnTo>
                    <a:pt x="75283" y="38974"/>
                  </a:lnTo>
                  <a:lnTo>
                    <a:pt x="78002" y="29711"/>
                  </a:lnTo>
                  <a:lnTo>
                    <a:pt x="78638" y="23422"/>
                  </a:lnTo>
                  <a:lnTo>
                    <a:pt x="77748" y="21322"/>
                  </a:lnTo>
                  <a:lnTo>
                    <a:pt x="76098" y="19922"/>
                  </a:lnTo>
                  <a:lnTo>
                    <a:pt x="71442" y="17307"/>
                  </a:lnTo>
                  <a:lnTo>
                    <a:pt x="65844" y="12617"/>
                  </a:lnTo>
                  <a:lnTo>
                    <a:pt x="62870" y="12002"/>
                  </a:lnTo>
                  <a:lnTo>
                    <a:pt x="59829" y="12650"/>
                  </a:lnTo>
                  <a:lnTo>
                    <a:pt x="16397" y="38318"/>
                  </a:lnTo>
                  <a:lnTo>
                    <a:pt x="6102" y="50884"/>
                  </a:lnTo>
                  <a:lnTo>
                    <a:pt x="1876" y="58679"/>
                  </a:lnTo>
                  <a:lnTo>
                    <a:pt x="0" y="78630"/>
                  </a:lnTo>
                  <a:lnTo>
                    <a:pt x="3754" y="99492"/>
                  </a:lnTo>
                  <a:lnTo>
                    <a:pt x="17766" y="123136"/>
                  </a:lnTo>
                  <a:lnTo>
                    <a:pt x="29289" y="136911"/>
                  </a:lnTo>
                  <a:lnTo>
                    <a:pt x="47110" y="144445"/>
                  </a:lnTo>
                  <a:lnTo>
                    <a:pt x="92340" y="149942"/>
                  </a:lnTo>
                  <a:lnTo>
                    <a:pt x="118334" y="147492"/>
                  </a:lnTo>
                  <a:lnTo>
                    <a:pt x="135720" y="141739"/>
                  </a:lnTo>
                  <a:lnTo>
                    <a:pt x="155293" y="127658"/>
                  </a:lnTo>
                  <a:lnTo>
                    <a:pt x="160614" y="119871"/>
                  </a:lnTo>
                  <a:lnTo>
                    <a:pt x="168667" y="99423"/>
                  </a:lnTo>
                  <a:lnTo>
                    <a:pt x="167642" y="68201"/>
                  </a:lnTo>
                  <a:lnTo>
                    <a:pt x="160636" y="37195"/>
                  </a:lnTo>
                  <a:lnTo>
                    <a:pt x="146800" y="12956"/>
                  </a:lnTo>
                  <a:lnTo>
                    <a:pt x="135319" y="4686"/>
                  </a:lnTo>
                  <a:lnTo>
                    <a:pt x="116957" y="31"/>
                  </a:lnTo>
                  <a:lnTo>
                    <a:pt x="105476" y="0"/>
                  </a:lnTo>
                  <a:lnTo>
                    <a:pt x="69621" y="1712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SMARTInkShape-881">
              <a:extLst>
                <a:ext uri="{FF2B5EF4-FFF2-40B4-BE49-F238E27FC236}">
                  <a16:creationId xmlns:a16="http://schemas.microsoft.com/office/drawing/2014/main" id="{71F44AA3-024A-A740-E1DA-1DAB9913D532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11572875" y="44100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SMARTInkShape-882">
              <a:extLst>
                <a:ext uri="{FF2B5EF4-FFF2-40B4-BE49-F238E27FC236}">
                  <a16:creationId xmlns:a16="http://schemas.microsoft.com/office/drawing/2014/main" id="{77316192-C983-7E96-D568-20D880AFC8DE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11668127" y="4171950"/>
              <a:ext cx="142872" cy="233605"/>
            </a:xfrm>
            <a:custGeom>
              <a:avLst/>
              <a:gdLst/>
              <a:ahLst/>
              <a:cxnLst/>
              <a:rect l="0" t="0" r="0" b="0"/>
              <a:pathLst>
                <a:path w="142872" h="233605">
                  <a:moveTo>
                    <a:pt x="76198" y="28575"/>
                  </a:moveTo>
                  <a:lnTo>
                    <a:pt x="76198" y="28575"/>
                  </a:lnTo>
                  <a:lnTo>
                    <a:pt x="84400" y="28575"/>
                  </a:lnTo>
                  <a:lnTo>
                    <a:pt x="84840" y="27517"/>
                  </a:lnTo>
                  <a:lnTo>
                    <a:pt x="85723" y="0"/>
                  </a:lnTo>
                  <a:lnTo>
                    <a:pt x="85723" y="5057"/>
                  </a:lnTo>
                  <a:lnTo>
                    <a:pt x="69476" y="47245"/>
                  </a:lnTo>
                  <a:lnTo>
                    <a:pt x="50423" y="75806"/>
                  </a:lnTo>
                  <a:lnTo>
                    <a:pt x="47809" y="82375"/>
                  </a:lnTo>
                  <a:lnTo>
                    <a:pt x="12694" y="120617"/>
                  </a:lnTo>
                  <a:lnTo>
                    <a:pt x="8109" y="122399"/>
                  </a:lnTo>
                  <a:lnTo>
                    <a:pt x="5405" y="122874"/>
                  </a:lnTo>
                  <a:lnTo>
                    <a:pt x="3603" y="124249"/>
                  </a:lnTo>
                  <a:lnTo>
                    <a:pt x="60" y="133165"/>
                  </a:lnTo>
                  <a:lnTo>
                    <a:pt x="0" y="133339"/>
                  </a:lnTo>
                  <a:lnTo>
                    <a:pt x="16267" y="132289"/>
                  </a:lnTo>
                  <a:lnTo>
                    <a:pt x="39037" y="127862"/>
                  </a:lnTo>
                  <a:lnTo>
                    <a:pt x="82843" y="132418"/>
                  </a:lnTo>
                  <a:lnTo>
                    <a:pt x="127524" y="124193"/>
                  </a:lnTo>
                  <a:lnTo>
                    <a:pt x="129466" y="123012"/>
                  </a:lnTo>
                  <a:lnTo>
                    <a:pt x="130760" y="121166"/>
                  </a:lnTo>
                  <a:lnTo>
                    <a:pt x="133197" y="114702"/>
                  </a:lnTo>
                  <a:lnTo>
                    <a:pt x="138359" y="114419"/>
                  </a:lnTo>
                  <a:lnTo>
                    <a:pt x="139863" y="113321"/>
                  </a:lnTo>
                  <a:lnTo>
                    <a:pt x="142476" y="106109"/>
                  </a:lnTo>
                  <a:lnTo>
                    <a:pt x="142837" y="96691"/>
                  </a:lnTo>
                  <a:lnTo>
                    <a:pt x="142866" y="101022"/>
                  </a:lnTo>
                  <a:lnTo>
                    <a:pt x="142871" y="98521"/>
                  </a:lnTo>
                  <a:lnTo>
                    <a:pt x="140049" y="136796"/>
                  </a:lnTo>
                  <a:lnTo>
                    <a:pt x="133936" y="180441"/>
                  </a:lnTo>
                  <a:lnTo>
                    <a:pt x="133357" y="226152"/>
                  </a:lnTo>
                  <a:lnTo>
                    <a:pt x="138838" y="233604"/>
                  </a:lnTo>
                  <a:lnTo>
                    <a:pt x="133348" y="2286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SMARTInkShape-883">
              <a:extLst>
                <a:ext uri="{FF2B5EF4-FFF2-40B4-BE49-F238E27FC236}">
                  <a16:creationId xmlns:a16="http://schemas.microsoft.com/office/drawing/2014/main" id="{C54A9E94-0BD1-B4AD-E6AB-BA8CCA1ADE73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11830050" y="4071212"/>
              <a:ext cx="123253" cy="462689"/>
            </a:xfrm>
            <a:custGeom>
              <a:avLst/>
              <a:gdLst/>
              <a:ahLst/>
              <a:cxnLst/>
              <a:rect l="0" t="0" r="0" b="0"/>
              <a:pathLst>
                <a:path w="123253" h="462689">
                  <a:moveTo>
                    <a:pt x="28575" y="5488"/>
                  </a:moveTo>
                  <a:lnTo>
                    <a:pt x="28575" y="5488"/>
                  </a:lnTo>
                  <a:lnTo>
                    <a:pt x="33633" y="431"/>
                  </a:lnTo>
                  <a:lnTo>
                    <a:pt x="37238" y="0"/>
                  </a:lnTo>
                  <a:lnTo>
                    <a:pt x="46889" y="2344"/>
                  </a:lnTo>
                  <a:lnTo>
                    <a:pt x="64222" y="14669"/>
                  </a:lnTo>
                  <a:lnTo>
                    <a:pt x="87985" y="51948"/>
                  </a:lnTo>
                  <a:lnTo>
                    <a:pt x="103967" y="99449"/>
                  </a:lnTo>
                  <a:lnTo>
                    <a:pt x="114060" y="142337"/>
                  </a:lnTo>
                  <a:lnTo>
                    <a:pt x="121896" y="185272"/>
                  </a:lnTo>
                  <a:lnTo>
                    <a:pt x="123252" y="229855"/>
                  </a:lnTo>
                  <a:lnTo>
                    <a:pt x="121595" y="274566"/>
                  </a:lnTo>
                  <a:lnTo>
                    <a:pt x="108582" y="314991"/>
                  </a:lnTo>
                  <a:lnTo>
                    <a:pt x="91322" y="353192"/>
                  </a:lnTo>
                  <a:lnTo>
                    <a:pt x="66525" y="395080"/>
                  </a:lnTo>
                  <a:lnTo>
                    <a:pt x="35474" y="441175"/>
                  </a:lnTo>
                  <a:lnTo>
                    <a:pt x="28819" y="447835"/>
                  </a:lnTo>
                  <a:lnTo>
                    <a:pt x="9547" y="460234"/>
                  </a:lnTo>
                  <a:lnTo>
                    <a:pt x="0" y="46268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2" name="SMARTInkShape-884">
            <a:extLst>
              <a:ext uri="{FF2B5EF4-FFF2-40B4-BE49-F238E27FC236}">
                <a16:creationId xmlns:a16="http://schemas.microsoft.com/office/drawing/2014/main" id="{EC51B849-013E-630B-408C-774D663AC55C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9915525" y="4314864"/>
            <a:ext cx="24538" cy="28492"/>
          </a:xfrm>
          <a:custGeom>
            <a:avLst/>
            <a:gdLst/>
            <a:ahLst/>
            <a:cxnLst/>
            <a:rect l="0" t="0" r="0" b="0"/>
            <a:pathLst>
              <a:path w="24538" h="28492">
                <a:moveTo>
                  <a:pt x="0" y="9486"/>
                </a:moveTo>
                <a:lnTo>
                  <a:pt x="0" y="9486"/>
                </a:lnTo>
                <a:lnTo>
                  <a:pt x="0" y="4429"/>
                </a:lnTo>
                <a:lnTo>
                  <a:pt x="1058" y="3998"/>
                </a:lnTo>
                <a:lnTo>
                  <a:pt x="8202" y="8554"/>
                </a:lnTo>
                <a:lnTo>
                  <a:pt x="8937" y="11894"/>
                </a:lnTo>
                <a:lnTo>
                  <a:pt x="9490" y="26795"/>
                </a:lnTo>
                <a:lnTo>
                  <a:pt x="8444" y="27375"/>
                </a:lnTo>
                <a:lnTo>
                  <a:pt x="1322" y="28384"/>
                </a:lnTo>
                <a:lnTo>
                  <a:pt x="5449" y="28491"/>
                </a:lnTo>
                <a:lnTo>
                  <a:pt x="6808" y="27447"/>
                </a:lnTo>
                <a:lnTo>
                  <a:pt x="8317" y="23466"/>
                </a:lnTo>
                <a:lnTo>
                  <a:pt x="9168" y="15274"/>
                </a:lnTo>
                <a:lnTo>
                  <a:pt x="10344" y="13345"/>
                </a:lnTo>
                <a:lnTo>
                  <a:pt x="12188" y="12059"/>
                </a:lnTo>
                <a:lnTo>
                  <a:pt x="14476" y="11201"/>
                </a:lnTo>
                <a:lnTo>
                  <a:pt x="16000" y="9571"/>
                </a:lnTo>
                <a:lnTo>
                  <a:pt x="19040" y="0"/>
                </a:lnTo>
                <a:lnTo>
                  <a:pt x="19047" y="5029"/>
                </a:lnTo>
                <a:lnTo>
                  <a:pt x="20107" y="6514"/>
                </a:lnTo>
                <a:lnTo>
                  <a:pt x="21871" y="7505"/>
                </a:lnTo>
                <a:lnTo>
                  <a:pt x="24106" y="8165"/>
                </a:lnTo>
                <a:lnTo>
                  <a:pt x="24537" y="9664"/>
                </a:lnTo>
                <a:lnTo>
                  <a:pt x="22194" y="14151"/>
                </a:lnTo>
                <a:lnTo>
                  <a:pt x="20089" y="15771"/>
                </a:lnTo>
                <a:lnTo>
                  <a:pt x="14926" y="17571"/>
                </a:lnTo>
                <a:lnTo>
                  <a:pt x="13125" y="19109"/>
                </a:lnTo>
                <a:lnTo>
                  <a:pt x="11125" y="23641"/>
                </a:lnTo>
                <a:lnTo>
                  <a:pt x="9534" y="25273"/>
                </a:lnTo>
                <a:lnTo>
                  <a:pt x="4942" y="27085"/>
                </a:lnTo>
                <a:lnTo>
                  <a:pt x="3294" y="26511"/>
                </a:lnTo>
                <a:lnTo>
                  <a:pt x="2196" y="25069"/>
                </a:lnTo>
                <a:lnTo>
                  <a:pt x="434" y="20208"/>
                </a:lnTo>
                <a:lnTo>
                  <a:pt x="3" y="479"/>
                </a:lnTo>
                <a:lnTo>
                  <a:pt x="5058" y="115"/>
                </a:lnTo>
                <a:lnTo>
                  <a:pt x="6546" y="1122"/>
                </a:lnTo>
                <a:lnTo>
                  <a:pt x="7538" y="2852"/>
                </a:lnTo>
                <a:lnTo>
                  <a:pt x="9265" y="9670"/>
                </a:lnTo>
                <a:lnTo>
                  <a:pt x="9525" y="19011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SMARTInkShape-885">
            <a:extLst>
              <a:ext uri="{FF2B5EF4-FFF2-40B4-BE49-F238E27FC236}">
                <a16:creationId xmlns:a16="http://schemas.microsoft.com/office/drawing/2014/main" id="{B61F94E7-BE84-5D19-CCE9-09DE5E2448AC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1554262" y="4391155"/>
            <a:ext cx="36222" cy="28310"/>
          </a:xfrm>
          <a:custGeom>
            <a:avLst/>
            <a:gdLst/>
            <a:ahLst/>
            <a:cxnLst/>
            <a:rect l="0" t="0" r="0" b="0"/>
            <a:pathLst>
              <a:path w="36222" h="28310">
                <a:moveTo>
                  <a:pt x="9088" y="9395"/>
                </a:moveTo>
                <a:lnTo>
                  <a:pt x="9088" y="9395"/>
                </a:lnTo>
                <a:lnTo>
                  <a:pt x="26811" y="9395"/>
                </a:lnTo>
                <a:lnTo>
                  <a:pt x="32801" y="4338"/>
                </a:lnTo>
                <a:lnTo>
                  <a:pt x="34422" y="3907"/>
                </a:lnTo>
                <a:lnTo>
                  <a:pt x="35502" y="4679"/>
                </a:lnTo>
                <a:lnTo>
                  <a:pt x="36221" y="6251"/>
                </a:lnTo>
                <a:lnTo>
                  <a:pt x="35644" y="7299"/>
                </a:lnTo>
                <a:lnTo>
                  <a:pt x="32178" y="8463"/>
                </a:lnTo>
                <a:lnTo>
                  <a:pt x="30832" y="9832"/>
                </a:lnTo>
                <a:lnTo>
                  <a:pt x="29335" y="14176"/>
                </a:lnTo>
                <a:lnTo>
                  <a:pt x="27878" y="15757"/>
                </a:lnTo>
                <a:lnTo>
                  <a:pt x="9196" y="27480"/>
                </a:lnTo>
                <a:lnTo>
                  <a:pt x="4550" y="28017"/>
                </a:lnTo>
                <a:lnTo>
                  <a:pt x="2887" y="27101"/>
                </a:lnTo>
                <a:lnTo>
                  <a:pt x="1779" y="25432"/>
                </a:lnTo>
                <a:lnTo>
                  <a:pt x="218" y="18027"/>
                </a:lnTo>
                <a:lnTo>
                  <a:pt x="0" y="15150"/>
                </a:lnTo>
                <a:lnTo>
                  <a:pt x="913" y="13232"/>
                </a:lnTo>
                <a:lnTo>
                  <a:pt x="2580" y="11953"/>
                </a:lnTo>
                <a:lnTo>
                  <a:pt x="7255" y="9473"/>
                </a:lnTo>
                <a:lnTo>
                  <a:pt x="18108" y="307"/>
                </a:lnTo>
                <a:lnTo>
                  <a:pt x="23518" y="0"/>
                </a:lnTo>
                <a:lnTo>
                  <a:pt x="25059" y="2073"/>
                </a:lnTo>
                <a:lnTo>
                  <a:pt x="27868" y="18221"/>
                </a:lnTo>
                <a:lnTo>
                  <a:pt x="28018" y="23195"/>
                </a:lnTo>
                <a:lnTo>
                  <a:pt x="25942" y="24946"/>
                </a:lnTo>
                <a:lnTo>
                  <a:pt x="13964" y="27408"/>
                </a:lnTo>
                <a:lnTo>
                  <a:pt x="1668" y="28309"/>
                </a:lnTo>
                <a:lnTo>
                  <a:pt x="967" y="27296"/>
                </a:lnTo>
                <a:lnTo>
                  <a:pt x="186" y="23348"/>
                </a:lnTo>
                <a:lnTo>
                  <a:pt x="1036" y="21872"/>
                </a:lnTo>
                <a:lnTo>
                  <a:pt x="2663" y="20888"/>
                </a:lnTo>
                <a:lnTo>
                  <a:pt x="4805" y="20232"/>
                </a:lnTo>
                <a:lnTo>
                  <a:pt x="6232" y="18736"/>
                </a:lnTo>
                <a:lnTo>
                  <a:pt x="7819" y="14252"/>
                </a:lnTo>
                <a:lnTo>
                  <a:pt x="9301" y="12634"/>
                </a:lnTo>
                <a:lnTo>
                  <a:pt x="18613" y="9395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Suppose that for 132 shoppers making a purchase at a clothing store, the total each shopper will spend follows a normal distribution with a mean of $234 and a standard deviation of $94. What is the probability that the next purchase total will be between $100 and $150?</a:t>
            </a:r>
          </a:p>
        </p:txBody>
      </p:sp>
      <p:grpSp>
        <p:nvGrpSpPr>
          <p:cNvPr id="10" name="SMARTInkShape-Group174">
            <a:extLst>
              <a:ext uri="{FF2B5EF4-FFF2-40B4-BE49-F238E27FC236}">
                <a16:creationId xmlns:a16="http://schemas.microsoft.com/office/drawing/2014/main" id="{536D6D9B-DE71-9F0B-548D-540A137AE3B8}"/>
              </a:ext>
            </a:extLst>
          </p:cNvPr>
          <p:cNvGrpSpPr/>
          <p:nvPr/>
        </p:nvGrpSpPr>
        <p:grpSpPr>
          <a:xfrm>
            <a:off x="7155327" y="2095500"/>
            <a:ext cx="321747" cy="495301"/>
            <a:chOff x="7155327" y="2095500"/>
            <a:chExt cx="321747" cy="495301"/>
          </a:xfrm>
        </p:grpSpPr>
        <p:sp>
          <p:nvSpPr>
            <p:cNvPr id="4" name="SMARTInkShape-886">
              <a:extLst>
                <a:ext uri="{FF2B5EF4-FFF2-40B4-BE49-F238E27FC236}">
                  <a16:creationId xmlns:a16="http://schemas.microsoft.com/office/drawing/2014/main" id="{0052F52C-A070-90B7-8DFE-85AE30563063}"/>
                </a:ext>
              </a:extLst>
            </p:cNvPr>
            <p:cNvSpPr/>
            <p:nvPr>
              <p:custDataLst>
                <p:tags r:id="rId287"/>
              </p:custDataLst>
            </p:nvPr>
          </p:nvSpPr>
          <p:spPr>
            <a:xfrm>
              <a:off x="7400925" y="2143125"/>
              <a:ext cx="76149" cy="285751"/>
            </a:xfrm>
            <a:custGeom>
              <a:avLst/>
              <a:gdLst/>
              <a:ahLst/>
              <a:cxnLst/>
              <a:rect l="0" t="0" r="0" b="0"/>
              <a:pathLst>
                <a:path w="76149" h="285751">
                  <a:moveTo>
                    <a:pt x="0" y="0"/>
                  </a:moveTo>
                  <a:lnTo>
                    <a:pt x="0" y="0"/>
                  </a:lnTo>
                  <a:lnTo>
                    <a:pt x="8200" y="0"/>
                  </a:lnTo>
                  <a:lnTo>
                    <a:pt x="33298" y="18363"/>
                  </a:lnTo>
                  <a:lnTo>
                    <a:pt x="50200" y="40719"/>
                  </a:lnTo>
                  <a:lnTo>
                    <a:pt x="69353" y="86070"/>
                  </a:lnTo>
                  <a:lnTo>
                    <a:pt x="75599" y="129648"/>
                  </a:lnTo>
                  <a:lnTo>
                    <a:pt x="76148" y="163172"/>
                  </a:lnTo>
                  <a:lnTo>
                    <a:pt x="59951" y="210005"/>
                  </a:lnTo>
                  <a:lnTo>
                    <a:pt x="40901" y="257016"/>
                  </a:lnTo>
                  <a:lnTo>
                    <a:pt x="38287" y="268746"/>
                  </a:lnTo>
                  <a:lnTo>
                    <a:pt x="28575" y="285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MARTInkShape-887">
              <a:extLst>
                <a:ext uri="{FF2B5EF4-FFF2-40B4-BE49-F238E27FC236}">
                  <a16:creationId xmlns:a16="http://schemas.microsoft.com/office/drawing/2014/main" id="{37B3594B-90E4-E690-469C-E534D1C1AB60}"/>
                </a:ext>
              </a:extLst>
            </p:cNvPr>
            <p:cNvSpPr/>
            <p:nvPr>
              <p:custDataLst>
                <p:tags r:id="rId288"/>
              </p:custDataLst>
            </p:nvPr>
          </p:nvSpPr>
          <p:spPr>
            <a:xfrm>
              <a:off x="7286625" y="2200275"/>
              <a:ext cx="85726" cy="114301"/>
            </a:xfrm>
            <a:custGeom>
              <a:avLst/>
              <a:gdLst/>
              <a:ahLst/>
              <a:cxnLst/>
              <a:rect l="0" t="0" r="0" b="0"/>
              <a:pathLst>
                <a:path w="85726" h="114301">
                  <a:moveTo>
                    <a:pt x="85725" y="0"/>
                  </a:moveTo>
                  <a:lnTo>
                    <a:pt x="85725" y="0"/>
                  </a:lnTo>
                  <a:lnTo>
                    <a:pt x="80669" y="10113"/>
                  </a:lnTo>
                  <a:lnTo>
                    <a:pt x="72542" y="17900"/>
                  </a:lnTo>
                  <a:lnTo>
                    <a:pt x="62932" y="25947"/>
                  </a:lnTo>
                  <a:lnTo>
                    <a:pt x="30714" y="71610"/>
                  </a:lnTo>
                  <a:lnTo>
                    <a:pt x="4317" y="101421"/>
                  </a:lnTo>
                  <a:lnTo>
                    <a:pt x="0" y="114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ARTInkShape-888">
              <a:extLst>
                <a:ext uri="{FF2B5EF4-FFF2-40B4-BE49-F238E27FC236}">
                  <a16:creationId xmlns:a16="http://schemas.microsoft.com/office/drawing/2014/main" id="{3022D5A2-E627-17BD-D516-60D5F37A4030}"/>
                </a:ext>
              </a:extLst>
            </p:cNvPr>
            <p:cNvSpPr/>
            <p:nvPr>
              <p:custDataLst>
                <p:tags r:id="rId289"/>
              </p:custDataLst>
            </p:nvPr>
          </p:nvSpPr>
          <p:spPr>
            <a:xfrm>
              <a:off x="7290685" y="2190869"/>
              <a:ext cx="100716" cy="104657"/>
            </a:xfrm>
            <a:custGeom>
              <a:avLst/>
              <a:gdLst/>
              <a:ahLst/>
              <a:cxnLst/>
              <a:rect l="0" t="0" r="0" b="0"/>
              <a:pathLst>
                <a:path w="100716" h="104657">
                  <a:moveTo>
                    <a:pt x="14990" y="18931"/>
                  </a:moveTo>
                  <a:lnTo>
                    <a:pt x="14990" y="18931"/>
                  </a:lnTo>
                  <a:lnTo>
                    <a:pt x="14990" y="13875"/>
                  </a:lnTo>
                  <a:lnTo>
                    <a:pt x="13932" y="12385"/>
                  </a:lnTo>
                  <a:lnTo>
                    <a:pt x="12168" y="11392"/>
                  </a:lnTo>
                  <a:lnTo>
                    <a:pt x="6790" y="9798"/>
                  </a:lnTo>
                  <a:lnTo>
                    <a:pt x="6053" y="6758"/>
                  </a:lnTo>
                  <a:lnTo>
                    <a:pt x="5581" y="1239"/>
                  </a:lnTo>
                  <a:lnTo>
                    <a:pt x="4484" y="787"/>
                  </a:lnTo>
                  <a:lnTo>
                    <a:pt x="0" y="149"/>
                  </a:lnTo>
                  <a:lnTo>
                    <a:pt x="2331" y="0"/>
                  </a:lnTo>
                  <a:lnTo>
                    <a:pt x="3376" y="1019"/>
                  </a:lnTo>
                  <a:lnTo>
                    <a:pt x="5904" y="7509"/>
                  </a:lnTo>
                  <a:lnTo>
                    <a:pt x="39602" y="48969"/>
                  </a:lnTo>
                  <a:lnTo>
                    <a:pt x="49682" y="56759"/>
                  </a:lnTo>
                  <a:lnTo>
                    <a:pt x="72162" y="85316"/>
                  </a:lnTo>
                  <a:lnTo>
                    <a:pt x="80264" y="90769"/>
                  </a:lnTo>
                  <a:lnTo>
                    <a:pt x="83906" y="92223"/>
                  </a:lnTo>
                  <a:lnTo>
                    <a:pt x="86334" y="94250"/>
                  </a:lnTo>
                  <a:lnTo>
                    <a:pt x="90809" y="101103"/>
                  </a:lnTo>
                  <a:lnTo>
                    <a:pt x="100715" y="1046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ARTInkShape-889">
              <a:extLst>
                <a:ext uri="{FF2B5EF4-FFF2-40B4-BE49-F238E27FC236}">
                  <a16:creationId xmlns:a16="http://schemas.microsoft.com/office/drawing/2014/main" id="{37E722DB-2063-9BA4-57B5-10880AEFEF7D}"/>
                </a:ext>
              </a:extLst>
            </p:cNvPr>
            <p:cNvSpPr/>
            <p:nvPr>
              <p:custDataLst>
                <p:tags r:id="rId290"/>
              </p:custDataLst>
            </p:nvPr>
          </p:nvSpPr>
          <p:spPr>
            <a:xfrm>
              <a:off x="7155327" y="2095500"/>
              <a:ext cx="80258" cy="285751"/>
            </a:xfrm>
            <a:custGeom>
              <a:avLst/>
              <a:gdLst/>
              <a:ahLst/>
              <a:cxnLst/>
              <a:rect l="0" t="0" r="0" b="0"/>
              <a:pathLst>
                <a:path w="80258" h="285751">
                  <a:moveTo>
                    <a:pt x="74148" y="0"/>
                  </a:moveTo>
                  <a:lnTo>
                    <a:pt x="74148" y="0"/>
                  </a:lnTo>
                  <a:lnTo>
                    <a:pt x="79635" y="0"/>
                  </a:lnTo>
                  <a:lnTo>
                    <a:pt x="77293" y="0"/>
                  </a:lnTo>
                  <a:lnTo>
                    <a:pt x="80257" y="0"/>
                  </a:lnTo>
                  <a:lnTo>
                    <a:pt x="74449" y="0"/>
                  </a:lnTo>
                  <a:lnTo>
                    <a:pt x="61004" y="10361"/>
                  </a:lnTo>
                  <a:lnTo>
                    <a:pt x="51373" y="17305"/>
                  </a:lnTo>
                  <a:lnTo>
                    <a:pt x="23450" y="55479"/>
                  </a:lnTo>
                  <a:lnTo>
                    <a:pt x="11727" y="86218"/>
                  </a:lnTo>
                  <a:lnTo>
                    <a:pt x="2976" y="130410"/>
                  </a:lnTo>
                  <a:lnTo>
                    <a:pt x="0" y="170869"/>
                  </a:lnTo>
                  <a:lnTo>
                    <a:pt x="6279" y="213942"/>
                  </a:lnTo>
                  <a:lnTo>
                    <a:pt x="12587" y="227730"/>
                  </a:lnTo>
                  <a:lnTo>
                    <a:pt x="35661" y="271340"/>
                  </a:lnTo>
                  <a:lnTo>
                    <a:pt x="42226" y="279346"/>
                  </a:lnTo>
                  <a:lnTo>
                    <a:pt x="48671" y="282904"/>
                  </a:lnTo>
                  <a:lnTo>
                    <a:pt x="74148" y="285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890">
              <a:extLst>
                <a:ext uri="{FF2B5EF4-FFF2-40B4-BE49-F238E27FC236}">
                  <a16:creationId xmlns:a16="http://schemas.microsoft.com/office/drawing/2014/main" id="{E7CB2638-D3F3-7789-5645-B9D191C5A8EA}"/>
                </a:ext>
              </a:extLst>
            </p:cNvPr>
            <p:cNvSpPr/>
            <p:nvPr>
              <p:custDataLst>
                <p:tags r:id="rId291"/>
              </p:custDataLst>
            </p:nvPr>
          </p:nvSpPr>
          <p:spPr>
            <a:xfrm>
              <a:off x="7200900" y="2487349"/>
              <a:ext cx="95251" cy="103452"/>
            </a:xfrm>
            <a:custGeom>
              <a:avLst/>
              <a:gdLst/>
              <a:ahLst/>
              <a:cxnLst/>
              <a:rect l="0" t="0" r="0" b="0"/>
              <a:pathLst>
                <a:path w="95251" h="103452">
                  <a:moveTo>
                    <a:pt x="0" y="8201"/>
                  </a:moveTo>
                  <a:lnTo>
                    <a:pt x="0" y="8201"/>
                  </a:lnTo>
                  <a:lnTo>
                    <a:pt x="0" y="0"/>
                  </a:lnTo>
                  <a:lnTo>
                    <a:pt x="0" y="4125"/>
                  </a:lnTo>
                  <a:lnTo>
                    <a:pt x="1058" y="5483"/>
                  </a:lnTo>
                  <a:lnTo>
                    <a:pt x="5056" y="6993"/>
                  </a:lnTo>
                  <a:lnTo>
                    <a:pt x="6545" y="8454"/>
                  </a:lnTo>
                  <a:lnTo>
                    <a:pt x="8200" y="12899"/>
                  </a:lnTo>
                  <a:lnTo>
                    <a:pt x="9701" y="14508"/>
                  </a:lnTo>
                  <a:lnTo>
                    <a:pt x="22666" y="22359"/>
                  </a:lnTo>
                  <a:lnTo>
                    <a:pt x="53982" y="69544"/>
                  </a:lnTo>
                  <a:lnTo>
                    <a:pt x="63502" y="85761"/>
                  </a:lnTo>
                  <a:lnTo>
                    <a:pt x="82550" y="99755"/>
                  </a:lnTo>
                  <a:lnTo>
                    <a:pt x="95250" y="1034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891">
              <a:extLst>
                <a:ext uri="{FF2B5EF4-FFF2-40B4-BE49-F238E27FC236}">
                  <a16:creationId xmlns:a16="http://schemas.microsoft.com/office/drawing/2014/main" id="{3081DAC1-6589-EA73-65A4-5AEB544A458B}"/>
                </a:ext>
              </a:extLst>
            </p:cNvPr>
            <p:cNvSpPr/>
            <p:nvPr>
              <p:custDataLst>
                <p:tags r:id="rId292"/>
              </p:custDataLst>
            </p:nvPr>
          </p:nvSpPr>
          <p:spPr>
            <a:xfrm>
              <a:off x="7162800" y="2390775"/>
              <a:ext cx="57151" cy="200026"/>
            </a:xfrm>
            <a:custGeom>
              <a:avLst/>
              <a:gdLst/>
              <a:ahLst/>
              <a:cxnLst/>
              <a:rect l="0" t="0" r="0" b="0"/>
              <a:pathLst>
                <a:path w="57151" h="200026">
                  <a:moveTo>
                    <a:pt x="57150" y="0"/>
                  </a:moveTo>
                  <a:lnTo>
                    <a:pt x="57150" y="0"/>
                  </a:lnTo>
                  <a:lnTo>
                    <a:pt x="57150" y="22772"/>
                  </a:lnTo>
                  <a:lnTo>
                    <a:pt x="56092" y="24706"/>
                  </a:lnTo>
                  <a:lnTo>
                    <a:pt x="54328" y="25996"/>
                  </a:lnTo>
                  <a:lnTo>
                    <a:pt x="52094" y="26856"/>
                  </a:lnTo>
                  <a:lnTo>
                    <a:pt x="50605" y="29545"/>
                  </a:lnTo>
                  <a:lnTo>
                    <a:pt x="46829" y="53363"/>
                  </a:lnTo>
                  <a:lnTo>
                    <a:pt x="40138" y="66554"/>
                  </a:lnTo>
                  <a:lnTo>
                    <a:pt x="23947" y="112612"/>
                  </a:lnTo>
                  <a:lnTo>
                    <a:pt x="10976" y="149068"/>
                  </a:lnTo>
                  <a:lnTo>
                    <a:pt x="3266" y="159346"/>
                  </a:lnTo>
                  <a:lnTo>
                    <a:pt x="967" y="168452"/>
                  </a:lnTo>
                  <a:lnTo>
                    <a:pt x="0" y="2000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SMARTInkShape-Group175">
            <a:extLst>
              <a:ext uri="{FF2B5EF4-FFF2-40B4-BE49-F238E27FC236}">
                <a16:creationId xmlns:a16="http://schemas.microsoft.com/office/drawing/2014/main" id="{E4741D84-1CFF-C81F-0312-F7386DD96DBC}"/>
              </a:ext>
            </a:extLst>
          </p:cNvPr>
          <p:cNvGrpSpPr/>
          <p:nvPr/>
        </p:nvGrpSpPr>
        <p:grpSpPr>
          <a:xfrm>
            <a:off x="2938764" y="362377"/>
            <a:ext cx="614062" cy="209124"/>
            <a:chOff x="2938764" y="362377"/>
            <a:chExt cx="614062" cy="209124"/>
          </a:xfrm>
        </p:grpSpPr>
        <p:sp>
          <p:nvSpPr>
            <p:cNvPr id="11" name="SMARTInkShape-892">
              <a:extLst>
                <a:ext uri="{FF2B5EF4-FFF2-40B4-BE49-F238E27FC236}">
                  <a16:creationId xmlns:a16="http://schemas.microsoft.com/office/drawing/2014/main" id="{4E0470C6-471D-57F4-2E68-36445E615BEF}"/>
                </a:ext>
              </a:extLst>
            </p:cNvPr>
            <p:cNvSpPr/>
            <p:nvPr>
              <p:custDataLst>
                <p:tags r:id="rId284"/>
              </p:custDataLst>
            </p:nvPr>
          </p:nvSpPr>
          <p:spPr>
            <a:xfrm>
              <a:off x="3334143" y="419100"/>
              <a:ext cx="218683" cy="85688"/>
            </a:xfrm>
            <a:custGeom>
              <a:avLst/>
              <a:gdLst/>
              <a:ahLst/>
              <a:cxnLst/>
              <a:rect l="0" t="0" r="0" b="0"/>
              <a:pathLst>
                <a:path w="218683" h="85688">
                  <a:moveTo>
                    <a:pt x="9132" y="76200"/>
                  </a:moveTo>
                  <a:lnTo>
                    <a:pt x="9132" y="76200"/>
                  </a:lnTo>
                  <a:lnTo>
                    <a:pt x="931" y="76200"/>
                  </a:lnTo>
                  <a:lnTo>
                    <a:pt x="490" y="75142"/>
                  </a:lnTo>
                  <a:lnTo>
                    <a:pt x="0" y="71144"/>
                  </a:lnTo>
                  <a:lnTo>
                    <a:pt x="2604" y="65839"/>
                  </a:lnTo>
                  <a:lnTo>
                    <a:pt x="12899" y="53810"/>
                  </a:lnTo>
                  <a:lnTo>
                    <a:pt x="18920" y="50374"/>
                  </a:lnTo>
                  <a:lnTo>
                    <a:pt x="25124" y="47788"/>
                  </a:lnTo>
                  <a:lnTo>
                    <a:pt x="45355" y="30339"/>
                  </a:lnTo>
                  <a:lnTo>
                    <a:pt x="46398" y="26537"/>
                  </a:lnTo>
                  <a:lnTo>
                    <a:pt x="46676" y="24041"/>
                  </a:lnTo>
                  <a:lnTo>
                    <a:pt x="48978" y="22377"/>
                  </a:lnTo>
                  <a:lnTo>
                    <a:pt x="65482" y="19180"/>
                  </a:lnTo>
                  <a:lnTo>
                    <a:pt x="89028" y="19050"/>
                  </a:lnTo>
                  <a:lnTo>
                    <a:pt x="90971" y="20109"/>
                  </a:lnTo>
                  <a:lnTo>
                    <a:pt x="92266" y="21872"/>
                  </a:lnTo>
                  <a:lnTo>
                    <a:pt x="93130" y="24107"/>
                  </a:lnTo>
                  <a:lnTo>
                    <a:pt x="94764" y="25596"/>
                  </a:lnTo>
                  <a:lnTo>
                    <a:pt x="99402" y="27251"/>
                  </a:lnTo>
                  <a:lnTo>
                    <a:pt x="101062" y="28751"/>
                  </a:lnTo>
                  <a:lnTo>
                    <a:pt x="112453" y="45874"/>
                  </a:lnTo>
                  <a:lnTo>
                    <a:pt x="141004" y="74721"/>
                  </a:lnTo>
                  <a:lnTo>
                    <a:pt x="142352" y="84271"/>
                  </a:lnTo>
                  <a:lnTo>
                    <a:pt x="143454" y="84756"/>
                  </a:lnTo>
                  <a:lnTo>
                    <a:pt x="164869" y="85687"/>
                  </a:lnTo>
                  <a:lnTo>
                    <a:pt x="171129" y="82886"/>
                  </a:lnTo>
                  <a:lnTo>
                    <a:pt x="183771" y="72464"/>
                  </a:lnTo>
                  <a:lnTo>
                    <a:pt x="202808" y="40668"/>
                  </a:lnTo>
                  <a:lnTo>
                    <a:pt x="207276" y="27102"/>
                  </a:lnTo>
                  <a:lnTo>
                    <a:pt x="206845" y="23359"/>
                  </a:lnTo>
                  <a:lnTo>
                    <a:pt x="200791" y="6499"/>
                  </a:lnTo>
                  <a:lnTo>
                    <a:pt x="201463" y="4333"/>
                  </a:lnTo>
                  <a:lnTo>
                    <a:pt x="202969" y="2889"/>
                  </a:lnTo>
                  <a:lnTo>
                    <a:pt x="205032" y="1926"/>
                  </a:lnTo>
                  <a:lnTo>
                    <a:pt x="205348" y="1284"/>
                  </a:lnTo>
                  <a:lnTo>
                    <a:pt x="204501" y="856"/>
                  </a:lnTo>
                  <a:lnTo>
                    <a:pt x="202878" y="571"/>
                  </a:lnTo>
                  <a:lnTo>
                    <a:pt x="202855" y="380"/>
                  </a:lnTo>
                  <a:lnTo>
                    <a:pt x="21868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893">
              <a:extLst>
                <a:ext uri="{FF2B5EF4-FFF2-40B4-BE49-F238E27FC236}">
                  <a16:creationId xmlns:a16="http://schemas.microsoft.com/office/drawing/2014/main" id="{DB01FF07-DCB4-9B49-2C5F-F18DC0503C95}"/>
                </a:ext>
              </a:extLst>
            </p:cNvPr>
            <p:cNvSpPr/>
            <p:nvPr>
              <p:custDataLst>
                <p:tags r:id="rId285"/>
              </p:custDataLst>
            </p:nvPr>
          </p:nvSpPr>
          <p:spPr>
            <a:xfrm>
              <a:off x="2938764" y="371475"/>
              <a:ext cx="147337" cy="180976"/>
            </a:xfrm>
            <a:custGeom>
              <a:avLst/>
              <a:gdLst/>
              <a:ahLst/>
              <a:cxnLst/>
              <a:rect l="0" t="0" r="0" b="0"/>
              <a:pathLst>
                <a:path w="147337" h="180976">
                  <a:moveTo>
                    <a:pt x="147336" y="0"/>
                  </a:moveTo>
                  <a:lnTo>
                    <a:pt x="147336" y="0"/>
                  </a:lnTo>
                  <a:lnTo>
                    <a:pt x="139135" y="0"/>
                  </a:lnTo>
                  <a:lnTo>
                    <a:pt x="133147" y="5056"/>
                  </a:lnTo>
                  <a:lnTo>
                    <a:pt x="101639" y="52663"/>
                  </a:lnTo>
                  <a:lnTo>
                    <a:pt x="62930" y="96529"/>
                  </a:lnTo>
                  <a:lnTo>
                    <a:pt x="26449" y="144046"/>
                  </a:lnTo>
                  <a:lnTo>
                    <a:pt x="22295" y="146830"/>
                  </a:lnTo>
                  <a:lnTo>
                    <a:pt x="19525" y="150804"/>
                  </a:lnTo>
                  <a:lnTo>
                    <a:pt x="12258" y="169567"/>
                  </a:lnTo>
                  <a:lnTo>
                    <a:pt x="9659" y="173370"/>
                  </a:lnTo>
                  <a:lnTo>
                    <a:pt x="3949" y="177595"/>
                  </a:lnTo>
                  <a:lnTo>
                    <a:pt x="945" y="178722"/>
                  </a:lnTo>
                  <a:lnTo>
                    <a:pt x="0" y="179473"/>
                  </a:lnTo>
                  <a:lnTo>
                    <a:pt x="4461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894">
              <a:extLst>
                <a:ext uri="{FF2B5EF4-FFF2-40B4-BE49-F238E27FC236}">
                  <a16:creationId xmlns:a16="http://schemas.microsoft.com/office/drawing/2014/main" id="{3C1B71AA-1B47-4D2F-3052-A435E8485602}"/>
                </a:ext>
              </a:extLst>
            </p:cNvPr>
            <p:cNvSpPr/>
            <p:nvPr>
              <p:custDataLst>
                <p:tags r:id="rId286"/>
              </p:custDataLst>
            </p:nvPr>
          </p:nvSpPr>
          <p:spPr>
            <a:xfrm>
              <a:off x="2943341" y="362377"/>
              <a:ext cx="142760" cy="209124"/>
            </a:xfrm>
            <a:custGeom>
              <a:avLst/>
              <a:gdLst/>
              <a:ahLst/>
              <a:cxnLst/>
              <a:rect l="0" t="0" r="0" b="0"/>
              <a:pathLst>
                <a:path w="142760" h="209124">
                  <a:moveTo>
                    <a:pt x="9409" y="18623"/>
                  </a:moveTo>
                  <a:lnTo>
                    <a:pt x="9409" y="18623"/>
                  </a:lnTo>
                  <a:lnTo>
                    <a:pt x="9409" y="13567"/>
                  </a:lnTo>
                  <a:lnTo>
                    <a:pt x="8351" y="12077"/>
                  </a:lnTo>
                  <a:lnTo>
                    <a:pt x="6587" y="11084"/>
                  </a:lnTo>
                  <a:lnTo>
                    <a:pt x="4353" y="10422"/>
                  </a:lnTo>
                  <a:lnTo>
                    <a:pt x="2863" y="8922"/>
                  </a:lnTo>
                  <a:lnTo>
                    <a:pt x="0" y="0"/>
                  </a:lnTo>
                  <a:lnTo>
                    <a:pt x="13152" y="12868"/>
                  </a:lnTo>
                  <a:lnTo>
                    <a:pt x="38895" y="56488"/>
                  </a:lnTo>
                  <a:lnTo>
                    <a:pt x="58508" y="94777"/>
                  </a:lnTo>
                  <a:lnTo>
                    <a:pt x="87311" y="141856"/>
                  </a:lnTo>
                  <a:lnTo>
                    <a:pt x="126111" y="189362"/>
                  </a:lnTo>
                  <a:lnTo>
                    <a:pt x="142759" y="2091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SMARTInkShape-Group176">
            <a:extLst>
              <a:ext uri="{FF2B5EF4-FFF2-40B4-BE49-F238E27FC236}">
                <a16:creationId xmlns:a16="http://schemas.microsoft.com/office/drawing/2014/main" id="{D267450F-D39F-9D04-8F6C-6BB19B9C409F}"/>
              </a:ext>
            </a:extLst>
          </p:cNvPr>
          <p:cNvGrpSpPr/>
          <p:nvPr/>
        </p:nvGrpSpPr>
        <p:grpSpPr>
          <a:xfrm>
            <a:off x="3804615" y="257326"/>
            <a:ext cx="490827" cy="523725"/>
            <a:chOff x="3804615" y="257326"/>
            <a:chExt cx="490827" cy="523725"/>
          </a:xfrm>
        </p:grpSpPr>
        <p:sp>
          <p:nvSpPr>
            <p:cNvPr id="15" name="SMARTInkShape-895">
              <a:extLst>
                <a:ext uri="{FF2B5EF4-FFF2-40B4-BE49-F238E27FC236}">
                  <a16:creationId xmlns:a16="http://schemas.microsoft.com/office/drawing/2014/main" id="{5EC92DF7-2A7E-8EFC-CAE4-CBF2481C7F07}"/>
                </a:ext>
              </a:extLst>
            </p:cNvPr>
            <p:cNvSpPr/>
            <p:nvPr>
              <p:custDataLst>
                <p:tags r:id="rId281"/>
              </p:custDataLst>
            </p:nvPr>
          </p:nvSpPr>
          <p:spPr>
            <a:xfrm>
              <a:off x="4129812" y="257326"/>
              <a:ext cx="165630" cy="523725"/>
            </a:xfrm>
            <a:custGeom>
              <a:avLst/>
              <a:gdLst/>
              <a:ahLst/>
              <a:cxnLst/>
              <a:rect l="0" t="0" r="0" b="0"/>
              <a:pathLst>
                <a:path w="165630" h="523725">
                  <a:moveTo>
                    <a:pt x="99288" y="18899"/>
                  </a:moveTo>
                  <a:lnTo>
                    <a:pt x="99288" y="18899"/>
                  </a:lnTo>
                  <a:lnTo>
                    <a:pt x="99288" y="0"/>
                  </a:lnTo>
                  <a:lnTo>
                    <a:pt x="75437" y="25825"/>
                  </a:lnTo>
                  <a:lnTo>
                    <a:pt x="50156" y="70441"/>
                  </a:lnTo>
                  <a:lnTo>
                    <a:pt x="25294" y="114665"/>
                  </a:lnTo>
                  <a:lnTo>
                    <a:pt x="18777" y="134487"/>
                  </a:lnTo>
                  <a:lnTo>
                    <a:pt x="11770" y="178883"/>
                  </a:lnTo>
                  <a:lnTo>
                    <a:pt x="3507" y="217291"/>
                  </a:lnTo>
                  <a:lnTo>
                    <a:pt x="0" y="260421"/>
                  </a:lnTo>
                  <a:lnTo>
                    <a:pt x="5664" y="298953"/>
                  </a:lnTo>
                  <a:lnTo>
                    <a:pt x="14045" y="338239"/>
                  </a:lnTo>
                  <a:lnTo>
                    <a:pt x="26358" y="374902"/>
                  </a:lnTo>
                  <a:lnTo>
                    <a:pt x="55334" y="414703"/>
                  </a:lnTo>
                  <a:lnTo>
                    <a:pt x="98713" y="458411"/>
                  </a:lnTo>
                  <a:lnTo>
                    <a:pt x="120402" y="476620"/>
                  </a:lnTo>
                  <a:lnTo>
                    <a:pt x="146693" y="489490"/>
                  </a:lnTo>
                  <a:lnTo>
                    <a:pt x="162157" y="501675"/>
                  </a:lnTo>
                  <a:lnTo>
                    <a:pt x="164271" y="506163"/>
                  </a:lnTo>
                  <a:lnTo>
                    <a:pt x="165629" y="512612"/>
                  </a:lnTo>
                  <a:lnTo>
                    <a:pt x="156438" y="5237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896">
              <a:extLst>
                <a:ext uri="{FF2B5EF4-FFF2-40B4-BE49-F238E27FC236}">
                  <a16:creationId xmlns:a16="http://schemas.microsoft.com/office/drawing/2014/main" id="{3049B61A-18B0-98B6-CFAE-6D551880B566}"/>
                </a:ext>
              </a:extLst>
            </p:cNvPr>
            <p:cNvSpPr/>
            <p:nvPr>
              <p:custDataLst>
                <p:tags r:id="rId282"/>
              </p:custDataLst>
            </p:nvPr>
          </p:nvSpPr>
          <p:spPr>
            <a:xfrm>
              <a:off x="3829050" y="361950"/>
              <a:ext cx="175127" cy="209382"/>
            </a:xfrm>
            <a:custGeom>
              <a:avLst/>
              <a:gdLst/>
              <a:ahLst/>
              <a:cxnLst/>
              <a:rect l="0" t="0" r="0" b="0"/>
              <a:pathLst>
                <a:path w="175127" h="209382">
                  <a:moveTo>
                    <a:pt x="0" y="66675"/>
                  </a:moveTo>
                  <a:lnTo>
                    <a:pt x="0" y="66675"/>
                  </a:lnTo>
                  <a:lnTo>
                    <a:pt x="0" y="57542"/>
                  </a:lnTo>
                  <a:lnTo>
                    <a:pt x="5057" y="57266"/>
                  </a:lnTo>
                  <a:lnTo>
                    <a:pt x="6546" y="58286"/>
                  </a:lnTo>
                  <a:lnTo>
                    <a:pt x="7539" y="60024"/>
                  </a:lnTo>
                  <a:lnTo>
                    <a:pt x="8201" y="62241"/>
                  </a:lnTo>
                  <a:lnTo>
                    <a:pt x="9701" y="63719"/>
                  </a:lnTo>
                  <a:lnTo>
                    <a:pt x="19712" y="68913"/>
                  </a:lnTo>
                  <a:lnTo>
                    <a:pt x="41558" y="90449"/>
                  </a:lnTo>
                  <a:lnTo>
                    <a:pt x="76867" y="133441"/>
                  </a:lnTo>
                  <a:lnTo>
                    <a:pt x="121608" y="178744"/>
                  </a:lnTo>
                  <a:lnTo>
                    <a:pt x="128132" y="186333"/>
                  </a:lnTo>
                  <a:lnTo>
                    <a:pt x="131031" y="193234"/>
                  </a:lnTo>
                  <a:lnTo>
                    <a:pt x="137964" y="199829"/>
                  </a:lnTo>
                  <a:lnTo>
                    <a:pt x="147042" y="205230"/>
                  </a:lnTo>
                  <a:lnTo>
                    <a:pt x="161282" y="209381"/>
                  </a:lnTo>
                  <a:lnTo>
                    <a:pt x="175126" y="169763"/>
                  </a:lnTo>
                  <a:lnTo>
                    <a:pt x="174185" y="132262"/>
                  </a:lnTo>
                  <a:lnTo>
                    <a:pt x="172260" y="92693"/>
                  </a:lnTo>
                  <a:lnTo>
                    <a:pt x="164006" y="51118"/>
                  </a:lnTo>
                  <a:lnTo>
                    <a:pt x="154137" y="26696"/>
                  </a:lnTo>
                  <a:lnTo>
                    <a:pt x="152915" y="16259"/>
                  </a:lnTo>
                  <a:lnTo>
                    <a:pt x="155451" y="9696"/>
                  </a:lnTo>
                  <a:lnTo>
                    <a:pt x="157609" y="6464"/>
                  </a:lnTo>
                  <a:lnTo>
                    <a:pt x="160106" y="4309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897">
              <a:extLst>
                <a:ext uri="{FF2B5EF4-FFF2-40B4-BE49-F238E27FC236}">
                  <a16:creationId xmlns:a16="http://schemas.microsoft.com/office/drawing/2014/main" id="{405E8490-F5AD-64C3-8C79-81754EF958FA}"/>
                </a:ext>
              </a:extLst>
            </p:cNvPr>
            <p:cNvSpPr/>
            <p:nvPr>
              <p:custDataLst>
                <p:tags r:id="rId283"/>
              </p:custDataLst>
            </p:nvPr>
          </p:nvSpPr>
          <p:spPr>
            <a:xfrm>
              <a:off x="3804615" y="409967"/>
              <a:ext cx="33568" cy="199634"/>
            </a:xfrm>
            <a:custGeom>
              <a:avLst/>
              <a:gdLst/>
              <a:ahLst/>
              <a:cxnLst/>
              <a:rect l="0" t="0" r="0" b="0"/>
              <a:pathLst>
                <a:path w="33568" h="199634">
                  <a:moveTo>
                    <a:pt x="24435" y="9133"/>
                  </a:moveTo>
                  <a:lnTo>
                    <a:pt x="24435" y="9133"/>
                  </a:lnTo>
                  <a:lnTo>
                    <a:pt x="33567" y="0"/>
                  </a:lnTo>
                  <a:lnTo>
                    <a:pt x="28787" y="4781"/>
                  </a:lnTo>
                  <a:lnTo>
                    <a:pt x="26369" y="10021"/>
                  </a:lnTo>
                  <a:lnTo>
                    <a:pt x="14244" y="47089"/>
                  </a:lnTo>
                  <a:lnTo>
                    <a:pt x="8010" y="85290"/>
                  </a:lnTo>
                  <a:lnTo>
                    <a:pt x="5904" y="131068"/>
                  </a:lnTo>
                  <a:lnTo>
                    <a:pt x="0" y="168568"/>
                  </a:lnTo>
                  <a:lnTo>
                    <a:pt x="5385" y="1996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SMARTInkShape-Group177">
            <a:extLst>
              <a:ext uri="{FF2B5EF4-FFF2-40B4-BE49-F238E27FC236}">
                <a16:creationId xmlns:a16="http://schemas.microsoft.com/office/drawing/2014/main" id="{9CC8CCD5-3392-9DED-199E-CA35D288F31C}"/>
              </a:ext>
            </a:extLst>
          </p:cNvPr>
          <p:cNvGrpSpPr/>
          <p:nvPr/>
        </p:nvGrpSpPr>
        <p:grpSpPr>
          <a:xfrm>
            <a:off x="4347813" y="400050"/>
            <a:ext cx="850577" cy="400051"/>
            <a:chOff x="4347813" y="400050"/>
            <a:chExt cx="850577" cy="400051"/>
          </a:xfrm>
        </p:grpSpPr>
        <p:sp>
          <p:nvSpPr>
            <p:cNvPr id="19" name="SMARTInkShape-898">
              <a:extLst>
                <a:ext uri="{FF2B5EF4-FFF2-40B4-BE49-F238E27FC236}">
                  <a16:creationId xmlns:a16="http://schemas.microsoft.com/office/drawing/2014/main" id="{95C6057D-9AC7-0673-C86A-83490A15A369}"/>
                </a:ext>
              </a:extLst>
            </p:cNvPr>
            <p:cNvSpPr/>
            <p:nvPr>
              <p:custDataLst>
                <p:tags r:id="rId277"/>
              </p:custDataLst>
            </p:nvPr>
          </p:nvSpPr>
          <p:spPr>
            <a:xfrm>
              <a:off x="5114925" y="628811"/>
              <a:ext cx="83465" cy="171290"/>
            </a:xfrm>
            <a:custGeom>
              <a:avLst/>
              <a:gdLst/>
              <a:ahLst/>
              <a:cxnLst/>
              <a:rect l="0" t="0" r="0" b="0"/>
              <a:pathLst>
                <a:path w="83465" h="171290">
                  <a:moveTo>
                    <a:pt x="47625" y="18889"/>
                  </a:moveTo>
                  <a:lnTo>
                    <a:pt x="47625" y="18889"/>
                  </a:lnTo>
                  <a:lnTo>
                    <a:pt x="47625" y="13832"/>
                  </a:lnTo>
                  <a:lnTo>
                    <a:pt x="48683" y="12343"/>
                  </a:lnTo>
                  <a:lnTo>
                    <a:pt x="50447" y="11350"/>
                  </a:lnTo>
                  <a:lnTo>
                    <a:pt x="57034" y="9398"/>
                  </a:lnTo>
                  <a:lnTo>
                    <a:pt x="57147" y="23554"/>
                  </a:lnTo>
                  <a:lnTo>
                    <a:pt x="56090" y="25174"/>
                  </a:lnTo>
                  <a:lnTo>
                    <a:pt x="54327" y="26254"/>
                  </a:lnTo>
                  <a:lnTo>
                    <a:pt x="46788" y="27774"/>
                  </a:lnTo>
                  <a:lnTo>
                    <a:pt x="43892" y="27987"/>
                  </a:lnTo>
                  <a:lnTo>
                    <a:pt x="41961" y="27071"/>
                  </a:lnTo>
                  <a:lnTo>
                    <a:pt x="40675" y="25402"/>
                  </a:lnTo>
                  <a:lnTo>
                    <a:pt x="39244" y="20725"/>
                  </a:lnTo>
                  <a:lnTo>
                    <a:pt x="38250" y="11069"/>
                  </a:lnTo>
                  <a:lnTo>
                    <a:pt x="46315" y="1313"/>
                  </a:lnTo>
                  <a:lnTo>
                    <a:pt x="49865" y="494"/>
                  </a:lnTo>
                  <a:lnTo>
                    <a:pt x="52293" y="276"/>
                  </a:lnTo>
                  <a:lnTo>
                    <a:pt x="53912" y="1188"/>
                  </a:lnTo>
                  <a:lnTo>
                    <a:pt x="54992" y="2855"/>
                  </a:lnTo>
                  <a:lnTo>
                    <a:pt x="56510" y="10258"/>
                  </a:lnTo>
                  <a:lnTo>
                    <a:pt x="56724" y="13135"/>
                  </a:lnTo>
                  <a:lnTo>
                    <a:pt x="54138" y="19154"/>
                  </a:lnTo>
                  <a:lnTo>
                    <a:pt x="48912" y="26585"/>
                  </a:lnTo>
                  <a:lnTo>
                    <a:pt x="45375" y="27601"/>
                  </a:lnTo>
                  <a:lnTo>
                    <a:pt x="42950" y="27872"/>
                  </a:lnTo>
                  <a:lnTo>
                    <a:pt x="41334" y="26994"/>
                  </a:lnTo>
                  <a:lnTo>
                    <a:pt x="40256" y="25351"/>
                  </a:lnTo>
                  <a:lnTo>
                    <a:pt x="39537" y="23197"/>
                  </a:lnTo>
                  <a:lnTo>
                    <a:pt x="33469" y="15109"/>
                  </a:lnTo>
                  <a:lnTo>
                    <a:pt x="32896" y="12136"/>
                  </a:lnTo>
                  <a:lnTo>
                    <a:pt x="33572" y="9095"/>
                  </a:lnTo>
                  <a:lnTo>
                    <a:pt x="37206" y="1667"/>
                  </a:lnTo>
                  <a:lnTo>
                    <a:pt x="40525" y="652"/>
                  </a:lnTo>
                  <a:lnTo>
                    <a:pt x="51279" y="0"/>
                  </a:lnTo>
                  <a:lnTo>
                    <a:pt x="60185" y="5555"/>
                  </a:lnTo>
                  <a:lnTo>
                    <a:pt x="70140" y="15079"/>
                  </a:lnTo>
                  <a:lnTo>
                    <a:pt x="78093" y="26368"/>
                  </a:lnTo>
                  <a:lnTo>
                    <a:pt x="83464" y="49680"/>
                  </a:lnTo>
                  <a:lnTo>
                    <a:pt x="77674" y="86002"/>
                  </a:lnTo>
                  <a:lnTo>
                    <a:pt x="72269" y="104809"/>
                  </a:lnTo>
                  <a:lnTo>
                    <a:pt x="60694" y="120928"/>
                  </a:lnTo>
                  <a:lnTo>
                    <a:pt x="22183" y="155879"/>
                  </a:lnTo>
                  <a:lnTo>
                    <a:pt x="10454" y="162843"/>
                  </a:lnTo>
                  <a:lnTo>
                    <a:pt x="0" y="17128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899">
              <a:extLst>
                <a:ext uri="{FF2B5EF4-FFF2-40B4-BE49-F238E27FC236}">
                  <a16:creationId xmlns:a16="http://schemas.microsoft.com/office/drawing/2014/main" id="{B8A58B88-35A9-8E22-160C-A7525BF881AD}"/>
                </a:ext>
              </a:extLst>
            </p:cNvPr>
            <p:cNvSpPr/>
            <p:nvPr>
              <p:custDataLst>
                <p:tags r:id="rId278"/>
              </p:custDataLst>
            </p:nvPr>
          </p:nvSpPr>
          <p:spPr>
            <a:xfrm>
              <a:off x="4791125" y="400050"/>
              <a:ext cx="190451" cy="247651"/>
            </a:xfrm>
            <a:custGeom>
              <a:avLst/>
              <a:gdLst/>
              <a:ahLst/>
              <a:cxnLst/>
              <a:rect l="0" t="0" r="0" b="0"/>
              <a:pathLst>
                <a:path w="190451" h="247651">
                  <a:moveTo>
                    <a:pt x="114250" y="28575"/>
                  </a:moveTo>
                  <a:lnTo>
                    <a:pt x="114250" y="28575"/>
                  </a:lnTo>
                  <a:lnTo>
                    <a:pt x="114250" y="14028"/>
                  </a:lnTo>
                  <a:lnTo>
                    <a:pt x="115308" y="12527"/>
                  </a:lnTo>
                  <a:lnTo>
                    <a:pt x="117072" y="11526"/>
                  </a:lnTo>
                  <a:lnTo>
                    <a:pt x="119306" y="10859"/>
                  </a:lnTo>
                  <a:lnTo>
                    <a:pt x="119738" y="10414"/>
                  </a:lnTo>
                  <a:lnTo>
                    <a:pt x="118966" y="10118"/>
                  </a:lnTo>
                  <a:lnTo>
                    <a:pt x="115182" y="9642"/>
                  </a:lnTo>
                  <a:lnTo>
                    <a:pt x="119583" y="9560"/>
                  </a:lnTo>
                  <a:lnTo>
                    <a:pt x="120980" y="8490"/>
                  </a:lnTo>
                  <a:lnTo>
                    <a:pt x="123771" y="15"/>
                  </a:lnTo>
                  <a:lnTo>
                    <a:pt x="123775" y="3"/>
                  </a:lnTo>
                  <a:lnTo>
                    <a:pt x="123775" y="1"/>
                  </a:lnTo>
                  <a:lnTo>
                    <a:pt x="118287" y="0"/>
                  </a:lnTo>
                  <a:lnTo>
                    <a:pt x="120631" y="0"/>
                  </a:lnTo>
                  <a:lnTo>
                    <a:pt x="117787" y="0"/>
                  </a:lnTo>
                  <a:lnTo>
                    <a:pt x="116608" y="2117"/>
                  </a:lnTo>
                  <a:lnTo>
                    <a:pt x="115298" y="10113"/>
                  </a:lnTo>
                  <a:lnTo>
                    <a:pt x="104447" y="26515"/>
                  </a:lnTo>
                  <a:lnTo>
                    <a:pt x="65901" y="70129"/>
                  </a:lnTo>
                  <a:lnTo>
                    <a:pt x="35838" y="105034"/>
                  </a:lnTo>
                  <a:lnTo>
                    <a:pt x="23401" y="113671"/>
                  </a:lnTo>
                  <a:lnTo>
                    <a:pt x="13013" y="126579"/>
                  </a:lnTo>
                  <a:lnTo>
                    <a:pt x="0" y="133327"/>
                  </a:lnTo>
                  <a:lnTo>
                    <a:pt x="41587" y="133349"/>
                  </a:lnTo>
                  <a:lnTo>
                    <a:pt x="88036" y="133350"/>
                  </a:lnTo>
                  <a:lnTo>
                    <a:pt x="134344" y="133350"/>
                  </a:lnTo>
                  <a:lnTo>
                    <a:pt x="161493" y="133350"/>
                  </a:lnTo>
                  <a:lnTo>
                    <a:pt x="169819" y="130528"/>
                  </a:lnTo>
                  <a:lnTo>
                    <a:pt x="178731" y="125149"/>
                  </a:lnTo>
                  <a:lnTo>
                    <a:pt x="179950" y="121591"/>
                  </a:lnTo>
                  <a:lnTo>
                    <a:pt x="180275" y="119161"/>
                  </a:lnTo>
                  <a:lnTo>
                    <a:pt x="188378" y="104579"/>
                  </a:lnTo>
                  <a:lnTo>
                    <a:pt x="190447" y="76723"/>
                  </a:lnTo>
                  <a:lnTo>
                    <a:pt x="190450" y="81411"/>
                  </a:lnTo>
                  <a:lnTo>
                    <a:pt x="182249" y="116918"/>
                  </a:lnTo>
                  <a:lnTo>
                    <a:pt x="181041" y="163479"/>
                  </a:lnTo>
                  <a:lnTo>
                    <a:pt x="180948" y="205820"/>
                  </a:lnTo>
                  <a:lnTo>
                    <a:pt x="180925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900">
              <a:extLst>
                <a:ext uri="{FF2B5EF4-FFF2-40B4-BE49-F238E27FC236}">
                  <a16:creationId xmlns:a16="http://schemas.microsoft.com/office/drawing/2014/main" id="{A854715B-C629-40AF-4040-4E2476BF8E67}"/>
                </a:ext>
              </a:extLst>
            </p:cNvPr>
            <p:cNvSpPr/>
            <p:nvPr>
              <p:custDataLst>
                <p:tags r:id="rId279"/>
              </p:custDataLst>
            </p:nvPr>
          </p:nvSpPr>
          <p:spPr>
            <a:xfrm>
              <a:off x="4543425" y="419622"/>
              <a:ext cx="122751" cy="161404"/>
            </a:xfrm>
            <a:custGeom>
              <a:avLst/>
              <a:gdLst/>
              <a:ahLst/>
              <a:cxnLst/>
              <a:rect l="0" t="0" r="0" b="0"/>
              <a:pathLst>
                <a:path w="122751" h="161404">
                  <a:moveTo>
                    <a:pt x="38100" y="37578"/>
                  </a:moveTo>
                  <a:lnTo>
                    <a:pt x="38100" y="37578"/>
                  </a:lnTo>
                  <a:lnTo>
                    <a:pt x="38100" y="24321"/>
                  </a:lnTo>
                  <a:lnTo>
                    <a:pt x="39158" y="22390"/>
                  </a:lnTo>
                  <a:lnTo>
                    <a:pt x="40922" y="21103"/>
                  </a:lnTo>
                  <a:lnTo>
                    <a:pt x="60893" y="11263"/>
                  </a:lnTo>
                  <a:lnTo>
                    <a:pt x="72253" y="3440"/>
                  </a:lnTo>
                  <a:lnTo>
                    <a:pt x="82321" y="652"/>
                  </a:lnTo>
                  <a:lnTo>
                    <a:pt x="88798" y="0"/>
                  </a:lnTo>
                  <a:lnTo>
                    <a:pt x="95205" y="2532"/>
                  </a:lnTo>
                  <a:lnTo>
                    <a:pt x="98394" y="4689"/>
                  </a:lnTo>
                  <a:lnTo>
                    <a:pt x="100521" y="8244"/>
                  </a:lnTo>
                  <a:lnTo>
                    <a:pt x="103935" y="26335"/>
                  </a:lnTo>
                  <a:lnTo>
                    <a:pt x="104215" y="30083"/>
                  </a:lnTo>
                  <a:lnTo>
                    <a:pt x="101704" y="37069"/>
                  </a:lnTo>
                  <a:lnTo>
                    <a:pt x="64770" y="82577"/>
                  </a:lnTo>
                  <a:lnTo>
                    <a:pt x="57715" y="89327"/>
                  </a:lnTo>
                  <a:lnTo>
                    <a:pt x="49618" y="93661"/>
                  </a:lnTo>
                  <a:lnTo>
                    <a:pt x="50012" y="94017"/>
                  </a:lnTo>
                  <a:lnTo>
                    <a:pt x="53272" y="94412"/>
                  </a:lnTo>
                  <a:lnTo>
                    <a:pt x="88055" y="85779"/>
                  </a:lnTo>
                  <a:lnTo>
                    <a:pt x="111585" y="85317"/>
                  </a:lnTo>
                  <a:lnTo>
                    <a:pt x="115665" y="87396"/>
                  </a:lnTo>
                  <a:lnTo>
                    <a:pt x="118385" y="90898"/>
                  </a:lnTo>
                  <a:lnTo>
                    <a:pt x="121407" y="100434"/>
                  </a:lnTo>
                  <a:lnTo>
                    <a:pt x="122750" y="111728"/>
                  </a:lnTo>
                  <a:lnTo>
                    <a:pt x="120525" y="120981"/>
                  </a:lnTo>
                  <a:lnTo>
                    <a:pt x="110473" y="135544"/>
                  </a:lnTo>
                  <a:lnTo>
                    <a:pt x="91294" y="145392"/>
                  </a:lnTo>
                  <a:lnTo>
                    <a:pt x="75616" y="149956"/>
                  </a:lnTo>
                  <a:lnTo>
                    <a:pt x="32744" y="156766"/>
                  </a:lnTo>
                  <a:lnTo>
                    <a:pt x="0" y="16140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Shape-901">
              <a:extLst>
                <a:ext uri="{FF2B5EF4-FFF2-40B4-BE49-F238E27FC236}">
                  <a16:creationId xmlns:a16="http://schemas.microsoft.com/office/drawing/2014/main" id="{16635D0A-F015-2F8F-0B87-6837C4CF0432}"/>
                </a:ext>
              </a:extLst>
            </p:cNvPr>
            <p:cNvSpPr/>
            <p:nvPr>
              <p:custDataLst>
                <p:tags r:id="rId280"/>
              </p:custDataLst>
            </p:nvPr>
          </p:nvSpPr>
          <p:spPr>
            <a:xfrm>
              <a:off x="4347813" y="430113"/>
              <a:ext cx="147988" cy="169510"/>
            </a:xfrm>
            <a:custGeom>
              <a:avLst/>
              <a:gdLst/>
              <a:ahLst/>
              <a:cxnLst/>
              <a:rect l="0" t="0" r="0" b="0"/>
              <a:pathLst>
                <a:path w="147988" h="169510">
                  <a:moveTo>
                    <a:pt x="33687" y="46137"/>
                  </a:moveTo>
                  <a:lnTo>
                    <a:pt x="33687" y="46137"/>
                  </a:lnTo>
                  <a:lnTo>
                    <a:pt x="33687" y="54338"/>
                  </a:lnTo>
                  <a:lnTo>
                    <a:pt x="33687" y="41438"/>
                  </a:lnTo>
                  <a:lnTo>
                    <a:pt x="36509" y="35935"/>
                  </a:lnTo>
                  <a:lnTo>
                    <a:pt x="56077" y="14347"/>
                  </a:lnTo>
                  <a:lnTo>
                    <a:pt x="62335" y="10842"/>
                  </a:lnTo>
                  <a:lnTo>
                    <a:pt x="68645" y="8225"/>
                  </a:lnTo>
                  <a:lnTo>
                    <a:pt x="78147" y="1860"/>
                  </a:lnTo>
                  <a:lnTo>
                    <a:pt x="84491" y="0"/>
                  </a:lnTo>
                  <a:lnTo>
                    <a:pt x="86606" y="562"/>
                  </a:lnTo>
                  <a:lnTo>
                    <a:pt x="88017" y="1996"/>
                  </a:lnTo>
                  <a:lnTo>
                    <a:pt x="89583" y="6410"/>
                  </a:lnTo>
                  <a:lnTo>
                    <a:pt x="93412" y="20690"/>
                  </a:lnTo>
                  <a:lnTo>
                    <a:pt x="97273" y="31652"/>
                  </a:lnTo>
                  <a:lnTo>
                    <a:pt x="98989" y="43580"/>
                  </a:lnTo>
                  <a:lnTo>
                    <a:pt x="94899" y="67252"/>
                  </a:lnTo>
                  <a:lnTo>
                    <a:pt x="81927" y="89317"/>
                  </a:lnTo>
                  <a:lnTo>
                    <a:pt x="35012" y="133798"/>
                  </a:lnTo>
                  <a:lnTo>
                    <a:pt x="21249" y="152588"/>
                  </a:lnTo>
                  <a:lnTo>
                    <a:pt x="14753" y="156949"/>
                  </a:lnTo>
                  <a:lnTo>
                    <a:pt x="11540" y="158111"/>
                  </a:lnTo>
                  <a:lnTo>
                    <a:pt x="9397" y="159945"/>
                  </a:lnTo>
                  <a:lnTo>
                    <a:pt x="5323" y="166524"/>
                  </a:lnTo>
                  <a:lnTo>
                    <a:pt x="0" y="168943"/>
                  </a:lnTo>
                  <a:lnTo>
                    <a:pt x="646" y="169283"/>
                  </a:lnTo>
                  <a:lnTo>
                    <a:pt x="2135" y="169509"/>
                  </a:lnTo>
                  <a:lnTo>
                    <a:pt x="6611" y="166938"/>
                  </a:lnTo>
                  <a:lnTo>
                    <a:pt x="14245" y="162268"/>
                  </a:lnTo>
                  <a:lnTo>
                    <a:pt x="36393" y="154747"/>
                  </a:lnTo>
                  <a:lnTo>
                    <a:pt x="76612" y="146361"/>
                  </a:lnTo>
                  <a:lnTo>
                    <a:pt x="101791" y="142861"/>
                  </a:lnTo>
                  <a:lnTo>
                    <a:pt x="147987" y="1509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SMARTInkShape-Group178">
            <a:extLst>
              <a:ext uri="{FF2B5EF4-FFF2-40B4-BE49-F238E27FC236}">
                <a16:creationId xmlns:a16="http://schemas.microsoft.com/office/drawing/2014/main" id="{CA4E2D3E-8D57-726A-61B1-6EC9423A2C59}"/>
              </a:ext>
            </a:extLst>
          </p:cNvPr>
          <p:cNvGrpSpPr/>
          <p:nvPr/>
        </p:nvGrpSpPr>
        <p:grpSpPr>
          <a:xfrm>
            <a:off x="5431694" y="228600"/>
            <a:ext cx="653353" cy="523876"/>
            <a:chOff x="5431694" y="228600"/>
            <a:chExt cx="653353" cy="523876"/>
          </a:xfrm>
        </p:grpSpPr>
        <p:sp>
          <p:nvSpPr>
            <p:cNvPr id="24" name="SMARTInkShape-902">
              <a:extLst>
                <a:ext uri="{FF2B5EF4-FFF2-40B4-BE49-F238E27FC236}">
                  <a16:creationId xmlns:a16="http://schemas.microsoft.com/office/drawing/2014/main" id="{D214935B-B8E6-28CA-957D-8249F19C80CD}"/>
                </a:ext>
              </a:extLst>
            </p:cNvPr>
            <p:cNvSpPr/>
            <p:nvPr>
              <p:custDataLst>
                <p:tags r:id="rId274"/>
              </p:custDataLst>
            </p:nvPr>
          </p:nvSpPr>
          <p:spPr>
            <a:xfrm>
              <a:off x="5962650" y="228600"/>
              <a:ext cx="122397" cy="523876"/>
            </a:xfrm>
            <a:custGeom>
              <a:avLst/>
              <a:gdLst/>
              <a:ahLst/>
              <a:cxnLst/>
              <a:rect l="0" t="0" r="0" b="0"/>
              <a:pathLst>
                <a:path w="122397" h="523876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10361" y="5644"/>
                  </a:lnTo>
                  <a:lnTo>
                    <a:pt x="40001" y="52981"/>
                  </a:lnTo>
                  <a:lnTo>
                    <a:pt x="59804" y="98778"/>
                  </a:lnTo>
                  <a:lnTo>
                    <a:pt x="78018" y="141690"/>
                  </a:lnTo>
                  <a:lnTo>
                    <a:pt x="91807" y="187287"/>
                  </a:lnTo>
                  <a:lnTo>
                    <a:pt x="107545" y="227965"/>
                  </a:lnTo>
                  <a:lnTo>
                    <a:pt x="116589" y="247368"/>
                  </a:lnTo>
                  <a:lnTo>
                    <a:pt x="122396" y="294161"/>
                  </a:lnTo>
                  <a:lnTo>
                    <a:pt x="122132" y="326530"/>
                  </a:lnTo>
                  <a:lnTo>
                    <a:pt x="116032" y="372387"/>
                  </a:lnTo>
                  <a:lnTo>
                    <a:pt x="104490" y="414576"/>
                  </a:lnTo>
                  <a:lnTo>
                    <a:pt x="88863" y="456800"/>
                  </a:lnTo>
                  <a:lnTo>
                    <a:pt x="76193" y="482247"/>
                  </a:lnTo>
                  <a:lnTo>
                    <a:pt x="68788" y="490557"/>
                  </a:lnTo>
                  <a:lnTo>
                    <a:pt x="42157" y="509979"/>
                  </a:lnTo>
                  <a:lnTo>
                    <a:pt x="30573" y="513774"/>
                  </a:lnTo>
                  <a:lnTo>
                    <a:pt x="29907" y="515025"/>
                  </a:lnTo>
                  <a:lnTo>
                    <a:pt x="29167" y="519236"/>
                  </a:lnTo>
                  <a:lnTo>
                    <a:pt x="30028" y="520782"/>
                  </a:lnTo>
                  <a:lnTo>
                    <a:pt x="38100" y="523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Shape-903">
              <a:extLst>
                <a:ext uri="{FF2B5EF4-FFF2-40B4-BE49-F238E27FC236}">
                  <a16:creationId xmlns:a16="http://schemas.microsoft.com/office/drawing/2014/main" id="{0A28BF4F-FE43-A8CB-D1D8-72634B49553D}"/>
                </a:ext>
              </a:extLst>
            </p:cNvPr>
            <p:cNvSpPr/>
            <p:nvPr>
              <p:custDataLst>
                <p:tags r:id="rId275"/>
              </p:custDataLst>
            </p:nvPr>
          </p:nvSpPr>
          <p:spPr>
            <a:xfrm>
              <a:off x="5753541" y="390525"/>
              <a:ext cx="151960" cy="247651"/>
            </a:xfrm>
            <a:custGeom>
              <a:avLst/>
              <a:gdLst/>
              <a:ahLst/>
              <a:cxnLst/>
              <a:rect l="0" t="0" r="0" b="0"/>
              <a:pathLst>
                <a:path w="151960" h="247651">
                  <a:moveTo>
                    <a:pt x="75759" y="28575"/>
                  </a:moveTo>
                  <a:lnTo>
                    <a:pt x="75759" y="28575"/>
                  </a:lnTo>
                  <a:lnTo>
                    <a:pt x="84891" y="28575"/>
                  </a:lnTo>
                  <a:lnTo>
                    <a:pt x="85284" y="0"/>
                  </a:lnTo>
                  <a:lnTo>
                    <a:pt x="85284" y="5057"/>
                  </a:lnTo>
                  <a:lnTo>
                    <a:pt x="70703" y="50768"/>
                  </a:lnTo>
                  <a:lnTo>
                    <a:pt x="52472" y="93025"/>
                  </a:lnTo>
                  <a:lnTo>
                    <a:pt x="34391" y="138459"/>
                  </a:lnTo>
                  <a:lnTo>
                    <a:pt x="18597" y="160925"/>
                  </a:lnTo>
                  <a:lnTo>
                    <a:pt x="10963" y="169371"/>
                  </a:lnTo>
                  <a:lnTo>
                    <a:pt x="7097" y="170526"/>
                  </a:lnTo>
                  <a:lnTo>
                    <a:pt x="0" y="171396"/>
                  </a:lnTo>
                  <a:lnTo>
                    <a:pt x="4746" y="166377"/>
                  </a:lnTo>
                  <a:lnTo>
                    <a:pt x="9978" y="163904"/>
                  </a:lnTo>
                  <a:lnTo>
                    <a:pt x="49728" y="155456"/>
                  </a:lnTo>
                  <a:lnTo>
                    <a:pt x="95895" y="146122"/>
                  </a:lnTo>
                  <a:lnTo>
                    <a:pt x="129498" y="134801"/>
                  </a:lnTo>
                  <a:lnTo>
                    <a:pt x="130635" y="133259"/>
                  </a:lnTo>
                  <a:lnTo>
                    <a:pt x="133294" y="126032"/>
                  </a:lnTo>
                  <a:lnTo>
                    <a:pt x="141021" y="116054"/>
                  </a:lnTo>
                  <a:lnTo>
                    <a:pt x="142397" y="105213"/>
                  </a:lnTo>
                  <a:lnTo>
                    <a:pt x="142423" y="109961"/>
                  </a:lnTo>
                  <a:lnTo>
                    <a:pt x="134232" y="148635"/>
                  </a:lnTo>
                  <a:lnTo>
                    <a:pt x="137800" y="183720"/>
                  </a:lnTo>
                  <a:lnTo>
                    <a:pt x="136141" y="200186"/>
                  </a:lnTo>
                  <a:lnTo>
                    <a:pt x="139040" y="220299"/>
                  </a:lnTo>
                  <a:lnTo>
                    <a:pt x="136254" y="232373"/>
                  </a:lnTo>
                  <a:lnTo>
                    <a:pt x="137256" y="234290"/>
                  </a:lnTo>
                  <a:lnTo>
                    <a:pt x="138982" y="235568"/>
                  </a:lnTo>
                  <a:lnTo>
                    <a:pt x="140132" y="237479"/>
                  </a:lnTo>
                  <a:lnTo>
                    <a:pt x="142131" y="246101"/>
                  </a:lnTo>
                  <a:lnTo>
                    <a:pt x="143290" y="246618"/>
                  </a:lnTo>
                  <a:lnTo>
                    <a:pt x="151959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904">
              <a:extLst>
                <a:ext uri="{FF2B5EF4-FFF2-40B4-BE49-F238E27FC236}">
                  <a16:creationId xmlns:a16="http://schemas.microsoft.com/office/drawing/2014/main" id="{7218B2D2-E8C8-9F45-BDA8-DF3EE2FD7918}"/>
                </a:ext>
              </a:extLst>
            </p:cNvPr>
            <p:cNvSpPr/>
            <p:nvPr>
              <p:custDataLst>
                <p:tags r:id="rId276"/>
              </p:custDataLst>
            </p:nvPr>
          </p:nvSpPr>
          <p:spPr>
            <a:xfrm>
              <a:off x="5431694" y="371994"/>
              <a:ext cx="140432" cy="266182"/>
            </a:xfrm>
            <a:custGeom>
              <a:avLst/>
              <a:gdLst/>
              <a:ahLst/>
              <a:cxnLst/>
              <a:rect l="0" t="0" r="0" b="0"/>
              <a:pathLst>
                <a:path w="140432" h="266182">
                  <a:moveTo>
                    <a:pt x="130906" y="47106"/>
                  </a:moveTo>
                  <a:lnTo>
                    <a:pt x="130906" y="47106"/>
                  </a:lnTo>
                  <a:lnTo>
                    <a:pt x="122705" y="38905"/>
                  </a:lnTo>
                  <a:lnTo>
                    <a:pt x="123322" y="38464"/>
                  </a:lnTo>
                  <a:lnTo>
                    <a:pt x="126830" y="37973"/>
                  </a:lnTo>
                  <a:lnTo>
                    <a:pt x="128189" y="36784"/>
                  </a:lnTo>
                  <a:lnTo>
                    <a:pt x="129698" y="32641"/>
                  </a:lnTo>
                  <a:lnTo>
                    <a:pt x="129042" y="31112"/>
                  </a:lnTo>
                  <a:lnTo>
                    <a:pt x="127547" y="30094"/>
                  </a:lnTo>
                  <a:lnTo>
                    <a:pt x="122599" y="28458"/>
                  </a:lnTo>
                  <a:lnTo>
                    <a:pt x="114017" y="21590"/>
                  </a:lnTo>
                  <a:lnTo>
                    <a:pt x="108230" y="19890"/>
                  </a:lnTo>
                  <a:lnTo>
                    <a:pt x="106264" y="18379"/>
                  </a:lnTo>
                  <a:lnTo>
                    <a:pt x="97792" y="5393"/>
                  </a:lnTo>
                  <a:lnTo>
                    <a:pt x="86555" y="2108"/>
                  </a:lnTo>
                  <a:lnTo>
                    <a:pt x="58528" y="0"/>
                  </a:lnTo>
                  <a:lnTo>
                    <a:pt x="45468" y="5356"/>
                  </a:lnTo>
                  <a:lnTo>
                    <a:pt x="5805" y="39218"/>
                  </a:lnTo>
                  <a:lnTo>
                    <a:pt x="1222" y="49245"/>
                  </a:lnTo>
                  <a:lnTo>
                    <a:pt x="0" y="54882"/>
                  </a:lnTo>
                  <a:lnTo>
                    <a:pt x="1465" y="66790"/>
                  </a:lnTo>
                  <a:lnTo>
                    <a:pt x="5643" y="78079"/>
                  </a:lnTo>
                  <a:lnTo>
                    <a:pt x="11028" y="86625"/>
                  </a:lnTo>
                  <a:lnTo>
                    <a:pt x="25066" y="97386"/>
                  </a:lnTo>
                  <a:lnTo>
                    <a:pt x="42631" y="102220"/>
                  </a:lnTo>
                  <a:lnTo>
                    <a:pt x="54984" y="100529"/>
                  </a:lnTo>
                  <a:lnTo>
                    <a:pt x="67530" y="95191"/>
                  </a:lnTo>
                  <a:lnTo>
                    <a:pt x="94116" y="73612"/>
                  </a:lnTo>
                  <a:lnTo>
                    <a:pt x="124508" y="26626"/>
                  </a:lnTo>
                  <a:lnTo>
                    <a:pt x="128062" y="19307"/>
                  </a:lnTo>
                  <a:lnTo>
                    <a:pt x="129642" y="14642"/>
                  </a:lnTo>
                  <a:lnTo>
                    <a:pt x="130063" y="14880"/>
                  </a:lnTo>
                  <a:lnTo>
                    <a:pt x="130344" y="16097"/>
                  </a:lnTo>
                  <a:lnTo>
                    <a:pt x="122656" y="49889"/>
                  </a:lnTo>
                  <a:lnTo>
                    <a:pt x="122691" y="92302"/>
                  </a:lnTo>
                  <a:lnTo>
                    <a:pt x="129615" y="136980"/>
                  </a:lnTo>
                  <a:lnTo>
                    <a:pt x="138275" y="182897"/>
                  </a:lnTo>
                  <a:lnTo>
                    <a:pt x="140005" y="201282"/>
                  </a:lnTo>
                  <a:lnTo>
                    <a:pt x="137419" y="208409"/>
                  </a:lnTo>
                  <a:lnTo>
                    <a:pt x="135248" y="211791"/>
                  </a:lnTo>
                  <a:lnTo>
                    <a:pt x="132193" y="226665"/>
                  </a:lnTo>
                  <a:lnTo>
                    <a:pt x="134300" y="235565"/>
                  </a:lnTo>
                  <a:lnTo>
                    <a:pt x="137706" y="243049"/>
                  </a:lnTo>
                  <a:lnTo>
                    <a:pt x="140431" y="2661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SMARTInkShape-905">
            <a:extLst>
              <a:ext uri="{FF2B5EF4-FFF2-40B4-BE49-F238E27FC236}">
                <a16:creationId xmlns:a16="http://schemas.microsoft.com/office/drawing/2014/main" id="{4C2D8099-D6BB-4F92-1B80-45C8384DE62C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468549" y="971726"/>
            <a:ext cx="293952" cy="208590"/>
          </a:xfrm>
          <a:custGeom>
            <a:avLst/>
            <a:gdLst/>
            <a:ahLst/>
            <a:cxnLst/>
            <a:rect l="0" t="0" r="0" b="0"/>
            <a:pathLst>
              <a:path w="293952" h="208590">
                <a:moveTo>
                  <a:pt x="8201" y="190324"/>
                </a:moveTo>
                <a:lnTo>
                  <a:pt x="8201" y="190324"/>
                </a:lnTo>
                <a:lnTo>
                  <a:pt x="8201" y="206726"/>
                </a:lnTo>
                <a:lnTo>
                  <a:pt x="7143" y="207609"/>
                </a:lnTo>
                <a:lnTo>
                  <a:pt x="3144" y="208589"/>
                </a:lnTo>
                <a:lnTo>
                  <a:pt x="1655" y="207793"/>
                </a:lnTo>
                <a:lnTo>
                  <a:pt x="662" y="206203"/>
                </a:lnTo>
                <a:lnTo>
                  <a:pt x="0" y="204085"/>
                </a:lnTo>
                <a:lnTo>
                  <a:pt x="12050" y="168649"/>
                </a:lnTo>
                <a:lnTo>
                  <a:pt x="34878" y="126126"/>
                </a:lnTo>
                <a:lnTo>
                  <a:pt x="55660" y="81050"/>
                </a:lnTo>
                <a:lnTo>
                  <a:pt x="80161" y="41119"/>
                </a:lnTo>
                <a:lnTo>
                  <a:pt x="86386" y="21073"/>
                </a:lnTo>
                <a:lnTo>
                  <a:pt x="101686" y="1834"/>
                </a:lnTo>
                <a:lnTo>
                  <a:pt x="101216" y="1164"/>
                </a:lnTo>
                <a:lnTo>
                  <a:pt x="95095" y="0"/>
                </a:lnTo>
                <a:lnTo>
                  <a:pt x="94445" y="2725"/>
                </a:lnTo>
                <a:lnTo>
                  <a:pt x="91149" y="29490"/>
                </a:lnTo>
                <a:lnTo>
                  <a:pt x="87400" y="42642"/>
                </a:lnTo>
                <a:lnTo>
                  <a:pt x="84993" y="79778"/>
                </a:lnTo>
                <a:lnTo>
                  <a:pt x="87399" y="112414"/>
                </a:lnTo>
                <a:lnTo>
                  <a:pt x="92637" y="141773"/>
                </a:lnTo>
                <a:lnTo>
                  <a:pt x="95183" y="145257"/>
                </a:lnTo>
                <a:lnTo>
                  <a:pt x="98997" y="147579"/>
                </a:lnTo>
                <a:lnTo>
                  <a:pt x="103657" y="149127"/>
                </a:lnTo>
                <a:lnTo>
                  <a:pt x="114478" y="148026"/>
                </a:lnTo>
                <a:lnTo>
                  <a:pt x="126344" y="142950"/>
                </a:lnTo>
                <a:lnTo>
                  <a:pt x="144924" y="127133"/>
                </a:lnTo>
                <a:lnTo>
                  <a:pt x="162776" y="101751"/>
                </a:lnTo>
                <a:lnTo>
                  <a:pt x="182276" y="58650"/>
                </a:lnTo>
                <a:lnTo>
                  <a:pt x="195807" y="31024"/>
                </a:lnTo>
                <a:lnTo>
                  <a:pt x="198129" y="21274"/>
                </a:lnTo>
                <a:lnTo>
                  <a:pt x="197261" y="21532"/>
                </a:lnTo>
                <a:lnTo>
                  <a:pt x="193475" y="24642"/>
                </a:lnTo>
                <a:lnTo>
                  <a:pt x="191087" y="35196"/>
                </a:lnTo>
                <a:lnTo>
                  <a:pt x="189554" y="72898"/>
                </a:lnTo>
                <a:lnTo>
                  <a:pt x="190309" y="111390"/>
                </a:lnTo>
                <a:lnTo>
                  <a:pt x="202443" y="140209"/>
                </a:lnTo>
                <a:lnTo>
                  <a:pt x="208478" y="146884"/>
                </a:lnTo>
                <a:lnTo>
                  <a:pt x="211569" y="148664"/>
                </a:lnTo>
                <a:lnTo>
                  <a:pt x="214688" y="148792"/>
                </a:lnTo>
                <a:lnTo>
                  <a:pt x="233636" y="143373"/>
                </a:lnTo>
                <a:lnTo>
                  <a:pt x="244213" y="141841"/>
                </a:lnTo>
                <a:lnTo>
                  <a:pt x="267227" y="134524"/>
                </a:lnTo>
                <a:lnTo>
                  <a:pt x="293951" y="142699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MARTInkShape-906">
            <a:extLst>
              <a:ext uri="{FF2B5EF4-FFF2-40B4-BE49-F238E27FC236}">
                <a16:creationId xmlns:a16="http://schemas.microsoft.com/office/drawing/2014/main" id="{828212C9-D9E7-2015-C6D0-CCAD75CF20C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667389" y="904875"/>
            <a:ext cx="219062" cy="219064"/>
          </a:xfrm>
          <a:custGeom>
            <a:avLst/>
            <a:gdLst/>
            <a:ahLst/>
            <a:cxnLst/>
            <a:rect l="0" t="0" r="0" b="0"/>
            <a:pathLst>
              <a:path w="219062" h="219064">
                <a:moveTo>
                  <a:pt x="38086" y="76200"/>
                </a:moveTo>
                <a:lnTo>
                  <a:pt x="38086" y="76200"/>
                </a:lnTo>
                <a:lnTo>
                  <a:pt x="38086" y="67067"/>
                </a:lnTo>
                <a:lnTo>
                  <a:pt x="46287" y="66709"/>
                </a:lnTo>
                <a:lnTo>
                  <a:pt x="46728" y="65640"/>
                </a:lnTo>
                <a:lnTo>
                  <a:pt x="47219" y="61629"/>
                </a:lnTo>
                <a:lnTo>
                  <a:pt x="48407" y="60136"/>
                </a:lnTo>
                <a:lnTo>
                  <a:pt x="56733" y="57267"/>
                </a:lnTo>
                <a:lnTo>
                  <a:pt x="70358" y="57160"/>
                </a:lnTo>
                <a:lnTo>
                  <a:pt x="72301" y="58215"/>
                </a:lnTo>
                <a:lnTo>
                  <a:pt x="73596" y="59977"/>
                </a:lnTo>
                <a:lnTo>
                  <a:pt x="74459" y="62209"/>
                </a:lnTo>
                <a:lnTo>
                  <a:pt x="76093" y="63698"/>
                </a:lnTo>
                <a:lnTo>
                  <a:pt x="85785" y="67472"/>
                </a:lnTo>
                <a:lnTo>
                  <a:pt x="90330" y="71615"/>
                </a:lnTo>
                <a:lnTo>
                  <a:pt x="93056" y="76985"/>
                </a:lnTo>
                <a:lnTo>
                  <a:pt x="94805" y="83998"/>
                </a:lnTo>
                <a:lnTo>
                  <a:pt x="101697" y="92988"/>
                </a:lnTo>
                <a:lnTo>
                  <a:pt x="103854" y="101871"/>
                </a:lnTo>
                <a:lnTo>
                  <a:pt x="104753" y="148966"/>
                </a:lnTo>
                <a:lnTo>
                  <a:pt x="104758" y="155460"/>
                </a:lnTo>
                <a:lnTo>
                  <a:pt x="101938" y="161874"/>
                </a:lnTo>
                <a:lnTo>
                  <a:pt x="98214" y="168252"/>
                </a:lnTo>
                <a:lnTo>
                  <a:pt x="95824" y="180970"/>
                </a:lnTo>
                <a:lnTo>
                  <a:pt x="95628" y="184147"/>
                </a:lnTo>
                <a:lnTo>
                  <a:pt x="92587" y="190499"/>
                </a:lnTo>
                <a:lnTo>
                  <a:pt x="82013" y="203200"/>
                </a:lnTo>
                <a:lnTo>
                  <a:pt x="75953" y="206728"/>
                </a:lnTo>
                <a:lnTo>
                  <a:pt x="72856" y="207668"/>
                </a:lnTo>
                <a:lnTo>
                  <a:pt x="70791" y="209354"/>
                </a:lnTo>
                <a:lnTo>
                  <a:pt x="66826" y="215724"/>
                </a:lnTo>
                <a:lnTo>
                  <a:pt x="62148" y="217586"/>
                </a:lnTo>
                <a:lnTo>
                  <a:pt x="34508" y="219063"/>
                </a:lnTo>
                <a:lnTo>
                  <a:pt x="28382" y="216248"/>
                </a:lnTo>
                <a:lnTo>
                  <a:pt x="5941" y="196409"/>
                </a:lnTo>
                <a:lnTo>
                  <a:pt x="2632" y="190304"/>
                </a:lnTo>
                <a:lnTo>
                  <a:pt x="334" y="174599"/>
                </a:lnTo>
                <a:lnTo>
                  <a:pt x="0" y="144167"/>
                </a:lnTo>
                <a:lnTo>
                  <a:pt x="2814" y="135336"/>
                </a:lnTo>
                <a:lnTo>
                  <a:pt x="6534" y="127883"/>
                </a:lnTo>
                <a:lnTo>
                  <a:pt x="14176" y="106185"/>
                </a:lnTo>
                <a:lnTo>
                  <a:pt x="22652" y="93433"/>
                </a:lnTo>
                <a:lnTo>
                  <a:pt x="45684" y="73557"/>
                </a:lnTo>
                <a:lnTo>
                  <a:pt x="59930" y="55334"/>
                </a:lnTo>
                <a:lnTo>
                  <a:pt x="103065" y="25435"/>
                </a:lnTo>
                <a:lnTo>
                  <a:pt x="139529" y="11015"/>
                </a:lnTo>
                <a:lnTo>
                  <a:pt x="156353" y="8761"/>
                </a:lnTo>
                <a:lnTo>
                  <a:pt x="170966" y="2044"/>
                </a:lnTo>
                <a:lnTo>
                  <a:pt x="218456" y="0"/>
                </a:lnTo>
                <a:lnTo>
                  <a:pt x="218941" y="0"/>
                </a:lnTo>
                <a:lnTo>
                  <a:pt x="219061" y="952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MARTInkShape-907">
            <a:extLst>
              <a:ext uri="{FF2B5EF4-FFF2-40B4-BE49-F238E27FC236}">
                <a16:creationId xmlns:a16="http://schemas.microsoft.com/office/drawing/2014/main" id="{A897A59E-C4B7-6BD4-CCDD-1ADBC939043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086808" y="1562100"/>
            <a:ext cx="2171618" cy="38101"/>
          </a:xfrm>
          <a:custGeom>
            <a:avLst/>
            <a:gdLst/>
            <a:ahLst/>
            <a:cxnLst/>
            <a:rect l="0" t="0" r="0" b="0"/>
            <a:pathLst>
              <a:path w="2171618" h="38101">
                <a:moveTo>
                  <a:pt x="9442" y="28575"/>
                </a:moveTo>
                <a:lnTo>
                  <a:pt x="9442" y="28575"/>
                </a:lnTo>
                <a:lnTo>
                  <a:pt x="310" y="28575"/>
                </a:lnTo>
                <a:lnTo>
                  <a:pt x="5483" y="28575"/>
                </a:lnTo>
                <a:lnTo>
                  <a:pt x="197" y="28575"/>
                </a:lnTo>
                <a:lnTo>
                  <a:pt x="0" y="33631"/>
                </a:lnTo>
                <a:lnTo>
                  <a:pt x="1030" y="35121"/>
                </a:lnTo>
                <a:lnTo>
                  <a:pt x="2776" y="36114"/>
                </a:lnTo>
                <a:lnTo>
                  <a:pt x="9327" y="38066"/>
                </a:lnTo>
                <a:lnTo>
                  <a:pt x="56500" y="38100"/>
                </a:lnTo>
                <a:lnTo>
                  <a:pt x="100788" y="38100"/>
                </a:lnTo>
                <a:lnTo>
                  <a:pt x="127047" y="35278"/>
                </a:lnTo>
                <a:lnTo>
                  <a:pt x="163281" y="29163"/>
                </a:lnTo>
                <a:lnTo>
                  <a:pt x="193781" y="27594"/>
                </a:lnTo>
                <a:lnTo>
                  <a:pt x="232767" y="19939"/>
                </a:lnTo>
                <a:lnTo>
                  <a:pt x="279495" y="19128"/>
                </a:lnTo>
                <a:lnTo>
                  <a:pt x="324208" y="19060"/>
                </a:lnTo>
                <a:lnTo>
                  <a:pt x="370842" y="19051"/>
                </a:lnTo>
                <a:lnTo>
                  <a:pt x="413516" y="19050"/>
                </a:lnTo>
                <a:lnTo>
                  <a:pt x="454972" y="19050"/>
                </a:lnTo>
                <a:lnTo>
                  <a:pt x="501454" y="19050"/>
                </a:lnTo>
                <a:lnTo>
                  <a:pt x="545201" y="19050"/>
                </a:lnTo>
                <a:lnTo>
                  <a:pt x="582467" y="19050"/>
                </a:lnTo>
                <a:lnTo>
                  <a:pt x="618319" y="19050"/>
                </a:lnTo>
                <a:lnTo>
                  <a:pt x="660925" y="20108"/>
                </a:lnTo>
                <a:lnTo>
                  <a:pt x="699773" y="25596"/>
                </a:lnTo>
                <a:lnTo>
                  <a:pt x="731863" y="26634"/>
                </a:lnTo>
                <a:lnTo>
                  <a:pt x="773972" y="20862"/>
                </a:lnTo>
                <a:lnTo>
                  <a:pt x="810292" y="19587"/>
                </a:lnTo>
                <a:lnTo>
                  <a:pt x="850686" y="19209"/>
                </a:lnTo>
                <a:lnTo>
                  <a:pt x="896168" y="19097"/>
                </a:lnTo>
                <a:lnTo>
                  <a:pt x="943775" y="19059"/>
                </a:lnTo>
                <a:lnTo>
                  <a:pt x="981842" y="19053"/>
                </a:lnTo>
                <a:lnTo>
                  <a:pt x="1021578" y="19051"/>
                </a:lnTo>
                <a:lnTo>
                  <a:pt x="1065219" y="19050"/>
                </a:lnTo>
                <a:lnTo>
                  <a:pt x="1110160" y="19050"/>
                </a:lnTo>
                <a:lnTo>
                  <a:pt x="1156672" y="19050"/>
                </a:lnTo>
                <a:lnTo>
                  <a:pt x="1199086" y="19050"/>
                </a:lnTo>
                <a:lnTo>
                  <a:pt x="1240110" y="13994"/>
                </a:lnTo>
                <a:lnTo>
                  <a:pt x="1278806" y="10408"/>
                </a:lnTo>
                <a:lnTo>
                  <a:pt x="1313943" y="9787"/>
                </a:lnTo>
                <a:lnTo>
                  <a:pt x="1357399" y="9603"/>
                </a:lnTo>
                <a:lnTo>
                  <a:pt x="1400612" y="9548"/>
                </a:lnTo>
                <a:lnTo>
                  <a:pt x="1444253" y="9530"/>
                </a:lnTo>
                <a:lnTo>
                  <a:pt x="1484791" y="12349"/>
                </a:lnTo>
                <a:lnTo>
                  <a:pt x="1531358" y="17726"/>
                </a:lnTo>
                <a:lnTo>
                  <a:pt x="1571130" y="12242"/>
                </a:lnTo>
                <a:lnTo>
                  <a:pt x="1615205" y="10062"/>
                </a:lnTo>
                <a:lnTo>
                  <a:pt x="1658916" y="9684"/>
                </a:lnTo>
                <a:lnTo>
                  <a:pt x="1690808" y="9596"/>
                </a:lnTo>
                <a:lnTo>
                  <a:pt x="1726150" y="9556"/>
                </a:lnTo>
                <a:lnTo>
                  <a:pt x="1771633" y="9534"/>
                </a:lnTo>
                <a:lnTo>
                  <a:pt x="1804405" y="9529"/>
                </a:lnTo>
                <a:lnTo>
                  <a:pt x="1840136" y="9527"/>
                </a:lnTo>
                <a:lnTo>
                  <a:pt x="1877183" y="9526"/>
                </a:lnTo>
                <a:lnTo>
                  <a:pt x="1914816" y="9525"/>
                </a:lnTo>
                <a:lnTo>
                  <a:pt x="1949532" y="9525"/>
                </a:lnTo>
                <a:lnTo>
                  <a:pt x="1987988" y="9525"/>
                </a:lnTo>
                <a:lnTo>
                  <a:pt x="2025721" y="9525"/>
                </a:lnTo>
                <a:lnTo>
                  <a:pt x="2064771" y="9525"/>
                </a:lnTo>
                <a:lnTo>
                  <a:pt x="2106209" y="9525"/>
                </a:lnTo>
                <a:lnTo>
                  <a:pt x="2132246" y="8467"/>
                </a:lnTo>
                <a:lnTo>
                  <a:pt x="2171617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SMARTInkShape-Group182">
            <a:extLst>
              <a:ext uri="{FF2B5EF4-FFF2-40B4-BE49-F238E27FC236}">
                <a16:creationId xmlns:a16="http://schemas.microsoft.com/office/drawing/2014/main" id="{A801140B-4D63-1B27-1749-362AFC3BB00A}"/>
              </a:ext>
            </a:extLst>
          </p:cNvPr>
          <p:cNvGrpSpPr/>
          <p:nvPr/>
        </p:nvGrpSpPr>
        <p:grpSpPr>
          <a:xfrm>
            <a:off x="8096250" y="295667"/>
            <a:ext cx="2152651" cy="1609334"/>
            <a:chOff x="8096250" y="295667"/>
            <a:chExt cx="2152651" cy="1609334"/>
          </a:xfrm>
        </p:grpSpPr>
        <p:sp>
          <p:nvSpPr>
            <p:cNvPr id="31" name="SMARTInkShape-908">
              <a:extLst>
                <a:ext uri="{FF2B5EF4-FFF2-40B4-BE49-F238E27FC236}">
                  <a16:creationId xmlns:a16="http://schemas.microsoft.com/office/drawing/2014/main" id="{8F2C474E-7E5D-4208-BF94-7E1EE654288F}"/>
                </a:ext>
              </a:extLst>
            </p:cNvPr>
            <p:cNvSpPr/>
            <p:nvPr>
              <p:custDataLst>
                <p:tags r:id="rId261"/>
              </p:custDataLst>
            </p:nvPr>
          </p:nvSpPr>
          <p:spPr>
            <a:xfrm>
              <a:off x="9486904" y="1676435"/>
              <a:ext cx="112973" cy="228566"/>
            </a:xfrm>
            <a:custGeom>
              <a:avLst/>
              <a:gdLst/>
              <a:ahLst/>
              <a:cxnLst/>
              <a:rect l="0" t="0" r="0" b="0"/>
              <a:pathLst>
                <a:path w="112973" h="228566">
                  <a:moveTo>
                    <a:pt x="47621" y="38065"/>
                  </a:moveTo>
                  <a:lnTo>
                    <a:pt x="47621" y="38065"/>
                  </a:lnTo>
                  <a:lnTo>
                    <a:pt x="56755" y="28932"/>
                  </a:lnTo>
                  <a:lnTo>
                    <a:pt x="57031" y="23600"/>
                  </a:lnTo>
                  <a:lnTo>
                    <a:pt x="58128" y="22072"/>
                  </a:lnTo>
                  <a:lnTo>
                    <a:pt x="59917" y="21053"/>
                  </a:lnTo>
                  <a:lnTo>
                    <a:pt x="66554" y="19050"/>
                  </a:lnTo>
                  <a:lnTo>
                    <a:pt x="66668" y="9883"/>
                  </a:lnTo>
                  <a:lnTo>
                    <a:pt x="71727" y="4550"/>
                  </a:lnTo>
                  <a:lnTo>
                    <a:pt x="72157" y="3022"/>
                  </a:lnTo>
                  <a:lnTo>
                    <a:pt x="71387" y="2003"/>
                  </a:lnTo>
                  <a:lnTo>
                    <a:pt x="67602" y="367"/>
                  </a:lnTo>
                  <a:lnTo>
                    <a:pt x="72343" y="44"/>
                  </a:lnTo>
                  <a:lnTo>
                    <a:pt x="69898" y="0"/>
                  </a:lnTo>
                  <a:lnTo>
                    <a:pt x="68823" y="1047"/>
                  </a:lnTo>
                  <a:lnTo>
                    <a:pt x="50480" y="48268"/>
                  </a:lnTo>
                  <a:lnTo>
                    <a:pt x="30660" y="88646"/>
                  </a:lnTo>
                  <a:lnTo>
                    <a:pt x="15667" y="105733"/>
                  </a:lnTo>
                  <a:lnTo>
                    <a:pt x="5110" y="112796"/>
                  </a:lnTo>
                  <a:lnTo>
                    <a:pt x="3" y="123771"/>
                  </a:lnTo>
                  <a:lnTo>
                    <a:pt x="0" y="123777"/>
                  </a:lnTo>
                  <a:lnTo>
                    <a:pt x="15207" y="117242"/>
                  </a:lnTo>
                  <a:lnTo>
                    <a:pt x="57293" y="114439"/>
                  </a:lnTo>
                  <a:lnTo>
                    <a:pt x="69911" y="113284"/>
                  </a:lnTo>
                  <a:lnTo>
                    <a:pt x="94134" y="105135"/>
                  </a:lnTo>
                  <a:lnTo>
                    <a:pt x="94752" y="102093"/>
                  </a:lnTo>
                  <a:lnTo>
                    <a:pt x="95149" y="91517"/>
                  </a:lnTo>
                  <a:lnTo>
                    <a:pt x="98025" y="85458"/>
                  </a:lnTo>
                  <a:lnTo>
                    <a:pt x="103439" y="78001"/>
                  </a:lnTo>
                  <a:lnTo>
                    <a:pt x="102824" y="77389"/>
                  </a:lnTo>
                  <a:lnTo>
                    <a:pt x="99319" y="76709"/>
                  </a:lnTo>
                  <a:lnTo>
                    <a:pt x="99020" y="76528"/>
                  </a:lnTo>
                  <a:lnTo>
                    <a:pt x="103804" y="76213"/>
                  </a:lnTo>
                  <a:lnTo>
                    <a:pt x="104745" y="120946"/>
                  </a:lnTo>
                  <a:lnTo>
                    <a:pt x="104767" y="167487"/>
                  </a:lnTo>
                  <a:lnTo>
                    <a:pt x="104770" y="196039"/>
                  </a:lnTo>
                  <a:lnTo>
                    <a:pt x="105829" y="200531"/>
                  </a:lnTo>
                  <a:lnTo>
                    <a:pt x="107593" y="203526"/>
                  </a:lnTo>
                  <a:lnTo>
                    <a:pt x="112972" y="208332"/>
                  </a:lnTo>
                  <a:lnTo>
                    <a:pt x="104774" y="228559"/>
                  </a:lnTo>
                  <a:lnTo>
                    <a:pt x="104771" y="2285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909">
              <a:extLst>
                <a:ext uri="{FF2B5EF4-FFF2-40B4-BE49-F238E27FC236}">
                  <a16:creationId xmlns:a16="http://schemas.microsoft.com/office/drawing/2014/main" id="{C9127C0E-6248-CC48-8DE4-67466BD62EE0}"/>
                </a:ext>
              </a:extLst>
            </p:cNvPr>
            <p:cNvSpPr/>
            <p:nvPr>
              <p:custDataLst>
                <p:tags r:id="rId262"/>
              </p:custDataLst>
            </p:nvPr>
          </p:nvSpPr>
          <p:spPr>
            <a:xfrm>
              <a:off x="9296400" y="1695601"/>
              <a:ext cx="136342" cy="140329"/>
            </a:xfrm>
            <a:custGeom>
              <a:avLst/>
              <a:gdLst/>
              <a:ahLst/>
              <a:cxnLst/>
              <a:rect l="0" t="0" r="0" b="0"/>
              <a:pathLst>
                <a:path w="136342" h="140329">
                  <a:moveTo>
                    <a:pt x="28575" y="18899"/>
                  </a:moveTo>
                  <a:lnTo>
                    <a:pt x="28575" y="18899"/>
                  </a:lnTo>
                  <a:lnTo>
                    <a:pt x="36776" y="18899"/>
                  </a:lnTo>
                  <a:lnTo>
                    <a:pt x="32351" y="18899"/>
                  </a:lnTo>
                  <a:lnTo>
                    <a:pt x="34868" y="18899"/>
                  </a:lnTo>
                  <a:lnTo>
                    <a:pt x="32076" y="18899"/>
                  </a:lnTo>
                  <a:lnTo>
                    <a:pt x="31968" y="17841"/>
                  </a:lnTo>
                  <a:lnTo>
                    <a:pt x="36871" y="11295"/>
                  </a:lnTo>
                  <a:lnTo>
                    <a:pt x="42140" y="5641"/>
                  </a:lnTo>
                  <a:lnTo>
                    <a:pt x="48009" y="2423"/>
                  </a:lnTo>
                  <a:lnTo>
                    <a:pt x="60086" y="612"/>
                  </a:lnTo>
                  <a:lnTo>
                    <a:pt x="78074" y="0"/>
                  </a:lnTo>
                  <a:lnTo>
                    <a:pt x="85148" y="2738"/>
                  </a:lnTo>
                  <a:lnTo>
                    <a:pt x="88515" y="4950"/>
                  </a:lnTo>
                  <a:lnTo>
                    <a:pt x="90760" y="7483"/>
                  </a:lnTo>
                  <a:lnTo>
                    <a:pt x="93254" y="13120"/>
                  </a:lnTo>
                  <a:lnTo>
                    <a:pt x="91803" y="17163"/>
                  </a:lnTo>
                  <a:lnTo>
                    <a:pt x="68026" y="51476"/>
                  </a:lnTo>
                  <a:lnTo>
                    <a:pt x="47898" y="66332"/>
                  </a:lnTo>
                  <a:lnTo>
                    <a:pt x="89387" y="66521"/>
                  </a:lnTo>
                  <a:lnTo>
                    <a:pt x="101816" y="66523"/>
                  </a:lnTo>
                  <a:lnTo>
                    <a:pt x="114396" y="72168"/>
                  </a:lnTo>
                  <a:lnTo>
                    <a:pt x="134662" y="87982"/>
                  </a:lnTo>
                  <a:lnTo>
                    <a:pt x="136341" y="92471"/>
                  </a:lnTo>
                  <a:lnTo>
                    <a:pt x="135385" y="103103"/>
                  </a:lnTo>
                  <a:lnTo>
                    <a:pt x="123840" y="120989"/>
                  </a:lnTo>
                  <a:lnTo>
                    <a:pt x="101957" y="134638"/>
                  </a:lnTo>
                  <a:lnTo>
                    <a:pt x="75365" y="140328"/>
                  </a:lnTo>
                  <a:lnTo>
                    <a:pt x="31287" y="134869"/>
                  </a:lnTo>
                  <a:lnTo>
                    <a:pt x="0" y="1331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910">
              <a:extLst>
                <a:ext uri="{FF2B5EF4-FFF2-40B4-BE49-F238E27FC236}">
                  <a16:creationId xmlns:a16="http://schemas.microsoft.com/office/drawing/2014/main" id="{A5829EEB-57FA-4298-D8C1-6175CFA21E58}"/>
                </a:ext>
              </a:extLst>
            </p:cNvPr>
            <p:cNvSpPr/>
            <p:nvPr>
              <p:custDataLst>
                <p:tags r:id="rId263"/>
              </p:custDataLst>
            </p:nvPr>
          </p:nvSpPr>
          <p:spPr>
            <a:xfrm>
              <a:off x="9112787" y="1686048"/>
              <a:ext cx="164564" cy="148972"/>
            </a:xfrm>
            <a:custGeom>
              <a:avLst/>
              <a:gdLst/>
              <a:ahLst/>
              <a:cxnLst/>
              <a:rect l="0" t="0" r="0" b="0"/>
              <a:pathLst>
                <a:path w="164564" h="148972">
                  <a:moveTo>
                    <a:pt x="31213" y="47502"/>
                  </a:moveTo>
                  <a:lnTo>
                    <a:pt x="31213" y="47502"/>
                  </a:lnTo>
                  <a:lnTo>
                    <a:pt x="31213" y="18766"/>
                  </a:lnTo>
                  <a:lnTo>
                    <a:pt x="32271" y="15644"/>
                  </a:lnTo>
                  <a:lnTo>
                    <a:pt x="34035" y="13564"/>
                  </a:lnTo>
                  <a:lnTo>
                    <a:pt x="50926" y="1971"/>
                  </a:lnTo>
                  <a:lnTo>
                    <a:pt x="75672" y="0"/>
                  </a:lnTo>
                  <a:lnTo>
                    <a:pt x="80253" y="2754"/>
                  </a:lnTo>
                  <a:lnTo>
                    <a:pt x="91817" y="13145"/>
                  </a:lnTo>
                  <a:lnTo>
                    <a:pt x="95190" y="24824"/>
                  </a:lnTo>
                  <a:lnTo>
                    <a:pt x="95630" y="39540"/>
                  </a:lnTo>
                  <a:lnTo>
                    <a:pt x="84473" y="72690"/>
                  </a:lnTo>
                  <a:lnTo>
                    <a:pt x="47733" y="116281"/>
                  </a:lnTo>
                  <a:lnTo>
                    <a:pt x="18429" y="140899"/>
                  </a:lnTo>
                  <a:lnTo>
                    <a:pt x="2260" y="148906"/>
                  </a:lnTo>
                  <a:lnTo>
                    <a:pt x="269" y="148971"/>
                  </a:lnTo>
                  <a:lnTo>
                    <a:pt x="0" y="147956"/>
                  </a:lnTo>
                  <a:lnTo>
                    <a:pt x="879" y="146222"/>
                  </a:lnTo>
                  <a:lnTo>
                    <a:pt x="2524" y="145065"/>
                  </a:lnTo>
                  <a:lnTo>
                    <a:pt x="32229" y="135348"/>
                  </a:lnTo>
                  <a:lnTo>
                    <a:pt x="76189" y="133506"/>
                  </a:lnTo>
                  <a:lnTo>
                    <a:pt x="119602" y="133252"/>
                  </a:lnTo>
                  <a:lnTo>
                    <a:pt x="164563" y="13322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911">
              <a:extLst>
                <a:ext uri="{FF2B5EF4-FFF2-40B4-BE49-F238E27FC236}">
                  <a16:creationId xmlns:a16="http://schemas.microsoft.com/office/drawing/2014/main" id="{124FD017-5302-D606-30DA-FF7091C5B695}"/>
                </a:ext>
              </a:extLst>
            </p:cNvPr>
            <p:cNvSpPr/>
            <p:nvPr>
              <p:custDataLst>
                <p:tags r:id="rId264"/>
              </p:custDataLst>
            </p:nvPr>
          </p:nvSpPr>
          <p:spPr>
            <a:xfrm>
              <a:off x="9182100" y="15144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4037" y="0"/>
                  </a:lnTo>
                  <a:lnTo>
                    <a:pt x="6380" y="0"/>
                  </a:lnTo>
                  <a:lnTo>
                    <a:pt x="6369" y="1058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912">
              <a:extLst>
                <a:ext uri="{FF2B5EF4-FFF2-40B4-BE49-F238E27FC236}">
                  <a16:creationId xmlns:a16="http://schemas.microsoft.com/office/drawing/2014/main" id="{FBF6CA06-CA7A-2165-7F0B-590747E45ECD}"/>
                </a:ext>
              </a:extLst>
            </p:cNvPr>
            <p:cNvSpPr/>
            <p:nvPr>
              <p:custDataLst>
                <p:tags r:id="rId265"/>
              </p:custDataLst>
            </p:nvPr>
          </p:nvSpPr>
          <p:spPr>
            <a:xfrm>
              <a:off x="9153525" y="140017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9525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SMARTInkShape-913">
              <a:extLst>
                <a:ext uri="{FF2B5EF4-FFF2-40B4-BE49-F238E27FC236}">
                  <a16:creationId xmlns:a16="http://schemas.microsoft.com/office/drawing/2014/main" id="{BF92D605-50F5-CF78-FAB6-D7B300191DC2}"/>
                </a:ext>
              </a:extLst>
            </p:cNvPr>
            <p:cNvSpPr/>
            <p:nvPr>
              <p:custDataLst>
                <p:tags r:id="rId266"/>
              </p:custDataLst>
            </p:nvPr>
          </p:nvSpPr>
          <p:spPr>
            <a:xfrm>
              <a:off x="9144000" y="1285875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0"/>
                  </a:moveTo>
                  <a:lnTo>
                    <a:pt x="0" y="0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MARTInkShape-914">
              <a:extLst>
                <a:ext uri="{FF2B5EF4-FFF2-40B4-BE49-F238E27FC236}">
                  <a16:creationId xmlns:a16="http://schemas.microsoft.com/office/drawing/2014/main" id="{6717F9F6-D212-DEF6-728B-6528FA5A2B47}"/>
                </a:ext>
              </a:extLst>
            </p:cNvPr>
            <p:cNvSpPr/>
            <p:nvPr>
              <p:custDataLst>
                <p:tags r:id="rId267"/>
              </p:custDataLst>
            </p:nvPr>
          </p:nvSpPr>
          <p:spPr>
            <a:xfrm>
              <a:off x="9134475" y="1133475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0" y="0"/>
                  </a:moveTo>
                  <a:lnTo>
                    <a:pt x="0" y="0"/>
                  </a:lnTo>
                  <a:lnTo>
                    <a:pt x="5057" y="10113"/>
                  </a:lnTo>
                  <a:lnTo>
                    <a:pt x="5488" y="14150"/>
                  </a:lnTo>
                  <a:lnTo>
                    <a:pt x="931" y="31523"/>
                  </a:lnTo>
                  <a:lnTo>
                    <a:pt x="1680" y="33715"/>
                  </a:lnTo>
                  <a:lnTo>
                    <a:pt x="3236" y="35177"/>
                  </a:lnTo>
                  <a:lnTo>
                    <a:pt x="5332" y="36151"/>
                  </a:lnTo>
                  <a:lnTo>
                    <a:pt x="6731" y="37859"/>
                  </a:lnTo>
                  <a:lnTo>
                    <a:pt x="9525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MARTInkShape-915">
              <a:extLst>
                <a:ext uri="{FF2B5EF4-FFF2-40B4-BE49-F238E27FC236}">
                  <a16:creationId xmlns:a16="http://schemas.microsoft.com/office/drawing/2014/main" id="{FE900E5A-9184-AEE9-4697-25B7B88461C9}"/>
                </a:ext>
              </a:extLst>
            </p:cNvPr>
            <p:cNvSpPr/>
            <p:nvPr>
              <p:custDataLst>
                <p:tags r:id="rId268"/>
              </p:custDataLst>
            </p:nvPr>
          </p:nvSpPr>
          <p:spPr>
            <a:xfrm>
              <a:off x="9115425" y="962025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9525" y="0"/>
                  </a:moveTo>
                  <a:lnTo>
                    <a:pt x="9525" y="0"/>
                  </a:lnTo>
                  <a:lnTo>
                    <a:pt x="8467" y="20696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SMARTInkShape-916">
              <a:extLst>
                <a:ext uri="{FF2B5EF4-FFF2-40B4-BE49-F238E27FC236}">
                  <a16:creationId xmlns:a16="http://schemas.microsoft.com/office/drawing/2014/main" id="{E3B9B2B9-3E1E-2174-9CC8-82521BC53EB6}"/>
                </a:ext>
              </a:extLst>
            </p:cNvPr>
            <p:cNvSpPr/>
            <p:nvPr>
              <p:custDataLst>
                <p:tags r:id="rId269"/>
              </p:custDataLst>
            </p:nvPr>
          </p:nvSpPr>
          <p:spPr>
            <a:xfrm>
              <a:off x="9115425" y="78105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917">
              <a:extLst>
                <a:ext uri="{FF2B5EF4-FFF2-40B4-BE49-F238E27FC236}">
                  <a16:creationId xmlns:a16="http://schemas.microsoft.com/office/drawing/2014/main" id="{441F4225-3CBC-6BB9-73BF-4ED266067575}"/>
                </a:ext>
              </a:extLst>
            </p:cNvPr>
            <p:cNvSpPr/>
            <p:nvPr>
              <p:custDataLst>
                <p:tags r:id="rId270"/>
              </p:custDataLst>
            </p:nvPr>
          </p:nvSpPr>
          <p:spPr>
            <a:xfrm>
              <a:off x="9115425" y="647700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0"/>
                  </a:moveTo>
                  <a:lnTo>
                    <a:pt x="0" y="0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ARTInkShape-918">
              <a:extLst>
                <a:ext uri="{FF2B5EF4-FFF2-40B4-BE49-F238E27FC236}">
                  <a16:creationId xmlns:a16="http://schemas.microsoft.com/office/drawing/2014/main" id="{865A99DB-F10E-1628-00AB-D179412045E5}"/>
                </a:ext>
              </a:extLst>
            </p:cNvPr>
            <p:cNvSpPr/>
            <p:nvPr>
              <p:custDataLst>
                <p:tags r:id="rId271"/>
              </p:custDataLst>
            </p:nvPr>
          </p:nvSpPr>
          <p:spPr>
            <a:xfrm>
              <a:off x="9115425" y="428625"/>
              <a:ext cx="5489" cy="104776"/>
            </a:xfrm>
            <a:custGeom>
              <a:avLst/>
              <a:gdLst/>
              <a:ahLst/>
              <a:cxnLst/>
              <a:rect l="0" t="0" r="0" b="0"/>
              <a:pathLst>
                <a:path w="5489" h="104776">
                  <a:moveTo>
                    <a:pt x="0" y="0"/>
                  </a:moveTo>
                  <a:lnTo>
                    <a:pt x="0" y="0"/>
                  </a:lnTo>
                  <a:lnTo>
                    <a:pt x="1058" y="16267"/>
                  </a:lnTo>
                  <a:lnTo>
                    <a:pt x="5488" y="40098"/>
                  </a:lnTo>
                  <a:lnTo>
                    <a:pt x="621" y="85704"/>
                  </a:lnTo>
                  <a:lnTo>
                    <a:pt x="0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919">
              <a:extLst>
                <a:ext uri="{FF2B5EF4-FFF2-40B4-BE49-F238E27FC236}">
                  <a16:creationId xmlns:a16="http://schemas.microsoft.com/office/drawing/2014/main" id="{6869EB3D-18D6-D8B4-28A3-9A8A91F7D456}"/>
                </a:ext>
              </a:extLst>
            </p:cNvPr>
            <p:cNvSpPr/>
            <p:nvPr>
              <p:custDataLst>
                <p:tags r:id="rId272"/>
              </p:custDataLst>
            </p:nvPr>
          </p:nvSpPr>
          <p:spPr>
            <a:xfrm>
              <a:off x="9096375" y="295667"/>
              <a:ext cx="9526" cy="47234"/>
            </a:xfrm>
            <a:custGeom>
              <a:avLst/>
              <a:gdLst/>
              <a:ahLst/>
              <a:cxnLst/>
              <a:rect l="0" t="0" r="0" b="0"/>
              <a:pathLst>
                <a:path w="9526" h="47234">
                  <a:moveTo>
                    <a:pt x="0" y="9133"/>
                  </a:moveTo>
                  <a:lnTo>
                    <a:pt x="0" y="9133"/>
                  </a:lnTo>
                  <a:lnTo>
                    <a:pt x="0" y="0"/>
                  </a:lnTo>
                  <a:lnTo>
                    <a:pt x="0" y="14076"/>
                  </a:lnTo>
                  <a:lnTo>
                    <a:pt x="9525" y="472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920">
              <a:extLst>
                <a:ext uri="{FF2B5EF4-FFF2-40B4-BE49-F238E27FC236}">
                  <a16:creationId xmlns:a16="http://schemas.microsoft.com/office/drawing/2014/main" id="{C5DA5DDA-1ADB-286C-862D-382D6DC2C484}"/>
                </a:ext>
              </a:extLst>
            </p:cNvPr>
            <p:cNvSpPr/>
            <p:nvPr>
              <p:custDataLst>
                <p:tags r:id="rId273"/>
              </p:custDataLst>
            </p:nvPr>
          </p:nvSpPr>
          <p:spPr>
            <a:xfrm>
              <a:off x="8096250" y="324045"/>
              <a:ext cx="2152651" cy="1104706"/>
            </a:xfrm>
            <a:custGeom>
              <a:avLst/>
              <a:gdLst/>
              <a:ahLst/>
              <a:cxnLst/>
              <a:rect l="0" t="0" r="0" b="0"/>
              <a:pathLst>
                <a:path w="2152651" h="1104706">
                  <a:moveTo>
                    <a:pt x="0" y="1104705"/>
                  </a:moveTo>
                  <a:lnTo>
                    <a:pt x="0" y="1104705"/>
                  </a:lnTo>
                  <a:lnTo>
                    <a:pt x="46346" y="1104705"/>
                  </a:lnTo>
                  <a:lnTo>
                    <a:pt x="55170" y="1101883"/>
                  </a:lnTo>
                  <a:lnTo>
                    <a:pt x="97066" y="1072906"/>
                  </a:lnTo>
                  <a:lnTo>
                    <a:pt x="101349" y="1066583"/>
                  </a:lnTo>
                  <a:lnTo>
                    <a:pt x="102491" y="1063416"/>
                  </a:lnTo>
                  <a:lnTo>
                    <a:pt x="109404" y="1057074"/>
                  </a:lnTo>
                  <a:lnTo>
                    <a:pt x="126033" y="1044379"/>
                  </a:lnTo>
                  <a:lnTo>
                    <a:pt x="165093" y="996871"/>
                  </a:lnTo>
                  <a:lnTo>
                    <a:pt x="168625" y="990457"/>
                  </a:lnTo>
                  <a:lnTo>
                    <a:pt x="170892" y="982772"/>
                  </a:lnTo>
                  <a:lnTo>
                    <a:pt x="186455" y="963229"/>
                  </a:lnTo>
                  <a:lnTo>
                    <a:pt x="189761" y="956102"/>
                  </a:lnTo>
                  <a:lnTo>
                    <a:pt x="225443" y="910839"/>
                  </a:lnTo>
                  <a:lnTo>
                    <a:pt x="257175" y="864398"/>
                  </a:lnTo>
                  <a:lnTo>
                    <a:pt x="287148" y="816912"/>
                  </a:lnTo>
                  <a:lnTo>
                    <a:pt x="308056" y="779442"/>
                  </a:lnTo>
                  <a:lnTo>
                    <a:pt x="328578" y="754498"/>
                  </a:lnTo>
                  <a:lnTo>
                    <a:pt x="343315" y="725886"/>
                  </a:lnTo>
                  <a:lnTo>
                    <a:pt x="373804" y="682143"/>
                  </a:lnTo>
                  <a:lnTo>
                    <a:pt x="390940" y="637963"/>
                  </a:lnTo>
                  <a:lnTo>
                    <a:pt x="412775" y="593529"/>
                  </a:lnTo>
                  <a:lnTo>
                    <a:pt x="440974" y="546950"/>
                  </a:lnTo>
                  <a:lnTo>
                    <a:pt x="446383" y="542368"/>
                  </a:lnTo>
                  <a:lnTo>
                    <a:pt x="452392" y="531633"/>
                  </a:lnTo>
                  <a:lnTo>
                    <a:pt x="457180" y="518748"/>
                  </a:lnTo>
                  <a:lnTo>
                    <a:pt x="485309" y="474617"/>
                  </a:lnTo>
                  <a:lnTo>
                    <a:pt x="507973" y="431521"/>
                  </a:lnTo>
                  <a:lnTo>
                    <a:pt x="515207" y="412734"/>
                  </a:lnTo>
                  <a:lnTo>
                    <a:pt x="529179" y="392560"/>
                  </a:lnTo>
                  <a:lnTo>
                    <a:pt x="530586" y="388642"/>
                  </a:lnTo>
                  <a:lnTo>
                    <a:pt x="537794" y="381466"/>
                  </a:lnTo>
                  <a:lnTo>
                    <a:pt x="545936" y="374749"/>
                  </a:lnTo>
                  <a:lnTo>
                    <a:pt x="567147" y="344708"/>
                  </a:lnTo>
                  <a:lnTo>
                    <a:pt x="570210" y="333774"/>
                  </a:lnTo>
                  <a:lnTo>
                    <a:pt x="570640" y="330401"/>
                  </a:lnTo>
                  <a:lnTo>
                    <a:pt x="573940" y="323831"/>
                  </a:lnTo>
                  <a:lnTo>
                    <a:pt x="607678" y="278609"/>
                  </a:lnTo>
                  <a:lnTo>
                    <a:pt x="653145" y="231434"/>
                  </a:lnTo>
                  <a:lnTo>
                    <a:pt x="689896" y="186325"/>
                  </a:lnTo>
                  <a:lnTo>
                    <a:pt x="704971" y="168327"/>
                  </a:lnTo>
                  <a:lnTo>
                    <a:pt x="721799" y="145665"/>
                  </a:lnTo>
                  <a:lnTo>
                    <a:pt x="743789" y="125788"/>
                  </a:lnTo>
                  <a:lnTo>
                    <a:pt x="791185" y="92289"/>
                  </a:lnTo>
                  <a:lnTo>
                    <a:pt x="832755" y="60394"/>
                  </a:lnTo>
                  <a:lnTo>
                    <a:pt x="879322" y="32620"/>
                  </a:lnTo>
                  <a:lnTo>
                    <a:pt x="919758" y="18267"/>
                  </a:lnTo>
                  <a:lnTo>
                    <a:pt x="929481" y="13302"/>
                  </a:lnTo>
                  <a:lnTo>
                    <a:pt x="971955" y="3133"/>
                  </a:lnTo>
                  <a:lnTo>
                    <a:pt x="1017119" y="0"/>
                  </a:lnTo>
                  <a:lnTo>
                    <a:pt x="1035195" y="950"/>
                  </a:lnTo>
                  <a:lnTo>
                    <a:pt x="1076951" y="16059"/>
                  </a:lnTo>
                  <a:lnTo>
                    <a:pt x="1098853" y="24259"/>
                  </a:lnTo>
                  <a:lnTo>
                    <a:pt x="1138402" y="32894"/>
                  </a:lnTo>
                  <a:lnTo>
                    <a:pt x="1180945" y="58924"/>
                  </a:lnTo>
                  <a:lnTo>
                    <a:pt x="1228040" y="88830"/>
                  </a:lnTo>
                  <a:lnTo>
                    <a:pt x="1273168" y="121434"/>
                  </a:lnTo>
                  <a:lnTo>
                    <a:pt x="1314924" y="154686"/>
                  </a:lnTo>
                  <a:lnTo>
                    <a:pt x="1334817" y="167992"/>
                  </a:lnTo>
                  <a:lnTo>
                    <a:pt x="1376936" y="215589"/>
                  </a:lnTo>
                  <a:lnTo>
                    <a:pt x="1405760" y="259981"/>
                  </a:lnTo>
                  <a:lnTo>
                    <a:pt x="1418533" y="276306"/>
                  </a:lnTo>
                  <a:lnTo>
                    <a:pt x="1428897" y="297396"/>
                  </a:lnTo>
                  <a:lnTo>
                    <a:pt x="1453592" y="326308"/>
                  </a:lnTo>
                  <a:lnTo>
                    <a:pt x="1479332" y="369027"/>
                  </a:lnTo>
                  <a:lnTo>
                    <a:pt x="1506782" y="411342"/>
                  </a:lnTo>
                  <a:lnTo>
                    <a:pt x="1513877" y="420836"/>
                  </a:lnTo>
                  <a:lnTo>
                    <a:pt x="1517251" y="423367"/>
                  </a:lnTo>
                  <a:lnTo>
                    <a:pt x="1541968" y="469269"/>
                  </a:lnTo>
                  <a:lnTo>
                    <a:pt x="1564826" y="492197"/>
                  </a:lnTo>
                  <a:lnTo>
                    <a:pt x="1575255" y="506590"/>
                  </a:lnTo>
                  <a:lnTo>
                    <a:pt x="1584880" y="519260"/>
                  </a:lnTo>
                  <a:lnTo>
                    <a:pt x="1612866" y="563090"/>
                  </a:lnTo>
                  <a:lnTo>
                    <a:pt x="1651463" y="606591"/>
                  </a:lnTo>
                  <a:lnTo>
                    <a:pt x="1682746" y="653106"/>
                  </a:lnTo>
                  <a:lnTo>
                    <a:pt x="1690862" y="665869"/>
                  </a:lnTo>
                  <a:lnTo>
                    <a:pt x="1707964" y="679792"/>
                  </a:lnTo>
                  <a:lnTo>
                    <a:pt x="1727184" y="714754"/>
                  </a:lnTo>
                  <a:lnTo>
                    <a:pt x="1769964" y="759120"/>
                  </a:lnTo>
                  <a:lnTo>
                    <a:pt x="1803274" y="798459"/>
                  </a:lnTo>
                  <a:lnTo>
                    <a:pt x="1832164" y="840223"/>
                  </a:lnTo>
                  <a:lnTo>
                    <a:pt x="1850631" y="859686"/>
                  </a:lnTo>
                  <a:lnTo>
                    <a:pt x="1875681" y="873881"/>
                  </a:lnTo>
                  <a:lnTo>
                    <a:pt x="1885024" y="888969"/>
                  </a:lnTo>
                  <a:lnTo>
                    <a:pt x="1906072" y="904085"/>
                  </a:lnTo>
                  <a:lnTo>
                    <a:pt x="1921545" y="911207"/>
                  </a:lnTo>
                  <a:lnTo>
                    <a:pt x="1929287" y="913931"/>
                  </a:lnTo>
                  <a:lnTo>
                    <a:pt x="1974445" y="945989"/>
                  </a:lnTo>
                  <a:lnTo>
                    <a:pt x="1981020" y="949498"/>
                  </a:lnTo>
                  <a:lnTo>
                    <a:pt x="1984255" y="950433"/>
                  </a:lnTo>
                  <a:lnTo>
                    <a:pt x="2004656" y="965027"/>
                  </a:lnTo>
                  <a:lnTo>
                    <a:pt x="2026246" y="972927"/>
                  </a:lnTo>
                  <a:lnTo>
                    <a:pt x="2034028" y="977346"/>
                  </a:lnTo>
                  <a:lnTo>
                    <a:pt x="2044360" y="980891"/>
                  </a:lnTo>
                  <a:lnTo>
                    <a:pt x="2088400" y="1003229"/>
                  </a:lnTo>
                  <a:lnTo>
                    <a:pt x="2135929" y="1016751"/>
                  </a:lnTo>
                  <a:lnTo>
                    <a:pt x="2138328" y="1017494"/>
                  </a:lnTo>
                  <a:lnTo>
                    <a:pt x="2152497" y="1028377"/>
                  </a:lnTo>
                  <a:lnTo>
                    <a:pt x="2152620" y="1022992"/>
                  </a:lnTo>
                  <a:lnTo>
                    <a:pt x="2152650" y="10189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SMARTInkShape-Group183">
            <a:extLst>
              <a:ext uri="{FF2B5EF4-FFF2-40B4-BE49-F238E27FC236}">
                <a16:creationId xmlns:a16="http://schemas.microsoft.com/office/drawing/2014/main" id="{0DCDEFA2-B384-4D08-177F-F3101894B018}"/>
              </a:ext>
            </a:extLst>
          </p:cNvPr>
          <p:cNvGrpSpPr/>
          <p:nvPr/>
        </p:nvGrpSpPr>
        <p:grpSpPr>
          <a:xfrm>
            <a:off x="7978015" y="647703"/>
            <a:ext cx="918124" cy="1215040"/>
            <a:chOff x="7978015" y="647703"/>
            <a:chExt cx="918124" cy="1215040"/>
          </a:xfrm>
        </p:grpSpPr>
        <p:sp>
          <p:nvSpPr>
            <p:cNvPr id="45" name="SMARTInkShape-921">
              <a:extLst>
                <a:ext uri="{FF2B5EF4-FFF2-40B4-BE49-F238E27FC236}">
                  <a16:creationId xmlns:a16="http://schemas.microsoft.com/office/drawing/2014/main" id="{A4B9885E-2F19-6588-77DC-215FB5C49A02}"/>
                </a:ext>
              </a:extLst>
            </p:cNvPr>
            <p:cNvSpPr/>
            <p:nvPr>
              <p:custDataLst>
                <p:tags r:id="rId247"/>
              </p:custDataLst>
            </p:nvPr>
          </p:nvSpPr>
          <p:spPr>
            <a:xfrm>
              <a:off x="8562975" y="895350"/>
              <a:ext cx="57151" cy="57151"/>
            </a:xfrm>
            <a:custGeom>
              <a:avLst/>
              <a:gdLst/>
              <a:ahLst/>
              <a:cxnLst/>
              <a:rect l="0" t="0" r="0" b="0"/>
              <a:pathLst>
                <a:path w="57151" h="57151">
                  <a:moveTo>
                    <a:pt x="0" y="57150"/>
                  </a:moveTo>
                  <a:lnTo>
                    <a:pt x="0" y="57150"/>
                  </a:lnTo>
                  <a:lnTo>
                    <a:pt x="0" y="43893"/>
                  </a:lnTo>
                  <a:lnTo>
                    <a:pt x="2117" y="40903"/>
                  </a:lnTo>
                  <a:lnTo>
                    <a:pt x="27006" y="22192"/>
                  </a:lnTo>
                  <a:lnTo>
                    <a:pt x="46807" y="12690"/>
                  </a:lnTo>
                  <a:lnTo>
                    <a:pt x="571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SMARTInkShape-922">
              <a:extLst>
                <a:ext uri="{FF2B5EF4-FFF2-40B4-BE49-F238E27FC236}">
                  <a16:creationId xmlns:a16="http://schemas.microsoft.com/office/drawing/2014/main" id="{745359EA-4B66-9C72-7DFA-65C2D17AA8C6}"/>
                </a:ext>
              </a:extLst>
            </p:cNvPr>
            <p:cNvSpPr/>
            <p:nvPr>
              <p:custDataLst>
                <p:tags r:id="rId248"/>
              </p:custDataLst>
            </p:nvPr>
          </p:nvSpPr>
          <p:spPr>
            <a:xfrm>
              <a:off x="8497625" y="1019175"/>
              <a:ext cx="122501" cy="76201"/>
            </a:xfrm>
            <a:custGeom>
              <a:avLst/>
              <a:gdLst/>
              <a:ahLst/>
              <a:cxnLst/>
              <a:rect l="0" t="0" r="0" b="0"/>
              <a:pathLst>
                <a:path w="122501" h="76201">
                  <a:moveTo>
                    <a:pt x="8200" y="76200"/>
                  </a:moveTo>
                  <a:lnTo>
                    <a:pt x="8200" y="76200"/>
                  </a:lnTo>
                  <a:lnTo>
                    <a:pt x="3144" y="76200"/>
                  </a:lnTo>
                  <a:lnTo>
                    <a:pt x="1655" y="75142"/>
                  </a:lnTo>
                  <a:lnTo>
                    <a:pt x="662" y="73378"/>
                  </a:lnTo>
                  <a:lnTo>
                    <a:pt x="0" y="71144"/>
                  </a:lnTo>
                  <a:lnTo>
                    <a:pt x="4124" y="57886"/>
                  </a:lnTo>
                  <a:lnTo>
                    <a:pt x="14999" y="42048"/>
                  </a:lnTo>
                  <a:lnTo>
                    <a:pt x="21100" y="35268"/>
                  </a:lnTo>
                  <a:lnTo>
                    <a:pt x="61425" y="15905"/>
                  </a:lnTo>
                  <a:lnTo>
                    <a:pt x="105266" y="5029"/>
                  </a:lnTo>
                  <a:lnTo>
                    <a:pt x="122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923">
              <a:extLst>
                <a:ext uri="{FF2B5EF4-FFF2-40B4-BE49-F238E27FC236}">
                  <a16:creationId xmlns:a16="http://schemas.microsoft.com/office/drawing/2014/main" id="{7090E574-662A-DEAF-C54A-8312BFC79A77}"/>
                </a:ext>
              </a:extLst>
            </p:cNvPr>
            <p:cNvSpPr/>
            <p:nvPr>
              <p:custDataLst>
                <p:tags r:id="rId249"/>
              </p:custDataLst>
            </p:nvPr>
          </p:nvSpPr>
          <p:spPr>
            <a:xfrm>
              <a:off x="8477250" y="1390650"/>
              <a:ext cx="133351" cy="104776"/>
            </a:xfrm>
            <a:custGeom>
              <a:avLst/>
              <a:gdLst/>
              <a:ahLst/>
              <a:cxnLst/>
              <a:rect l="0" t="0" r="0" b="0"/>
              <a:pathLst>
                <a:path w="133351" h="104776">
                  <a:moveTo>
                    <a:pt x="0" y="104775"/>
                  </a:moveTo>
                  <a:lnTo>
                    <a:pt x="0" y="104775"/>
                  </a:lnTo>
                  <a:lnTo>
                    <a:pt x="0" y="99719"/>
                  </a:lnTo>
                  <a:lnTo>
                    <a:pt x="10113" y="81404"/>
                  </a:lnTo>
                  <a:lnTo>
                    <a:pt x="23545" y="70399"/>
                  </a:lnTo>
                  <a:lnTo>
                    <a:pt x="67674" y="41523"/>
                  </a:lnTo>
                  <a:lnTo>
                    <a:pt x="110291" y="13411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924">
              <a:extLst>
                <a:ext uri="{FF2B5EF4-FFF2-40B4-BE49-F238E27FC236}">
                  <a16:creationId xmlns:a16="http://schemas.microsoft.com/office/drawing/2014/main" id="{75F978A6-7532-71C2-B81C-B1C4087B4CFD}"/>
                </a:ext>
              </a:extLst>
            </p:cNvPr>
            <p:cNvSpPr/>
            <p:nvPr>
              <p:custDataLst>
                <p:tags r:id="rId250"/>
              </p:custDataLst>
            </p:nvPr>
          </p:nvSpPr>
          <p:spPr>
            <a:xfrm>
              <a:off x="8372475" y="1276350"/>
              <a:ext cx="266701" cy="180976"/>
            </a:xfrm>
            <a:custGeom>
              <a:avLst/>
              <a:gdLst/>
              <a:ahLst/>
              <a:cxnLst/>
              <a:rect l="0" t="0" r="0" b="0"/>
              <a:pathLst>
                <a:path w="266701" h="180976">
                  <a:moveTo>
                    <a:pt x="0" y="180975"/>
                  </a:moveTo>
                  <a:lnTo>
                    <a:pt x="0" y="180975"/>
                  </a:lnTo>
                  <a:lnTo>
                    <a:pt x="43726" y="141965"/>
                  </a:lnTo>
                  <a:lnTo>
                    <a:pt x="64462" y="120733"/>
                  </a:lnTo>
                  <a:lnTo>
                    <a:pt x="109394" y="90171"/>
                  </a:lnTo>
                  <a:lnTo>
                    <a:pt x="150918" y="60140"/>
                  </a:lnTo>
                  <a:lnTo>
                    <a:pt x="197909" y="30823"/>
                  </a:lnTo>
                  <a:lnTo>
                    <a:pt x="2667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MARTInkShape-925">
              <a:extLst>
                <a:ext uri="{FF2B5EF4-FFF2-40B4-BE49-F238E27FC236}">
                  <a16:creationId xmlns:a16="http://schemas.microsoft.com/office/drawing/2014/main" id="{7D39395F-A599-49A1-977E-17F9CB923A63}"/>
                </a:ext>
              </a:extLst>
            </p:cNvPr>
            <p:cNvSpPr/>
            <p:nvPr>
              <p:custDataLst>
                <p:tags r:id="rId251"/>
              </p:custDataLst>
            </p:nvPr>
          </p:nvSpPr>
          <p:spPr>
            <a:xfrm>
              <a:off x="8277225" y="1104900"/>
              <a:ext cx="314326" cy="323851"/>
            </a:xfrm>
            <a:custGeom>
              <a:avLst/>
              <a:gdLst/>
              <a:ahLst/>
              <a:cxnLst/>
              <a:rect l="0" t="0" r="0" b="0"/>
              <a:pathLst>
                <a:path w="314326" h="323851">
                  <a:moveTo>
                    <a:pt x="0" y="323850"/>
                  </a:moveTo>
                  <a:lnTo>
                    <a:pt x="0" y="323850"/>
                  </a:lnTo>
                  <a:lnTo>
                    <a:pt x="14151" y="307583"/>
                  </a:lnTo>
                  <a:lnTo>
                    <a:pt x="33879" y="274893"/>
                  </a:lnTo>
                  <a:lnTo>
                    <a:pt x="71410" y="234971"/>
                  </a:lnTo>
                  <a:lnTo>
                    <a:pt x="117928" y="195141"/>
                  </a:lnTo>
                  <a:lnTo>
                    <a:pt x="163568" y="155704"/>
                  </a:lnTo>
                  <a:lnTo>
                    <a:pt x="205049" y="121020"/>
                  </a:lnTo>
                  <a:lnTo>
                    <a:pt x="231147" y="97241"/>
                  </a:lnTo>
                  <a:lnTo>
                    <a:pt x="251227" y="76790"/>
                  </a:lnTo>
                  <a:lnTo>
                    <a:pt x="287083" y="44528"/>
                  </a:lnTo>
                  <a:lnTo>
                    <a:pt x="3143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MARTInkShape-926">
              <a:extLst>
                <a:ext uri="{FF2B5EF4-FFF2-40B4-BE49-F238E27FC236}">
                  <a16:creationId xmlns:a16="http://schemas.microsoft.com/office/drawing/2014/main" id="{46D17B34-E9E4-BAC4-C3A3-2E052EA90DCA}"/>
                </a:ext>
              </a:extLst>
            </p:cNvPr>
            <p:cNvSpPr/>
            <p:nvPr>
              <p:custDataLst>
                <p:tags r:id="rId252"/>
              </p:custDataLst>
            </p:nvPr>
          </p:nvSpPr>
          <p:spPr>
            <a:xfrm>
              <a:off x="8792167" y="1677517"/>
              <a:ext cx="103972" cy="132110"/>
            </a:xfrm>
            <a:custGeom>
              <a:avLst/>
              <a:gdLst/>
              <a:ahLst/>
              <a:cxnLst/>
              <a:rect l="0" t="0" r="0" b="0"/>
              <a:pathLst>
                <a:path w="103972" h="132110">
                  <a:moveTo>
                    <a:pt x="75608" y="17933"/>
                  </a:moveTo>
                  <a:lnTo>
                    <a:pt x="75608" y="17933"/>
                  </a:lnTo>
                  <a:lnTo>
                    <a:pt x="67407" y="9732"/>
                  </a:lnTo>
                  <a:lnTo>
                    <a:pt x="61417" y="8800"/>
                  </a:lnTo>
                  <a:lnTo>
                    <a:pt x="52942" y="8524"/>
                  </a:lnTo>
                  <a:lnTo>
                    <a:pt x="46837" y="11282"/>
                  </a:lnTo>
                  <a:lnTo>
                    <a:pt x="16595" y="30801"/>
                  </a:lnTo>
                  <a:lnTo>
                    <a:pt x="6146" y="45264"/>
                  </a:lnTo>
                  <a:lnTo>
                    <a:pt x="1405" y="62955"/>
                  </a:lnTo>
                  <a:lnTo>
                    <a:pt x="0" y="76546"/>
                  </a:lnTo>
                  <a:lnTo>
                    <a:pt x="2493" y="83847"/>
                  </a:lnTo>
                  <a:lnTo>
                    <a:pt x="6070" y="90620"/>
                  </a:lnTo>
                  <a:lnTo>
                    <a:pt x="17022" y="119489"/>
                  </a:lnTo>
                  <a:lnTo>
                    <a:pt x="18560" y="120562"/>
                  </a:lnTo>
                  <a:lnTo>
                    <a:pt x="52585" y="131294"/>
                  </a:lnTo>
                  <a:lnTo>
                    <a:pt x="69153" y="132109"/>
                  </a:lnTo>
                  <a:lnTo>
                    <a:pt x="83809" y="127140"/>
                  </a:lnTo>
                  <a:lnTo>
                    <a:pt x="87425" y="124604"/>
                  </a:lnTo>
                  <a:lnTo>
                    <a:pt x="98762" y="109840"/>
                  </a:lnTo>
                  <a:lnTo>
                    <a:pt x="101774" y="97939"/>
                  </a:lnTo>
                  <a:lnTo>
                    <a:pt x="103971" y="56367"/>
                  </a:lnTo>
                  <a:lnTo>
                    <a:pt x="103097" y="24327"/>
                  </a:lnTo>
                  <a:lnTo>
                    <a:pt x="99114" y="11603"/>
                  </a:lnTo>
                  <a:lnTo>
                    <a:pt x="96571" y="7363"/>
                  </a:lnTo>
                  <a:lnTo>
                    <a:pt x="90922" y="2652"/>
                  </a:lnTo>
                  <a:lnTo>
                    <a:pt x="81791" y="0"/>
                  </a:lnTo>
                  <a:lnTo>
                    <a:pt x="78674" y="686"/>
                  </a:lnTo>
                  <a:lnTo>
                    <a:pt x="69225" y="6708"/>
                  </a:lnTo>
                  <a:lnTo>
                    <a:pt x="62893" y="12239"/>
                  </a:lnTo>
                  <a:lnTo>
                    <a:pt x="56558" y="274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927">
              <a:extLst>
                <a:ext uri="{FF2B5EF4-FFF2-40B4-BE49-F238E27FC236}">
                  <a16:creationId xmlns:a16="http://schemas.microsoft.com/office/drawing/2014/main" id="{36E22264-994A-2D40-A008-1A84BB54FA7A}"/>
                </a:ext>
              </a:extLst>
            </p:cNvPr>
            <p:cNvSpPr/>
            <p:nvPr>
              <p:custDataLst>
                <p:tags r:id="rId253"/>
              </p:custDataLst>
            </p:nvPr>
          </p:nvSpPr>
          <p:spPr>
            <a:xfrm>
              <a:off x="8686800" y="1685925"/>
              <a:ext cx="85726" cy="28576"/>
            </a:xfrm>
            <a:custGeom>
              <a:avLst/>
              <a:gdLst/>
              <a:ahLst/>
              <a:cxnLst/>
              <a:rect l="0" t="0" r="0" b="0"/>
              <a:pathLst>
                <a:path w="85726" h="28576">
                  <a:moveTo>
                    <a:pt x="0" y="28575"/>
                  </a:moveTo>
                  <a:lnTo>
                    <a:pt x="0" y="28575"/>
                  </a:lnTo>
                  <a:lnTo>
                    <a:pt x="5057" y="28575"/>
                  </a:lnTo>
                  <a:lnTo>
                    <a:pt x="6546" y="27517"/>
                  </a:lnTo>
                  <a:lnTo>
                    <a:pt x="7540" y="25753"/>
                  </a:lnTo>
                  <a:lnTo>
                    <a:pt x="9134" y="20374"/>
                  </a:lnTo>
                  <a:lnTo>
                    <a:pt x="14465" y="14386"/>
                  </a:lnTo>
                  <a:lnTo>
                    <a:pt x="19834" y="11685"/>
                  </a:lnTo>
                  <a:lnTo>
                    <a:pt x="26849" y="9952"/>
                  </a:lnTo>
                  <a:lnTo>
                    <a:pt x="35837" y="3063"/>
                  </a:lnTo>
                  <a:lnTo>
                    <a:pt x="44720" y="908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928">
              <a:extLst>
                <a:ext uri="{FF2B5EF4-FFF2-40B4-BE49-F238E27FC236}">
                  <a16:creationId xmlns:a16="http://schemas.microsoft.com/office/drawing/2014/main" id="{7D7AC114-35CA-2537-0DD1-42957D36D4B0}"/>
                </a:ext>
              </a:extLst>
            </p:cNvPr>
            <p:cNvSpPr/>
            <p:nvPr>
              <p:custDataLst>
                <p:tags r:id="rId254"/>
              </p:custDataLst>
            </p:nvPr>
          </p:nvSpPr>
          <p:spPr>
            <a:xfrm>
              <a:off x="8658228" y="1714620"/>
              <a:ext cx="76183" cy="123706"/>
            </a:xfrm>
            <a:custGeom>
              <a:avLst/>
              <a:gdLst/>
              <a:ahLst/>
              <a:cxnLst/>
              <a:rect l="0" t="0" r="0" b="0"/>
              <a:pathLst>
                <a:path w="76183" h="123706">
                  <a:moveTo>
                    <a:pt x="9522" y="28455"/>
                  </a:moveTo>
                  <a:lnTo>
                    <a:pt x="9522" y="28455"/>
                  </a:lnTo>
                  <a:lnTo>
                    <a:pt x="9522" y="23399"/>
                  </a:lnTo>
                  <a:lnTo>
                    <a:pt x="10580" y="21909"/>
                  </a:lnTo>
                  <a:lnTo>
                    <a:pt x="12344" y="20916"/>
                  </a:lnTo>
                  <a:lnTo>
                    <a:pt x="14579" y="20254"/>
                  </a:lnTo>
                  <a:lnTo>
                    <a:pt x="16068" y="18754"/>
                  </a:lnTo>
                  <a:lnTo>
                    <a:pt x="17723" y="14266"/>
                  </a:lnTo>
                  <a:lnTo>
                    <a:pt x="19223" y="12645"/>
                  </a:lnTo>
                  <a:lnTo>
                    <a:pt x="27133" y="9832"/>
                  </a:lnTo>
                  <a:lnTo>
                    <a:pt x="27933" y="6772"/>
                  </a:lnTo>
                  <a:lnTo>
                    <a:pt x="28560" y="0"/>
                  </a:lnTo>
                  <a:lnTo>
                    <a:pt x="10962" y="17491"/>
                  </a:lnTo>
                  <a:lnTo>
                    <a:pt x="8748" y="26250"/>
                  </a:lnTo>
                  <a:lnTo>
                    <a:pt x="3060" y="35092"/>
                  </a:lnTo>
                  <a:lnTo>
                    <a:pt x="401" y="45661"/>
                  </a:lnTo>
                  <a:lnTo>
                    <a:pt x="0" y="61956"/>
                  </a:lnTo>
                  <a:lnTo>
                    <a:pt x="1057" y="63489"/>
                  </a:lnTo>
                  <a:lnTo>
                    <a:pt x="2821" y="64511"/>
                  </a:lnTo>
                  <a:lnTo>
                    <a:pt x="9698" y="66286"/>
                  </a:lnTo>
                  <a:lnTo>
                    <a:pt x="14188" y="66435"/>
                  </a:lnTo>
                  <a:lnTo>
                    <a:pt x="15807" y="67534"/>
                  </a:lnTo>
                  <a:lnTo>
                    <a:pt x="16887" y="69324"/>
                  </a:lnTo>
                  <a:lnTo>
                    <a:pt x="17608" y="71576"/>
                  </a:lnTo>
                  <a:lnTo>
                    <a:pt x="19145" y="73077"/>
                  </a:lnTo>
                  <a:lnTo>
                    <a:pt x="23676" y="74745"/>
                  </a:lnTo>
                  <a:lnTo>
                    <a:pt x="69964" y="76079"/>
                  </a:lnTo>
                  <a:lnTo>
                    <a:pt x="75651" y="76080"/>
                  </a:lnTo>
                  <a:lnTo>
                    <a:pt x="76182" y="90269"/>
                  </a:lnTo>
                  <a:lnTo>
                    <a:pt x="75130" y="91890"/>
                  </a:lnTo>
                  <a:lnTo>
                    <a:pt x="73368" y="92970"/>
                  </a:lnTo>
                  <a:lnTo>
                    <a:pt x="71136" y="93690"/>
                  </a:lnTo>
                  <a:lnTo>
                    <a:pt x="69649" y="95228"/>
                  </a:lnTo>
                  <a:lnTo>
                    <a:pt x="67995" y="99760"/>
                  </a:lnTo>
                  <a:lnTo>
                    <a:pt x="66496" y="101391"/>
                  </a:lnTo>
                  <a:lnTo>
                    <a:pt x="57049" y="105427"/>
                  </a:lnTo>
                  <a:lnTo>
                    <a:pt x="49827" y="111116"/>
                  </a:lnTo>
                  <a:lnTo>
                    <a:pt x="40984" y="113272"/>
                  </a:lnTo>
                  <a:lnTo>
                    <a:pt x="34794" y="113777"/>
                  </a:lnTo>
                  <a:lnTo>
                    <a:pt x="32721" y="114969"/>
                  </a:lnTo>
                  <a:lnTo>
                    <a:pt x="31338" y="116823"/>
                  </a:lnTo>
                  <a:lnTo>
                    <a:pt x="30416" y="119117"/>
                  </a:lnTo>
                  <a:lnTo>
                    <a:pt x="28743" y="120646"/>
                  </a:lnTo>
                  <a:lnTo>
                    <a:pt x="24061" y="122346"/>
                  </a:lnTo>
                  <a:lnTo>
                    <a:pt x="9522" y="1237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929">
              <a:extLst>
                <a:ext uri="{FF2B5EF4-FFF2-40B4-BE49-F238E27FC236}">
                  <a16:creationId xmlns:a16="http://schemas.microsoft.com/office/drawing/2014/main" id="{6224FB97-09FC-4D1C-657C-902F53E80C84}"/>
                </a:ext>
              </a:extLst>
            </p:cNvPr>
            <p:cNvSpPr/>
            <p:nvPr>
              <p:custDataLst>
                <p:tags r:id="rId255"/>
              </p:custDataLst>
            </p:nvPr>
          </p:nvSpPr>
          <p:spPr>
            <a:xfrm>
              <a:off x="8648700" y="17621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ARTInkShape-930">
              <a:extLst>
                <a:ext uri="{FF2B5EF4-FFF2-40B4-BE49-F238E27FC236}">
                  <a16:creationId xmlns:a16="http://schemas.microsoft.com/office/drawing/2014/main" id="{9F9D1823-50BE-576A-9AA1-56DB31310058}"/>
                </a:ext>
              </a:extLst>
            </p:cNvPr>
            <p:cNvSpPr/>
            <p:nvPr>
              <p:custDataLst>
                <p:tags r:id="rId256"/>
              </p:custDataLst>
            </p:nvPr>
          </p:nvSpPr>
          <p:spPr>
            <a:xfrm>
              <a:off x="8560649" y="1724417"/>
              <a:ext cx="21377" cy="132959"/>
            </a:xfrm>
            <a:custGeom>
              <a:avLst/>
              <a:gdLst/>
              <a:ahLst/>
              <a:cxnLst/>
              <a:rect l="0" t="0" r="0" b="0"/>
              <a:pathLst>
                <a:path w="21377" h="132959">
                  <a:moveTo>
                    <a:pt x="11851" y="18658"/>
                  </a:moveTo>
                  <a:lnTo>
                    <a:pt x="11851" y="18658"/>
                  </a:lnTo>
                  <a:lnTo>
                    <a:pt x="20983" y="18658"/>
                  </a:lnTo>
                  <a:lnTo>
                    <a:pt x="21376" y="0"/>
                  </a:lnTo>
                  <a:lnTo>
                    <a:pt x="21376" y="14076"/>
                  </a:lnTo>
                  <a:lnTo>
                    <a:pt x="18554" y="19444"/>
                  </a:lnTo>
                  <a:lnTo>
                    <a:pt x="14831" y="25357"/>
                  </a:lnTo>
                  <a:lnTo>
                    <a:pt x="12439" y="37777"/>
                  </a:lnTo>
                  <a:lnTo>
                    <a:pt x="10815" y="64169"/>
                  </a:lnTo>
                  <a:lnTo>
                    <a:pt x="3210" y="90800"/>
                  </a:lnTo>
                  <a:lnTo>
                    <a:pt x="2442" y="107442"/>
                  </a:lnTo>
                  <a:lnTo>
                    <a:pt x="5199" y="113856"/>
                  </a:lnTo>
                  <a:lnTo>
                    <a:pt x="7416" y="117049"/>
                  </a:lnTo>
                  <a:lnTo>
                    <a:pt x="6778" y="120235"/>
                  </a:lnTo>
                  <a:lnTo>
                    <a:pt x="425" y="126598"/>
                  </a:lnTo>
                  <a:lnTo>
                    <a:pt x="0" y="128718"/>
                  </a:lnTo>
                  <a:lnTo>
                    <a:pt x="1834" y="130131"/>
                  </a:lnTo>
                  <a:lnTo>
                    <a:pt x="6340" y="131702"/>
                  </a:lnTo>
                  <a:lnTo>
                    <a:pt x="6061" y="132120"/>
                  </a:lnTo>
                  <a:lnTo>
                    <a:pt x="2326" y="1329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ARTInkShape-931">
              <a:extLst>
                <a:ext uri="{FF2B5EF4-FFF2-40B4-BE49-F238E27FC236}">
                  <a16:creationId xmlns:a16="http://schemas.microsoft.com/office/drawing/2014/main" id="{1E7B95CD-27A2-71DC-ABFF-47C95A556834}"/>
                </a:ext>
              </a:extLst>
            </p:cNvPr>
            <p:cNvSpPr/>
            <p:nvPr>
              <p:custDataLst>
                <p:tags r:id="rId257"/>
              </p:custDataLst>
            </p:nvPr>
          </p:nvSpPr>
          <p:spPr>
            <a:xfrm>
              <a:off x="8089884" y="1752716"/>
              <a:ext cx="81824" cy="102257"/>
            </a:xfrm>
            <a:custGeom>
              <a:avLst/>
              <a:gdLst/>
              <a:ahLst/>
              <a:cxnLst/>
              <a:rect l="0" t="0" r="0" b="0"/>
              <a:pathLst>
                <a:path w="81824" h="102257">
                  <a:moveTo>
                    <a:pt x="53991" y="9409"/>
                  </a:moveTo>
                  <a:lnTo>
                    <a:pt x="53991" y="9409"/>
                  </a:lnTo>
                  <a:lnTo>
                    <a:pt x="45791" y="9409"/>
                  </a:lnTo>
                  <a:lnTo>
                    <a:pt x="45349" y="8351"/>
                  </a:lnTo>
                  <a:lnTo>
                    <a:pt x="44859" y="4353"/>
                  </a:lnTo>
                  <a:lnTo>
                    <a:pt x="43670" y="2863"/>
                  </a:lnTo>
                  <a:lnTo>
                    <a:pt x="35343" y="0"/>
                  </a:lnTo>
                  <a:lnTo>
                    <a:pt x="30003" y="4975"/>
                  </a:lnTo>
                  <a:lnTo>
                    <a:pt x="1580" y="45009"/>
                  </a:lnTo>
                  <a:lnTo>
                    <a:pt x="0" y="49018"/>
                  </a:lnTo>
                  <a:lnTo>
                    <a:pt x="1068" y="59116"/>
                  </a:lnTo>
                  <a:lnTo>
                    <a:pt x="13273" y="88000"/>
                  </a:lnTo>
                  <a:lnTo>
                    <a:pt x="19313" y="96549"/>
                  </a:lnTo>
                  <a:lnTo>
                    <a:pt x="31171" y="101055"/>
                  </a:lnTo>
                  <a:lnTo>
                    <a:pt x="38777" y="102256"/>
                  </a:lnTo>
                  <a:lnTo>
                    <a:pt x="45965" y="100940"/>
                  </a:lnTo>
                  <a:lnTo>
                    <a:pt x="69057" y="88046"/>
                  </a:lnTo>
                  <a:lnTo>
                    <a:pt x="76918" y="76218"/>
                  </a:lnTo>
                  <a:lnTo>
                    <a:pt x="81823" y="32031"/>
                  </a:lnTo>
                  <a:lnTo>
                    <a:pt x="81177" y="18405"/>
                  </a:lnTo>
                  <a:lnTo>
                    <a:pt x="77362" y="8821"/>
                  </a:lnTo>
                  <a:lnTo>
                    <a:pt x="73805" y="5842"/>
                  </a:lnTo>
                  <a:lnTo>
                    <a:pt x="59744" y="1649"/>
                  </a:lnTo>
                  <a:lnTo>
                    <a:pt x="51962" y="668"/>
                  </a:lnTo>
                  <a:lnTo>
                    <a:pt x="49464" y="1465"/>
                  </a:lnTo>
                  <a:lnTo>
                    <a:pt x="44466" y="94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MARTInkShape-932">
              <a:extLst>
                <a:ext uri="{FF2B5EF4-FFF2-40B4-BE49-F238E27FC236}">
                  <a16:creationId xmlns:a16="http://schemas.microsoft.com/office/drawing/2014/main" id="{D0A202EA-67C7-5C3F-B30B-37DAECFD4EA2}"/>
                </a:ext>
              </a:extLst>
            </p:cNvPr>
            <p:cNvSpPr/>
            <p:nvPr>
              <p:custDataLst>
                <p:tags r:id="rId258"/>
              </p:custDataLst>
            </p:nvPr>
          </p:nvSpPr>
          <p:spPr>
            <a:xfrm>
              <a:off x="7978015" y="1743075"/>
              <a:ext cx="86105" cy="119668"/>
            </a:xfrm>
            <a:custGeom>
              <a:avLst/>
              <a:gdLst/>
              <a:ahLst/>
              <a:cxnLst/>
              <a:rect l="0" t="0" r="0" b="0"/>
              <a:pathLst>
                <a:path w="86105" h="119668">
                  <a:moveTo>
                    <a:pt x="42035" y="38100"/>
                  </a:moveTo>
                  <a:lnTo>
                    <a:pt x="42035" y="38100"/>
                  </a:lnTo>
                  <a:lnTo>
                    <a:pt x="42035" y="11357"/>
                  </a:lnTo>
                  <a:lnTo>
                    <a:pt x="36979" y="5012"/>
                  </a:lnTo>
                  <a:lnTo>
                    <a:pt x="31674" y="2227"/>
                  </a:lnTo>
                  <a:lnTo>
                    <a:pt x="28778" y="1485"/>
                  </a:lnTo>
                  <a:lnTo>
                    <a:pt x="26847" y="2048"/>
                  </a:lnTo>
                  <a:lnTo>
                    <a:pt x="25560" y="3482"/>
                  </a:lnTo>
                  <a:lnTo>
                    <a:pt x="24702" y="5496"/>
                  </a:lnTo>
                  <a:lnTo>
                    <a:pt x="23072" y="6839"/>
                  </a:lnTo>
                  <a:lnTo>
                    <a:pt x="18437" y="8331"/>
                  </a:lnTo>
                  <a:lnTo>
                    <a:pt x="12850" y="17461"/>
                  </a:lnTo>
                  <a:lnTo>
                    <a:pt x="639" y="44136"/>
                  </a:lnTo>
                  <a:lnTo>
                    <a:pt x="0" y="57010"/>
                  </a:lnTo>
                  <a:lnTo>
                    <a:pt x="8214" y="87579"/>
                  </a:lnTo>
                  <a:lnTo>
                    <a:pt x="22018" y="109793"/>
                  </a:lnTo>
                  <a:lnTo>
                    <a:pt x="33492" y="117588"/>
                  </a:lnTo>
                  <a:lnTo>
                    <a:pt x="39515" y="119667"/>
                  </a:lnTo>
                  <a:lnTo>
                    <a:pt x="45646" y="118937"/>
                  </a:lnTo>
                  <a:lnTo>
                    <a:pt x="58105" y="112480"/>
                  </a:lnTo>
                  <a:lnTo>
                    <a:pt x="77018" y="96945"/>
                  </a:lnTo>
                  <a:lnTo>
                    <a:pt x="84041" y="82245"/>
                  </a:lnTo>
                  <a:lnTo>
                    <a:pt x="86104" y="64070"/>
                  </a:lnTo>
                  <a:lnTo>
                    <a:pt x="81316" y="33213"/>
                  </a:lnTo>
                  <a:lnTo>
                    <a:pt x="70631" y="5198"/>
                  </a:lnTo>
                  <a:lnTo>
                    <a:pt x="68507" y="3465"/>
                  </a:lnTo>
                  <a:lnTo>
                    <a:pt x="63326" y="1540"/>
                  </a:lnTo>
                  <a:lnTo>
                    <a:pt x="5156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SMARTInkShape-933">
              <a:extLst>
                <a:ext uri="{FF2B5EF4-FFF2-40B4-BE49-F238E27FC236}">
                  <a16:creationId xmlns:a16="http://schemas.microsoft.com/office/drawing/2014/main" id="{5F051687-AA7E-DBF5-3A28-475CC49E81A3}"/>
                </a:ext>
              </a:extLst>
            </p:cNvPr>
            <p:cNvSpPr/>
            <p:nvPr>
              <p:custDataLst>
                <p:tags r:id="rId259"/>
              </p:custDataLst>
            </p:nvPr>
          </p:nvSpPr>
          <p:spPr>
            <a:xfrm>
              <a:off x="8220075" y="1381518"/>
              <a:ext cx="28576" cy="256783"/>
            </a:xfrm>
            <a:custGeom>
              <a:avLst/>
              <a:gdLst/>
              <a:ahLst/>
              <a:cxnLst/>
              <a:rect l="0" t="0" r="0" b="0"/>
              <a:pathLst>
                <a:path w="28576" h="256783">
                  <a:moveTo>
                    <a:pt x="0" y="18657"/>
                  </a:moveTo>
                  <a:lnTo>
                    <a:pt x="0" y="18657"/>
                  </a:lnTo>
                  <a:lnTo>
                    <a:pt x="0" y="9524"/>
                  </a:lnTo>
                  <a:lnTo>
                    <a:pt x="5487" y="9210"/>
                  </a:lnTo>
                  <a:lnTo>
                    <a:pt x="3145" y="9167"/>
                  </a:lnTo>
                  <a:lnTo>
                    <a:pt x="3155" y="8097"/>
                  </a:lnTo>
                  <a:lnTo>
                    <a:pt x="9215" y="0"/>
                  </a:lnTo>
                  <a:lnTo>
                    <a:pt x="9516" y="35265"/>
                  </a:lnTo>
                  <a:lnTo>
                    <a:pt x="4036" y="63252"/>
                  </a:lnTo>
                  <a:lnTo>
                    <a:pt x="8127" y="107978"/>
                  </a:lnTo>
                  <a:lnTo>
                    <a:pt x="11933" y="131200"/>
                  </a:lnTo>
                  <a:lnTo>
                    <a:pt x="16941" y="154309"/>
                  </a:lnTo>
                  <a:lnTo>
                    <a:pt x="18995" y="199196"/>
                  </a:lnTo>
                  <a:lnTo>
                    <a:pt x="19050" y="246734"/>
                  </a:lnTo>
                  <a:lnTo>
                    <a:pt x="19050" y="247211"/>
                  </a:lnTo>
                  <a:lnTo>
                    <a:pt x="24106" y="247243"/>
                  </a:lnTo>
                  <a:lnTo>
                    <a:pt x="25595" y="248306"/>
                  </a:lnTo>
                  <a:lnTo>
                    <a:pt x="26588" y="250073"/>
                  </a:lnTo>
                  <a:lnTo>
                    <a:pt x="28575" y="2567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SMARTInkShape-934">
              <a:extLst>
                <a:ext uri="{FF2B5EF4-FFF2-40B4-BE49-F238E27FC236}">
                  <a16:creationId xmlns:a16="http://schemas.microsoft.com/office/drawing/2014/main" id="{E41568C3-5DE4-062A-40BA-4A07E94090E5}"/>
                </a:ext>
              </a:extLst>
            </p:cNvPr>
            <p:cNvSpPr/>
            <p:nvPr>
              <p:custDataLst>
                <p:tags r:id="rId260"/>
              </p:custDataLst>
            </p:nvPr>
          </p:nvSpPr>
          <p:spPr>
            <a:xfrm>
              <a:off x="8677275" y="647703"/>
              <a:ext cx="38101" cy="923803"/>
            </a:xfrm>
            <a:custGeom>
              <a:avLst/>
              <a:gdLst/>
              <a:ahLst/>
              <a:cxnLst/>
              <a:rect l="0" t="0" r="0" b="0"/>
              <a:pathLst>
                <a:path w="38101" h="923803">
                  <a:moveTo>
                    <a:pt x="0" y="19047"/>
                  </a:moveTo>
                  <a:lnTo>
                    <a:pt x="0" y="19047"/>
                  </a:lnTo>
                  <a:lnTo>
                    <a:pt x="0" y="10846"/>
                  </a:lnTo>
                  <a:lnTo>
                    <a:pt x="1058" y="10405"/>
                  </a:lnTo>
                  <a:lnTo>
                    <a:pt x="9134" y="9556"/>
                  </a:lnTo>
                  <a:lnTo>
                    <a:pt x="4352" y="4476"/>
                  </a:lnTo>
                  <a:lnTo>
                    <a:pt x="3959" y="2983"/>
                  </a:lnTo>
                  <a:lnTo>
                    <a:pt x="4756" y="1988"/>
                  </a:lnTo>
                  <a:lnTo>
                    <a:pt x="9500" y="7"/>
                  </a:lnTo>
                  <a:lnTo>
                    <a:pt x="4462" y="0"/>
                  </a:lnTo>
                  <a:lnTo>
                    <a:pt x="2974" y="1057"/>
                  </a:lnTo>
                  <a:lnTo>
                    <a:pt x="1984" y="2821"/>
                  </a:lnTo>
                  <a:lnTo>
                    <a:pt x="1322" y="5054"/>
                  </a:lnTo>
                  <a:lnTo>
                    <a:pt x="8317" y="25532"/>
                  </a:lnTo>
                  <a:lnTo>
                    <a:pt x="7662" y="27603"/>
                  </a:lnTo>
                  <a:lnTo>
                    <a:pt x="4111" y="32728"/>
                  </a:lnTo>
                  <a:lnTo>
                    <a:pt x="3798" y="35576"/>
                  </a:lnTo>
                  <a:lnTo>
                    <a:pt x="8561" y="50883"/>
                  </a:lnTo>
                  <a:lnTo>
                    <a:pt x="3848" y="70060"/>
                  </a:lnTo>
                  <a:lnTo>
                    <a:pt x="8569" y="88507"/>
                  </a:lnTo>
                  <a:lnTo>
                    <a:pt x="1860" y="135804"/>
                  </a:lnTo>
                  <a:lnTo>
                    <a:pt x="368" y="179576"/>
                  </a:lnTo>
                  <a:lnTo>
                    <a:pt x="6619" y="220913"/>
                  </a:lnTo>
                  <a:lnTo>
                    <a:pt x="8663" y="260657"/>
                  </a:lnTo>
                  <a:lnTo>
                    <a:pt x="6533" y="303604"/>
                  </a:lnTo>
                  <a:lnTo>
                    <a:pt x="3962" y="323317"/>
                  </a:lnTo>
                  <a:lnTo>
                    <a:pt x="5290" y="361842"/>
                  </a:lnTo>
                  <a:lnTo>
                    <a:pt x="3411" y="378834"/>
                  </a:lnTo>
                  <a:lnTo>
                    <a:pt x="6185" y="396466"/>
                  </a:lnTo>
                  <a:lnTo>
                    <a:pt x="1023" y="438930"/>
                  </a:lnTo>
                  <a:lnTo>
                    <a:pt x="303" y="477067"/>
                  </a:lnTo>
                  <a:lnTo>
                    <a:pt x="1119" y="515607"/>
                  </a:lnTo>
                  <a:lnTo>
                    <a:pt x="7550" y="555518"/>
                  </a:lnTo>
                  <a:lnTo>
                    <a:pt x="14191" y="598797"/>
                  </a:lnTo>
                  <a:lnTo>
                    <a:pt x="18623" y="643853"/>
                  </a:lnTo>
                  <a:lnTo>
                    <a:pt x="20082" y="691029"/>
                  </a:lnTo>
                  <a:lnTo>
                    <a:pt x="24095" y="702586"/>
                  </a:lnTo>
                  <a:lnTo>
                    <a:pt x="23762" y="714778"/>
                  </a:lnTo>
                  <a:lnTo>
                    <a:pt x="22191" y="720993"/>
                  </a:lnTo>
                  <a:lnTo>
                    <a:pt x="22203" y="726194"/>
                  </a:lnTo>
                  <a:lnTo>
                    <a:pt x="28438" y="770863"/>
                  </a:lnTo>
                  <a:lnTo>
                    <a:pt x="28575" y="815994"/>
                  </a:lnTo>
                  <a:lnTo>
                    <a:pt x="28575" y="826793"/>
                  </a:lnTo>
                  <a:lnTo>
                    <a:pt x="33632" y="833172"/>
                  </a:lnTo>
                  <a:lnTo>
                    <a:pt x="34063" y="835905"/>
                  </a:lnTo>
                  <a:lnTo>
                    <a:pt x="33292" y="838786"/>
                  </a:lnTo>
                  <a:lnTo>
                    <a:pt x="30671" y="844809"/>
                  </a:lnTo>
                  <a:lnTo>
                    <a:pt x="29506" y="851014"/>
                  </a:lnTo>
                  <a:lnTo>
                    <a:pt x="30255" y="853091"/>
                  </a:lnTo>
                  <a:lnTo>
                    <a:pt x="31811" y="854477"/>
                  </a:lnTo>
                  <a:lnTo>
                    <a:pt x="33907" y="855400"/>
                  </a:lnTo>
                  <a:lnTo>
                    <a:pt x="35306" y="857074"/>
                  </a:lnTo>
                  <a:lnTo>
                    <a:pt x="36857" y="861756"/>
                  </a:lnTo>
                  <a:lnTo>
                    <a:pt x="37991" y="879589"/>
                  </a:lnTo>
                  <a:lnTo>
                    <a:pt x="35229" y="885874"/>
                  </a:lnTo>
                  <a:lnTo>
                    <a:pt x="33011" y="889032"/>
                  </a:lnTo>
                  <a:lnTo>
                    <a:pt x="32590" y="891137"/>
                  </a:lnTo>
                  <a:lnTo>
                    <a:pt x="33369" y="892540"/>
                  </a:lnTo>
                  <a:lnTo>
                    <a:pt x="34946" y="893476"/>
                  </a:lnTo>
                  <a:lnTo>
                    <a:pt x="35997" y="895158"/>
                  </a:lnTo>
                  <a:lnTo>
                    <a:pt x="37823" y="903384"/>
                  </a:lnTo>
                  <a:lnTo>
                    <a:pt x="38019" y="909488"/>
                  </a:lnTo>
                  <a:lnTo>
                    <a:pt x="36987" y="911124"/>
                  </a:lnTo>
                  <a:lnTo>
                    <a:pt x="35241" y="912215"/>
                  </a:lnTo>
                  <a:lnTo>
                    <a:pt x="29892" y="913966"/>
                  </a:lnTo>
                  <a:lnTo>
                    <a:pt x="31983" y="917028"/>
                  </a:lnTo>
                  <a:lnTo>
                    <a:pt x="34022" y="919326"/>
                  </a:lnTo>
                  <a:lnTo>
                    <a:pt x="34323" y="920858"/>
                  </a:lnTo>
                  <a:lnTo>
                    <a:pt x="33465" y="921879"/>
                  </a:lnTo>
                  <a:lnTo>
                    <a:pt x="31834" y="922560"/>
                  </a:lnTo>
                  <a:lnTo>
                    <a:pt x="31807" y="923014"/>
                  </a:lnTo>
                  <a:lnTo>
                    <a:pt x="37062" y="923802"/>
                  </a:lnTo>
                  <a:lnTo>
                    <a:pt x="38100" y="9048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SMARTInkShape-935">
            <a:extLst>
              <a:ext uri="{FF2B5EF4-FFF2-40B4-BE49-F238E27FC236}">
                <a16:creationId xmlns:a16="http://schemas.microsoft.com/office/drawing/2014/main" id="{E304C38E-83C1-1FA0-16D0-56446D609861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7906258" y="1733945"/>
            <a:ext cx="18540" cy="142481"/>
          </a:xfrm>
          <a:custGeom>
            <a:avLst/>
            <a:gdLst/>
            <a:ahLst/>
            <a:cxnLst/>
            <a:rect l="0" t="0" r="0" b="0"/>
            <a:pathLst>
              <a:path w="18540" h="142481">
                <a:moveTo>
                  <a:pt x="9017" y="18655"/>
                </a:moveTo>
                <a:lnTo>
                  <a:pt x="9017" y="18655"/>
                </a:lnTo>
                <a:lnTo>
                  <a:pt x="18426" y="9246"/>
                </a:lnTo>
                <a:lnTo>
                  <a:pt x="18539" y="0"/>
                </a:lnTo>
                <a:lnTo>
                  <a:pt x="3353" y="47310"/>
                </a:lnTo>
                <a:lnTo>
                  <a:pt x="0" y="91860"/>
                </a:lnTo>
                <a:lnTo>
                  <a:pt x="651" y="123701"/>
                </a:lnTo>
                <a:lnTo>
                  <a:pt x="9017" y="14248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SMARTInkShape-Group185">
            <a:extLst>
              <a:ext uri="{FF2B5EF4-FFF2-40B4-BE49-F238E27FC236}">
                <a16:creationId xmlns:a16="http://schemas.microsoft.com/office/drawing/2014/main" id="{0EB5DF6F-A487-6208-7105-F10E32D403E1}"/>
              </a:ext>
            </a:extLst>
          </p:cNvPr>
          <p:cNvGrpSpPr/>
          <p:nvPr/>
        </p:nvGrpSpPr>
        <p:grpSpPr>
          <a:xfrm>
            <a:off x="2219889" y="4152903"/>
            <a:ext cx="218512" cy="209548"/>
            <a:chOff x="2219889" y="4152903"/>
            <a:chExt cx="218512" cy="209548"/>
          </a:xfrm>
        </p:grpSpPr>
        <p:sp>
          <p:nvSpPr>
            <p:cNvPr id="61" name="SMARTInkShape-936">
              <a:extLst>
                <a:ext uri="{FF2B5EF4-FFF2-40B4-BE49-F238E27FC236}">
                  <a16:creationId xmlns:a16="http://schemas.microsoft.com/office/drawing/2014/main" id="{2532668F-C2D6-18D3-C1DE-24ACE1AE52B2}"/>
                </a:ext>
              </a:extLst>
            </p:cNvPr>
            <p:cNvSpPr/>
            <p:nvPr>
              <p:custDataLst>
                <p:tags r:id="rId245"/>
              </p:custDataLst>
            </p:nvPr>
          </p:nvSpPr>
          <p:spPr>
            <a:xfrm>
              <a:off x="2247900" y="4238640"/>
              <a:ext cx="190501" cy="19036"/>
            </a:xfrm>
            <a:custGeom>
              <a:avLst/>
              <a:gdLst/>
              <a:ahLst/>
              <a:cxnLst/>
              <a:rect l="0" t="0" r="0" b="0"/>
              <a:pathLst>
                <a:path w="190501" h="19036">
                  <a:moveTo>
                    <a:pt x="0" y="9510"/>
                  </a:moveTo>
                  <a:lnTo>
                    <a:pt x="0" y="9510"/>
                  </a:lnTo>
                  <a:lnTo>
                    <a:pt x="10113" y="4453"/>
                  </a:lnTo>
                  <a:lnTo>
                    <a:pt x="48957" y="574"/>
                  </a:lnTo>
                  <a:lnTo>
                    <a:pt x="91045" y="102"/>
                  </a:lnTo>
                  <a:lnTo>
                    <a:pt x="134782" y="0"/>
                  </a:lnTo>
                  <a:lnTo>
                    <a:pt x="172501" y="1045"/>
                  </a:lnTo>
                  <a:lnTo>
                    <a:pt x="190274" y="9394"/>
                  </a:lnTo>
                  <a:lnTo>
                    <a:pt x="190500" y="190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SMARTInkShape-937">
              <a:extLst>
                <a:ext uri="{FF2B5EF4-FFF2-40B4-BE49-F238E27FC236}">
                  <a16:creationId xmlns:a16="http://schemas.microsoft.com/office/drawing/2014/main" id="{FB2B63B4-46E2-0D94-DA8F-090B122FF923}"/>
                </a:ext>
              </a:extLst>
            </p:cNvPr>
            <p:cNvSpPr/>
            <p:nvPr>
              <p:custDataLst>
                <p:tags r:id="rId246"/>
              </p:custDataLst>
            </p:nvPr>
          </p:nvSpPr>
          <p:spPr>
            <a:xfrm>
              <a:off x="2219889" y="4152903"/>
              <a:ext cx="123262" cy="209548"/>
            </a:xfrm>
            <a:custGeom>
              <a:avLst/>
              <a:gdLst/>
              <a:ahLst/>
              <a:cxnLst/>
              <a:rect l="0" t="0" r="0" b="0"/>
              <a:pathLst>
                <a:path w="123262" h="209548">
                  <a:moveTo>
                    <a:pt x="28011" y="38097"/>
                  </a:moveTo>
                  <a:lnTo>
                    <a:pt x="28011" y="38097"/>
                  </a:lnTo>
                  <a:lnTo>
                    <a:pt x="19810" y="38097"/>
                  </a:lnTo>
                  <a:lnTo>
                    <a:pt x="19369" y="37039"/>
                  </a:lnTo>
                  <a:lnTo>
                    <a:pt x="18486" y="28572"/>
                  </a:lnTo>
                  <a:lnTo>
                    <a:pt x="8961" y="28572"/>
                  </a:lnTo>
                  <a:lnTo>
                    <a:pt x="8961" y="23515"/>
                  </a:lnTo>
                  <a:lnTo>
                    <a:pt x="10019" y="22026"/>
                  </a:lnTo>
                  <a:lnTo>
                    <a:pt x="11783" y="21033"/>
                  </a:lnTo>
                  <a:lnTo>
                    <a:pt x="17162" y="19440"/>
                  </a:lnTo>
                  <a:lnTo>
                    <a:pt x="26571" y="10880"/>
                  </a:lnTo>
                  <a:lnTo>
                    <a:pt x="35331" y="8732"/>
                  </a:lnTo>
                  <a:lnTo>
                    <a:pt x="44174" y="3055"/>
                  </a:lnTo>
                  <a:lnTo>
                    <a:pt x="56643" y="601"/>
                  </a:lnTo>
                  <a:lnTo>
                    <a:pt x="80251" y="0"/>
                  </a:lnTo>
                  <a:lnTo>
                    <a:pt x="81888" y="1057"/>
                  </a:lnTo>
                  <a:lnTo>
                    <a:pt x="82979" y="2820"/>
                  </a:lnTo>
                  <a:lnTo>
                    <a:pt x="83706" y="5054"/>
                  </a:lnTo>
                  <a:lnTo>
                    <a:pt x="85250" y="6543"/>
                  </a:lnTo>
                  <a:lnTo>
                    <a:pt x="94776" y="10319"/>
                  </a:lnTo>
                  <a:lnTo>
                    <a:pt x="108837" y="23701"/>
                  </a:lnTo>
                  <a:lnTo>
                    <a:pt x="111559" y="29229"/>
                  </a:lnTo>
                  <a:lnTo>
                    <a:pt x="113449" y="52138"/>
                  </a:lnTo>
                  <a:lnTo>
                    <a:pt x="112593" y="71302"/>
                  </a:lnTo>
                  <a:lnTo>
                    <a:pt x="108642" y="87780"/>
                  </a:lnTo>
                  <a:lnTo>
                    <a:pt x="97714" y="102864"/>
                  </a:lnTo>
                  <a:lnTo>
                    <a:pt x="53558" y="149110"/>
                  </a:lnTo>
                  <a:lnTo>
                    <a:pt x="9073" y="190422"/>
                  </a:lnTo>
                  <a:lnTo>
                    <a:pt x="0" y="199460"/>
                  </a:lnTo>
                  <a:lnTo>
                    <a:pt x="45652" y="200012"/>
                  </a:lnTo>
                  <a:lnTo>
                    <a:pt x="87934" y="201079"/>
                  </a:lnTo>
                  <a:lnTo>
                    <a:pt x="123261" y="2095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4" name="SMARTInkShape-938">
            <a:extLst>
              <a:ext uri="{FF2B5EF4-FFF2-40B4-BE49-F238E27FC236}">
                <a16:creationId xmlns:a16="http://schemas.microsoft.com/office/drawing/2014/main" id="{5FD7F0FE-31B9-F3CE-8853-037D9C4332C9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028950" y="5943600"/>
            <a:ext cx="2733676" cy="65352"/>
          </a:xfrm>
          <a:custGeom>
            <a:avLst/>
            <a:gdLst/>
            <a:ahLst/>
            <a:cxnLst/>
            <a:rect l="0" t="0" r="0" b="0"/>
            <a:pathLst>
              <a:path w="2733676" h="65352">
                <a:moveTo>
                  <a:pt x="0" y="57150"/>
                </a:moveTo>
                <a:lnTo>
                  <a:pt x="0" y="57150"/>
                </a:lnTo>
                <a:lnTo>
                  <a:pt x="0" y="65351"/>
                </a:lnTo>
                <a:lnTo>
                  <a:pt x="8201" y="58358"/>
                </a:lnTo>
                <a:lnTo>
                  <a:pt x="18624" y="57182"/>
                </a:lnTo>
                <a:lnTo>
                  <a:pt x="23980" y="57160"/>
                </a:lnTo>
                <a:lnTo>
                  <a:pt x="29355" y="54332"/>
                </a:lnTo>
                <a:lnTo>
                  <a:pt x="47701" y="42962"/>
                </a:lnTo>
                <a:lnTo>
                  <a:pt x="51909" y="42399"/>
                </a:lnTo>
                <a:lnTo>
                  <a:pt x="62888" y="44548"/>
                </a:lnTo>
                <a:lnTo>
                  <a:pt x="84351" y="39158"/>
                </a:lnTo>
                <a:lnTo>
                  <a:pt x="130921" y="38193"/>
                </a:lnTo>
                <a:lnTo>
                  <a:pt x="177029" y="38108"/>
                </a:lnTo>
                <a:lnTo>
                  <a:pt x="217745" y="38100"/>
                </a:lnTo>
                <a:lnTo>
                  <a:pt x="256912" y="38100"/>
                </a:lnTo>
                <a:lnTo>
                  <a:pt x="295223" y="38100"/>
                </a:lnTo>
                <a:lnTo>
                  <a:pt x="338422" y="33044"/>
                </a:lnTo>
                <a:lnTo>
                  <a:pt x="385219" y="29163"/>
                </a:lnTo>
                <a:lnTo>
                  <a:pt x="427577" y="28691"/>
                </a:lnTo>
                <a:lnTo>
                  <a:pt x="472006" y="28598"/>
                </a:lnTo>
                <a:lnTo>
                  <a:pt x="509004" y="28580"/>
                </a:lnTo>
                <a:lnTo>
                  <a:pt x="546985" y="28576"/>
                </a:lnTo>
                <a:lnTo>
                  <a:pt x="591753" y="25753"/>
                </a:lnTo>
                <a:lnTo>
                  <a:pt x="639118" y="20374"/>
                </a:lnTo>
                <a:lnTo>
                  <a:pt x="677142" y="19443"/>
                </a:lnTo>
                <a:lnTo>
                  <a:pt x="721132" y="12581"/>
                </a:lnTo>
                <a:lnTo>
                  <a:pt x="759768" y="10129"/>
                </a:lnTo>
                <a:lnTo>
                  <a:pt x="807302" y="9644"/>
                </a:lnTo>
                <a:lnTo>
                  <a:pt x="847625" y="9560"/>
                </a:lnTo>
                <a:lnTo>
                  <a:pt x="893086" y="9536"/>
                </a:lnTo>
                <a:lnTo>
                  <a:pt x="940070" y="9528"/>
                </a:lnTo>
                <a:lnTo>
                  <a:pt x="983715" y="9525"/>
                </a:lnTo>
                <a:lnTo>
                  <a:pt x="1025014" y="9525"/>
                </a:lnTo>
                <a:lnTo>
                  <a:pt x="1070764" y="8467"/>
                </a:lnTo>
                <a:lnTo>
                  <a:pt x="1114659" y="2980"/>
                </a:lnTo>
                <a:lnTo>
                  <a:pt x="1158529" y="588"/>
                </a:lnTo>
                <a:lnTo>
                  <a:pt x="1201929" y="175"/>
                </a:lnTo>
                <a:lnTo>
                  <a:pt x="1248302" y="52"/>
                </a:lnTo>
                <a:lnTo>
                  <a:pt x="1295556" y="16"/>
                </a:lnTo>
                <a:lnTo>
                  <a:pt x="1337427" y="5"/>
                </a:lnTo>
                <a:lnTo>
                  <a:pt x="1375586" y="1"/>
                </a:lnTo>
                <a:lnTo>
                  <a:pt x="1417584" y="0"/>
                </a:lnTo>
                <a:lnTo>
                  <a:pt x="1459661" y="0"/>
                </a:lnTo>
                <a:lnTo>
                  <a:pt x="1499998" y="0"/>
                </a:lnTo>
                <a:lnTo>
                  <a:pt x="1537702" y="0"/>
                </a:lnTo>
                <a:lnTo>
                  <a:pt x="1582388" y="2822"/>
                </a:lnTo>
                <a:lnTo>
                  <a:pt x="1629142" y="7539"/>
                </a:lnTo>
                <a:lnTo>
                  <a:pt x="1668042" y="8937"/>
                </a:lnTo>
                <a:lnTo>
                  <a:pt x="1715319" y="9409"/>
                </a:lnTo>
                <a:lnTo>
                  <a:pt x="1760133" y="9491"/>
                </a:lnTo>
                <a:lnTo>
                  <a:pt x="1806926" y="9515"/>
                </a:lnTo>
                <a:lnTo>
                  <a:pt x="1850506" y="9523"/>
                </a:lnTo>
                <a:lnTo>
                  <a:pt x="1891793" y="10583"/>
                </a:lnTo>
                <a:lnTo>
                  <a:pt x="1937541" y="16070"/>
                </a:lnTo>
                <a:lnTo>
                  <a:pt x="1982493" y="18167"/>
                </a:lnTo>
                <a:lnTo>
                  <a:pt x="2018978" y="18788"/>
                </a:lnTo>
                <a:lnTo>
                  <a:pt x="2063419" y="18972"/>
                </a:lnTo>
                <a:lnTo>
                  <a:pt x="2098175" y="19016"/>
                </a:lnTo>
                <a:lnTo>
                  <a:pt x="2134789" y="19034"/>
                </a:lnTo>
                <a:lnTo>
                  <a:pt x="2169053" y="19043"/>
                </a:lnTo>
                <a:lnTo>
                  <a:pt x="2207251" y="19048"/>
                </a:lnTo>
                <a:lnTo>
                  <a:pt x="2254726" y="19050"/>
                </a:lnTo>
                <a:lnTo>
                  <a:pt x="2290845" y="19050"/>
                </a:lnTo>
                <a:lnTo>
                  <a:pt x="2322020" y="19050"/>
                </a:lnTo>
                <a:lnTo>
                  <a:pt x="2360570" y="19050"/>
                </a:lnTo>
                <a:lnTo>
                  <a:pt x="2398641" y="24106"/>
                </a:lnTo>
                <a:lnTo>
                  <a:pt x="2429901" y="26589"/>
                </a:lnTo>
                <a:lnTo>
                  <a:pt x="2466372" y="27692"/>
                </a:lnTo>
                <a:lnTo>
                  <a:pt x="2500221" y="28182"/>
                </a:lnTo>
                <a:lnTo>
                  <a:pt x="2532904" y="31223"/>
                </a:lnTo>
                <a:lnTo>
                  <a:pt x="2565068" y="35044"/>
                </a:lnTo>
                <a:lnTo>
                  <a:pt x="2609752" y="37194"/>
                </a:lnTo>
                <a:lnTo>
                  <a:pt x="2651066" y="40743"/>
                </a:lnTo>
                <a:lnTo>
                  <a:pt x="2694310" y="46267"/>
                </a:lnTo>
                <a:lnTo>
                  <a:pt x="2733675" y="4762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9" name="SMARTInkShape-Group187">
            <a:extLst>
              <a:ext uri="{FF2B5EF4-FFF2-40B4-BE49-F238E27FC236}">
                <a16:creationId xmlns:a16="http://schemas.microsoft.com/office/drawing/2014/main" id="{EE636A3F-7EF7-0742-4C2E-2248C17472C3}"/>
              </a:ext>
            </a:extLst>
          </p:cNvPr>
          <p:cNvGrpSpPr/>
          <p:nvPr/>
        </p:nvGrpSpPr>
        <p:grpSpPr>
          <a:xfrm>
            <a:off x="3114675" y="4152910"/>
            <a:ext cx="2314576" cy="1800216"/>
            <a:chOff x="3114675" y="4152910"/>
            <a:chExt cx="2314576" cy="1800216"/>
          </a:xfrm>
        </p:grpSpPr>
        <p:sp>
          <p:nvSpPr>
            <p:cNvPr id="65" name="SMARTInkShape-939">
              <a:extLst>
                <a:ext uri="{FF2B5EF4-FFF2-40B4-BE49-F238E27FC236}">
                  <a16:creationId xmlns:a16="http://schemas.microsoft.com/office/drawing/2014/main" id="{37F9F289-3505-9746-DE4D-EA17A52A715A}"/>
                </a:ext>
              </a:extLst>
            </p:cNvPr>
            <p:cNvSpPr/>
            <p:nvPr>
              <p:custDataLst>
                <p:tags r:id="rId231"/>
              </p:custDataLst>
            </p:nvPr>
          </p:nvSpPr>
          <p:spPr>
            <a:xfrm>
              <a:off x="4229100" y="59436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SMARTInkShape-940">
              <a:extLst>
                <a:ext uri="{FF2B5EF4-FFF2-40B4-BE49-F238E27FC236}">
                  <a16:creationId xmlns:a16="http://schemas.microsoft.com/office/drawing/2014/main" id="{8C11AF66-7B27-6121-E339-4099B9DF012B}"/>
                </a:ext>
              </a:extLst>
            </p:cNvPr>
            <p:cNvSpPr/>
            <p:nvPr>
              <p:custDataLst>
                <p:tags r:id="rId232"/>
              </p:custDataLst>
            </p:nvPr>
          </p:nvSpPr>
          <p:spPr>
            <a:xfrm>
              <a:off x="4219575" y="58769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8467" y="6545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SMARTInkShape-941">
              <a:extLst>
                <a:ext uri="{FF2B5EF4-FFF2-40B4-BE49-F238E27FC236}">
                  <a16:creationId xmlns:a16="http://schemas.microsoft.com/office/drawing/2014/main" id="{5A28A474-72AB-E99A-2A2E-AFFED62E831D}"/>
                </a:ext>
              </a:extLst>
            </p:cNvPr>
            <p:cNvSpPr/>
            <p:nvPr>
              <p:custDataLst>
                <p:tags r:id="rId233"/>
              </p:custDataLst>
            </p:nvPr>
          </p:nvSpPr>
          <p:spPr>
            <a:xfrm>
              <a:off x="4219575" y="5734050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0"/>
                  </a:moveTo>
                  <a:lnTo>
                    <a:pt x="9525" y="0"/>
                  </a:lnTo>
                  <a:lnTo>
                    <a:pt x="9525" y="13257"/>
                  </a:lnTo>
                  <a:lnTo>
                    <a:pt x="6703" y="19298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SMARTInkShape-942">
              <a:extLst>
                <a:ext uri="{FF2B5EF4-FFF2-40B4-BE49-F238E27FC236}">
                  <a16:creationId xmlns:a16="http://schemas.microsoft.com/office/drawing/2014/main" id="{7B1194E1-C9C6-4289-BDB6-4DEB781ADE57}"/>
                </a:ext>
              </a:extLst>
            </p:cNvPr>
            <p:cNvSpPr/>
            <p:nvPr>
              <p:custDataLst>
                <p:tags r:id="rId234"/>
              </p:custDataLst>
            </p:nvPr>
          </p:nvSpPr>
          <p:spPr>
            <a:xfrm>
              <a:off x="4219575" y="5638800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0"/>
                  </a:moveTo>
                  <a:lnTo>
                    <a:pt x="9525" y="0"/>
                  </a:lnTo>
                  <a:lnTo>
                    <a:pt x="4468" y="5056"/>
                  </a:lnTo>
                  <a:lnTo>
                    <a:pt x="1986" y="10361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SMARTInkShape-943">
              <a:extLst>
                <a:ext uri="{FF2B5EF4-FFF2-40B4-BE49-F238E27FC236}">
                  <a16:creationId xmlns:a16="http://schemas.microsoft.com/office/drawing/2014/main" id="{AC57C25E-FA06-BB24-7D82-4609816998E4}"/>
                </a:ext>
              </a:extLst>
            </p:cNvPr>
            <p:cNvSpPr/>
            <p:nvPr>
              <p:custDataLst>
                <p:tags r:id="rId235"/>
              </p:custDataLst>
            </p:nvPr>
          </p:nvSpPr>
          <p:spPr>
            <a:xfrm>
              <a:off x="4219575" y="5524500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6703" y="10361"/>
                  </a:lnTo>
                  <a:lnTo>
                    <a:pt x="2979" y="16247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MARTInkShape-944">
              <a:extLst>
                <a:ext uri="{FF2B5EF4-FFF2-40B4-BE49-F238E27FC236}">
                  <a16:creationId xmlns:a16="http://schemas.microsoft.com/office/drawing/2014/main" id="{E05BB6D9-E738-A140-2752-1EAF67F34628}"/>
                </a:ext>
              </a:extLst>
            </p:cNvPr>
            <p:cNvSpPr/>
            <p:nvPr>
              <p:custDataLst>
                <p:tags r:id="rId236"/>
              </p:custDataLst>
            </p:nvPr>
          </p:nvSpPr>
          <p:spPr>
            <a:xfrm>
              <a:off x="4201849" y="5372100"/>
              <a:ext cx="8202" cy="47626"/>
            </a:xfrm>
            <a:custGeom>
              <a:avLst/>
              <a:gdLst/>
              <a:ahLst/>
              <a:cxnLst/>
              <a:rect l="0" t="0" r="0" b="0"/>
              <a:pathLst>
                <a:path w="8202" h="47626">
                  <a:moveTo>
                    <a:pt x="8201" y="0"/>
                  </a:moveTo>
                  <a:lnTo>
                    <a:pt x="8201" y="0"/>
                  </a:lnTo>
                  <a:lnTo>
                    <a:pt x="1655" y="15209"/>
                  </a:lnTo>
                  <a:lnTo>
                    <a:pt x="0" y="26515"/>
                  </a:lnTo>
                  <a:lnTo>
                    <a:pt x="8201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SMARTInkShape-945">
              <a:extLst>
                <a:ext uri="{FF2B5EF4-FFF2-40B4-BE49-F238E27FC236}">
                  <a16:creationId xmlns:a16="http://schemas.microsoft.com/office/drawing/2014/main" id="{FF335D91-91B3-FC3C-8F6A-F99D93EEC1B7}"/>
                </a:ext>
              </a:extLst>
            </p:cNvPr>
            <p:cNvSpPr/>
            <p:nvPr>
              <p:custDataLst>
                <p:tags r:id="rId237"/>
              </p:custDataLst>
            </p:nvPr>
          </p:nvSpPr>
          <p:spPr>
            <a:xfrm>
              <a:off x="4181475" y="5200650"/>
              <a:ext cx="9526" cy="57151"/>
            </a:xfrm>
            <a:custGeom>
              <a:avLst/>
              <a:gdLst/>
              <a:ahLst/>
              <a:cxnLst/>
              <a:rect l="0" t="0" r="0" b="0"/>
              <a:pathLst>
                <a:path w="9526" h="57151">
                  <a:moveTo>
                    <a:pt x="9525" y="0"/>
                  </a:moveTo>
                  <a:lnTo>
                    <a:pt x="9525" y="0"/>
                  </a:lnTo>
                  <a:lnTo>
                    <a:pt x="9525" y="26467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SMARTInkShape-946">
              <a:extLst>
                <a:ext uri="{FF2B5EF4-FFF2-40B4-BE49-F238E27FC236}">
                  <a16:creationId xmlns:a16="http://schemas.microsoft.com/office/drawing/2014/main" id="{79695DC5-0494-2D45-7601-92C1A1EFE5FD}"/>
                </a:ext>
              </a:extLst>
            </p:cNvPr>
            <p:cNvSpPr/>
            <p:nvPr>
              <p:custDataLst>
                <p:tags r:id="rId238"/>
              </p:custDataLst>
            </p:nvPr>
          </p:nvSpPr>
          <p:spPr>
            <a:xfrm>
              <a:off x="4181475" y="4991100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9525" y="0"/>
                  </a:moveTo>
                  <a:lnTo>
                    <a:pt x="9525" y="0"/>
                  </a:lnTo>
                  <a:lnTo>
                    <a:pt x="9525" y="13257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SMARTInkShape-947">
              <a:extLst>
                <a:ext uri="{FF2B5EF4-FFF2-40B4-BE49-F238E27FC236}">
                  <a16:creationId xmlns:a16="http://schemas.microsoft.com/office/drawing/2014/main" id="{FE21F0BA-4EFD-364A-6507-B35A6F6DB7A0}"/>
                </a:ext>
              </a:extLst>
            </p:cNvPr>
            <p:cNvSpPr/>
            <p:nvPr>
              <p:custDataLst>
                <p:tags r:id="rId239"/>
              </p:custDataLst>
            </p:nvPr>
          </p:nvSpPr>
          <p:spPr>
            <a:xfrm>
              <a:off x="4181475" y="4791075"/>
              <a:ext cx="1" cy="57151"/>
            </a:xfrm>
            <a:custGeom>
              <a:avLst/>
              <a:gdLst/>
              <a:ahLst/>
              <a:cxnLst/>
              <a:rect l="0" t="0" r="0" b="0"/>
              <a:pathLst>
                <a:path w="1" h="57151">
                  <a:moveTo>
                    <a:pt x="0" y="0"/>
                  </a:moveTo>
                  <a:lnTo>
                    <a:pt x="0" y="0"/>
                  </a:lnTo>
                  <a:lnTo>
                    <a:pt x="0" y="43848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SMARTInkShape-948">
              <a:extLst>
                <a:ext uri="{FF2B5EF4-FFF2-40B4-BE49-F238E27FC236}">
                  <a16:creationId xmlns:a16="http://schemas.microsoft.com/office/drawing/2014/main" id="{5BEB3B28-BEC1-EDA9-461E-6283AC8944C1}"/>
                </a:ext>
              </a:extLst>
            </p:cNvPr>
            <p:cNvSpPr/>
            <p:nvPr>
              <p:custDataLst>
                <p:tags r:id="rId240"/>
              </p:custDataLst>
            </p:nvPr>
          </p:nvSpPr>
          <p:spPr>
            <a:xfrm>
              <a:off x="4171950" y="462915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SMARTInkShape-949">
              <a:extLst>
                <a:ext uri="{FF2B5EF4-FFF2-40B4-BE49-F238E27FC236}">
                  <a16:creationId xmlns:a16="http://schemas.microsoft.com/office/drawing/2014/main" id="{8D62CDF7-E986-FA9B-5D10-074698BC2E91}"/>
                </a:ext>
              </a:extLst>
            </p:cNvPr>
            <p:cNvSpPr/>
            <p:nvPr>
              <p:custDataLst>
                <p:tags r:id="rId241"/>
              </p:custDataLst>
            </p:nvPr>
          </p:nvSpPr>
          <p:spPr>
            <a:xfrm>
              <a:off x="4171950" y="4419600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0"/>
                  </a:moveTo>
                  <a:lnTo>
                    <a:pt x="9525" y="0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SMARTInkShape-950">
              <a:extLst>
                <a:ext uri="{FF2B5EF4-FFF2-40B4-BE49-F238E27FC236}">
                  <a16:creationId xmlns:a16="http://schemas.microsoft.com/office/drawing/2014/main" id="{9E88E1D8-D9F0-AD5C-9F6C-D227E7945759}"/>
                </a:ext>
              </a:extLst>
            </p:cNvPr>
            <p:cNvSpPr/>
            <p:nvPr>
              <p:custDataLst>
                <p:tags r:id="rId242"/>
              </p:custDataLst>
            </p:nvPr>
          </p:nvSpPr>
          <p:spPr>
            <a:xfrm>
              <a:off x="4152900" y="4295775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0"/>
                  </a:moveTo>
                  <a:lnTo>
                    <a:pt x="9525" y="0"/>
                  </a:lnTo>
                  <a:lnTo>
                    <a:pt x="4468" y="5057"/>
                  </a:lnTo>
                  <a:lnTo>
                    <a:pt x="1986" y="13183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SMARTInkShape-951">
              <a:extLst>
                <a:ext uri="{FF2B5EF4-FFF2-40B4-BE49-F238E27FC236}">
                  <a16:creationId xmlns:a16="http://schemas.microsoft.com/office/drawing/2014/main" id="{96C02A76-58B2-99AE-BF5B-66CDE1DEF689}"/>
                </a:ext>
              </a:extLst>
            </p:cNvPr>
            <p:cNvSpPr/>
            <p:nvPr>
              <p:custDataLst>
                <p:tags r:id="rId243"/>
              </p:custDataLst>
            </p:nvPr>
          </p:nvSpPr>
          <p:spPr>
            <a:xfrm>
              <a:off x="4143375" y="4152910"/>
              <a:ext cx="9526" cy="19041"/>
            </a:xfrm>
            <a:custGeom>
              <a:avLst/>
              <a:gdLst/>
              <a:ahLst/>
              <a:cxnLst/>
              <a:rect l="0" t="0" r="0" b="0"/>
              <a:pathLst>
                <a:path w="9526" h="19041">
                  <a:moveTo>
                    <a:pt x="9525" y="9515"/>
                  </a:moveTo>
                  <a:lnTo>
                    <a:pt x="9525" y="9515"/>
                  </a:lnTo>
                  <a:lnTo>
                    <a:pt x="9525" y="383"/>
                  </a:lnTo>
                  <a:lnTo>
                    <a:pt x="393" y="0"/>
                  </a:lnTo>
                  <a:lnTo>
                    <a:pt x="0" y="190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SMARTInkShape-952">
              <a:extLst>
                <a:ext uri="{FF2B5EF4-FFF2-40B4-BE49-F238E27FC236}">
                  <a16:creationId xmlns:a16="http://schemas.microsoft.com/office/drawing/2014/main" id="{1D436DEE-9F9B-549B-4E41-504C90675323}"/>
                </a:ext>
              </a:extLst>
            </p:cNvPr>
            <p:cNvSpPr/>
            <p:nvPr>
              <p:custDataLst>
                <p:tags r:id="rId244"/>
              </p:custDataLst>
            </p:nvPr>
          </p:nvSpPr>
          <p:spPr>
            <a:xfrm>
              <a:off x="3114675" y="4224082"/>
              <a:ext cx="2314576" cy="1548069"/>
            </a:xfrm>
            <a:custGeom>
              <a:avLst/>
              <a:gdLst/>
              <a:ahLst/>
              <a:cxnLst/>
              <a:rect l="0" t="0" r="0" b="0"/>
              <a:pathLst>
                <a:path w="2314576" h="1548069">
                  <a:moveTo>
                    <a:pt x="0" y="1538543"/>
                  </a:moveTo>
                  <a:lnTo>
                    <a:pt x="0" y="1538543"/>
                  </a:lnTo>
                  <a:lnTo>
                    <a:pt x="5056" y="1538543"/>
                  </a:lnTo>
                  <a:lnTo>
                    <a:pt x="6546" y="1539601"/>
                  </a:lnTo>
                  <a:lnTo>
                    <a:pt x="7539" y="1541365"/>
                  </a:lnTo>
                  <a:lnTo>
                    <a:pt x="8201" y="1543599"/>
                  </a:lnTo>
                  <a:lnTo>
                    <a:pt x="9701" y="1544031"/>
                  </a:lnTo>
                  <a:lnTo>
                    <a:pt x="26824" y="1538819"/>
                  </a:lnTo>
                  <a:lnTo>
                    <a:pt x="46471" y="1537489"/>
                  </a:lnTo>
                  <a:lnTo>
                    <a:pt x="82165" y="1521210"/>
                  </a:lnTo>
                  <a:lnTo>
                    <a:pt x="124424" y="1488946"/>
                  </a:lnTo>
                  <a:lnTo>
                    <a:pt x="167282" y="1463743"/>
                  </a:lnTo>
                  <a:lnTo>
                    <a:pt x="212922" y="1423585"/>
                  </a:lnTo>
                  <a:lnTo>
                    <a:pt x="258109" y="1384811"/>
                  </a:lnTo>
                  <a:lnTo>
                    <a:pt x="300662" y="1350823"/>
                  </a:lnTo>
                  <a:lnTo>
                    <a:pt x="339640" y="1308027"/>
                  </a:lnTo>
                  <a:lnTo>
                    <a:pt x="375528" y="1261499"/>
                  </a:lnTo>
                  <a:lnTo>
                    <a:pt x="397401" y="1231386"/>
                  </a:lnTo>
                  <a:lnTo>
                    <a:pt x="413919" y="1193445"/>
                  </a:lnTo>
                  <a:lnTo>
                    <a:pt x="422621" y="1183233"/>
                  </a:lnTo>
                  <a:lnTo>
                    <a:pt x="425957" y="1173900"/>
                  </a:lnTo>
                  <a:lnTo>
                    <a:pt x="428497" y="1163755"/>
                  </a:lnTo>
                  <a:lnTo>
                    <a:pt x="450969" y="1119035"/>
                  </a:lnTo>
                  <a:lnTo>
                    <a:pt x="469563" y="1072496"/>
                  </a:lnTo>
                  <a:lnTo>
                    <a:pt x="487629" y="1028795"/>
                  </a:lnTo>
                  <a:lnTo>
                    <a:pt x="504651" y="989430"/>
                  </a:lnTo>
                  <a:lnTo>
                    <a:pt x="522547" y="948652"/>
                  </a:lnTo>
                  <a:lnTo>
                    <a:pt x="538861" y="904535"/>
                  </a:lnTo>
                  <a:lnTo>
                    <a:pt x="552274" y="867599"/>
                  </a:lnTo>
                  <a:lnTo>
                    <a:pt x="565116" y="825221"/>
                  </a:lnTo>
                  <a:lnTo>
                    <a:pt x="577843" y="778672"/>
                  </a:lnTo>
                  <a:lnTo>
                    <a:pt x="590549" y="734356"/>
                  </a:lnTo>
                  <a:lnTo>
                    <a:pt x="606425" y="689222"/>
                  </a:lnTo>
                  <a:lnTo>
                    <a:pt x="619125" y="645072"/>
                  </a:lnTo>
                  <a:lnTo>
                    <a:pt x="628454" y="602362"/>
                  </a:lnTo>
                  <a:lnTo>
                    <a:pt x="636686" y="557108"/>
                  </a:lnTo>
                  <a:lnTo>
                    <a:pt x="645518" y="512618"/>
                  </a:lnTo>
                  <a:lnTo>
                    <a:pt x="655017" y="470854"/>
                  </a:lnTo>
                  <a:lnTo>
                    <a:pt x="670053" y="424001"/>
                  </a:lnTo>
                  <a:lnTo>
                    <a:pt x="683515" y="381266"/>
                  </a:lnTo>
                  <a:lnTo>
                    <a:pt x="694149" y="343659"/>
                  </a:lnTo>
                  <a:lnTo>
                    <a:pt x="694802" y="336148"/>
                  </a:lnTo>
                  <a:lnTo>
                    <a:pt x="697915" y="329281"/>
                  </a:lnTo>
                  <a:lnTo>
                    <a:pt x="720826" y="286179"/>
                  </a:lnTo>
                  <a:lnTo>
                    <a:pt x="739784" y="240819"/>
                  </a:lnTo>
                  <a:lnTo>
                    <a:pt x="755299" y="214737"/>
                  </a:lnTo>
                  <a:lnTo>
                    <a:pt x="787138" y="170321"/>
                  </a:lnTo>
                  <a:lnTo>
                    <a:pt x="819971" y="128669"/>
                  </a:lnTo>
                  <a:lnTo>
                    <a:pt x="830098" y="117124"/>
                  </a:lnTo>
                  <a:lnTo>
                    <a:pt x="838974" y="103616"/>
                  </a:lnTo>
                  <a:lnTo>
                    <a:pt x="871521" y="76917"/>
                  </a:lnTo>
                  <a:lnTo>
                    <a:pt x="881116" y="72183"/>
                  </a:lnTo>
                  <a:lnTo>
                    <a:pt x="886547" y="64547"/>
                  </a:lnTo>
                  <a:lnTo>
                    <a:pt x="930551" y="31711"/>
                  </a:lnTo>
                  <a:lnTo>
                    <a:pt x="955729" y="19031"/>
                  </a:lnTo>
                  <a:lnTo>
                    <a:pt x="1001420" y="6518"/>
                  </a:lnTo>
                  <a:lnTo>
                    <a:pt x="1047925" y="2254"/>
                  </a:lnTo>
                  <a:lnTo>
                    <a:pt x="1054217" y="0"/>
                  </a:lnTo>
                  <a:lnTo>
                    <a:pt x="1066852" y="319"/>
                  </a:lnTo>
                  <a:lnTo>
                    <a:pt x="1111253" y="9799"/>
                  </a:lnTo>
                  <a:lnTo>
                    <a:pt x="1154407" y="27384"/>
                  </a:lnTo>
                  <a:lnTo>
                    <a:pt x="1201720" y="50766"/>
                  </a:lnTo>
                  <a:lnTo>
                    <a:pt x="1245116" y="74984"/>
                  </a:lnTo>
                  <a:lnTo>
                    <a:pt x="1276418" y="93580"/>
                  </a:lnTo>
                  <a:lnTo>
                    <a:pt x="1322517" y="131902"/>
                  </a:lnTo>
                  <a:lnTo>
                    <a:pt x="1345481" y="158845"/>
                  </a:lnTo>
                  <a:lnTo>
                    <a:pt x="1379680" y="203124"/>
                  </a:lnTo>
                  <a:lnTo>
                    <a:pt x="1399567" y="226245"/>
                  </a:lnTo>
                  <a:lnTo>
                    <a:pt x="1427421" y="273726"/>
                  </a:lnTo>
                  <a:lnTo>
                    <a:pt x="1450580" y="315787"/>
                  </a:lnTo>
                  <a:lnTo>
                    <a:pt x="1469620" y="347868"/>
                  </a:lnTo>
                  <a:lnTo>
                    <a:pt x="1481076" y="364131"/>
                  </a:lnTo>
                  <a:lnTo>
                    <a:pt x="1498876" y="407341"/>
                  </a:lnTo>
                  <a:lnTo>
                    <a:pt x="1512413" y="442559"/>
                  </a:lnTo>
                  <a:lnTo>
                    <a:pt x="1535383" y="482651"/>
                  </a:lnTo>
                  <a:lnTo>
                    <a:pt x="1552402" y="529076"/>
                  </a:lnTo>
                  <a:lnTo>
                    <a:pt x="1569485" y="575484"/>
                  </a:lnTo>
                  <a:lnTo>
                    <a:pt x="1592523" y="610888"/>
                  </a:lnTo>
                  <a:lnTo>
                    <a:pt x="1604833" y="650659"/>
                  </a:lnTo>
                  <a:lnTo>
                    <a:pt x="1626014" y="691801"/>
                  </a:lnTo>
                  <a:lnTo>
                    <a:pt x="1642890" y="726290"/>
                  </a:lnTo>
                  <a:lnTo>
                    <a:pt x="1654780" y="767926"/>
                  </a:lnTo>
                  <a:lnTo>
                    <a:pt x="1675186" y="814763"/>
                  </a:lnTo>
                  <a:lnTo>
                    <a:pt x="1695095" y="855402"/>
                  </a:lnTo>
                  <a:lnTo>
                    <a:pt x="1721574" y="900718"/>
                  </a:lnTo>
                  <a:lnTo>
                    <a:pt x="1745682" y="942471"/>
                  </a:lnTo>
                  <a:lnTo>
                    <a:pt x="1768622" y="986620"/>
                  </a:lnTo>
                  <a:lnTo>
                    <a:pt x="1797487" y="1033787"/>
                  </a:lnTo>
                  <a:lnTo>
                    <a:pt x="1821931" y="1074472"/>
                  </a:lnTo>
                  <a:lnTo>
                    <a:pt x="1849227" y="1121285"/>
                  </a:lnTo>
                  <a:lnTo>
                    <a:pt x="1871744" y="1160166"/>
                  </a:lnTo>
                  <a:lnTo>
                    <a:pt x="1891683" y="1184151"/>
                  </a:lnTo>
                  <a:lnTo>
                    <a:pt x="1907699" y="1213364"/>
                  </a:lnTo>
                  <a:lnTo>
                    <a:pt x="1943337" y="1260215"/>
                  </a:lnTo>
                  <a:lnTo>
                    <a:pt x="1974881" y="1301395"/>
                  </a:lnTo>
                  <a:lnTo>
                    <a:pt x="2011895" y="1348991"/>
                  </a:lnTo>
                  <a:lnTo>
                    <a:pt x="2051286" y="1386663"/>
                  </a:lnTo>
                  <a:lnTo>
                    <a:pt x="2093291" y="1417366"/>
                  </a:lnTo>
                  <a:lnTo>
                    <a:pt x="2136832" y="1456334"/>
                  </a:lnTo>
                  <a:lnTo>
                    <a:pt x="2184051" y="1492924"/>
                  </a:lnTo>
                  <a:lnTo>
                    <a:pt x="2228262" y="1518833"/>
                  </a:lnTo>
                  <a:lnTo>
                    <a:pt x="2267069" y="1534222"/>
                  </a:lnTo>
                  <a:lnTo>
                    <a:pt x="2300352" y="1539222"/>
                  </a:lnTo>
                  <a:lnTo>
                    <a:pt x="2314570" y="1548065"/>
                  </a:lnTo>
                  <a:lnTo>
                    <a:pt x="2314572" y="1548066"/>
                  </a:lnTo>
                  <a:lnTo>
                    <a:pt x="2314575" y="1548068"/>
                  </a:lnTo>
                  <a:lnTo>
                    <a:pt x="2305050" y="154806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SMARTInkShape-953">
            <a:extLst>
              <a:ext uri="{FF2B5EF4-FFF2-40B4-BE49-F238E27FC236}">
                <a16:creationId xmlns:a16="http://schemas.microsoft.com/office/drawing/2014/main" id="{E252A00B-1F27-88A4-9C10-0AC21C74FEE2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4162708" y="6100037"/>
            <a:ext cx="128998" cy="157838"/>
          </a:xfrm>
          <a:custGeom>
            <a:avLst/>
            <a:gdLst/>
            <a:ahLst/>
            <a:cxnLst/>
            <a:rect l="0" t="0" r="0" b="0"/>
            <a:pathLst>
              <a:path w="128998" h="157838">
                <a:moveTo>
                  <a:pt x="56867" y="15013"/>
                </a:moveTo>
                <a:lnTo>
                  <a:pt x="56867" y="15013"/>
                </a:lnTo>
                <a:lnTo>
                  <a:pt x="56867" y="5488"/>
                </a:lnTo>
                <a:lnTo>
                  <a:pt x="10603" y="51752"/>
                </a:lnTo>
                <a:lnTo>
                  <a:pt x="4555" y="60621"/>
                </a:lnTo>
                <a:lnTo>
                  <a:pt x="1867" y="69150"/>
                </a:lnTo>
                <a:lnTo>
                  <a:pt x="0" y="98003"/>
                </a:lnTo>
                <a:lnTo>
                  <a:pt x="4857" y="116743"/>
                </a:lnTo>
                <a:lnTo>
                  <a:pt x="15980" y="134434"/>
                </a:lnTo>
                <a:lnTo>
                  <a:pt x="22114" y="141466"/>
                </a:lnTo>
                <a:lnTo>
                  <a:pt x="41631" y="151377"/>
                </a:lnTo>
                <a:lnTo>
                  <a:pt x="74319" y="157507"/>
                </a:lnTo>
                <a:lnTo>
                  <a:pt x="88824" y="157837"/>
                </a:lnTo>
                <a:lnTo>
                  <a:pt x="95059" y="155044"/>
                </a:lnTo>
                <a:lnTo>
                  <a:pt x="117198" y="135497"/>
                </a:lnTo>
                <a:lnTo>
                  <a:pt x="120722" y="126417"/>
                </a:lnTo>
                <a:lnTo>
                  <a:pt x="128549" y="83097"/>
                </a:lnTo>
                <a:lnTo>
                  <a:pt x="128997" y="78394"/>
                </a:lnTo>
                <a:lnTo>
                  <a:pt x="122667" y="49997"/>
                </a:lnTo>
                <a:lnTo>
                  <a:pt x="120842" y="47861"/>
                </a:lnTo>
                <a:lnTo>
                  <a:pt x="118567" y="46436"/>
                </a:lnTo>
                <a:lnTo>
                  <a:pt x="117051" y="44429"/>
                </a:lnTo>
                <a:lnTo>
                  <a:pt x="111794" y="33602"/>
                </a:lnTo>
                <a:lnTo>
                  <a:pt x="104919" y="25069"/>
                </a:lnTo>
                <a:lnTo>
                  <a:pt x="104619" y="19639"/>
                </a:lnTo>
                <a:lnTo>
                  <a:pt x="103518" y="18097"/>
                </a:lnTo>
                <a:lnTo>
                  <a:pt x="101726" y="17069"/>
                </a:lnTo>
                <a:lnTo>
                  <a:pt x="95363" y="15134"/>
                </a:lnTo>
                <a:lnTo>
                  <a:pt x="85477" y="5522"/>
                </a:lnTo>
                <a:lnTo>
                  <a:pt x="76310" y="5488"/>
                </a:lnTo>
                <a:lnTo>
                  <a:pt x="75995" y="0"/>
                </a:lnTo>
                <a:lnTo>
                  <a:pt x="75951" y="2344"/>
                </a:lnTo>
                <a:lnTo>
                  <a:pt x="74882" y="3392"/>
                </a:lnTo>
                <a:lnTo>
                  <a:pt x="67719" y="5212"/>
                </a:lnTo>
                <a:lnTo>
                  <a:pt x="51821" y="5488"/>
                </a:lnTo>
                <a:lnTo>
                  <a:pt x="46511" y="8310"/>
                </a:lnTo>
                <a:lnTo>
                  <a:pt x="37817" y="15013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3" name="SMARTInkShape-Group189">
            <a:extLst>
              <a:ext uri="{FF2B5EF4-FFF2-40B4-BE49-F238E27FC236}">
                <a16:creationId xmlns:a16="http://schemas.microsoft.com/office/drawing/2014/main" id="{A3EEEACF-482F-5554-6A2F-98E00B52FFBE}"/>
              </a:ext>
            </a:extLst>
          </p:cNvPr>
          <p:cNvGrpSpPr/>
          <p:nvPr/>
        </p:nvGrpSpPr>
        <p:grpSpPr>
          <a:xfrm>
            <a:off x="3306393" y="4991100"/>
            <a:ext cx="475033" cy="1000126"/>
            <a:chOff x="3306393" y="4991100"/>
            <a:chExt cx="475033" cy="1000126"/>
          </a:xfrm>
        </p:grpSpPr>
        <p:sp>
          <p:nvSpPr>
            <p:cNvPr id="81" name="SMARTInkShape-954">
              <a:extLst>
                <a:ext uri="{FF2B5EF4-FFF2-40B4-BE49-F238E27FC236}">
                  <a16:creationId xmlns:a16="http://schemas.microsoft.com/office/drawing/2014/main" id="{9E28A17F-8741-97C9-1089-12DA60BD76D6}"/>
                </a:ext>
              </a:extLst>
            </p:cNvPr>
            <p:cNvSpPr/>
            <p:nvPr>
              <p:custDataLst>
                <p:tags r:id="rId229"/>
              </p:custDataLst>
            </p:nvPr>
          </p:nvSpPr>
          <p:spPr>
            <a:xfrm>
              <a:off x="3705225" y="4991100"/>
              <a:ext cx="76201" cy="933451"/>
            </a:xfrm>
            <a:custGeom>
              <a:avLst/>
              <a:gdLst/>
              <a:ahLst/>
              <a:cxnLst/>
              <a:rect l="0" t="0" r="0" b="0"/>
              <a:pathLst>
                <a:path w="76201" h="933451">
                  <a:moveTo>
                    <a:pt x="0" y="19050"/>
                  </a:moveTo>
                  <a:lnTo>
                    <a:pt x="0" y="19050"/>
                  </a:lnTo>
                  <a:lnTo>
                    <a:pt x="9491" y="19050"/>
                  </a:lnTo>
                  <a:lnTo>
                    <a:pt x="9525" y="0"/>
                  </a:lnTo>
                  <a:lnTo>
                    <a:pt x="4468" y="0"/>
                  </a:lnTo>
                  <a:lnTo>
                    <a:pt x="4037" y="1058"/>
                  </a:lnTo>
                  <a:lnTo>
                    <a:pt x="6381" y="5056"/>
                  </a:lnTo>
                  <a:lnTo>
                    <a:pt x="6370" y="7604"/>
                  </a:lnTo>
                  <a:lnTo>
                    <a:pt x="1048" y="22390"/>
                  </a:lnTo>
                  <a:lnTo>
                    <a:pt x="1757" y="25510"/>
                  </a:lnTo>
                  <a:lnTo>
                    <a:pt x="7677" y="38122"/>
                  </a:lnTo>
                  <a:lnTo>
                    <a:pt x="8293" y="41289"/>
                  </a:lnTo>
                  <a:lnTo>
                    <a:pt x="3794" y="61582"/>
                  </a:lnTo>
                  <a:lnTo>
                    <a:pt x="8883" y="100652"/>
                  </a:lnTo>
                  <a:lnTo>
                    <a:pt x="6576" y="141748"/>
                  </a:lnTo>
                  <a:lnTo>
                    <a:pt x="866" y="184864"/>
                  </a:lnTo>
                  <a:lnTo>
                    <a:pt x="171" y="227173"/>
                  </a:lnTo>
                  <a:lnTo>
                    <a:pt x="34" y="266418"/>
                  </a:lnTo>
                  <a:lnTo>
                    <a:pt x="8204" y="313712"/>
                  </a:lnTo>
                  <a:lnTo>
                    <a:pt x="9351" y="353599"/>
                  </a:lnTo>
                  <a:lnTo>
                    <a:pt x="12296" y="381348"/>
                  </a:lnTo>
                  <a:lnTo>
                    <a:pt x="18457" y="423102"/>
                  </a:lnTo>
                  <a:lnTo>
                    <a:pt x="21820" y="469062"/>
                  </a:lnTo>
                  <a:lnTo>
                    <a:pt x="27982" y="516542"/>
                  </a:lnTo>
                  <a:lnTo>
                    <a:pt x="33514" y="552883"/>
                  </a:lnTo>
                  <a:lnTo>
                    <a:pt x="45035" y="600132"/>
                  </a:lnTo>
                  <a:lnTo>
                    <a:pt x="48342" y="642220"/>
                  </a:lnTo>
                  <a:lnTo>
                    <a:pt x="55781" y="689338"/>
                  </a:lnTo>
                  <a:lnTo>
                    <a:pt x="56970" y="733890"/>
                  </a:lnTo>
                  <a:lnTo>
                    <a:pt x="57134" y="780254"/>
                  </a:lnTo>
                  <a:lnTo>
                    <a:pt x="58201" y="793397"/>
                  </a:lnTo>
                  <a:lnTo>
                    <a:pt x="66282" y="839479"/>
                  </a:lnTo>
                  <a:lnTo>
                    <a:pt x="66670" y="885629"/>
                  </a:lnTo>
                  <a:lnTo>
                    <a:pt x="66675" y="904872"/>
                  </a:lnTo>
                  <a:lnTo>
                    <a:pt x="74876" y="904875"/>
                  </a:lnTo>
                  <a:lnTo>
                    <a:pt x="70451" y="910363"/>
                  </a:lnTo>
                  <a:lnTo>
                    <a:pt x="72939" y="908019"/>
                  </a:lnTo>
                  <a:lnTo>
                    <a:pt x="72968" y="908030"/>
                  </a:lnTo>
                  <a:lnTo>
                    <a:pt x="67713" y="913353"/>
                  </a:lnTo>
                  <a:lnTo>
                    <a:pt x="68425" y="913702"/>
                  </a:lnTo>
                  <a:lnTo>
                    <a:pt x="72039" y="914090"/>
                  </a:lnTo>
                  <a:lnTo>
                    <a:pt x="73426" y="915251"/>
                  </a:lnTo>
                  <a:lnTo>
                    <a:pt x="76190" y="923890"/>
                  </a:lnTo>
                  <a:lnTo>
                    <a:pt x="76200" y="933450"/>
                  </a:lnTo>
                  <a:lnTo>
                    <a:pt x="76200" y="923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SMARTInkShape-955">
              <a:extLst>
                <a:ext uri="{FF2B5EF4-FFF2-40B4-BE49-F238E27FC236}">
                  <a16:creationId xmlns:a16="http://schemas.microsoft.com/office/drawing/2014/main" id="{BB563722-DFC2-3C40-C148-AA1C1CFCEFDD}"/>
                </a:ext>
              </a:extLst>
            </p:cNvPr>
            <p:cNvSpPr/>
            <p:nvPr>
              <p:custDataLst>
                <p:tags r:id="rId230"/>
              </p:custDataLst>
            </p:nvPr>
          </p:nvSpPr>
          <p:spPr>
            <a:xfrm>
              <a:off x="3306393" y="5648325"/>
              <a:ext cx="23321" cy="342901"/>
            </a:xfrm>
            <a:custGeom>
              <a:avLst/>
              <a:gdLst/>
              <a:ahLst/>
              <a:cxnLst/>
              <a:rect l="0" t="0" r="0" b="0"/>
              <a:pathLst>
                <a:path w="23321" h="342901">
                  <a:moveTo>
                    <a:pt x="17832" y="9525"/>
                  </a:moveTo>
                  <a:lnTo>
                    <a:pt x="17832" y="9525"/>
                  </a:lnTo>
                  <a:lnTo>
                    <a:pt x="17832" y="116"/>
                  </a:lnTo>
                  <a:lnTo>
                    <a:pt x="23320" y="23"/>
                  </a:lnTo>
                  <a:lnTo>
                    <a:pt x="18108" y="0"/>
                  </a:lnTo>
                  <a:lnTo>
                    <a:pt x="17834" y="45057"/>
                  </a:lnTo>
                  <a:lnTo>
                    <a:pt x="9190" y="91032"/>
                  </a:lnTo>
                  <a:lnTo>
                    <a:pt x="5537" y="136297"/>
                  </a:lnTo>
                  <a:lnTo>
                    <a:pt x="116" y="166975"/>
                  </a:lnTo>
                  <a:lnTo>
                    <a:pt x="2197" y="177575"/>
                  </a:lnTo>
                  <a:lnTo>
                    <a:pt x="6497" y="189492"/>
                  </a:lnTo>
                  <a:lnTo>
                    <a:pt x="7100" y="193003"/>
                  </a:lnTo>
                  <a:lnTo>
                    <a:pt x="6444" y="196402"/>
                  </a:lnTo>
                  <a:lnTo>
                    <a:pt x="609" y="209462"/>
                  </a:lnTo>
                  <a:lnTo>
                    <a:pt x="0" y="212666"/>
                  </a:lnTo>
                  <a:lnTo>
                    <a:pt x="8200" y="260233"/>
                  </a:lnTo>
                  <a:lnTo>
                    <a:pt x="8307" y="306945"/>
                  </a:lnTo>
                  <a:lnTo>
                    <a:pt x="8307" y="342889"/>
                  </a:lnTo>
                  <a:lnTo>
                    <a:pt x="17832" y="3429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" name="SMARTInkShape-Group190">
            <a:extLst>
              <a:ext uri="{FF2B5EF4-FFF2-40B4-BE49-F238E27FC236}">
                <a16:creationId xmlns:a16="http://schemas.microsoft.com/office/drawing/2014/main" id="{B712EBEC-325F-F646-1B25-598B957FDA06}"/>
              </a:ext>
            </a:extLst>
          </p:cNvPr>
          <p:cNvGrpSpPr/>
          <p:nvPr/>
        </p:nvGrpSpPr>
        <p:grpSpPr>
          <a:xfrm>
            <a:off x="5515013" y="3562350"/>
            <a:ext cx="959980" cy="647701"/>
            <a:chOff x="5515013" y="3562350"/>
            <a:chExt cx="959980" cy="647701"/>
          </a:xfrm>
        </p:grpSpPr>
        <p:sp>
          <p:nvSpPr>
            <p:cNvPr id="84" name="SMARTInkShape-956">
              <a:extLst>
                <a:ext uri="{FF2B5EF4-FFF2-40B4-BE49-F238E27FC236}">
                  <a16:creationId xmlns:a16="http://schemas.microsoft.com/office/drawing/2014/main" id="{F544B2C9-10D7-5D93-950A-159B2BEB58DD}"/>
                </a:ext>
              </a:extLst>
            </p:cNvPr>
            <p:cNvSpPr/>
            <p:nvPr>
              <p:custDataLst>
                <p:tags r:id="rId219"/>
              </p:custDataLst>
            </p:nvPr>
          </p:nvSpPr>
          <p:spPr>
            <a:xfrm>
              <a:off x="6058028" y="3962519"/>
              <a:ext cx="104648" cy="247532"/>
            </a:xfrm>
            <a:custGeom>
              <a:avLst/>
              <a:gdLst/>
              <a:ahLst/>
              <a:cxnLst/>
              <a:rect l="0" t="0" r="0" b="0"/>
              <a:pathLst>
                <a:path w="104648" h="247532">
                  <a:moveTo>
                    <a:pt x="76072" y="37981"/>
                  </a:moveTo>
                  <a:lnTo>
                    <a:pt x="76072" y="37981"/>
                  </a:lnTo>
                  <a:lnTo>
                    <a:pt x="85204" y="28849"/>
                  </a:lnTo>
                  <a:lnTo>
                    <a:pt x="85597" y="9809"/>
                  </a:lnTo>
                  <a:lnTo>
                    <a:pt x="76188" y="0"/>
                  </a:lnTo>
                  <a:lnTo>
                    <a:pt x="76082" y="8093"/>
                  </a:lnTo>
                  <a:lnTo>
                    <a:pt x="68534" y="29956"/>
                  </a:lnTo>
                  <a:lnTo>
                    <a:pt x="67872" y="35806"/>
                  </a:lnTo>
                  <a:lnTo>
                    <a:pt x="61491" y="47951"/>
                  </a:lnTo>
                  <a:lnTo>
                    <a:pt x="51644" y="63865"/>
                  </a:lnTo>
                  <a:lnTo>
                    <a:pt x="39381" y="95169"/>
                  </a:lnTo>
                  <a:lnTo>
                    <a:pt x="23590" y="112934"/>
                  </a:lnTo>
                  <a:lnTo>
                    <a:pt x="17482" y="123337"/>
                  </a:lnTo>
                  <a:lnTo>
                    <a:pt x="0" y="142625"/>
                  </a:lnTo>
                  <a:lnTo>
                    <a:pt x="4966" y="142717"/>
                  </a:lnTo>
                  <a:lnTo>
                    <a:pt x="50274" y="127565"/>
                  </a:lnTo>
                  <a:lnTo>
                    <a:pt x="81133" y="122987"/>
                  </a:lnTo>
                  <a:lnTo>
                    <a:pt x="94867" y="116234"/>
                  </a:lnTo>
                  <a:lnTo>
                    <a:pt x="98128" y="115550"/>
                  </a:lnTo>
                  <a:lnTo>
                    <a:pt x="100301" y="114035"/>
                  </a:lnTo>
                  <a:lnTo>
                    <a:pt x="101750" y="111967"/>
                  </a:lnTo>
                  <a:lnTo>
                    <a:pt x="104478" y="105084"/>
                  </a:lnTo>
                  <a:lnTo>
                    <a:pt x="104613" y="99253"/>
                  </a:lnTo>
                  <a:lnTo>
                    <a:pt x="104647" y="141493"/>
                  </a:lnTo>
                  <a:lnTo>
                    <a:pt x="104647" y="183502"/>
                  </a:lnTo>
                  <a:lnTo>
                    <a:pt x="104647" y="226609"/>
                  </a:lnTo>
                  <a:lnTo>
                    <a:pt x="104647" y="24753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SMARTInkShape-957">
              <a:extLst>
                <a:ext uri="{FF2B5EF4-FFF2-40B4-BE49-F238E27FC236}">
                  <a16:creationId xmlns:a16="http://schemas.microsoft.com/office/drawing/2014/main" id="{9D9CCB5E-CC89-B3A6-0388-0C61FF81B718}"/>
                </a:ext>
              </a:extLst>
            </p:cNvPr>
            <p:cNvSpPr/>
            <p:nvPr>
              <p:custDataLst>
                <p:tags r:id="rId220"/>
              </p:custDataLst>
            </p:nvPr>
          </p:nvSpPr>
          <p:spPr>
            <a:xfrm>
              <a:off x="5824489" y="3953306"/>
              <a:ext cx="138162" cy="247220"/>
            </a:xfrm>
            <a:custGeom>
              <a:avLst/>
              <a:gdLst/>
              <a:ahLst/>
              <a:cxnLst/>
              <a:rect l="0" t="0" r="0" b="0"/>
              <a:pathLst>
                <a:path w="138162" h="247220">
                  <a:moveTo>
                    <a:pt x="138161" y="56719"/>
                  </a:moveTo>
                  <a:lnTo>
                    <a:pt x="138161" y="56719"/>
                  </a:lnTo>
                  <a:lnTo>
                    <a:pt x="138161" y="42254"/>
                  </a:lnTo>
                  <a:lnTo>
                    <a:pt x="137103" y="40725"/>
                  </a:lnTo>
                  <a:lnTo>
                    <a:pt x="135339" y="39706"/>
                  </a:lnTo>
                  <a:lnTo>
                    <a:pt x="133105" y="39027"/>
                  </a:lnTo>
                  <a:lnTo>
                    <a:pt x="124904" y="33015"/>
                  </a:lnTo>
                  <a:lnTo>
                    <a:pt x="121686" y="27487"/>
                  </a:lnTo>
                  <a:lnTo>
                    <a:pt x="120828" y="24531"/>
                  </a:lnTo>
                  <a:lnTo>
                    <a:pt x="119198" y="22560"/>
                  </a:lnTo>
                  <a:lnTo>
                    <a:pt x="99880" y="11311"/>
                  </a:lnTo>
                  <a:lnTo>
                    <a:pt x="96765" y="10571"/>
                  </a:lnTo>
                  <a:lnTo>
                    <a:pt x="82045" y="2839"/>
                  </a:lnTo>
                  <a:lnTo>
                    <a:pt x="46850" y="0"/>
                  </a:lnTo>
                  <a:lnTo>
                    <a:pt x="36547" y="2582"/>
                  </a:lnTo>
                  <a:lnTo>
                    <a:pt x="11198" y="17921"/>
                  </a:lnTo>
                  <a:lnTo>
                    <a:pt x="2357" y="29245"/>
                  </a:lnTo>
                  <a:lnTo>
                    <a:pt x="0" y="35228"/>
                  </a:lnTo>
                  <a:lnTo>
                    <a:pt x="204" y="47520"/>
                  </a:lnTo>
                  <a:lnTo>
                    <a:pt x="1739" y="53761"/>
                  </a:lnTo>
                  <a:lnTo>
                    <a:pt x="6997" y="58981"/>
                  </a:lnTo>
                  <a:lnTo>
                    <a:pt x="32505" y="70324"/>
                  </a:lnTo>
                  <a:lnTo>
                    <a:pt x="72834" y="75052"/>
                  </a:lnTo>
                  <a:lnTo>
                    <a:pt x="95404" y="70500"/>
                  </a:lnTo>
                  <a:lnTo>
                    <a:pt x="116543" y="58417"/>
                  </a:lnTo>
                  <a:lnTo>
                    <a:pt x="127087" y="48667"/>
                  </a:lnTo>
                  <a:lnTo>
                    <a:pt x="138123" y="28216"/>
                  </a:lnTo>
                  <a:lnTo>
                    <a:pt x="137096" y="38938"/>
                  </a:lnTo>
                  <a:lnTo>
                    <a:pt x="130620" y="78528"/>
                  </a:lnTo>
                  <a:lnTo>
                    <a:pt x="129224" y="114686"/>
                  </a:lnTo>
                  <a:lnTo>
                    <a:pt x="128811" y="152211"/>
                  </a:lnTo>
                  <a:lnTo>
                    <a:pt x="128670" y="197760"/>
                  </a:lnTo>
                  <a:lnTo>
                    <a:pt x="131473" y="212185"/>
                  </a:lnTo>
                  <a:lnTo>
                    <a:pt x="135189" y="223181"/>
                  </a:lnTo>
                  <a:lnTo>
                    <a:pt x="138161" y="24721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SMARTInkShape-958">
              <a:extLst>
                <a:ext uri="{FF2B5EF4-FFF2-40B4-BE49-F238E27FC236}">
                  <a16:creationId xmlns:a16="http://schemas.microsoft.com/office/drawing/2014/main" id="{BDF8DD9D-936B-3A11-17F6-D80748670179}"/>
                </a:ext>
              </a:extLst>
            </p:cNvPr>
            <p:cNvSpPr/>
            <p:nvPr>
              <p:custDataLst>
                <p:tags r:id="rId221"/>
              </p:custDataLst>
            </p:nvPr>
          </p:nvSpPr>
          <p:spPr>
            <a:xfrm>
              <a:off x="5553467" y="3848134"/>
              <a:ext cx="921526" cy="28542"/>
            </a:xfrm>
            <a:custGeom>
              <a:avLst/>
              <a:gdLst/>
              <a:ahLst/>
              <a:cxnLst/>
              <a:rect l="0" t="0" r="0" b="0"/>
              <a:pathLst>
                <a:path w="921526" h="28542">
                  <a:moveTo>
                    <a:pt x="9133" y="19016"/>
                  </a:moveTo>
                  <a:lnTo>
                    <a:pt x="9133" y="19016"/>
                  </a:lnTo>
                  <a:lnTo>
                    <a:pt x="0" y="28148"/>
                  </a:lnTo>
                  <a:lnTo>
                    <a:pt x="40047" y="28536"/>
                  </a:lnTo>
                  <a:lnTo>
                    <a:pt x="86383" y="28541"/>
                  </a:lnTo>
                  <a:lnTo>
                    <a:pt x="118607" y="28541"/>
                  </a:lnTo>
                  <a:lnTo>
                    <a:pt x="163984" y="28541"/>
                  </a:lnTo>
                  <a:lnTo>
                    <a:pt x="208826" y="28541"/>
                  </a:lnTo>
                  <a:lnTo>
                    <a:pt x="244993" y="27483"/>
                  </a:lnTo>
                  <a:lnTo>
                    <a:pt x="289156" y="21995"/>
                  </a:lnTo>
                  <a:lnTo>
                    <a:pt x="329052" y="19899"/>
                  </a:lnTo>
                  <a:lnTo>
                    <a:pt x="367684" y="19278"/>
                  </a:lnTo>
                  <a:lnTo>
                    <a:pt x="407000" y="19094"/>
                  </a:lnTo>
                  <a:lnTo>
                    <a:pt x="451692" y="17981"/>
                  </a:lnTo>
                  <a:lnTo>
                    <a:pt x="497390" y="13535"/>
                  </a:lnTo>
                  <a:lnTo>
                    <a:pt x="539270" y="15863"/>
                  </a:lnTo>
                  <a:lnTo>
                    <a:pt x="583664" y="11849"/>
                  </a:lnTo>
                  <a:lnTo>
                    <a:pt x="625159" y="10190"/>
                  </a:lnTo>
                  <a:lnTo>
                    <a:pt x="672612" y="9698"/>
                  </a:lnTo>
                  <a:lnTo>
                    <a:pt x="711824" y="9584"/>
                  </a:lnTo>
                  <a:lnTo>
                    <a:pt x="751123" y="9532"/>
                  </a:lnTo>
                  <a:lnTo>
                    <a:pt x="786582" y="8451"/>
                  </a:lnTo>
                  <a:lnTo>
                    <a:pt x="832393" y="1955"/>
                  </a:lnTo>
                  <a:lnTo>
                    <a:pt x="872251" y="359"/>
                  </a:lnTo>
                  <a:lnTo>
                    <a:pt x="906222" y="0"/>
                  </a:lnTo>
                  <a:lnTo>
                    <a:pt x="913370" y="2803"/>
                  </a:lnTo>
                  <a:lnTo>
                    <a:pt x="921525" y="8170"/>
                  </a:lnTo>
                  <a:lnTo>
                    <a:pt x="921136" y="8610"/>
                  </a:lnTo>
                  <a:lnTo>
                    <a:pt x="914008" y="94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SMARTInkShape-959">
              <a:extLst>
                <a:ext uri="{FF2B5EF4-FFF2-40B4-BE49-F238E27FC236}">
                  <a16:creationId xmlns:a16="http://schemas.microsoft.com/office/drawing/2014/main" id="{42C81C07-4E48-5029-06E8-3B26DC81E8E3}"/>
                </a:ext>
              </a:extLst>
            </p:cNvPr>
            <p:cNvSpPr/>
            <p:nvPr>
              <p:custDataLst>
                <p:tags r:id="rId222"/>
              </p:custDataLst>
            </p:nvPr>
          </p:nvSpPr>
          <p:spPr>
            <a:xfrm>
              <a:off x="6334323" y="3562350"/>
              <a:ext cx="104117" cy="219076"/>
            </a:xfrm>
            <a:custGeom>
              <a:avLst/>
              <a:gdLst/>
              <a:ahLst/>
              <a:cxnLst/>
              <a:rect l="0" t="0" r="0" b="0"/>
              <a:pathLst>
                <a:path w="104117" h="219076">
                  <a:moveTo>
                    <a:pt x="47427" y="19050"/>
                  </a:moveTo>
                  <a:lnTo>
                    <a:pt x="47427" y="19050"/>
                  </a:lnTo>
                  <a:lnTo>
                    <a:pt x="47427" y="0"/>
                  </a:lnTo>
                  <a:lnTo>
                    <a:pt x="55628" y="0"/>
                  </a:lnTo>
                  <a:lnTo>
                    <a:pt x="51503" y="0"/>
                  </a:lnTo>
                  <a:lnTo>
                    <a:pt x="51203" y="1058"/>
                  </a:lnTo>
                  <a:lnTo>
                    <a:pt x="53692" y="5057"/>
                  </a:lnTo>
                  <a:lnTo>
                    <a:pt x="53720" y="7605"/>
                  </a:lnTo>
                  <a:lnTo>
                    <a:pt x="48465" y="22390"/>
                  </a:lnTo>
                  <a:lnTo>
                    <a:pt x="46573" y="36016"/>
                  </a:lnTo>
                  <a:lnTo>
                    <a:pt x="39884" y="51006"/>
                  </a:lnTo>
                  <a:lnTo>
                    <a:pt x="0" y="95047"/>
                  </a:lnTo>
                  <a:lnTo>
                    <a:pt x="4918" y="95190"/>
                  </a:lnTo>
                  <a:lnTo>
                    <a:pt x="10190" y="98046"/>
                  </a:lnTo>
                  <a:lnTo>
                    <a:pt x="16060" y="101784"/>
                  </a:lnTo>
                  <a:lnTo>
                    <a:pt x="26374" y="103889"/>
                  </a:lnTo>
                  <a:lnTo>
                    <a:pt x="51538" y="104741"/>
                  </a:lnTo>
                  <a:lnTo>
                    <a:pt x="76579" y="97164"/>
                  </a:lnTo>
                  <a:lnTo>
                    <a:pt x="94349" y="85810"/>
                  </a:lnTo>
                  <a:lnTo>
                    <a:pt x="104116" y="76637"/>
                  </a:lnTo>
                  <a:lnTo>
                    <a:pt x="99385" y="81386"/>
                  </a:lnTo>
                  <a:lnTo>
                    <a:pt x="96977" y="86618"/>
                  </a:lnTo>
                  <a:lnTo>
                    <a:pt x="95221" y="125576"/>
                  </a:lnTo>
                  <a:lnTo>
                    <a:pt x="95066" y="170767"/>
                  </a:lnTo>
                  <a:lnTo>
                    <a:pt x="95052" y="204347"/>
                  </a:lnTo>
                  <a:lnTo>
                    <a:pt x="93994" y="206081"/>
                  </a:lnTo>
                  <a:lnTo>
                    <a:pt x="92230" y="207237"/>
                  </a:lnTo>
                  <a:lnTo>
                    <a:pt x="89996" y="208008"/>
                  </a:lnTo>
                  <a:lnTo>
                    <a:pt x="88507" y="209580"/>
                  </a:lnTo>
                  <a:lnTo>
                    <a:pt x="85527" y="2190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MARTInkShape-960">
              <a:extLst>
                <a:ext uri="{FF2B5EF4-FFF2-40B4-BE49-F238E27FC236}">
                  <a16:creationId xmlns:a16="http://schemas.microsoft.com/office/drawing/2014/main" id="{62DC6CEB-DF26-955E-5EB3-F094B73FD447}"/>
                </a:ext>
              </a:extLst>
            </p:cNvPr>
            <p:cNvSpPr/>
            <p:nvPr>
              <p:custDataLst>
                <p:tags r:id="rId223"/>
              </p:custDataLst>
            </p:nvPr>
          </p:nvSpPr>
          <p:spPr>
            <a:xfrm>
              <a:off x="6162675" y="3581908"/>
              <a:ext cx="132851" cy="151893"/>
            </a:xfrm>
            <a:custGeom>
              <a:avLst/>
              <a:gdLst/>
              <a:ahLst/>
              <a:cxnLst/>
              <a:rect l="0" t="0" r="0" b="0"/>
              <a:pathLst>
                <a:path w="132851" h="151893">
                  <a:moveTo>
                    <a:pt x="66675" y="18542"/>
                  </a:moveTo>
                  <a:lnTo>
                    <a:pt x="66675" y="18542"/>
                  </a:lnTo>
                  <a:lnTo>
                    <a:pt x="57266" y="18542"/>
                  </a:lnTo>
                  <a:lnTo>
                    <a:pt x="62240" y="18542"/>
                  </a:lnTo>
                  <a:lnTo>
                    <a:pt x="67526" y="15720"/>
                  </a:lnTo>
                  <a:lnTo>
                    <a:pt x="84600" y="5285"/>
                  </a:lnTo>
                  <a:lnTo>
                    <a:pt x="107297" y="636"/>
                  </a:lnTo>
                  <a:lnTo>
                    <a:pt x="115773" y="0"/>
                  </a:lnTo>
                  <a:lnTo>
                    <a:pt x="118457" y="889"/>
                  </a:lnTo>
                  <a:lnTo>
                    <a:pt x="120246" y="2540"/>
                  </a:lnTo>
                  <a:lnTo>
                    <a:pt x="121439" y="4699"/>
                  </a:lnTo>
                  <a:lnTo>
                    <a:pt x="123118" y="17851"/>
                  </a:lnTo>
                  <a:lnTo>
                    <a:pt x="118560" y="35153"/>
                  </a:lnTo>
                  <a:lnTo>
                    <a:pt x="105449" y="53685"/>
                  </a:lnTo>
                  <a:lnTo>
                    <a:pt x="73976" y="74885"/>
                  </a:lnTo>
                  <a:lnTo>
                    <a:pt x="67102" y="84612"/>
                  </a:lnTo>
                  <a:lnTo>
                    <a:pt x="114527" y="86275"/>
                  </a:lnTo>
                  <a:lnTo>
                    <a:pt x="117626" y="88039"/>
                  </a:lnTo>
                  <a:lnTo>
                    <a:pt x="119692" y="90273"/>
                  </a:lnTo>
                  <a:lnTo>
                    <a:pt x="124811" y="92756"/>
                  </a:lnTo>
                  <a:lnTo>
                    <a:pt x="127657" y="93418"/>
                  </a:lnTo>
                  <a:lnTo>
                    <a:pt x="129555" y="97034"/>
                  </a:lnTo>
                  <a:lnTo>
                    <a:pt x="132850" y="124285"/>
                  </a:lnTo>
                  <a:lnTo>
                    <a:pt x="130899" y="128196"/>
                  </a:lnTo>
                  <a:lnTo>
                    <a:pt x="123089" y="135363"/>
                  </a:lnTo>
                  <a:lnTo>
                    <a:pt x="95340" y="147529"/>
                  </a:lnTo>
                  <a:lnTo>
                    <a:pt x="71828" y="151030"/>
                  </a:lnTo>
                  <a:lnTo>
                    <a:pt x="0" y="1518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MARTInkShape-961">
              <a:extLst>
                <a:ext uri="{FF2B5EF4-FFF2-40B4-BE49-F238E27FC236}">
                  <a16:creationId xmlns:a16="http://schemas.microsoft.com/office/drawing/2014/main" id="{701D8BD5-C291-BC4D-CE87-CCA3500544A7}"/>
                </a:ext>
              </a:extLst>
            </p:cNvPr>
            <p:cNvSpPr/>
            <p:nvPr>
              <p:custDataLst>
                <p:tags r:id="rId224"/>
              </p:custDataLst>
            </p:nvPr>
          </p:nvSpPr>
          <p:spPr>
            <a:xfrm>
              <a:off x="6057900" y="3629059"/>
              <a:ext cx="104776" cy="95217"/>
            </a:xfrm>
            <a:custGeom>
              <a:avLst/>
              <a:gdLst/>
              <a:ahLst/>
              <a:cxnLst/>
              <a:rect l="0" t="0" r="0" b="0"/>
              <a:pathLst>
                <a:path w="104776" h="95217">
                  <a:moveTo>
                    <a:pt x="0" y="19016"/>
                  </a:moveTo>
                  <a:lnTo>
                    <a:pt x="0" y="19016"/>
                  </a:lnTo>
                  <a:lnTo>
                    <a:pt x="0" y="4438"/>
                  </a:lnTo>
                  <a:lnTo>
                    <a:pt x="1058" y="2947"/>
                  </a:lnTo>
                  <a:lnTo>
                    <a:pt x="2822" y="1953"/>
                  </a:lnTo>
                  <a:lnTo>
                    <a:pt x="13183" y="555"/>
                  </a:lnTo>
                  <a:lnTo>
                    <a:pt x="40932" y="0"/>
                  </a:lnTo>
                  <a:lnTo>
                    <a:pt x="44221" y="2106"/>
                  </a:lnTo>
                  <a:lnTo>
                    <a:pt x="50698" y="10089"/>
                  </a:lnTo>
                  <a:lnTo>
                    <a:pt x="54283" y="17871"/>
                  </a:lnTo>
                  <a:lnTo>
                    <a:pt x="55238" y="21427"/>
                  </a:lnTo>
                  <a:lnTo>
                    <a:pt x="53478" y="31024"/>
                  </a:lnTo>
                  <a:lnTo>
                    <a:pt x="38669" y="59488"/>
                  </a:lnTo>
                  <a:lnTo>
                    <a:pt x="21453" y="76281"/>
                  </a:lnTo>
                  <a:lnTo>
                    <a:pt x="703" y="85446"/>
                  </a:lnTo>
                  <a:lnTo>
                    <a:pt x="208" y="90675"/>
                  </a:lnTo>
                  <a:lnTo>
                    <a:pt x="1197" y="91130"/>
                  </a:lnTo>
                  <a:lnTo>
                    <a:pt x="9713" y="86308"/>
                  </a:lnTo>
                  <a:lnTo>
                    <a:pt x="19050" y="85691"/>
                  </a:lnTo>
                  <a:lnTo>
                    <a:pt x="9641" y="85691"/>
                  </a:lnTo>
                  <a:lnTo>
                    <a:pt x="9559" y="90748"/>
                  </a:lnTo>
                  <a:lnTo>
                    <a:pt x="10606" y="92237"/>
                  </a:lnTo>
                  <a:lnTo>
                    <a:pt x="12362" y="93230"/>
                  </a:lnTo>
                  <a:lnTo>
                    <a:pt x="22786" y="94823"/>
                  </a:lnTo>
                  <a:lnTo>
                    <a:pt x="48127" y="89651"/>
                  </a:lnTo>
                  <a:lnTo>
                    <a:pt x="62826" y="92038"/>
                  </a:lnTo>
                  <a:lnTo>
                    <a:pt x="92909" y="86000"/>
                  </a:lnTo>
                  <a:lnTo>
                    <a:pt x="97032" y="88651"/>
                  </a:lnTo>
                  <a:lnTo>
                    <a:pt x="104775" y="952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SMARTInkShape-962">
              <a:extLst>
                <a:ext uri="{FF2B5EF4-FFF2-40B4-BE49-F238E27FC236}">
                  <a16:creationId xmlns:a16="http://schemas.microsoft.com/office/drawing/2014/main" id="{11473BAA-CCEF-1F61-5C98-170EBCF2E04E}"/>
                </a:ext>
              </a:extLst>
            </p:cNvPr>
            <p:cNvSpPr/>
            <p:nvPr>
              <p:custDataLst>
                <p:tags r:id="rId225"/>
              </p:custDataLst>
            </p:nvPr>
          </p:nvSpPr>
          <p:spPr>
            <a:xfrm>
              <a:off x="5886450" y="3695700"/>
              <a:ext cx="95251" cy="9526"/>
            </a:xfrm>
            <a:custGeom>
              <a:avLst/>
              <a:gdLst/>
              <a:ahLst/>
              <a:cxnLst/>
              <a:rect l="0" t="0" r="0" b="0"/>
              <a:pathLst>
                <a:path w="95251" h="9526">
                  <a:moveTo>
                    <a:pt x="0" y="0"/>
                  </a:moveTo>
                  <a:lnTo>
                    <a:pt x="0" y="0"/>
                  </a:lnTo>
                  <a:lnTo>
                    <a:pt x="42616" y="0"/>
                  </a:lnTo>
                  <a:lnTo>
                    <a:pt x="72946" y="1058"/>
                  </a:lnTo>
                  <a:lnTo>
                    <a:pt x="9525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SMARTInkShape-963">
              <a:extLst>
                <a:ext uri="{FF2B5EF4-FFF2-40B4-BE49-F238E27FC236}">
                  <a16:creationId xmlns:a16="http://schemas.microsoft.com/office/drawing/2014/main" id="{A5D344BA-0C5C-EC30-9B6D-0D85018ECB85}"/>
                </a:ext>
              </a:extLst>
            </p:cNvPr>
            <p:cNvSpPr/>
            <p:nvPr>
              <p:custDataLst>
                <p:tags r:id="rId226"/>
              </p:custDataLst>
            </p:nvPr>
          </p:nvSpPr>
          <p:spPr>
            <a:xfrm>
              <a:off x="5725952" y="3620043"/>
              <a:ext cx="64235" cy="139766"/>
            </a:xfrm>
            <a:custGeom>
              <a:avLst/>
              <a:gdLst/>
              <a:ahLst/>
              <a:cxnLst/>
              <a:rect l="0" t="0" r="0" b="0"/>
              <a:pathLst>
                <a:path w="64235" h="139766">
                  <a:moveTo>
                    <a:pt x="36673" y="28032"/>
                  </a:moveTo>
                  <a:lnTo>
                    <a:pt x="36673" y="28032"/>
                  </a:lnTo>
                  <a:lnTo>
                    <a:pt x="36673" y="1289"/>
                  </a:lnTo>
                  <a:lnTo>
                    <a:pt x="35615" y="679"/>
                  </a:lnTo>
                  <a:lnTo>
                    <a:pt x="31617" y="0"/>
                  </a:lnTo>
                  <a:lnTo>
                    <a:pt x="26312" y="2521"/>
                  </a:lnTo>
                  <a:lnTo>
                    <a:pt x="23416" y="4674"/>
                  </a:lnTo>
                  <a:lnTo>
                    <a:pt x="8025" y="39498"/>
                  </a:lnTo>
                  <a:lnTo>
                    <a:pt x="440" y="70984"/>
                  </a:lnTo>
                  <a:lnTo>
                    <a:pt x="0" y="104132"/>
                  </a:lnTo>
                  <a:lnTo>
                    <a:pt x="3793" y="118652"/>
                  </a:lnTo>
                  <a:lnTo>
                    <a:pt x="8403" y="124428"/>
                  </a:lnTo>
                  <a:lnTo>
                    <a:pt x="27943" y="136557"/>
                  </a:lnTo>
                  <a:lnTo>
                    <a:pt x="37380" y="139765"/>
                  </a:lnTo>
                  <a:lnTo>
                    <a:pt x="42435" y="138504"/>
                  </a:lnTo>
                  <a:lnTo>
                    <a:pt x="53697" y="131459"/>
                  </a:lnTo>
                  <a:lnTo>
                    <a:pt x="60115" y="124094"/>
                  </a:lnTo>
                  <a:lnTo>
                    <a:pt x="62966" y="116234"/>
                  </a:lnTo>
                  <a:lnTo>
                    <a:pt x="64234" y="105686"/>
                  </a:lnTo>
                  <a:lnTo>
                    <a:pt x="61975" y="96764"/>
                  </a:lnTo>
                  <a:lnTo>
                    <a:pt x="59891" y="92904"/>
                  </a:lnTo>
                  <a:lnTo>
                    <a:pt x="50627" y="55115"/>
                  </a:lnTo>
                  <a:lnTo>
                    <a:pt x="32433" y="16360"/>
                  </a:lnTo>
                  <a:lnTo>
                    <a:pt x="28554" y="13900"/>
                  </a:lnTo>
                  <a:lnTo>
                    <a:pt x="8098" y="89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SMARTInkShape-964">
              <a:extLst>
                <a:ext uri="{FF2B5EF4-FFF2-40B4-BE49-F238E27FC236}">
                  <a16:creationId xmlns:a16="http://schemas.microsoft.com/office/drawing/2014/main" id="{325BF700-215A-6078-64AA-8D00488A39E0}"/>
                </a:ext>
              </a:extLst>
            </p:cNvPr>
            <p:cNvSpPr/>
            <p:nvPr>
              <p:custDataLst>
                <p:tags r:id="rId227"/>
              </p:custDataLst>
            </p:nvPr>
          </p:nvSpPr>
          <p:spPr>
            <a:xfrm>
              <a:off x="5600967" y="3619500"/>
              <a:ext cx="84739" cy="149590"/>
            </a:xfrm>
            <a:custGeom>
              <a:avLst/>
              <a:gdLst/>
              <a:ahLst/>
              <a:cxnLst/>
              <a:rect l="0" t="0" r="0" b="0"/>
              <a:pathLst>
                <a:path w="84739" h="149590">
                  <a:moveTo>
                    <a:pt x="18783" y="47625"/>
                  </a:moveTo>
                  <a:lnTo>
                    <a:pt x="18783" y="47625"/>
                  </a:lnTo>
                  <a:lnTo>
                    <a:pt x="18783" y="42568"/>
                  </a:lnTo>
                  <a:lnTo>
                    <a:pt x="21605" y="37264"/>
                  </a:lnTo>
                  <a:lnTo>
                    <a:pt x="26984" y="30292"/>
                  </a:lnTo>
                  <a:lnTo>
                    <a:pt x="28298" y="9771"/>
                  </a:lnTo>
                  <a:lnTo>
                    <a:pt x="23248" y="14655"/>
                  </a:lnTo>
                  <a:lnTo>
                    <a:pt x="6573" y="47541"/>
                  </a:lnTo>
                  <a:lnTo>
                    <a:pt x="333" y="90617"/>
                  </a:lnTo>
                  <a:lnTo>
                    <a:pt x="0" y="102364"/>
                  </a:lnTo>
                  <a:lnTo>
                    <a:pt x="9926" y="125933"/>
                  </a:lnTo>
                  <a:lnTo>
                    <a:pt x="20490" y="138167"/>
                  </a:lnTo>
                  <a:lnTo>
                    <a:pt x="32242" y="146074"/>
                  </a:lnTo>
                  <a:lnTo>
                    <a:pt x="44521" y="149589"/>
                  </a:lnTo>
                  <a:lnTo>
                    <a:pt x="50758" y="148409"/>
                  </a:lnTo>
                  <a:lnTo>
                    <a:pt x="68591" y="137694"/>
                  </a:lnTo>
                  <a:lnTo>
                    <a:pt x="77256" y="130695"/>
                  </a:lnTo>
                  <a:lnTo>
                    <a:pt x="81813" y="118411"/>
                  </a:lnTo>
                  <a:lnTo>
                    <a:pt x="84738" y="79599"/>
                  </a:lnTo>
                  <a:lnTo>
                    <a:pt x="77711" y="34342"/>
                  </a:lnTo>
                  <a:lnTo>
                    <a:pt x="69169" y="16290"/>
                  </a:lnTo>
                  <a:lnTo>
                    <a:pt x="63050" y="7946"/>
                  </a:lnTo>
                  <a:lnTo>
                    <a:pt x="4735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SMARTInkShape-965">
              <a:extLst>
                <a:ext uri="{FF2B5EF4-FFF2-40B4-BE49-F238E27FC236}">
                  <a16:creationId xmlns:a16="http://schemas.microsoft.com/office/drawing/2014/main" id="{10B590B2-D5C1-E4AF-9317-E83FE71CCBCB}"/>
                </a:ext>
              </a:extLst>
            </p:cNvPr>
            <p:cNvSpPr/>
            <p:nvPr>
              <p:custDataLst>
                <p:tags r:id="rId228"/>
              </p:custDataLst>
            </p:nvPr>
          </p:nvSpPr>
          <p:spPr>
            <a:xfrm>
              <a:off x="5515013" y="3610368"/>
              <a:ext cx="18979" cy="190108"/>
            </a:xfrm>
            <a:custGeom>
              <a:avLst/>
              <a:gdLst/>
              <a:ahLst/>
              <a:cxnLst/>
              <a:rect l="0" t="0" r="0" b="0"/>
              <a:pathLst>
                <a:path w="18979" h="190108">
                  <a:moveTo>
                    <a:pt x="9487" y="9132"/>
                  </a:moveTo>
                  <a:lnTo>
                    <a:pt x="9487" y="9132"/>
                  </a:lnTo>
                  <a:lnTo>
                    <a:pt x="17688" y="9132"/>
                  </a:lnTo>
                  <a:lnTo>
                    <a:pt x="18129" y="8074"/>
                  </a:lnTo>
                  <a:lnTo>
                    <a:pt x="18978" y="0"/>
                  </a:lnTo>
                  <a:lnTo>
                    <a:pt x="13946" y="9836"/>
                  </a:lnTo>
                  <a:lnTo>
                    <a:pt x="7251" y="51401"/>
                  </a:lnTo>
                  <a:lnTo>
                    <a:pt x="2122" y="89390"/>
                  </a:lnTo>
                  <a:lnTo>
                    <a:pt x="602" y="128515"/>
                  </a:lnTo>
                  <a:lnTo>
                    <a:pt x="18" y="171817"/>
                  </a:lnTo>
                  <a:lnTo>
                    <a:pt x="0" y="177914"/>
                  </a:lnTo>
                  <a:lnTo>
                    <a:pt x="1045" y="181978"/>
                  </a:lnTo>
                  <a:lnTo>
                    <a:pt x="9487" y="1901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SMARTInkShape-Group191">
            <a:extLst>
              <a:ext uri="{FF2B5EF4-FFF2-40B4-BE49-F238E27FC236}">
                <a16:creationId xmlns:a16="http://schemas.microsoft.com/office/drawing/2014/main" id="{DF9B7754-3FF0-95B7-C907-D5915B738E1F}"/>
              </a:ext>
            </a:extLst>
          </p:cNvPr>
          <p:cNvGrpSpPr/>
          <p:nvPr/>
        </p:nvGrpSpPr>
        <p:grpSpPr>
          <a:xfrm>
            <a:off x="2858851" y="6191250"/>
            <a:ext cx="559018" cy="190501"/>
            <a:chOff x="2858851" y="6191250"/>
            <a:chExt cx="559018" cy="190501"/>
          </a:xfrm>
        </p:grpSpPr>
        <p:sp>
          <p:nvSpPr>
            <p:cNvPr id="95" name="SMARTInkShape-966">
              <a:extLst>
                <a:ext uri="{FF2B5EF4-FFF2-40B4-BE49-F238E27FC236}">
                  <a16:creationId xmlns:a16="http://schemas.microsoft.com/office/drawing/2014/main" id="{2841926D-6789-1EDA-ABF3-994DF976A7B3}"/>
                </a:ext>
              </a:extLst>
            </p:cNvPr>
            <p:cNvSpPr/>
            <p:nvPr>
              <p:custDataLst>
                <p:tags r:id="rId214"/>
              </p:custDataLst>
            </p:nvPr>
          </p:nvSpPr>
          <p:spPr>
            <a:xfrm>
              <a:off x="3305175" y="6210310"/>
              <a:ext cx="112694" cy="123816"/>
            </a:xfrm>
            <a:custGeom>
              <a:avLst/>
              <a:gdLst/>
              <a:ahLst/>
              <a:cxnLst/>
              <a:rect l="0" t="0" r="0" b="0"/>
              <a:pathLst>
                <a:path w="112694" h="123816">
                  <a:moveTo>
                    <a:pt x="47625" y="9515"/>
                  </a:moveTo>
                  <a:lnTo>
                    <a:pt x="47625" y="9515"/>
                  </a:lnTo>
                  <a:lnTo>
                    <a:pt x="55826" y="1314"/>
                  </a:lnTo>
                  <a:lnTo>
                    <a:pt x="65235" y="106"/>
                  </a:lnTo>
                  <a:lnTo>
                    <a:pt x="74749" y="0"/>
                  </a:lnTo>
                  <a:lnTo>
                    <a:pt x="80827" y="5050"/>
                  </a:lnTo>
                  <a:lnTo>
                    <a:pt x="81401" y="7597"/>
                  </a:lnTo>
                  <a:lnTo>
                    <a:pt x="80726" y="10353"/>
                  </a:lnTo>
                  <a:lnTo>
                    <a:pt x="78212" y="16237"/>
                  </a:lnTo>
                  <a:lnTo>
                    <a:pt x="77094" y="22380"/>
                  </a:lnTo>
                  <a:lnTo>
                    <a:pt x="58417" y="45651"/>
                  </a:lnTo>
                  <a:lnTo>
                    <a:pt x="52422" y="53092"/>
                  </a:lnTo>
                  <a:lnTo>
                    <a:pt x="49757" y="59927"/>
                  </a:lnTo>
                  <a:lnTo>
                    <a:pt x="47988" y="62173"/>
                  </a:lnTo>
                  <a:lnTo>
                    <a:pt x="43200" y="64668"/>
                  </a:lnTo>
                  <a:lnTo>
                    <a:pt x="42558" y="64276"/>
                  </a:lnTo>
                  <a:lnTo>
                    <a:pt x="47365" y="57480"/>
                  </a:lnTo>
                  <a:lnTo>
                    <a:pt x="61724" y="50661"/>
                  </a:lnTo>
                  <a:lnTo>
                    <a:pt x="79141" y="48016"/>
                  </a:lnTo>
                  <a:lnTo>
                    <a:pt x="93887" y="47734"/>
                  </a:lnTo>
                  <a:lnTo>
                    <a:pt x="97517" y="48752"/>
                  </a:lnTo>
                  <a:lnTo>
                    <a:pt x="99936" y="50490"/>
                  </a:lnTo>
                  <a:lnTo>
                    <a:pt x="110684" y="64927"/>
                  </a:lnTo>
                  <a:lnTo>
                    <a:pt x="112693" y="75065"/>
                  </a:lnTo>
                  <a:lnTo>
                    <a:pt x="111112" y="79674"/>
                  </a:lnTo>
                  <a:lnTo>
                    <a:pt x="103711" y="87616"/>
                  </a:lnTo>
                  <a:lnTo>
                    <a:pt x="80654" y="101338"/>
                  </a:lnTo>
                  <a:lnTo>
                    <a:pt x="36793" y="119559"/>
                  </a:lnTo>
                  <a:lnTo>
                    <a:pt x="17224" y="122975"/>
                  </a:lnTo>
                  <a:lnTo>
                    <a:pt x="0" y="1238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SMARTInkShape-967">
              <a:extLst>
                <a:ext uri="{FF2B5EF4-FFF2-40B4-BE49-F238E27FC236}">
                  <a16:creationId xmlns:a16="http://schemas.microsoft.com/office/drawing/2014/main" id="{E8E24178-606D-73C2-1942-461F42103A1A}"/>
                </a:ext>
              </a:extLst>
            </p:cNvPr>
            <p:cNvSpPr/>
            <p:nvPr>
              <p:custDataLst>
                <p:tags r:id="rId215"/>
              </p:custDataLst>
            </p:nvPr>
          </p:nvSpPr>
          <p:spPr>
            <a:xfrm>
              <a:off x="3162693" y="6191250"/>
              <a:ext cx="94858" cy="184864"/>
            </a:xfrm>
            <a:custGeom>
              <a:avLst/>
              <a:gdLst/>
              <a:ahLst/>
              <a:cxnLst/>
              <a:rect l="0" t="0" r="0" b="0"/>
              <a:pathLst>
                <a:path w="94858" h="184864">
                  <a:moveTo>
                    <a:pt x="75807" y="19050"/>
                  </a:moveTo>
                  <a:lnTo>
                    <a:pt x="75807" y="19050"/>
                  </a:lnTo>
                  <a:lnTo>
                    <a:pt x="75807" y="4479"/>
                  </a:lnTo>
                  <a:lnTo>
                    <a:pt x="74749" y="2986"/>
                  </a:lnTo>
                  <a:lnTo>
                    <a:pt x="72985" y="1991"/>
                  </a:lnTo>
                  <a:lnTo>
                    <a:pt x="66285" y="0"/>
                  </a:lnTo>
                  <a:lnTo>
                    <a:pt x="66282" y="0"/>
                  </a:lnTo>
                  <a:lnTo>
                    <a:pt x="66282" y="5056"/>
                  </a:lnTo>
                  <a:lnTo>
                    <a:pt x="50473" y="50767"/>
                  </a:lnTo>
                  <a:lnTo>
                    <a:pt x="42602" y="74484"/>
                  </a:lnTo>
                  <a:lnTo>
                    <a:pt x="27990" y="94606"/>
                  </a:lnTo>
                  <a:lnTo>
                    <a:pt x="14147" y="109236"/>
                  </a:lnTo>
                  <a:lnTo>
                    <a:pt x="12475" y="109865"/>
                  </a:lnTo>
                  <a:lnTo>
                    <a:pt x="11361" y="109227"/>
                  </a:lnTo>
                  <a:lnTo>
                    <a:pt x="9572" y="105654"/>
                  </a:lnTo>
                  <a:lnTo>
                    <a:pt x="9143" y="113931"/>
                  </a:lnTo>
                  <a:lnTo>
                    <a:pt x="0" y="114290"/>
                  </a:lnTo>
                  <a:lnTo>
                    <a:pt x="7843" y="114300"/>
                  </a:lnTo>
                  <a:lnTo>
                    <a:pt x="16481" y="120845"/>
                  </a:lnTo>
                  <a:lnTo>
                    <a:pt x="22276" y="122501"/>
                  </a:lnTo>
                  <a:lnTo>
                    <a:pt x="25303" y="121884"/>
                  </a:lnTo>
                  <a:lnTo>
                    <a:pt x="36737" y="117017"/>
                  </a:lnTo>
                  <a:lnTo>
                    <a:pt x="72994" y="113312"/>
                  </a:lnTo>
                  <a:lnTo>
                    <a:pt x="84789" y="105170"/>
                  </a:lnTo>
                  <a:lnTo>
                    <a:pt x="94854" y="95253"/>
                  </a:lnTo>
                  <a:lnTo>
                    <a:pt x="94857" y="113564"/>
                  </a:lnTo>
                  <a:lnTo>
                    <a:pt x="92035" y="122087"/>
                  </a:lnTo>
                  <a:lnTo>
                    <a:pt x="89800" y="125842"/>
                  </a:lnTo>
                  <a:lnTo>
                    <a:pt x="86656" y="141238"/>
                  </a:lnTo>
                  <a:lnTo>
                    <a:pt x="91081" y="164345"/>
                  </a:lnTo>
                  <a:lnTo>
                    <a:pt x="85976" y="184863"/>
                  </a:lnTo>
                  <a:lnTo>
                    <a:pt x="85761" y="184626"/>
                  </a:lnTo>
                  <a:lnTo>
                    <a:pt x="85618" y="183409"/>
                  </a:lnTo>
                  <a:lnTo>
                    <a:pt x="86581" y="182598"/>
                  </a:lnTo>
                  <a:lnTo>
                    <a:pt x="94857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SMARTInkShape-968">
              <a:extLst>
                <a:ext uri="{FF2B5EF4-FFF2-40B4-BE49-F238E27FC236}">
                  <a16:creationId xmlns:a16="http://schemas.microsoft.com/office/drawing/2014/main" id="{071533E9-7996-A8A7-241D-BE423989872F}"/>
                </a:ext>
              </a:extLst>
            </p:cNvPr>
            <p:cNvSpPr/>
            <p:nvPr>
              <p:custDataLst>
                <p:tags r:id="rId216"/>
              </p:custDataLst>
            </p:nvPr>
          </p:nvSpPr>
          <p:spPr>
            <a:xfrm>
              <a:off x="3133725" y="63436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1324" y="9525"/>
                  </a:lnTo>
                  <a:lnTo>
                    <a:pt x="883" y="8467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SMARTInkShape-969">
              <a:extLst>
                <a:ext uri="{FF2B5EF4-FFF2-40B4-BE49-F238E27FC236}">
                  <a16:creationId xmlns:a16="http://schemas.microsoft.com/office/drawing/2014/main" id="{0C1DDAFB-979D-96AC-A40E-44A87655FA27}"/>
                </a:ext>
              </a:extLst>
            </p:cNvPr>
            <p:cNvSpPr/>
            <p:nvPr>
              <p:custDataLst>
                <p:tags r:id="rId217"/>
              </p:custDataLst>
            </p:nvPr>
          </p:nvSpPr>
          <p:spPr>
            <a:xfrm>
              <a:off x="3048000" y="6210300"/>
              <a:ext cx="19051" cy="171451"/>
            </a:xfrm>
            <a:custGeom>
              <a:avLst/>
              <a:gdLst/>
              <a:ahLst/>
              <a:cxnLst/>
              <a:rect l="0" t="0" r="0" b="0"/>
              <a:pathLst>
                <a:path w="19051" h="171451">
                  <a:moveTo>
                    <a:pt x="9525" y="9525"/>
                  </a:moveTo>
                  <a:lnTo>
                    <a:pt x="9525" y="9525"/>
                  </a:lnTo>
                  <a:lnTo>
                    <a:pt x="19050" y="0"/>
                  </a:lnTo>
                  <a:lnTo>
                    <a:pt x="19050" y="5056"/>
                  </a:lnTo>
                  <a:lnTo>
                    <a:pt x="17992" y="6545"/>
                  </a:lnTo>
                  <a:lnTo>
                    <a:pt x="16228" y="7539"/>
                  </a:lnTo>
                  <a:lnTo>
                    <a:pt x="13994" y="8201"/>
                  </a:lnTo>
                  <a:lnTo>
                    <a:pt x="12504" y="9701"/>
                  </a:lnTo>
                  <a:lnTo>
                    <a:pt x="10849" y="14189"/>
                  </a:lnTo>
                  <a:lnTo>
                    <a:pt x="9603" y="56767"/>
                  </a:lnTo>
                  <a:lnTo>
                    <a:pt x="6718" y="92352"/>
                  </a:lnTo>
                  <a:lnTo>
                    <a:pt x="4479" y="99668"/>
                  </a:lnTo>
                  <a:lnTo>
                    <a:pt x="4813" y="116264"/>
                  </a:lnTo>
                  <a:lnTo>
                    <a:pt x="8594" y="137618"/>
                  </a:lnTo>
                  <a:lnTo>
                    <a:pt x="0" y="171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SMARTInkShape-970">
              <a:extLst>
                <a:ext uri="{FF2B5EF4-FFF2-40B4-BE49-F238E27FC236}">
                  <a16:creationId xmlns:a16="http://schemas.microsoft.com/office/drawing/2014/main" id="{BDF87B88-470A-8694-4719-03336F2CBCC3}"/>
                </a:ext>
              </a:extLst>
            </p:cNvPr>
            <p:cNvSpPr/>
            <p:nvPr>
              <p:custDataLst>
                <p:tags r:id="rId218"/>
              </p:custDataLst>
            </p:nvPr>
          </p:nvSpPr>
          <p:spPr>
            <a:xfrm>
              <a:off x="2858851" y="6296025"/>
              <a:ext cx="122475" cy="8202"/>
            </a:xfrm>
            <a:custGeom>
              <a:avLst/>
              <a:gdLst/>
              <a:ahLst/>
              <a:cxnLst/>
              <a:rect l="0" t="0" r="0" b="0"/>
              <a:pathLst>
                <a:path w="122475" h="8202">
                  <a:moveTo>
                    <a:pt x="17699" y="0"/>
                  </a:moveTo>
                  <a:lnTo>
                    <a:pt x="17699" y="0"/>
                  </a:lnTo>
                  <a:lnTo>
                    <a:pt x="12211" y="0"/>
                  </a:lnTo>
                  <a:lnTo>
                    <a:pt x="14554" y="0"/>
                  </a:lnTo>
                  <a:lnTo>
                    <a:pt x="0" y="0"/>
                  </a:lnTo>
                  <a:lnTo>
                    <a:pt x="21075" y="0"/>
                  </a:lnTo>
                  <a:lnTo>
                    <a:pt x="53199" y="8201"/>
                  </a:lnTo>
                  <a:lnTo>
                    <a:pt x="100624" y="536"/>
                  </a:lnTo>
                  <a:lnTo>
                    <a:pt x="12247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SMARTInkShape-Group192">
            <a:extLst>
              <a:ext uri="{FF2B5EF4-FFF2-40B4-BE49-F238E27FC236}">
                <a16:creationId xmlns:a16="http://schemas.microsoft.com/office/drawing/2014/main" id="{80BA9AF6-3D62-0F45-8272-7320088BBB04}"/>
              </a:ext>
            </a:extLst>
          </p:cNvPr>
          <p:cNvGrpSpPr/>
          <p:nvPr/>
        </p:nvGrpSpPr>
        <p:grpSpPr>
          <a:xfrm>
            <a:off x="3457575" y="5591175"/>
            <a:ext cx="695326" cy="876301"/>
            <a:chOff x="3457575" y="5591175"/>
            <a:chExt cx="695326" cy="876301"/>
          </a:xfrm>
        </p:grpSpPr>
        <p:sp>
          <p:nvSpPr>
            <p:cNvPr id="101" name="SMARTInkShape-971">
              <a:extLst>
                <a:ext uri="{FF2B5EF4-FFF2-40B4-BE49-F238E27FC236}">
                  <a16:creationId xmlns:a16="http://schemas.microsoft.com/office/drawing/2014/main" id="{09705D8D-AF04-0424-4383-001D53D5141A}"/>
                </a:ext>
              </a:extLst>
            </p:cNvPr>
            <p:cNvSpPr/>
            <p:nvPr>
              <p:custDataLst>
                <p:tags r:id="rId207"/>
              </p:custDataLst>
            </p:nvPr>
          </p:nvSpPr>
          <p:spPr>
            <a:xfrm>
              <a:off x="3543300" y="5724525"/>
              <a:ext cx="180976" cy="123826"/>
            </a:xfrm>
            <a:custGeom>
              <a:avLst/>
              <a:gdLst/>
              <a:ahLst/>
              <a:cxnLst/>
              <a:rect l="0" t="0" r="0" b="0"/>
              <a:pathLst>
                <a:path w="180976" h="123826">
                  <a:moveTo>
                    <a:pt x="0" y="123825"/>
                  </a:moveTo>
                  <a:lnTo>
                    <a:pt x="0" y="123825"/>
                  </a:lnTo>
                  <a:lnTo>
                    <a:pt x="21754" y="107558"/>
                  </a:lnTo>
                  <a:lnTo>
                    <a:pt x="66830" y="64162"/>
                  </a:lnTo>
                  <a:lnTo>
                    <a:pt x="112331" y="25984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SMARTInkShape-972">
              <a:extLst>
                <a:ext uri="{FF2B5EF4-FFF2-40B4-BE49-F238E27FC236}">
                  <a16:creationId xmlns:a16="http://schemas.microsoft.com/office/drawing/2014/main" id="{5440EA2C-C6AE-8D33-92F9-14B52121604C}"/>
                </a:ext>
              </a:extLst>
            </p:cNvPr>
            <p:cNvSpPr/>
            <p:nvPr>
              <p:custDataLst>
                <p:tags r:id="rId208"/>
              </p:custDataLst>
            </p:nvPr>
          </p:nvSpPr>
          <p:spPr>
            <a:xfrm>
              <a:off x="3457575" y="5591175"/>
              <a:ext cx="247651" cy="190501"/>
            </a:xfrm>
            <a:custGeom>
              <a:avLst/>
              <a:gdLst/>
              <a:ahLst/>
              <a:cxnLst/>
              <a:rect l="0" t="0" r="0" b="0"/>
              <a:pathLst>
                <a:path w="247651" h="190501">
                  <a:moveTo>
                    <a:pt x="0" y="190500"/>
                  </a:moveTo>
                  <a:lnTo>
                    <a:pt x="0" y="190500"/>
                  </a:lnTo>
                  <a:lnTo>
                    <a:pt x="43848" y="146652"/>
                  </a:lnTo>
                  <a:lnTo>
                    <a:pt x="87687" y="102813"/>
                  </a:lnTo>
                  <a:lnTo>
                    <a:pt x="134358" y="66503"/>
                  </a:lnTo>
                  <a:lnTo>
                    <a:pt x="181108" y="34902"/>
                  </a:lnTo>
                  <a:lnTo>
                    <a:pt x="213457" y="15165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SMARTInkShape-973">
              <a:extLst>
                <a:ext uri="{FF2B5EF4-FFF2-40B4-BE49-F238E27FC236}">
                  <a16:creationId xmlns:a16="http://schemas.microsoft.com/office/drawing/2014/main" id="{E3873CE6-260E-F48E-0675-8151CCC6FF84}"/>
                </a:ext>
              </a:extLst>
            </p:cNvPr>
            <p:cNvSpPr/>
            <p:nvPr>
              <p:custDataLst>
                <p:tags r:id="rId209"/>
              </p:custDataLst>
            </p:nvPr>
          </p:nvSpPr>
          <p:spPr>
            <a:xfrm>
              <a:off x="4086666" y="6286500"/>
              <a:ext cx="66235" cy="180976"/>
            </a:xfrm>
            <a:custGeom>
              <a:avLst/>
              <a:gdLst/>
              <a:ahLst/>
              <a:cxnLst/>
              <a:rect l="0" t="0" r="0" b="0"/>
              <a:pathLst>
                <a:path w="66235" h="180976">
                  <a:moveTo>
                    <a:pt x="66234" y="9525"/>
                  </a:moveTo>
                  <a:lnTo>
                    <a:pt x="66234" y="9525"/>
                  </a:lnTo>
                  <a:lnTo>
                    <a:pt x="66234" y="116"/>
                  </a:lnTo>
                  <a:lnTo>
                    <a:pt x="24921" y="0"/>
                  </a:lnTo>
                  <a:lnTo>
                    <a:pt x="18592" y="2822"/>
                  </a:lnTo>
                  <a:lnTo>
                    <a:pt x="15423" y="5056"/>
                  </a:lnTo>
                  <a:lnTo>
                    <a:pt x="11901" y="10361"/>
                  </a:lnTo>
                  <a:lnTo>
                    <a:pt x="9278" y="16247"/>
                  </a:lnTo>
                  <a:lnTo>
                    <a:pt x="2909" y="25510"/>
                  </a:lnTo>
                  <a:lnTo>
                    <a:pt x="552" y="34958"/>
                  </a:lnTo>
                  <a:lnTo>
                    <a:pt x="0" y="41290"/>
                  </a:lnTo>
                  <a:lnTo>
                    <a:pt x="2577" y="47632"/>
                  </a:lnTo>
                  <a:lnTo>
                    <a:pt x="4746" y="50804"/>
                  </a:lnTo>
                  <a:lnTo>
                    <a:pt x="7250" y="52919"/>
                  </a:lnTo>
                  <a:lnTo>
                    <a:pt x="12855" y="55270"/>
                  </a:lnTo>
                  <a:lnTo>
                    <a:pt x="27017" y="56593"/>
                  </a:lnTo>
                  <a:lnTo>
                    <a:pt x="44619" y="51929"/>
                  </a:lnTo>
                  <a:lnTo>
                    <a:pt x="48649" y="49436"/>
                  </a:lnTo>
                  <a:lnTo>
                    <a:pt x="60704" y="34746"/>
                  </a:lnTo>
                  <a:lnTo>
                    <a:pt x="63776" y="28496"/>
                  </a:lnTo>
                  <a:lnTo>
                    <a:pt x="66222" y="9690"/>
                  </a:lnTo>
                  <a:lnTo>
                    <a:pt x="66231" y="14631"/>
                  </a:lnTo>
                  <a:lnTo>
                    <a:pt x="63410" y="19908"/>
                  </a:lnTo>
                  <a:lnTo>
                    <a:pt x="61177" y="22797"/>
                  </a:lnTo>
                  <a:lnTo>
                    <a:pt x="58695" y="31652"/>
                  </a:lnTo>
                  <a:lnTo>
                    <a:pt x="56970" y="73822"/>
                  </a:lnTo>
                  <a:lnTo>
                    <a:pt x="56732" y="118046"/>
                  </a:lnTo>
                  <a:lnTo>
                    <a:pt x="56709" y="164131"/>
                  </a:lnTo>
                  <a:lnTo>
                    <a:pt x="56709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SMARTInkShape-974">
              <a:extLst>
                <a:ext uri="{FF2B5EF4-FFF2-40B4-BE49-F238E27FC236}">
                  <a16:creationId xmlns:a16="http://schemas.microsoft.com/office/drawing/2014/main" id="{6B903949-F9C8-E423-51B6-92DE6CD83080}"/>
                </a:ext>
              </a:extLst>
            </p:cNvPr>
            <p:cNvSpPr/>
            <p:nvPr>
              <p:custDataLst>
                <p:tags r:id="rId210"/>
              </p:custDataLst>
            </p:nvPr>
          </p:nvSpPr>
          <p:spPr>
            <a:xfrm>
              <a:off x="3971925" y="6276985"/>
              <a:ext cx="76072" cy="142308"/>
            </a:xfrm>
            <a:custGeom>
              <a:avLst/>
              <a:gdLst/>
              <a:ahLst/>
              <a:cxnLst/>
              <a:rect l="0" t="0" r="0" b="0"/>
              <a:pathLst>
                <a:path w="76072" h="142308">
                  <a:moveTo>
                    <a:pt x="57150" y="9515"/>
                  </a:moveTo>
                  <a:lnTo>
                    <a:pt x="57150" y="9515"/>
                  </a:lnTo>
                  <a:lnTo>
                    <a:pt x="57150" y="106"/>
                  </a:lnTo>
                  <a:lnTo>
                    <a:pt x="43893" y="0"/>
                  </a:lnTo>
                  <a:lnTo>
                    <a:pt x="37852" y="2817"/>
                  </a:lnTo>
                  <a:lnTo>
                    <a:pt x="31640" y="6538"/>
                  </a:lnTo>
                  <a:lnTo>
                    <a:pt x="22192" y="9691"/>
                  </a:lnTo>
                  <a:lnTo>
                    <a:pt x="12690" y="15800"/>
                  </a:lnTo>
                  <a:lnTo>
                    <a:pt x="6346" y="17600"/>
                  </a:lnTo>
                  <a:lnTo>
                    <a:pt x="4230" y="19138"/>
                  </a:lnTo>
                  <a:lnTo>
                    <a:pt x="2820" y="21222"/>
                  </a:lnTo>
                  <a:lnTo>
                    <a:pt x="49" y="28438"/>
                  </a:lnTo>
                  <a:lnTo>
                    <a:pt x="0" y="43029"/>
                  </a:lnTo>
                  <a:lnTo>
                    <a:pt x="2822" y="48398"/>
                  </a:lnTo>
                  <a:lnTo>
                    <a:pt x="14189" y="61684"/>
                  </a:lnTo>
                  <a:lnTo>
                    <a:pt x="19712" y="64452"/>
                  </a:lnTo>
                  <a:lnTo>
                    <a:pt x="60984" y="75786"/>
                  </a:lnTo>
                  <a:lnTo>
                    <a:pt x="62881" y="76979"/>
                  </a:lnTo>
                  <a:lnTo>
                    <a:pt x="64145" y="78833"/>
                  </a:lnTo>
                  <a:lnTo>
                    <a:pt x="66609" y="83715"/>
                  </a:lnTo>
                  <a:lnTo>
                    <a:pt x="72888" y="92413"/>
                  </a:lnTo>
                  <a:lnTo>
                    <a:pt x="75219" y="101693"/>
                  </a:lnTo>
                  <a:lnTo>
                    <a:pt x="76071" y="117479"/>
                  </a:lnTo>
                  <a:lnTo>
                    <a:pt x="73320" y="123821"/>
                  </a:lnTo>
                  <a:lnTo>
                    <a:pt x="62931" y="136517"/>
                  </a:lnTo>
                  <a:lnTo>
                    <a:pt x="56897" y="140043"/>
                  </a:lnTo>
                  <a:lnTo>
                    <a:pt x="44728" y="142029"/>
                  </a:lnTo>
                  <a:lnTo>
                    <a:pt x="39344" y="142307"/>
                  </a:lnTo>
                  <a:lnTo>
                    <a:pt x="30539" y="139795"/>
                  </a:lnTo>
                  <a:lnTo>
                    <a:pt x="23098" y="136209"/>
                  </a:lnTo>
                  <a:lnTo>
                    <a:pt x="16263" y="134615"/>
                  </a:lnTo>
                  <a:lnTo>
                    <a:pt x="14017" y="133131"/>
                  </a:lnTo>
                  <a:lnTo>
                    <a:pt x="12520" y="131084"/>
                  </a:lnTo>
                  <a:lnTo>
                    <a:pt x="10856" y="125987"/>
                  </a:lnTo>
                  <a:lnTo>
                    <a:pt x="10117" y="120195"/>
                  </a:lnTo>
                  <a:lnTo>
                    <a:pt x="12610" y="114093"/>
                  </a:lnTo>
                  <a:lnTo>
                    <a:pt x="46385" y="77480"/>
                  </a:lnTo>
                  <a:lnTo>
                    <a:pt x="68116" y="61197"/>
                  </a:lnTo>
                  <a:lnTo>
                    <a:pt x="72607" y="54357"/>
                  </a:lnTo>
                  <a:lnTo>
                    <a:pt x="71781" y="44966"/>
                  </a:lnTo>
                  <a:lnTo>
                    <a:pt x="67886" y="34797"/>
                  </a:lnTo>
                  <a:lnTo>
                    <a:pt x="47510" y="9694"/>
                  </a:lnTo>
                  <a:lnTo>
                    <a:pt x="39958" y="1907"/>
                  </a:lnTo>
                  <a:lnTo>
                    <a:pt x="36104" y="842"/>
                  </a:lnTo>
                  <a:lnTo>
                    <a:pt x="30062" y="158"/>
                  </a:lnTo>
                  <a:lnTo>
                    <a:pt x="19050" y="95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SMARTInkShape-975">
              <a:extLst>
                <a:ext uri="{FF2B5EF4-FFF2-40B4-BE49-F238E27FC236}">
                  <a16:creationId xmlns:a16="http://schemas.microsoft.com/office/drawing/2014/main" id="{664814CD-6323-2E69-5273-C8DDF772A5B9}"/>
                </a:ext>
              </a:extLst>
            </p:cNvPr>
            <p:cNvSpPr/>
            <p:nvPr>
              <p:custDataLst>
                <p:tags r:id="rId211"/>
              </p:custDataLst>
            </p:nvPr>
          </p:nvSpPr>
          <p:spPr>
            <a:xfrm>
              <a:off x="3914775" y="63627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SMARTInkShape-976">
              <a:extLst>
                <a:ext uri="{FF2B5EF4-FFF2-40B4-BE49-F238E27FC236}">
                  <a16:creationId xmlns:a16="http://schemas.microsoft.com/office/drawing/2014/main" id="{3D1763F9-9B3C-A99D-7E23-47C4CD408116}"/>
                </a:ext>
              </a:extLst>
            </p:cNvPr>
            <p:cNvSpPr/>
            <p:nvPr>
              <p:custDataLst>
                <p:tags r:id="rId212"/>
              </p:custDataLst>
            </p:nvPr>
          </p:nvSpPr>
          <p:spPr>
            <a:xfrm>
              <a:off x="3752861" y="6257925"/>
              <a:ext cx="109508" cy="123695"/>
            </a:xfrm>
            <a:custGeom>
              <a:avLst/>
              <a:gdLst/>
              <a:ahLst/>
              <a:cxnLst/>
              <a:rect l="0" t="0" r="0" b="0"/>
              <a:pathLst>
                <a:path w="109508" h="123695">
                  <a:moveTo>
                    <a:pt x="38089" y="0"/>
                  </a:moveTo>
                  <a:lnTo>
                    <a:pt x="38089" y="0"/>
                  </a:lnTo>
                  <a:lnTo>
                    <a:pt x="38089" y="5056"/>
                  </a:lnTo>
                  <a:lnTo>
                    <a:pt x="37031" y="6545"/>
                  </a:lnTo>
                  <a:lnTo>
                    <a:pt x="35267" y="7539"/>
                  </a:lnTo>
                  <a:lnTo>
                    <a:pt x="33032" y="8201"/>
                  </a:lnTo>
                  <a:lnTo>
                    <a:pt x="20756" y="17610"/>
                  </a:lnTo>
                  <a:lnTo>
                    <a:pt x="14491" y="23680"/>
                  </a:lnTo>
                  <a:lnTo>
                    <a:pt x="11726" y="29222"/>
                  </a:lnTo>
                  <a:lnTo>
                    <a:pt x="10989" y="32181"/>
                  </a:lnTo>
                  <a:lnTo>
                    <a:pt x="2169" y="47682"/>
                  </a:lnTo>
                  <a:lnTo>
                    <a:pt x="6" y="85725"/>
                  </a:lnTo>
                  <a:lnTo>
                    <a:pt x="0" y="88900"/>
                  </a:lnTo>
                  <a:lnTo>
                    <a:pt x="2816" y="95250"/>
                  </a:lnTo>
                  <a:lnTo>
                    <a:pt x="6537" y="101600"/>
                  </a:lnTo>
                  <a:lnTo>
                    <a:pt x="9122" y="112419"/>
                  </a:lnTo>
                  <a:lnTo>
                    <a:pt x="17681" y="122336"/>
                  </a:lnTo>
                  <a:lnTo>
                    <a:pt x="53636" y="123694"/>
                  </a:lnTo>
                  <a:lnTo>
                    <a:pt x="79299" y="116194"/>
                  </a:lnTo>
                  <a:lnTo>
                    <a:pt x="96278" y="107571"/>
                  </a:lnTo>
                  <a:lnTo>
                    <a:pt x="108703" y="92025"/>
                  </a:lnTo>
                  <a:lnTo>
                    <a:pt x="109507" y="87809"/>
                  </a:lnTo>
                  <a:lnTo>
                    <a:pt x="104261" y="60147"/>
                  </a:lnTo>
                  <a:lnTo>
                    <a:pt x="97325" y="44515"/>
                  </a:lnTo>
                  <a:lnTo>
                    <a:pt x="78947" y="19240"/>
                  </a:lnTo>
                  <a:lnTo>
                    <a:pt x="78028" y="16002"/>
                  </a:lnTo>
                  <a:lnTo>
                    <a:pt x="76357" y="13843"/>
                  </a:lnTo>
                  <a:lnTo>
                    <a:pt x="71677" y="11444"/>
                  </a:lnTo>
                  <a:lnTo>
                    <a:pt x="63093" y="10094"/>
                  </a:lnTo>
                  <a:lnTo>
                    <a:pt x="61108" y="8846"/>
                  </a:lnTo>
                  <a:lnTo>
                    <a:pt x="59785" y="6956"/>
                  </a:lnTo>
                  <a:lnTo>
                    <a:pt x="57143" y="11"/>
                  </a:lnTo>
                  <a:lnTo>
                    <a:pt x="66664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SMARTInkShape-977">
              <a:extLst>
                <a:ext uri="{FF2B5EF4-FFF2-40B4-BE49-F238E27FC236}">
                  <a16:creationId xmlns:a16="http://schemas.microsoft.com/office/drawing/2014/main" id="{86FFE5A3-45FF-2798-6820-AA67E4A79807}"/>
                </a:ext>
              </a:extLst>
            </p:cNvPr>
            <p:cNvSpPr/>
            <p:nvPr>
              <p:custDataLst>
                <p:tags r:id="rId213"/>
              </p:custDataLst>
            </p:nvPr>
          </p:nvSpPr>
          <p:spPr>
            <a:xfrm>
              <a:off x="3619503" y="6296025"/>
              <a:ext cx="76198" cy="19051"/>
            </a:xfrm>
            <a:custGeom>
              <a:avLst/>
              <a:gdLst/>
              <a:ahLst/>
              <a:cxnLst/>
              <a:rect l="0" t="0" r="0" b="0"/>
              <a:pathLst>
                <a:path w="76198" h="19051">
                  <a:moveTo>
                    <a:pt x="9522" y="0"/>
                  </a:moveTo>
                  <a:lnTo>
                    <a:pt x="9522" y="0"/>
                  </a:lnTo>
                  <a:lnTo>
                    <a:pt x="9522" y="5488"/>
                  </a:lnTo>
                  <a:lnTo>
                    <a:pt x="9522" y="3144"/>
                  </a:lnTo>
                  <a:lnTo>
                    <a:pt x="9522" y="5988"/>
                  </a:lnTo>
                  <a:lnTo>
                    <a:pt x="8464" y="7167"/>
                  </a:lnTo>
                  <a:lnTo>
                    <a:pt x="12" y="9522"/>
                  </a:lnTo>
                  <a:lnTo>
                    <a:pt x="2" y="9524"/>
                  </a:lnTo>
                  <a:lnTo>
                    <a:pt x="0" y="9525"/>
                  </a:lnTo>
                  <a:lnTo>
                    <a:pt x="37541" y="10583"/>
                  </a:lnTo>
                  <a:lnTo>
                    <a:pt x="40901" y="12347"/>
                  </a:lnTo>
                  <a:lnTo>
                    <a:pt x="43141" y="14581"/>
                  </a:lnTo>
                  <a:lnTo>
                    <a:pt x="48453" y="17064"/>
                  </a:lnTo>
                  <a:lnTo>
                    <a:pt x="51351" y="17726"/>
                  </a:lnTo>
                  <a:lnTo>
                    <a:pt x="76115" y="9557"/>
                  </a:lnTo>
                  <a:lnTo>
                    <a:pt x="76197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9" name="SMARTInkShape-978">
            <a:extLst>
              <a:ext uri="{FF2B5EF4-FFF2-40B4-BE49-F238E27FC236}">
                <a16:creationId xmlns:a16="http://schemas.microsoft.com/office/drawing/2014/main" id="{1C55BC87-6E0B-D4E5-213B-6AF2E93B4D6D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3343275" y="5507067"/>
            <a:ext cx="285751" cy="246034"/>
          </a:xfrm>
          <a:custGeom>
            <a:avLst/>
            <a:gdLst/>
            <a:ahLst/>
            <a:cxnLst/>
            <a:rect l="0" t="0" r="0" b="0"/>
            <a:pathLst>
              <a:path w="285751" h="246034">
                <a:moveTo>
                  <a:pt x="0" y="246033"/>
                </a:moveTo>
                <a:lnTo>
                  <a:pt x="0" y="246033"/>
                </a:lnTo>
                <a:lnTo>
                  <a:pt x="35648" y="205329"/>
                </a:lnTo>
                <a:lnTo>
                  <a:pt x="78145" y="158755"/>
                </a:lnTo>
                <a:lnTo>
                  <a:pt x="120264" y="113135"/>
                </a:lnTo>
                <a:lnTo>
                  <a:pt x="165078" y="72306"/>
                </a:lnTo>
                <a:lnTo>
                  <a:pt x="209549" y="38708"/>
                </a:lnTo>
                <a:lnTo>
                  <a:pt x="253804" y="9074"/>
                </a:lnTo>
                <a:lnTo>
                  <a:pt x="273991" y="809"/>
                </a:lnTo>
                <a:lnTo>
                  <a:pt x="277911" y="0"/>
                </a:lnTo>
                <a:lnTo>
                  <a:pt x="280524" y="519"/>
                </a:lnTo>
                <a:lnTo>
                  <a:pt x="285750" y="7908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7" name="SMARTInkShape-Group194">
            <a:extLst>
              <a:ext uri="{FF2B5EF4-FFF2-40B4-BE49-F238E27FC236}">
                <a16:creationId xmlns:a16="http://schemas.microsoft.com/office/drawing/2014/main" id="{E2A6BD07-464F-1AFC-1710-136AC148257A}"/>
              </a:ext>
            </a:extLst>
          </p:cNvPr>
          <p:cNvGrpSpPr/>
          <p:nvPr/>
        </p:nvGrpSpPr>
        <p:grpSpPr>
          <a:xfrm>
            <a:off x="7000875" y="3590925"/>
            <a:ext cx="1071091" cy="257176"/>
            <a:chOff x="7000875" y="3590925"/>
            <a:chExt cx="1071091" cy="257176"/>
          </a:xfrm>
        </p:grpSpPr>
        <p:sp>
          <p:nvSpPr>
            <p:cNvPr id="110" name="SMARTInkShape-979">
              <a:extLst>
                <a:ext uri="{FF2B5EF4-FFF2-40B4-BE49-F238E27FC236}">
                  <a16:creationId xmlns:a16="http://schemas.microsoft.com/office/drawing/2014/main" id="{6C6E1AF4-D97A-6FEB-9C83-9457BA742908}"/>
                </a:ext>
              </a:extLst>
            </p:cNvPr>
            <p:cNvSpPr/>
            <p:nvPr>
              <p:custDataLst>
                <p:tags r:id="rId200"/>
              </p:custDataLst>
            </p:nvPr>
          </p:nvSpPr>
          <p:spPr>
            <a:xfrm>
              <a:off x="7934325" y="3638550"/>
              <a:ext cx="137641" cy="190501"/>
            </a:xfrm>
            <a:custGeom>
              <a:avLst/>
              <a:gdLst/>
              <a:ahLst/>
              <a:cxnLst/>
              <a:rect l="0" t="0" r="0" b="0"/>
              <a:pathLst>
                <a:path w="137641" h="190501">
                  <a:moveTo>
                    <a:pt x="66675" y="19050"/>
                  </a:moveTo>
                  <a:lnTo>
                    <a:pt x="66675" y="19050"/>
                  </a:lnTo>
                  <a:lnTo>
                    <a:pt x="71731" y="19050"/>
                  </a:lnTo>
                  <a:lnTo>
                    <a:pt x="72162" y="17992"/>
                  </a:lnTo>
                  <a:lnTo>
                    <a:pt x="66686" y="9540"/>
                  </a:lnTo>
                  <a:lnTo>
                    <a:pt x="66682" y="9535"/>
                  </a:lnTo>
                  <a:lnTo>
                    <a:pt x="66677" y="4472"/>
                  </a:lnTo>
                  <a:lnTo>
                    <a:pt x="67735" y="2981"/>
                  </a:lnTo>
                  <a:lnTo>
                    <a:pt x="69499" y="1987"/>
                  </a:lnTo>
                  <a:lnTo>
                    <a:pt x="79933" y="393"/>
                  </a:lnTo>
                  <a:lnTo>
                    <a:pt x="112537" y="0"/>
                  </a:lnTo>
                  <a:lnTo>
                    <a:pt x="113124" y="1058"/>
                  </a:lnTo>
                  <a:lnTo>
                    <a:pt x="114146" y="13257"/>
                  </a:lnTo>
                  <a:lnTo>
                    <a:pt x="101029" y="45056"/>
                  </a:lnTo>
                  <a:lnTo>
                    <a:pt x="77246" y="80273"/>
                  </a:lnTo>
                  <a:lnTo>
                    <a:pt x="58615" y="93863"/>
                  </a:lnTo>
                  <a:lnTo>
                    <a:pt x="58127" y="93267"/>
                  </a:lnTo>
                  <a:lnTo>
                    <a:pt x="57584" y="89783"/>
                  </a:lnTo>
                  <a:lnTo>
                    <a:pt x="58498" y="88430"/>
                  </a:lnTo>
                  <a:lnTo>
                    <a:pt x="60165" y="87528"/>
                  </a:lnTo>
                  <a:lnTo>
                    <a:pt x="70445" y="86081"/>
                  </a:lnTo>
                  <a:lnTo>
                    <a:pt x="107573" y="85734"/>
                  </a:lnTo>
                  <a:lnTo>
                    <a:pt x="116955" y="91373"/>
                  </a:lnTo>
                  <a:lnTo>
                    <a:pt x="126063" y="99877"/>
                  </a:lnTo>
                  <a:lnTo>
                    <a:pt x="137447" y="122305"/>
                  </a:lnTo>
                  <a:lnTo>
                    <a:pt x="137640" y="134085"/>
                  </a:lnTo>
                  <a:lnTo>
                    <a:pt x="136210" y="140190"/>
                  </a:lnTo>
                  <a:lnTo>
                    <a:pt x="124085" y="158895"/>
                  </a:lnTo>
                  <a:lnTo>
                    <a:pt x="107086" y="172787"/>
                  </a:lnTo>
                  <a:lnTo>
                    <a:pt x="69288" y="185903"/>
                  </a:lnTo>
                  <a:lnTo>
                    <a:pt x="22211" y="190231"/>
                  </a:lnTo>
                  <a:lnTo>
                    <a:pt x="0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SMARTInkShape-980">
              <a:extLst>
                <a:ext uri="{FF2B5EF4-FFF2-40B4-BE49-F238E27FC236}">
                  <a16:creationId xmlns:a16="http://schemas.microsoft.com/office/drawing/2014/main" id="{50C9BC70-91E6-8C09-C202-185E7F686E5C}"/>
                </a:ext>
              </a:extLst>
            </p:cNvPr>
            <p:cNvSpPr/>
            <p:nvPr>
              <p:custDataLst>
                <p:tags r:id="rId201"/>
              </p:custDataLst>
            </p:nvPr>
          </p:nvSpPr>
          <p:spPr>
            <a:xfrm>
              <a:off x="7753400" y="3590925"/>
              <a:ext cx="133267" cy="257176"/>
            </a:xfrm>
            <a:custGeom>
              <a:avLst/>
              <a:gdLst/>
              <a:ahLst/>
              <a:cxnLst/>
              <a:rect l="0" t="0" r="0" b="0"/>
              <a:pathLst>
                <a:path w="133267" h="257176">
                  <a:moveTo>
                    <a:pt x="104725" y="28575"/>
                  </a:moveTo>
                  <a:lnTo>
                    <a:pt x="104725" y="28575"/>
                  </a:lnTo>
                  <a:lnTo>
                    <a:pt x="104725" y="0"/>
                  </a:lnTo>
                  <a:lnTo>
                    <a:pt x="99669" y="5057"/>
                  </a:lnTo>
                  <a:lnTo>
                    <a:pt x="97187" y="10361"/>
                  </a:lnTo>
                  <a:lnTo>
                    <a:pt x="96525" y="13257"/>
                  </a:lnTo>
                  <a:lnTo>
                    <a:pt x="73132" y="56022"/>
                  </a:lnTo>
                  <a:lnTo>
                    <a:pt x="45324" y="97973"/>
                  </a:lnTo>
                  <a:lnTo>
                    <a:pt x="9664" y="142450"/>
                  </a:lnTo>
                  <a:lnTo>
                    <a:pt x="518" y="151818"/>
                  </a:lnTo>
                  <a:lnTo>
                    <a:pt x="0" y="144148"/>
                  </a:lnTo>
                  <a:lnTo>
                    <a:pt x="1041" y="143724"/>
                  </a:lnTo>
                  <a:lnTo>
                    <a:pt x="42765" y="142897"/>
                  </a:lnTo>
                  <a:lnTo>
                    <a:pt x="86297" y="142878"/>
                  </a:lnTo>
                  <a:lnTo>
                    <a:pt x="104321" y="142875"/>
                  </a:lnTo>
                  <a:lnTo>
                    <a:pt x="112659" y="140053"/>
                  </a:lnTo>
                  <a:lnTo>
                    <a:pt x="123582" y="133467"/>
                  </a:lnTo>
                  <a:lnTo>
                    <a:pt x="123718" y="128328"/>
                  </a:lnTo>
                  <a:lnTo>
                    <a:pt x="124794" y="126827"/>
                  </a:lnTo>
                  <a:lnTo>
                    <a:pt x="131306" y="124418"/>
                  </a:lnTo>
                  <a:lnTo>
                    <a:pt x="132905" y="123942"/>
                  </a:lnTo>
                  <a:lnTo>
                    <a:pt x="133266" y="142149"/>
                  </a:lnTo>
                  <a:lnTo>
                    <a:pt x="125096" y="183072"/>
                  </a:lnTo>
                  <a:lnTo>
                    <a:pt x="123853" y="230468"/>
                  </a:lnTo>
                  <a:lnTo>
                    <a:pt x="123775" y="257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SMARTInkShape-981">
              <a:extLst>
                <a:ext uri="{FF2B5EF4-FFF2-40B4-BE49-F238E27FC236}">
                  <a16:creationId xmlns:a16="http://schemas.microsoft.com/office/drawing/2014/main" id="{F2E8E890-EB2B-480E-288B-2FB058C9159F}"/>
                </a:ext>
              </a:extLst>
            </p:cNvPr>
            <p:cNvSpPr/>
            <p:nvPr>
              <p:custDataLst>
                <p:tags r:id="rId202"/>
              </p:custDataLst>
            </p:nvPr>
          </p:nvSpPr>
          <p:spPr>
            <a:xfrm>
              <a:off x="7658100" y="37909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SMARTInkShape-982">
              <a:extLst>
                <a:ext uri="{FF2B5EF4-FFF2-40B4-BE49-F238E27FC236}">
                  <a16:creationId xmlns:a16="http://schemas.microsoft.com/office/drawing/2014/main" id="{A9ED0B3E-F30E-2C47-66DB-DAB9F768AE94}"/>
                </a:ext>
              </a:extLst>
            </p:cNvPr>
            <p:cNvSpPr/>
            <p:nvPr>
              <p:custDataLst>
                <p:tags r:id="rId203"/>
              </p:custDataLst>
            </p:nvPr>
          </p:nvSpPr>
          <p:spPr>
            <a:xfrm>
              <a:off x="7543916" y="3600843"/>
              <a:ext cx="18935" cy="228208"/>
            </a:xfrm>
            <a:custGeom>
              <a:avLst/>
              <a:gdLst/>
              <a:ahLst/>
              <a:cxnLst/>
              <a:rect l="0" t="0" r="0" b="0"/>
              <a:pathLst>
                <a:path w="18935" h="228208">
                  <a:moveTo>
                    <a:pt x="9409" y="9132"/>
                  </a:moveTo>
                  <a:lnTo>
                    <a:pt x="9409" y="9132"/>
                  </a:lnTo>
                  <a:lnTo>
                    <a:pt x="9409" y="0"/>
                  </a:lnTo>
                  <a:lnTo>
                    <a:pt x="9409" y="41040"/>
                  </a:lnTo>
                  <a:lnTo>
                    <a:pt x="4353" y="81522"/>
                  </a:lnTo>
                  <a:lnTo>
                    <a:pt x="472" y="120199"/>
                  </a:lnTo>
                  <a:lnTo>
                    <a:pt x="0" y="160893"/>
                  </a:lnTo>
                  <a:lnTo>
                    <a:pt x="18934" y="2282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SMARTInkShape-983">
              <a:extLst>
                <a:ext uri="{FF2B5EF4-FFF2-40B4-BE49-F238E27FC236}">
                  <a16:creationId xmlns:a16="http://schemas.microsoft.com/office/drawing/2014/main" id="{5CF259DD-0C9B-5BE4-8213-8C8F54661828}"/>
                </a:ext>
              </a:extLst>
            </p:cNvPr>
            <p:cNvSpPr/>
            <p:nvPr>
              <p:custDataLst>
                <p:tags r:id="rId204"/>
              </p:custDataLst>
            </p:nvPr>
          </p:nvSpPr>
          <p:spPr>
            <a:xfrm>
              <a:off x="7286625" y="3710086"/>
              <a:ext cx="123826" cy="14190"/>
            </a:xfrm>
            <a:custGeom>
              <a:avLst/>
              <a:gdLst/>
              <a:ahLst/>
              <a:cxnLst/>
              <a:rect l="0" t="0" r="0" b="0"/>
              <a:pathLst>
                <a:path w="123826" h="14190">
                  <a:moveTo>
                    <a:pt x="0" y="14189"/>
                  </a:moveTo>
                  <a:lnTo>
                    <a:pt x="0" y="14189"/>
                  </a:lnTo>
                  <a:lnTo>
                    <a:pt x="5056" y="14189"/>
                  </a:lnTo>
                  <a:lnTo>
                    <a:pt x="47946" y="2430"/>
                  </a:lnTo>
                  <a:lnTo>
                    <a:pt x="54188" y="0"/>
                  </a:lnTo>
                  <a:lnTo>
                    <a:pt x="69592" y="122"/>
                  </a:lnTo>
                  <a:lnTo>
                    <a:pt x="123825" y="46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SMARTInkShape-984">
              <a:extLst>
                <a:ext uri="{FF2B5EF4-FFF2-40B4-BE49-F238E27FC236}">
                  <a16:creationId xmlns:a16="http://schemas.microsoft.com/office/drawing/2014/main" id="{C5621881-55D2-F87A-CEE6-C2EC2818B535}"/>
                </a:ext>
              </a:extLst>
            </p:cNvPr>
            <p:cNvSpPr/>
            <p:nvPr>
              <p:custDataLst>
                <p:tags r:id="rId205"/>
              </p:custDataLst>
            </p:nvPr>
          </p:nvSpPr>
          <p:spPr>
            <a:xfrm>
              <a:off x="7000875" y="3724275"/>
              <a:ext cx="66676" cy="9526"/>
            </a:xfrm>
            <a:custGeom>
              <a:avLst/>
              <a:gdLst/>
              <a:ahLst/>
              <a:cxnLst/>
              <a:rect l="0" t="0" r="0" b="0"/>
              <a:pathLst>
                <a:path w="66676" h="9526">
                  <a:moveTo>
                    <a:pt x="0" y="0"/>
                  </a:moveTo>
                  <a:lnTo>
                    <a:pt x="0" y="0"/>
                  </a:lnTo>
                  <a:lnTo>
                    <a:pt x="34172" y="1058"/>
                  </a:lnTo>
                  <a:lnTo>
                    <a:pt x="6667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SMARTInkShape-985">
              <a:extLst>
                <a:ext uri="{FF2B5EF4-FFF2-40B4-BE49-F238E27FC236}">
                  <a16:creationId xmlns:a16="http://schemas.microsoft.com/office/drawing/2014/main" id="{BD17B78F-1D97-0976-3269-EFE8EE64FDA5}"/>
                </a:ext>
              </a:extLst>
            </p:cNvPr>
            <p:cNvSpPr/>
            <p:nvPr>
              <p:custDataLst>
                <p:tags r:id="rId206"/>
              </p:custDataLst>
            </p:nvPr>
          </p:nvSpPr>
          <p:spPr>
            <a:xfrm>
              <a:off x="7000875" y="3638628"/>
              <a:ext cx="114301" cy="9448"/>
            </a:xfrm>
            <a:custGeom>
              <a:avLst/>
              <a:gdLst/>
              <a:ahLst/>
              <a:cxnLst/>
              <a:rect l="0" t="0" r="0" b="0"/>
              <a:pathLst>
                <a:path w="114301" h="9448">
                  <a:moveTo>
                    <a:pt x="0" y="9447"/>
                  </a:moveTo>
                  <a:lnTo>
                    <a:pt x="0" y="9447"/>
                  </a:lnTo>
                  <a:lnTo>
                    <a:pt x="5056" y="9447"/>
                  </a:lnTo>
                  <a:lnTo>
                    <a:pt x="10361" y="6625"/>
                  </a:lnTo>
                  <a:lnTo>
                    <a:pt x="16246" y="2901"/>
                  </a:lnTo>
                  <a:lnTo>
                    <a:pt x="22390" y="1246"/>
                  </a:lnTo>
                  <a:lnTo>
                    <a:pt x="69348" y="0"/>
                  </a:lnTo>
                  <a:lnTo>
                    <a:pt x="88751" y="1003"/>
                  </a:lnTo>
                  <a:lnTo>
                    <a:pt x="114300" y="94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0" name="SMARTInkShape-Group195">
            <a:extLst>
              <a:ext uri="{FF2B5EF4-FFF2-40B4-BE49-F238E27FC236}">
                <a16:creationId xmlns:a16="http://schemas.microsoft.com/office/drawing/2014/main" id="{6EAB8DB2-27EA-E92C-3EDA-C6B315D43A7B}"/>
              </a:ext>
            </a:extLst>
          </p:cNvPr>
          <p:cNvGrpSpPr/>
          <p:nvPr/>
        </p:nvGrpSpPr>
        <p:grpSpPr>
          <a:xfrm>
            <a:off x="5629275" y="4467225"/>
            <a:ext cx="1104874" cy="695326"/>
            <a:chOff x="5629275" y="4467225"/>
            <a:chExt cx="1104874" cy="695326"/>
          </a:xfrm>
        </p:grpSpPr>
        <p:sp>
          <p:nvSpPr>
            <p:cNvPr id="118" name="SMARTInkShape-986">
              <a:extLst>
                <a:ext uri="{FF2B5EF4-FFF2-40B4-BE49-F238E27FC236}">
                  <a16:creationId xmlns:a16="http://schemas.microsoft.com/office/drawing/2014/main" id="{46AFEB38-2457-EDAB-B0BC-9CA50B1D0771}"/>
                </a:ext>
              </a:extLst>
            </p:cNvPr>
            <p:cNvSpPr/>
            <p:nvPr>
              <p:custDataLst>
                <p:tags r:id="rId188"/>
              </p:custDataLst>
            </p:nvPr>
          </p:nvSpPr>
          <p:spPr>
            <a:xfrm>
              <a:off x="6225384" y="4895853"/>
              <a:ext cx="108692" cy="257173"/>
            </a:xfrm>
            <a:custGeom>
              <a:avLst/>
              <a:gdLst/>
              <a:ahLst/>
              <a:cxnLst/>
              <a:rect l="0" t="0" r="0" b="0"/>
              <a:pathLst>
                <a:path w="108692" h="257173">
                  <a:moveTo>
                    <a:pt x="80166" y="19047"/>
                  </a:moveTo>
                  <a:lnTo>
                    <a:pt x="80166" y="19047"/>
                  </a:lnTo>
                  <a:lnTo>
                    <a:pt x="89298" y="19047"/>
                  </a:lnTo>
                  <a:lnTo>
                    <a:pt x="89681" y="9914"/>
                  </a:lnTo>
                  <a:lnTo>
                    <a:pt x="84631" y="4582"/>
                  </a:lnTo>
                  <a:lnTo>
                    <a:pt x="84201" y="3053"/>
                  </a:lnTo>
                  <a:lnTo>
                    <a:pt x="84973" y="2034"/>
                  </a:lnTo>
                  <a:lnTo>
                    <a:pt x="89415" y="116"/>
                  </a:lnTo>
                  <a:lnTo>
                    <a:pt x="80552" y="0"/>
                  </a:lnTo>
                  <a:lnTo>
                    <a:pt x="75143" y="23368"/>
                  </a:lnTo>
                  <a:lnTo>
                    <a:pt x="53334" y="64419"/>
                  </a:lnTo>
                  <a:lnTo>
                    <a:pt x="34887" y="104671"/>
                  </a:lnTo>
                  <a:lnTo>
                    <a:pt x="8044" y="150188"/>
                  </a:lnTo>
                  <a:lnTo>
                    <a:pt x="0" y="158445"/>
                  </a:lnTo>
                  <a:lnTo>
                    <a:pt x="264" y="159604"/>
                  </a:lnTo>
                  <a:lnTo>
                    <a:pt x="3234" y="161464"/>
                  </a:lnTo>
                  <a:lnTo>
                    <a:pt x="22216" y="161882"/>
                  </a:lnTo>
                  <a:lnTo>
                    <a:pt x="56238" y="153717"/>
                  </a:lnTo>
                  <a:lnTo>
                    <a:pt x="89160" y="140690"/>
                  </a:lnTo>
                  <a:lnTo>
                    <a:pt x="108573" y="123976"/>
                  </a:lnTo>
                  <a:lnTo>
                    <a:pt x="108691" y="128924"/>
                  </a:lnTo>
                  <a:lnTo>
                    <a:pt x="105897" y="134203"/>
                  </a:lnTo>
                  <a:lnTo>
                    <a:pt x="101127" y="142194"/>
                  </a:lnTo>
                  <a:lnTo>
                    <a:pt x="93550" y="164543"/>
                  </a:lnTo>
                  <a:lnTo>
                    <a:pt x="85142" y="204836"/>
                  </a:lnTo>
                  <a:lnTo>
                    <a:pt x="85200" y="221211"/>
                  </a:lnTo>
                  <a:lnTo>
                    <a:pt x="88803" y="247482"/>
                  </a:lnTo>
                  <a:lnTo>
                    <a:pt x="88041" y="250712"/>
                  </a:lnTo>
                  <a:lnTo>
                    <a:pt x="86474" y="252865"/>
                  </a:lnTo>
                  <a:lnTo>
                    <a:pt x="84372" y="254301"/>
                  </a:lnTo>
                  <a:lnTo>
                    <a:pt x="84028" y="255258"/>
                  </a:lnTo>
                  <a:lnTo>
                    <a:pt x="84858" y="255896"/>
                  </a:lnTo>
                  <a:lnTo>
                    <a:pt x="89691" y="2571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SMARTInkShape-987">
              <a:extLst>
                <a:ext uri="{FF2B5EF4-FFF2-40B4-BE49-F238E27FC236}">
                  <a16:creationId xmlns:a16="http://schemas.microsoft.com/office/drawing/2014/main" id="{86958768-B22E-B60E-6D59-0A30AC1A9210}"/>
                </a:ext>
              </a:extLst>
            </p:cNvPr>
            <p:cNvSpPr/>
            <p:nvPr>
              <p:custDataLst>
                <p:tags r:id="rId189"/>
              </p:custDataLst>
            </p:nvPr>
          </p:nvSpPr>
          <p:spPr>
            <a:xfrm>
              <a:off x="5995006" y="4943629"/>
              <a:ext cx="120045" cy="218922"/>
            </a:xfrm>
            <a:custGeom>
              <a:avLst/>
              <a:gdLst/>
              <a:ahLst/>
              <a:cxnLst/>
              <a:rect l="0" t="0" r="0" b="0"/>
              <a:pathLst>
                <a:path w="120045" h="218922">
                  <a:moveTo>
                    <a:pt x="120044" y="37946"/>
                  </a:moveTo>
                  <a:lnTo>
                    <a:pt x="120044" y="37946"/>
                  </a:lnTo>
                  <a:lnTo>
                    <a:pt x="120044" y="32890"/>
                  </a:lnTo>
                  <a:lnTo>
                    <a:pt x="118986" y="31401"/>
                  </a:lnTo>
                  <a:lnTo>
                    <a:pt x="117222" y="30407"/>
                  </a:lnTo>
                  <a:lnTo>
                    <a:pt x="114988" y="29745"/>
                  </a:lnTo>
                  <a:lnTo>
                    <a:pt x="113499" y="28245"/>
                  </a:lnTo>
                  <a:lnTo>
                    <a:pt x="111843" y="23757"/>
                  </a:lnTo>
                  <a:lnTo>
                    <a:pt x="110343" y="22136"/>
                  </a:lnTo>
                  <a:lnTo>
                    <a:pt x="105855" y="20337"/>
                  </a:lnTo>
                  <a:lnTo>
                    <a:pt x="104234" y="18798"/>
                  </a:lnTo>
                  <a:lnTo>
                    <a:pt x="96364" y="5765"/>
                  </a:lnTo>
                  <a:lnTo>
                    <a:pt x="90822" y="2476"/>
                  </a:lnTo>
                  <a:lnTo>
                    <a:pt x="82715" y="1015"/>
                  </a:lnTo>
                  <a:lnTo>
                    <a:pt x="47747" y="0"/>
                  </a:lnTo>
                  <a:lnTo>
                    <a:pt x="34643" y="5559"/>
                  </a:lnTo>
                  <a:lnTo>
                    <a:pt x="8982" y="26375"/>
                  </a:lnTo>
                  <a:lnTo>
                    <a:pt x="1892" y="41270"/>
                  </a:lnTo>
                  <a:lnTo>
                    <a:pt x="0" y="49687"/>
                  </a:lnTo>
                  <a:lnTo>
                    <a:pt x="856" y="56356"/>
                  </a:lnTo>
                  <a:lnTo>
                    <a:pt x="3544" y="61861"/>
                  </a:lnTo>
                  <a:lnTo>
                    <a:pt x="12175" y="70800"/>
                  </a:lnTo>
                  <a:lnTo>
                    <a:pt x="23066" y="78301"/>
                  </a:lnTo>
                  <a:lnTo>
                    <a:pt x="46154" y="83417"/>
                  </a:lnTo>
                  <a:lnTo>
                    <a:pt x="61098" y="81791"/>
                  </a:lnTo>
                  <a:lnTo>
                    <a:pt x="73738" y="77542"/>
                  </a:lnTo>
                  <a:lnTo>
                    <a:pt x="98915" y="58812"/>
                  </a:lnTo>
                  <a:lnTo>
                    <a:pt x="114069" y="43898"/>
                  </a:lnTo>
                  <a:lnTo>
                    <a:pt x="117388" y="37769"/>
                  </a:lnTo>
                  <a:lnTo>
                    <a:pt x="119888" y="28968"/>
                  </a:lnTo>
                  <a:lnTo>
                    <a:pt x="118976" y="68550"/>
                  </a:lnTo>
                  <a:lnTo>
                    <a:pt x="112503" y="110666"/>
                  </a:lnTo>
                  <a:lnTo>
                    <a:pt x="111107" y="148393"/>
                  </a:lnTo>
                  <a:lnTo>
                    <a:pt x="105579" y="189585"/>
                  </a:lnTo>
                  <a:lnTo>
                    <a:pt x="100994" y="2189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SMARTInkShape-988">
              <a:extLst>
                <a:ext uri="{FF2B5EF4-FFF2-40B4-BE49-F238E27FC236}">
                  <a16:creationId xmlns:a16="http://schemas.microsoft.com/office/drawing/2014/main" id="{D92FEA7C-F690-BE77-05DF-E127C8ED4478}"/>
                </a:ext>
              </a:extLst>
            </p:cNvPr>
            <p:cNvSpPr/>
            <p:nvPr>
              <p:custDataLst>
                <p:tags r:id="rId190"/>
              </p:custDataLst>
            </p:nvPr>
          </p:nvSpPr>
          <p:spPr>
            <a:xfrm>
              <a:off x="5629275" y="4819661"/>
              <a:ext cx="1019176" cy="57140"/>
            </a:xfrm>
            <a:custGeom>
              <a:avLst/>
              <a:gdLst/>
              <a:ahLst/>
              <a:cxnLst/>
              <a:rect l="0" t="0" r="0" b="0"/>
              <a:pathLst>
                <a:path w="1019176" h="57140">
                  <a:moveTo>
                    <a:pt x="0" y="57139"/>
                  </a:moveTo>
                  <a:lnTo>
                    <a:pt x="0" y="57139"/>
                  </a:lnTo>
                  <a:lnTo>
                    <a:pt x="45638" y="57139"/>
                  </a:lnTo>
                  <a:lnTo>
                    <a:pt x="91618" y="57139"/>
                  </a:lnTo>
                  <a:lnTo>
                    <a:pt x="134743" y="56081"/>
                  </a:lnTo>
                  <a:lnTo>
                    <a:pt x="171157" y="50593"/>
                  </a:lnTo>
                  <a:lnTo>
                    <a:pt x="213461" y="48497"/>
                  </a:lnTo>
                  <a:lnTo>
                    <a:pt x="253278" y="47876"/>
                  </a:lnTo>
                  <a:lnTo>
                    <a:pt x="292945" y="46633"/>
                  </a:lnTo>
                  <a:lnTo>
                    <a:pt x="337741" y="41092"/>
                  </a:lnTo>
                  <a:lnTo>
                    <a:pt x="368829" y="39423"/>
                  </a:lnTo>
                  <a:lnTo>
                    <a:pt x="403107" y="38682"/>
                  </a:lnTo>
                  <a:lnTo>
                    <a:pt x="438451" y="38353"/>
                  </a:lnTo>
                  <a:lnTo>
                    <a:pt x="471798" y="38206"/>
                  </a:lnTo>
                  <a:lnTo>
                    <a:pt x="504257" y="35319"/>
                  </a:lnTo>
                  <a:lnTo>
                    <a:pt x="536322" y="31567"/>
                  </a:lnTo>
                  <a:lnTo>
                    <a:pt x="568212" y="29898"/>
                  </a:lnTo>
                  <a:lnTo>
                    <a:pt x="600025" y="26335"/>
                  </a:lnTo>
                  <a:lnTo>
                    <a:pt x="644863" y="21200"/>
                  </a:lnTo>
                  <a:lnTo>
                    <a:pt x="687782" y="16857"/>
                  </a:lnTo>
                  <a:lnTo>
                    <a:pt x="731191" y="11689"/>
                  </a:lnTo>
                  <a:lnTo>
                    <a:pt x="770863" y="10159"/>
                  </a:lnTo>
                  <a:lnTo>
                    <a:pt x="809429" y="6883"/>
                  </a:lnTo>
                  <a:lnTo>
                    <a:pt x="853311" y="2032"/>
                  </a:lnTo>
                  <a:lnTo>
                    <a:pt x="888308" y="897"/>
                  </a:lnTo>
                  <a:lnTo>
                    <a:pt x="925028" y="392"/>
                  </a:lnTo>
                  <a:lnTo>
                    <a:pt x="969926" y="69"/>
                  </a:lnTo>
                  <a:lnTo>
                    <a:pt x="1005842" y="0"/>
                  </a:lnTo>
                  <a:lnTo>
                    <a:pt x="1010286" y="1054"/>
                  </a:lnTo>
                  <a:lnTo>
                    <a:pt x="1019175" y="95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SMARTInkShape-989">
              <a:extLst>
                <a:ext uri="{FF2B5EF4-FFF2-40B4-BE49-F238E27FC236}">
                  <a16:creationId xmlns:a16="http://schemas.microsoft.com/office/drawing/2014/main" id="{EEB22BDC-9D38-EB2F-0065-ADFF10260B02}"/>
                </a:ext>
              </a:extLst>
            </p:cNvPr>
            <p:cNvSpPr/>
            <p:nvPr>
              <p:custDataLst>
                <p:tags r:id="rId191"/>
              </p:custDataLst>
            </p:nvPr>
          </p:nvSpPr>
          <p:spPr>
            <a:xfrm>
              <a:off x="6620446" y="4467225"/>
              <a:ext cx="113703" cy="228601"/>
            </a:xfrm>
            <a:custGeom>
              <a:avLst/>
              <a:gdLst/>
              <a:ahLst/>
              <a:cxnLst/>
              <a:rect l="0" t="0" r="0" b="0"/>
              <a:pathLst>
                <a:path w="113703" h="228601">
                  <a:moveTo>
                    <a:pt x="75629" y="9525"/>
                  </a:moveTo>
                  <a:lnTo>
                    <a:pt x="75629" y="9525"/>
                  </a:lnTo>
                  <a:lnTo>
                    <a:pt x="75629" y="392"/>
                  </a:lnTo>
                  <a:lnTo>
                    <a:pt x="85120" y="0"/>
                  </a:lnTo>
                  <a:lnTo>
                    <a:pt x="76950" y="8201"/>
                  </a:lnTo>
                  <a:lnTo>
                    <a:pt x="51854" y="49545"/>
                  </a:lnTo>
                  <a:lnTo>
                    <a:pt x="19224" y="96512"/>
                  </a:lnTo>
                  <a:lnTo>
                    <a:pt x="1354" y="129661"/>
                  </a:lnTo>
                  <a:lnTo>
                    <a:pt x="0" y="137314"/>
                  </a:lnTo>
                  <a:lnTo>
                    <a:pt x="868" y="139167"/>
                  </a:lnTo>
                  <a:lnTo>
                    <a:pt x="2505" y="140403"/>
                  </a:lnTo>
                  <a:lnTo>
                    <a:pt x="8204" y="141776"/>
                  </a:lnTo>
                  <a:lnTo>
                    <a:pt x="24372" y="141491"/>
                  </a:lnTo>
                  <a:lnTo>
                    <a:pt x="66880" y="134632"/>
                  </a:lnTo>
                  <a:lnTo>
                    <a:pt x="90206" y="132545"/>
                  </a:lnTo>
                  <a:lnTo>
                    <a:pt x="113638" y="123861"/>
                  </a:lnTo>
                  <a:lnTo>
                    <a:pt x="113702" y="128893"/>
                  </a:lnTo>
                  <a:lnTo>
                    <a:pt x="94430" y="171771"/>
                  </a:lnTo>
                  <a:lnTo>
                    <a:pt x="87903" y="187773"/>
                  </a:lnTo>
                  <a:lnTo>
                    <a:pt x="75629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SMARTInkShape-990">
              <a:extLst>
                <a:ext uri="{FF2B5EF4-FFF2-40B4-BE49-F238E27FC236}">
                  <a16:creationId xmlns:a16="http://schemas.microsoft.com/office/drawing/2014/main" id="{98408798-26E9-C1D0-F166-23F357628413}"/>
                </a:ext>
              </a:extLst>
            </p:cNvPr>
            <p:cNvSpPr/>
            <p:nvPr>
              <p:custDataLst>
                <p:tags r:id="rId192"/>
              </p:custDataLst>
            </p:nvPr>
          </p:nvSpPr>
          <p:spPr>
            <a:xfrm>
              <a:off x="6553200" y="45529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SMARTInkShape-991">
              <a:extLst>
                <a:ext uri="{FF2B5EF4-FFF2-40B4-BE49-F238E27FC236}">
                  <a16:creationId xmlns:a16="http://schemas.microsoft.com/office/drawing/2014/main" id="{1F69CE43-A6A0-06B3-CAFF-C746B3450460}"/>
                </a:ext>
              </a:extLst>
            </p:cNvPr>
            <p:cNvSpPr/>
            <p:nvPr>
              <p:custDataLst>
                <p:tags r:id="rId193"/>
              </p:custDataLst>
            </p:nvPr>
          </p:nvSpPr>
          <p:spPr>
            <a:xfrm>
              <a:off x="6448425" y="4505475"/>
              <a:ext cx="108659" cy="159279"/>
            </a:xfrm>
            <a:custGeom>
              <a:avLst/>
              <a:gdLst/>
              <a:ahLst/>
              <a:cxnLst/>
              <a:rect l="0" t="0" r="0" b="0"/>
              <a:pathLst>
                <a:path w="108659" h="159279">
                  <a:moveTo>
                    <a:pt x="19050" y="18900"/>
                  </a:moveTo>
                  <a:lnTo>
                    <a:pt x="19050" y="18900"/>
                  </a:lnTo>
                  <a:lnTo>
                    <a:pt x="32307" y="5643"/>
                  </a:lnTo>
                  <a:lnTo>
                    <a:pt x="41170" y="2425"/>
                  </a:lnTo>
                  <a:lnTo>
                    <a:pt x="82729" y="0"/>
                  </a:lnTo>
                  <a:lnTo>
                    <a:pt x="86902" y="1008"/>
                  </a:lnTo>
                  <a:lnTo>
                    <a:pt x="89685" y="2739"/>
                  </a:lnTo>
                  <a:lnTo>
                    <a:pt x="91540" y="4951"/>
                  </a:lnTo>
                  <a:lnTo>
                    <a:pt x="93601" y="13053"/>
                  </a:lnTo>
                  <a:lnTo>
                    <a:pt x="94150" y="18177"/>
                  </a:lnTo>
                  <a:lnTo>
                    <a:pt x="91342" y="23710"/>
                  </a:lnTo>
                  <a:lnTo>
                    <a:pt x="54566" y="59681"/>
                  </a:lnTo>
                  <a:lnTo>
                    <a:pt x="47887" y="63483"/>
                  </a:lnTo>
                  <a:lnTo>
                    <a:pt x="40034" y="65924"/>
                  </a:lnTo>
                  <a:lnTo>
                    <a:pt x="59077" y="69268"/>
                  </a:lnTo>
                  <a:lnTo>
                    <a:pt x="76771" y="74040"/>
                  </a:lnTo>
                  <a:lnTo>
                    <a:pt x="88095" y="76215"/>
                  </a:lnTo>
                  <a:lnTo>
                    <a:pt x="96656" y="80710"/>
                  </a:lnTo>
                  <a:lnTo>
                    <a:pt x="107425" y="94246"/>
                  </a:lnTo>
                  <a:lnTo>
                    <a:pt x="108658" y="99823"/>
                  </a:lnTo>
                  <a:lnTo>
                    <a:pt x="107207" y="111663"/>
                  </a:lnTo>
                  <a:lnTo>
                    <a:pt x="100440" y="130228"/>
                  </a:lnTo>
                  <a:lnTo>
                    <a:pt x="86268" y="142815"/>
                  </a:lnTo>
                  <a:lnTo>
                    <a:pt x="67974" y="153349"/>
                  </a:lnTo>
                  <a:lnTo>
                    <a:pt x="44718" y="159278"/>
                  </a:lnTo>
                  <a:lnTo>
                    <a:pt x="0" y="1522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SMARTInkShape-992">
              <a:extLst>
                <a:ext uri="{FF2B5EF4-FFF2-40B4-BE49-F238E27FC236}">
                  <a16:creationId xmlns:a16="http://schemas.microsoft.com/office/drawing/2014/main" id="{2C28CD43-2B60-F638-D0C5-EA057D98AEA0}"/>
                </a:ext>
              </a:extLst>
            </p:cNvPr>
            <p:cNvSpPr/>
            <p:nvPr>
              <p:custDataLst>
                <p:tags r:id="rId194"/>
              </p:custDataLst>
            </p:nvPr>
          </p:nvSpPr>
          <p:spPr>
            <a:xfrm>
              <a:off x="6286500" y="4525860"/>
              <a:ext cx="133351" cy="131832"/>
            </a:xfrm>
            <a:custGeom>
              <a:avLst/>
              <a:gdLst/>
              <a:ahLst/>
              <a:cxnLst/>
              <a:rect l="0" t="0" r="0" b="0"/>
              <a:pathLst>
                <a:path w="133351" h="131832">
                  <a:moveTo>
                    <a:pt x="38100" y="36615"/>
                  </a:moveTo>
                  <a:lnTo>
                    <a:pt x="38100" y="36615"/>
                  </a:lnTo>
                  <a:lnTo>
                    <a:pt x="38100" y="31558"/>
                  </a:lnTo>
                  <a:lnTo>
                    <a:pt x="40922" y="26254"/>
                  </a:lnTo>
                  <a:lnTo>
                    <a:pt x="55433" y="9872"/>
                  </a:lnTo>
                  <a:lnTo>
                    <a:pt x="70962" y="1856"/>
                  </a:lnTo>
                  <a:lnTo>
                    <a:pt x="78458" y="0"/>
                  </a:lnTo>
                  <a:lnTo>
                    <a:pt x="80880" y="563"/>
                  </a:lnTo>
                  <a:lnTo>
                    <a:pt x="82495" y="1997"/>
                  </a:lnTo>
                  <a:lnTo>
                    <a:pt x="87590" y="9072"/>
                  </a:lnTo>
                  <a:lnTo>
                    <a:pt x="91846" y="14848"/>
                  </a:lnTo>
                  <a:lnTo>
                    <a:pt x="93737" y="20943"/>
                  </a:lnTo>
                  <a:lnTo>
                    <a:pt x="91754" y="30003"/>
                  </a:lnTo>
                  <a:lnTo>
                    <a:pt x="76803" y="58122"/>
                  </a:lnTo>
                  <a:lnTo>
                    <a:pt x="41049" y="99774"/>
                  </a:lnTo>
                  <a:lnTo>
                    <a:pt x="22158" y="114007"/>
                  </a:lnTo>
                  <a:lnTo>
                    <a:pt x="9" y="122337"/>
                  </a:lnTo>
                  <a:lnTo>
                    <a:pt x="0" y="122340"/>
                  </a:lnTo>
                  <a:lnTo>
                    <a:pt x="0" y="130541"/>
                  </a:lnTo>
                  <a:lnTo>
                    <a:pt x="1058" y="130982"/>
                  </a:lnTo>
                  <a:lnTo>
                    <a:pt x="17333" y="131831"/>
                  </a:lnTo>
                  <a:lnTo>
                    <a:pt x="54598" y="123221"/>
                  </a:lnTo>
                  <a:lnTo>
                    <a:pt x="97783" y="122417"/>
                  </a:lnTo>
                  <a:lnTo>
                    <a:pt x="133350" y="1223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SMARTInkShape-993">
              <a:extLst>
                <a:ext uri="{FF2B5EF4-FFF2-40B4-BE49-F238E27FC236}">
                  <a16:creationId xmlns:a16="http://schemas.microsoft.com/office/drawing/2014/main" id="{F891364D-AECE-5FDA-F558-6454589F812B}"/>
                </a:ext>
              </a:extLst>
            </p:cNvPr>
            <p:cNvSpPr/>
            <p:nvPr>
              <p:custDataLst>
                <p:tags r:id="rId195"/>
              </p:custDataLst>
            </p:nvPr>
          </p:nvSpPr>
          <p:spPr>
            <a:xfrm>
              <a:off x="6115050" y="4619823"/>
              <a:ext cx="85726" cy="14385"/>
            </a:xfrm>
            <a:custGeom>
              <a:avLst/>
              <a:gdLst/>
              <a:ahLst/>
              <a:cxnLst/>
              <a:rect l="0" t="0" r="0" b="0"/>
              <a:pathLst>
                <a:path w="85726" h="14385">
                  <a:moveTo>
                    <a:pt x="0" y="9327"/>
                  </a:moveTo>
                  <a:lnTo>
                    <a:pt x="0" y="9327"/>
                  </a:lnTo>
                  <a:lnTo>
                    <a:pt x="5056" y="14384"/>
                  </a:lnTo>
                  <a:lnTo>
                    <a:pt x="8662" y="13756"/>
                  </a:lnTo>
                  <a:lnTo>
                    <a:pt x="23851" y="4877"/>
                  </a:lnTo>
                  <a:lnTo>
                    <a:pt x="46318" y="247"/>
                  </a:lnTo>
                  <a:lnTo>
                    <a:pt x="51629" y="0"/>
                  </a:lnTo>
                  <a:lnTo>
                    <a:pt x="85725" y="932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SMARTInkShape-994">
              <a:extLst>
                <a:ext uri="{FF2B5EF4-FFF2-40B4-BE49-F238E27FC236}">
                  <a16:creationId xmlns:a16="http://schemas.microsoft.com/office/drawing/2014/main" id="{EA774B41-AC70-7141-53C5-714CC9A21618}"/>
                </a:ext>
              </a:extLst>
            </p:cNvPr>
            <p:cNvSpPr/>
            <p:nvPr>
              <p:custDataLst>
                <p:tags r:id="rId196"/>
              </p:custDataLst>
            </p:nvPr>
          </p:nvSpPr>
          <p:spPr>
            <a:xfrm>
              <a:off x="5924989" y="4524802"/>
              <a:ext cx="94262" cy="170368"/>
            </a:xfrm>
            <a:custGeom>
              <a:avLst/>
              <a:gdLst/>
              <a:ahLst/>
              <a:cxnLst/>
              <a:rect l="0" t="0" r="0" b="0"/>
              <a:pathLst>
                <a:path w="94262" h="170368">
                  <a:moveTo>
                    <a:pt x="66236" y="18623"/>
                  </a:moveTo>
                  <a:lnTo>
                    <a:pt x="66236" y="18623"/>
                  </a:lnTo>
                  <a:lnTo>
                    <a:pt x="66236" y="1013"/>
                  </a:lnTo>
                  <a:lnTo>
                    <a:pt x="56123" y="0"/>
                  </a:lnTo>
                  <a:lnTo>
                    <a:pt x="39721" y="4756"/>
                  </a:lnTo>
                  <a:lnTo>
                    <a:pt x="26513" y="12868"/>
                  </a:lnTo>
                  <a:lnTo>
                    <a:pt x="7080" y="38183"/>
                  </a:lnTo>
                  <a:lnTo>
                    <a:pt x="2902" y="47777"/>
                  </a:lnTo>
                  <a:lnTo>
                    <a:pt x="0" y="94168"/>
                  </a:lnTo>
                  <a:lnTo>
                    <a:pt x="2514" y="123204"/>
                  </a:lnTo>
                  <a:lnTo>
                    <a:pt x="9960" y="146271"/>
                  </a:lnTo>
                  <a:lnTo>
                    <a:pt x="12844" y="151347"/>
                  </a:lnTo>
                  <a:lnTo>
                    <a:pt x="24515" y="159809"/>
                  </a:lnTo>
                  <a:lnTo>
                    <a:pt x="40284" y="166039"/>
                  </a:lnTo>
                  <a:lnTo>
                    <a:pt x="70462" y="170367"/>
                  </a:lnTo>
                  <a:lnTo>
                    <a:pt x="76228" y="167910"/>
                  </a:lnTo>
                  <a:lnTo>
                    <a:pt x="88553" y="157708"/>
                  </a:lnTo>
                  <a:lnTo>
                    <a:pt x="92030" y="143233"/>
                  </a:lnTo>
                  <a:lnTo>
                    <a:pt x="94261" y="99446"/>
                  </a:lnTo>
                  <a:lnTo>
                    <a:pt x="87098" y="58695"/>
                  </a:lnTo>
                  <a:lnTo>
                    <a:pt x="72407" y="22475"/>
                  </a:lnTo>
                  <a:lnTo>
                    <a:pt x="56711" y="90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SMARTInkShape-995">
              <a:extLst>
                <a:ext uri="{FF2B5EF4-FFF2-40B4-BE49-F238E27FC236}">
                  <a16:creationId xmlns:a16="http://schemas.microsoft.com/office/drawing/2014/main" id="{CDF46868-C248-FF95-7A23-ECF7BA7F4E91}"/>
                </a:ext>
              </a:extLst>
            </p:cNvPr>
            <p:cNvSpPr/>
            <p:nvPr>
              <p:custDataLst>
                <p:tags r:id="rId197"/>
              </p:custDataLst>
            </p:nvPr>
          </p:nvSpPr>
          <p:spPr>
            <a:xfrm>
              <a:off x="5800725" y="4543425"/>
              <a:ext cx="85726" cy="47626"/>
            </a:xfrm>
            <a:custGeom>
              <a:avLst/>
              <a:gdLst/>
              <a:ahLst/>
              <a:cxnLst/>
              <a:rect l="0" t="0" r="0" b="0"/>
              <a:pathLst>
                <a:path w="85726" h="47626">
                  <a:moveTo>
                    <a:pt x="0" y="47625"/>
                  </a:moveTo>
                  <a:lnTo>
                    <a:pt x="0" y="47625"/>
                  </a:lnTo>
                  <a:lnTo>
                    <a:pt x="7604" y="38963"/>
                  </a:lnTo>
                  <a:lnTo>
                    <a:pt x="17305" y="24832"/>
                  </a:lnTo>
                  <a:lnTo>
                    <a:pt x="45057" y="6694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SMARTInkShape-996">
              <a:extLst>
                <a:ext uri="{FF2B5EF4-FFF2-40B4-BE49-F238E27FC236}">
                  <a16:creationId xmlns:a16="http://schemas.microsoft.com/office/drawing/2014/main" id="{561FF459-B1E0-59A0-8AB2-B3C581A1B323}"/>
                </a:ext>
              </a:extLst>
            </p:cNvPr>
            <p:cNvSpPr/>
            <p:nvPr>
              <p:custDataLst>
                <p:tags r:id="rId198"/>
              </p:custDataLst>
            </p:nvPr>
          </p:nvSpPr>
          <p:spPr>
            <a:xfrm>
              <a:off x="5753100" y="4546042"/>
              <a:ext cx="73863" cy="187884"/>
            </a:xfrm>
            <a:custGeom>
              <a:avLst/>
              <a:gdLst/>
              <a:ahLst/>
              <a:cxnLst/>
              <a:rect l="0" t="0" r="0" b="0"/>
              <a:pathLst>
                <a:path w="73863" h="187884">
                  <a:moveTo>
                    <a:pt x="57150" y="45008"/>
                  </a:moveTo>
                  <a:lnTo>
                    <a:pt x="57150" y="45008"/>
                  </a:lnTo>
                  <a:lnTo>
                    <a:pt x="57150" y="6216"/>
                  </a:lnTo>
                  <a:lnTo>
                    <a:pt x="55033" y="3272"/>
                  </a:lnTo>
                  <a:lnTo>
                    <a:pt x="47037" y="0"/>
                  </a:lnTo>
                  <a:lnTo>
                    <a:pt x="41941" y="1244"/>
                  </a:lnTo>
                  <a:lnTo>
                    <a:pt x="20280" y="15879"/>
                  </a:lnTo>
                  <a:lnTo>
                    <a:pt x="15011" y="20773"/>
                  </a:lnTo>
                  <a:lnTo>
                    <a:pt x="11963" y="26475"/>
                  </a:lnTo>
                  <a:lnTo>
                    <a:pt x="977" y="73113"/>
                  </a:lnTo>
                  <a:lnTo>
                    <a:pt x="434" y="83252"/>
                  </a:lnTo>
                  <a:lnTo>
                    <a:pt x="3015" y="91286"/>
                  </a:lnTo>
                  <a:lnTo>
                    <a:pt x="5185" y="94910"/>
                  </a:lnTo>
                  <a:lnTo>
                    <a:pt x="49348" y="130109"/>
                  </a:lnTo>
                  <a:lnTo>
                    <a:pt x="68309" y="143309"/>
                  </a:lnTo>
                  <a:lnTo>
                    <a:pt x="72693" y="149728"/>
                  </a:lnTo>
                  <a:lnTo>
                    <a:pt x="73862" y="152921"/>
                  </a:lnTo>
                  <a:lnTo>
                    <a:pt x="72525" y="157167"/>
                  </a:lnTo>
                  <a:lnTo>
                    <a:pt x="65395" y="167529"/>
                  </a:lnTo>
                  <a:lnTo>
                    <a:pt x="57992" y="173545"/>
                  </a:lnTo>
                  <a:lnTo>
                    <a:pt x="23096" y="185474"/>
                  </a:lnTo>
                  <a:lnTo>
                    <a:pt x="0" y="1878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SMARTInkShape-997">
              <a:extLst>
                <a:ext uri="{FF2B5EF4-FFF2-40B4-BE49-F238E27FC236}">
                  <a16:creationId xmlns:a16="http://schemas.microsoft.com/office/drawing/2014/main" id="{E7FE5A13-3121-398A-E0A8-AC3E326397D6}"/>
                </a:ext>
              </a:extLst>
            </p:cNvPr>
            <p:cNvSpPr/>
            <p:nvPr>
              <p:custDataLst>
                <p:tags r:id="rId199"/>
              </p:custDataLst>
            </p:nvPr>
          </p:nvSpPr>
          <p:spPr>
            <a:xfrm>
              <a:off x="5638800" y="4533938"/>
              <a:ext cx="57151" cy="219038"/>
            </a:xfrm>
            <a:custGeom>
              <a:avLst/>
              <a:gdLst/>
              <a:ahLst/>
              <a:cxnLst/>
              <a:rect l="0" t="0" r="0" b="0"/>
              <a:pathLst>
                <a:path w="57151" h="219038">
                  <a:moveTo>
                    <a:pt x="47625" y="19012"/>
                  </a:moveTo>
                  <a:lnTo>
                    <a:pt x="47625" y="19012"/>
                  </a:lnTo>
                  <a:lnTo>
                    <a:pt x="47625" y="13955"/>
                  </a:lnTo>
                  <a:lnTo>
                    <a:pt x="48683" y="12466"/>
                  </a:lnTo>
                  <a:lnTo>
                    <a:pt x="50447" y="11473"/>
                  </a:lnTo>
                  <a:lnTo>
                    <a:pt x="52681" y="10811"/>
                  </a:lnTo>
                  <a:lnTo>
                    <a:pt x="54170" y="9311"/>
                  </a:lnTo>
                  <a:lnTo>
                    <a:pt x="57140" y="0"/>
                  </a:lnTo>
                  <a:lnTo>
                    <a:pt x="57150" y="18279"/>
                  </a:lnTo>
                  <a:lnTo>
                    <a:pt x="39250" y="61092"/>
                  </a:lnTo>
                  <a:lnTo>
                    <a:pt x="20571" y="108698"/>
                  </a:lnTo>
                  <a:lnTo>
                    <a:pt x="8157" y="153615"/>
                  </a:lnTo>
                  <a:lnTo>
                    <a:pt x="0" y="21903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8" name="SMARTInkShape-Group196">
            <a:extLst>
              <a:ext uri="{FF2B5EF4-FFF2-40B4-BE49-F238E27FC236}">
                <a16:creationId xmlns:a16="http://schemas.microsoft.com/office/drawing/2014/main" id="{9D2EBAF4-C2DA-C57B-4098-A2F72ABA7F6A}"/>
              </a:ext>
            </a:extLst>
          </p:cNvPr>
          <p:cNvGrpSpPr/>
          <p:nvPr/>
        </p:nvGrpSpPr>
        <p:grpSpPr>
          <a:xfrm>
            <a:off x="7181850" y="4410516"/>
            <a:ext cx="1057255" cy="256735"/>
            <a:chOff x="7181850" y="4410516"/>
            <a:chExt cx="1057255" cy="256735"/>
          </a:xfrm>
        </p:grpSpPr>
        <p:sp>
          <p:nvSpPr>
            <p:cNvPr id="131" name="SMARTInkShape-998">
              <a:extLst>
                <a:ext uri="{FF2B5EF4-FFF2-40B4-BE49-F238E27FC236}">
                  <a16:creationId xmlns:a16="http://schemas.microsoft.com/office/drawing/2014/main" id="{0AB9C704-DFC7-9826-0E68-5E07620AB5CD}"/>
                </a:ext>
              </a:extLst>
            </p:cNvPr>
            <p:cNvSpPr/>
            <p:nvPr>
              <p:custDataLst>
                <p:tags r:id="rId181"/>
              </p:custDataLst>
            </p:nvPr>
          </p:nvSpPr>
          <p:spPr>
            <a:xfrm>
              <a:off x="8139637" y="4410516"/>
              <a:ext cx="99468" cy="256735"/>
            </a:xfrm>
            <a:custGeom>
              <a:avLst/>
              <a:gdLst/>
              <a:ahLst/>
              <a:cxnLst/>
              <a:rect l="0" t="0" r="0" b="0"/>
              <a:pathLst>
                <a:path w="99468" h="256735">
                  <a:moveTo>
                    <a:pt x="80438" y="66234"/>
                  </a:moveTo>
                  <a:lnTo>
                    <a:pt x="80438" y="66234"/>
                  </a:lnTo>
                  <a:lnTo>
                    <a:pt x="90551" y="61177"/>
                  </a:lnTo>
                  <a:lnTo>
                    <a:pt x="93530" y="58630"/>
                  </a:lnTo>
                  <a:lnTo>
                    <a:pt x="96840" y="52977"/>
                  </a:lnTo>
                  <a:lnTo>
                    <a:pt x="98964" y="40724"/>
                  </a:lnTo>
                  <a:lnTo>
                    <a:pt x="99467" y="15430"/>
                  </a:lnTo>
                  <a:lnTo>
                    <a:pt x="98416" y="13315"/>
                  </a:lnTo>
                  <a:lnTo>
                    <a:pt x="96656" y="11904"/>
                  </a:lnTo>
                  <a:lnTo>
                    <a:pt x="94425" y="10965"/>
                  </a:lnTo>
                  <a:lnTo>
                    <a:pt x="92938" y="9279"/>
                  </a:lnTo>
                  <a:lnTo>
                    <a:pt x="91285" y="4585"/>
                  </a:lnTo>
                  <a:lnTo>
                    <a:pt x="88728" y="2909"/>
                  </a:lnTo>
                  <a:lnTo>
                    <a:pt x="75016" y="552"/>
                  </a:lnTo>
                  <a:lnTo>
                    <a:pt x="63564" y="0"/>
                  </a:lnTo>
                  <a:lnTo>
                    <a:pt x="54241" y="2577"/>
                  </a:lnTo>
                  <a:lnTo>
                    <a:pt x="16520" y="21961"/>
                  </a:lnTo>
                  <a:lnTo>
                    <a:pt x="12425" y="26135"/>
                  </a:lnTo>
                  <a:lnTo>
                    <a:pt x="260" y="59163"/>
                  </a:lnTo>
                  <a:lnTo>
                    <a:pt x="0" y="74027"/>
                  </a:lnTo>
                  <a:lnTo>
                    <a:pt x="3413" y="86631"/>
                  </a:lnTo>
                  <a:lnTo>
                    <a:pt x="8457" y="95760"/>
                  </a:lnTo>
                  <a:lnTo>
                    <a:pt x="14227" y="100523"/>
                  </a:lnTo>
                  <a:lnTo>
                    <a:pt x="17247" y="101793"/>
                  </a:lnTo>
                  <a:lnTo>
                    <a:pt x="36668" y="103581"/>
                  </a:lnTo>
                  <a:lnTo>
                    <a:pt x="47931" y="101178"/>
                  </a:lnTo>
                  <a:lnTo>
                    <a:pt x="52417" y="99055"/>
                  </a:lnTo>
                  <a:lnTo>
                    <a:pt x="60223" y="91051"/>
                  </a:lnTo>
                  <a:lnTo>
                    <a:pt x="70568" y="71823"/>
                  </a:lnTo>
                  <a:lnTo>
                    <a:pt x="91940" y="28527"/>
                  </a:lnTo>
                  <a:lnTo>
                    <a:pt x="97997" y="20568"/>
                  </a:lnTo>
                  <a:lnTo>
                    <a:pt x="93990" y="24246"/>
                  </a:lnTo>
                  <a:lnTo>
                    <a:pt x="87671" y="61528"/>
                  </a:lnTo>
                  <a:lnTo>
                    <a:pt x="80332" y="102264"/>
                  </a:lnTo>
                  <a:lnTo>
                    <a:pt x="73087" y="149041"/>
                  </a:lnTo>
                  <a:lnTo>
                    <a:pt x="66285" y="189483"/>
                  </a:lnTo>
                  <a:lnTo>
                    <a:pt x="61579" y="235180"/>
                  </a:lnTo>
                  <a:lnTo>
                    <a:pt x="61388" y="2567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SMARTInkShape-999">
              <a:extLst>
                <a:ext uri="{FF2B5EF4-FFF2-40B4-BE49-F238E27FC236}">
                  <a16:creationId xmlns:a16="http://schemas.microsoft.com/office/drawing/2014/main" id="{2C0B77E1-F599-9CB7-EA62-F03D55A690FC}"/>
                </a:ext>
              </a:extLst>
            </p:cNvPr>
            <p:cNvSpPr/>
            <p:nvPr>
              <p:custDataLst>
                <p:tags r:id="rId182"/>
              </p:custDataLst>
            </p:nvPr>
          </p:nvSpPr>
          <p:spPr>
            <a:xfrm>
              <a:off x="7983066" y="4458092"/>
              <a:ext cx="107507" cy="197634"/>
            </a:xfrm>
            <a:custGeom>
              <a:avLst/>
              <a:gdLst/>
              <a:ahLst/>
              <a:cxnLst/>
              <a:rect l="0" t="0" r="0" b="0"/>
              <a:pathLst>
                <a:path w="107507" h="197634">
                  <a:moveTo>
                    <a:pt x="84609" y="9133"/>
                  </a:moveTo>
                  <a:lnTo>
                    <a:pt x="84609" y="9133"/>
                  </a:lnTo>
                  <a:lnTo>
                    <a:pt x="84609" y="932"/>
                  </a:lnTo>
                  <a:lnTo>
                    <a:pt x="69439" y="0"/>
                  </a:lnTo>
                  <a:lnTo>
                    <a:pt x="49894" y="4781"/>
                  </a:lnTo>
                  <a:lnTo>
                    <a:pt x="30696" y="12900"/>
                  </a:lnTo>
                  <a:lnTo>
                    <a:pt x="11602" y="32121"/>
                  </a:lnTo>
                  <a:lnTo>
                    <a:pt x="2652" y="47812"/>
                  </a:lnTo>
                  <a:lnTo>
                    <a:pt x="0" y="64220"/>
                  </a:lnTo>
                  <a:lnTo>
                    <a:pt x="1745" y="69141"/>
                  </a:lnTo>
                  <a:lnTo>
                    <a:pt x="25497" y="93105"/>
                  </a:lnTo>
                  <a:lnTo>
                    <a:pt x="67592" y="126063"/>
                  </a:lnTo>
                  <a:lnTo>
                    <a:pt x="77046" y="136243"/>
                  </a:lnTo>
                  <a:lnTo>
                    <a:pt x="90492" y="159147"/>
                  </a:lnTo>
                  <a:lnTo>
                    <a:pt x="93654" y="182398"/>
                  </a:lnTo>
                  <a:lnTo>
                    <a:pt x="91698" y="186026"/>
                  </a:lnTo>
                  <a:lnTo>
                    <a:pt x="83879" y="192880"/>
                  </a:lnTo>
                  <a:lnTo>
                    <a:pt x="73348" y="196632"/>
                  </a:lnTo>
                  <a:lnTo>
                    <a:pt x="67577" y="197633"/>
                  </a:lnTo>
                  <a:lnTo>
                    <a:pt x="55519" y="195922"/>
                  </a:lnTo>
                  <a:lnTo>
                    <a:pt x="19787" y="183269"/>
                  </a:lnTo>
                  <a:lnTo>
                    <a:pt x="13466" y="177191"/>
                  </a:lnTo>
                  <a:lnTo>
                    <a:pt x="4851" y="162762"/>
                  </a:lnTo>
                  <a:lnTo>
                    <a:pt x="652" y="140025"/>
                  </a:lnTo>
                  <a:lnTo>
                    <a:pt x="5314" y="125163"/>
                  </a:lnTo>
                  <a:lnTo>
                    <a:pt x="20497" y="103431"/>
                  </a:lnTo>
                  <a:lnTo>
                    <a:pt x="61564" y="74152"/>
                  </a:lnTo>
                  <a:lnTo>
                    <a:pt x="106255" y="34964"/>
                  </a:lnTo>
                  <a:lnTo>
                    <a:pt x="107506" y="31645"/>
                  </a:lnTo>
                  <a:lnTo>
                    <a:pt x="107283" y="28375"/>
                  </a:lnTo>
                  <a:lnTo>
                    <a:pt x="106074" y="25136"/>
                  </a:lnTo>
                  <a:lnTo>
                    <a:pt x="96266" y="18715"/>
                  </a:lnTo>
                  <a:lnTo>
                    <a:pt x="74212" y="11026"/>
                  </a:lnTo>
                  <a:lnTo>
                    <a:pt x="36984" y="91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SMARTInkShape-1000">
              <a:extLst>
                <a:ext uri="{FF2B5EF4-FFF2-40B4-BE49-F238E27FC236}">
                  <a16:creationId xmlns:a16="http://schemas.microsoft.com/office/drawing/2014/main" id="{93539A63-AA7A-EFC1-2F37-82F038D8CDBD}"/>
                </a:ext>
              </a:extLst>
            </p:cNvPr>
            <p:cNvSpPr/>
            <p:nvPr>
              <p:custDataLst>
                <p:tags r:id="rId183"/>
              </p:custDataLst>
            </p:nvPr>
          </p:nvSpPr>
          <p:spPr>
            <a:xfrm>
              <a:off x="7905750" y="460057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0" y="9525"/>
                  </a:moveTo>
                  <a:lnTo>
                    <a:pt x="0" y="9525"/>
                  </a:lnTo>
                  <a:lnTo>
                    <a:pt x="8200" y="9525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SMARTInkShape-1001">
              <a:extLst>
                <a:ext uri="{FF2B5EF4-FFF2-40B4-BE49-F238E27FC236}">
                  <a16:creationId xmlns:a16="http://schemas.microsoft.com/office/drawing/2014/main" id="{45891815-C65A-8ECD-3C6D-D648DC402279}"/>
                </a:ext>
              </a:extLst>
            </p:cNvPr>
            <p:cNvSpPr/>
            <p:nvPr>
              <p:custDataLst>
                <p:tags r:id="rId184"/>
              </p:custDataLst>
            </p:nvPr>
          </p:nvSpPr>
          <p:spPr>
            <a:xfrm>
              <a:off x="7726230" y="4458243"/>
              <a:ext cx="100872" cy="177423"/>
            </a:xfrm>
            <a:custGeom>
              <a:avLst/>
              <a:gdLst/>
              <a:ahLst/>
              <a:cxnLst/>
              <a:rect l="0" t="0" r="0" b="0"/>
              <a:pathLst>
                <a:path w="100872" h="177423">
                  <a:moveTo>
                    <a:pt x="74745" y="28032"/>
                  </a:moveTo>
                  <a:lnTo>
                    <a:pt x="74745" y="28032"/>
                  </a:lnTo>
                  <a:lnTo>
                    <a:pt x="74745" y="14775"/>
                  </a:lnTo>
                  <a:lnTo>
                    <a:pt x="77567" y="8734"/>
                  </a:lnTo>
                  <a:lnTo>
                    <a:pt x="79801" y="5642"/>
                  </a:lnTo>
                  <a:lnTo>
                    <a:pt x="80232" y="3580"/>
                  </a:lnTo>
                  <a:lnTo>
                    <a:pt x="79462" y="2206"/>
                  </a:lnTo>
                  <a:lnTo>
                    <a:pt x="77890" y="1289"/>
                  </a:lnTo>
                  <a:lnTo>
                    <a:pt x="70620" y="0"/>
                  </a:lnTo>
                  <a:lnTo>
                    <a:pt x="61976" y="5343"/>
                  </a:lnTo>
                  <a:lnTo>
                    <a:pt x="52136" y="12656"/>
                  </a:lnTo>
                  <a:lnTo>
                    <a:pt x="44235" y="15907"/>
                  </a:lnTo>
                  <a:lnTo>
                    <a:pt x="28780" y="32906"/>
                  </a:lnTo>
                  <a:lnTo>
                    <a:pt x="8707" y="76299"/>
                  </a:lnTo>
                  <a:lnTo>
                    <a:pt x="552" y="103770"/>
                  </a:lnTo>
                  <a:lnTo>
                    <a:pt x="0" y="134598"/>
                  </a:lnTo>
                  <a:lnTo>
                    <a:pt x="3777" y="152653"/>
                  </a:lnTo>
                  <a:lnTo>
                    <a:pt x="8383" y="159796"/>
                  </a:lnTo>
                  <a:lnTo>
                    <a:pt x="21968" y="170555"/>
                  </a:lnTo>
                  <a:lnTo>
                    <a:pt x="38588" y="176042"/>
                  </a:lnTo>
                  <a:lnTo>
                    <a:pt x="55500" y="177422"/>
                  </a:lnTo>
                  <a:lnTo>
                    <a:pt x="75863" y="172249"/>
                  </a:lnTo>
                  <a:lnTo>
                    <a:pt x="85120" y="166918"/>
                  </a:lnTo>
                  <a:lnTo>
                    <a:pt x="92761" y="152553"/>
                  </a:lnTo>
                  <a:lnTo>
                    <a:pt x="98627" y="131000"/>
                  </a:lnTo>
                  <a:lnTo>
                    <a:pt x="100871" y="90174"/>
                  </a:lnTo>
                  <a:lnTo>
                    <a:pt x="95303" y="51854"/>
                  </a:lnTo>
                  <a:lnTo>
                    <a:pt x="85932" y="15255"/>
                  </a:lnTo>
                  <a:lnTo>
                    <a:pt x="79706" y="5784"/>
                  </a:lnTo>
                  <a:lnTo>
                    <a:pt x="78053" y="4733"/>
                  </a:lnTo>
                  <a:lnTo>
                    <a:pt x="65220" y="89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SMARTInkShape-1002">
              <a:extLst>
                <a:ext uri="{FF2B5EF4-FFF2-40B4-BE49-F238E27FC236}">
                  <a16:creationId xmlns:a16="http://schemas.microsoft.com/office/drawing/2014/main" id="{FED8219A-0402-D249-DA24-B94A98B00CC7}"/>
                </a:ext>
              </a:extLst>
            </p:cNvPr>
            <p:cNvSpPr/>
            <p:nvPr>
              <p:custDataLst>
                <p:tags r:id="rId185"/>
              </p:custDataLst>
            </p:nvPr>
          </p:nvSpPr>
          <p:spPr>
            <a:xfrm>
              <a:off x="7477125" y="4581525"/>
              <a:ext cx="152401" cy="5489"/>
            </a:xfrm>
            <a:custGeom>
              <a:avLst/>
              <a:gdLst/>
              <a:ahLst/>
              <a:cxnLst/>
              <a:rect l="0" t="0" r="0" b="0"/>
              <a:pathLst>
                <a:path w="152401" h="5489">
                  <a:moveTo>
                    <a:pt x="0" y="0"/>
                  </a:moveTo>
                  <a:lnTo>
                    <a:pt x="0" y="0"/>
                  </a:lnTo>
                  <a:lnTo>
                    <a:pt x="5056" y="5057"/>
                  </a:lnTo>
                  <a:lnTo>
                    <a:pt x="7604" y="5488"/>
                  </a:lnTo>
                  <a:lnTo>
                    <a:pt x="10361" y="4716"/>
                  </a:lnTo>
                  <a:lnTo>
                    <a:pt x="13257" y="3144"/>
                  </a:lnTo>
                  <a:lnTo>
                    <a:pt x="53257" y="276"/>
                  </a:lnTo>
                  <a:lnTo>
                    <a:pt x="93383" y="54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SMARTInkShape-1003">
              <a:extLst>
                <a:ext uri="{FF2B5EF4-FFF2-40B4-BE49-F238E27FC236}">
                  <a16:creationId xmlns:a16="http://schemas.microsoft.com/office/drawing/2014/main" id="{B9C2F682-50FA-D75A-CC6F-44D8E65E420E}"/>
                </a:ext>
              </a:extLst>
            </p:cNvPr>
            <p:cNvSpPr/>
            <p:nvPr>
              <p:custDataLst>
                <p:tags r:id="rId186"/>
              </p:custDataLst>
            </p:nvPr>
          </p:nvSpPr>
          <p:spPr>
            <a:xfrm>
              <a:off x="7181850" y="4610100"/>
              <a:ext cx="104776" cy="8202"/>
            </a:xfrm>
            <a:custGeom>
              <a:avLst/>
              <a:gdLst/>
              <a:ahLst/>
              <a:cxnLst/>
              <a:rect l="0" t="0" r="0" b="0"/>
              <a:pathLst>
                <a:path w="104776" h="8202">
                  <a:moveTo>
                    <a:pt x="0" y="0"/>
                  </a:moveTo>
                  <a:lnTo>
                    <a:pt x="0" y="0"/>
                  </a:lnTo>
                  <a:lnTo>
                    <a:pt x="0" y="8201"/>
                  </a:lnTo>
                  <a:lnTo>
                    <a:pt x="26515" y="1208"/>
                  </a:lnTo>
                  <a:lnTo>
                    <a:pt x="70480" y="159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SMARTInkShape-1004">
              <a:extLst>
                <a:ext uri="{FF2B5EF4-FFF2-40B4-BE49-F238E27FC236}">
                  <a16:creationId xmlns:a16="http://schemas.microsoft.com/office/drawing/2014/main" id="{15BBFF75-BFB3-6FAF-E142-5A51F9E5F3F7}"/>
                </a:ext>
              </a:extLst>
            </p:cNvPr>
            <p:cNvSpPr/>
            <p:nvPr>
              <p:custDataLst>
                <p:tags r:id="rId187"/>
              </p:custDataLst>
            </p:nvPr>
          </p:nvSpPr>
          <p:spPr>
            <a:xfrm>
              <a:off x="7210425" y="4533900"/>
              <a:ext cx="95251" cy="19051"/>
            </a:xfrm>
            <a:custGeom>
              <a:avLst/>
              <a:gdLst/>
              <a:ahLst/>
              <a:cxnLst/>
              <a:rect l="0" t="0" r="0" b="0"/>
              <a:pathLst>
                <a:path w="95251" h="19051">
                  <a:moveTo>
                    <a:pt x="0" y="19050"/>
                  </a:moveTo>
                  <a:lnTo>
                    <a:pt x="0" y="19050"/>
                  </a:lnTo>
                  <a:lnTo>
                    <a:pt x="0" y="10849"/>
                  </a:lnTo>
                  <a:lnTo>
                    <a:pt x="1058" y="10408"/>
                  </a:lnTo>
                  <a:lnTo>
                    <a:pt x="5056" y="9917"/>
                  </a:lnTo>
                  <a:lnTo>
                    <a:pt x="6545" y="8729"/>
                  </a:lnTo>
                  <a:lnTo>
                    <a:pt x="8200" y="4585"/>
                  </a:lnTo>
                  <a:lnTo>
                    <a:pt x="10758" y="3057"/>
                  </a:lnTo>
                  <a:lnTo>
                    <a:pt x="32895" y="604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9" name="SMARTInkShape-1005">
            <a:extLst>
              <a:ext uri="{FF2B5EF4-FFF2-40B4-BE49-F238E27FC236}">
                <a16:creationId xmlns:a16="http://schemas.microsoft.com/office/drawing/2014/main" id="{5B0DE203-CE9D-6DE1-577D-CC547BF1C5BC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8791575" y="5133975"/>
            <a:ext cx="2724151" cy="133351"/>
          </a:xfrm>
          <a:custGeom>
            <a:avLst/>
            <a:gdLst/>
            <a:ahLst/>
            <a:cxnLst/>
            <a:rect l="0" t="0" r="0" b="0"/>
            <a:pathLst>
              <a:path w="2724151" h="133351">
                <a:moveTo>
                  <a:pt x="0" y="0"/>
                </a:moveTo>
                <a:lnTo>
                  <a:pt x="0" y="0"/>
                </a:lnTo>
                <a:lnTo>
                  <a:pt x="30591" y="0"/>
                </a:lnTo>
                <a:lnTo>
                  <a:pt x="71211" y="8642"/>
                </a:lnTo>
                <a:lnTo>
                  <a:pt x="118735" y="9447"/>
                </a:lnTo>
                <a:lnTo>
                  <a:pt x="163428" y="9509"/>
                </a:lnTo>
                <a:lnTo>
                  <a:pt x="202909" y="9522"/>
                </a:lnTo>
                <a:lnTo>
                  <a:pt x="246298" y="16070"/>
                </a:lnTo>
                <a:lnTo>
                  <a:pt x="284173" y="18167"/>
                </a:lnTo>
                <a:lnTo>
                  <a:pt x="325265" y="18788"/>
                </a:lnTo>
                <a:lnTo>
                  <a:pt x="362543" y="21821"/>
                </a:lnTo>
                <a:lnTo>
                  <a:pt x="405224" y="27686"/>
                </a:lnTo>
                <a:lnTo>
                  <a:pt x="445797" y="28311"/>
                </a:lnTo>
                <a:lnTo>
                  <a:pt x="479649" y="28458"/>
                </a:lnTo>
                <a:lnTo>
                  <a:pt x="519237" y="28540"/>
                </a:lnTo>
                <a:lnTo>
                  <a:pt x="561190" y="28565"/>
                </a:lnTo>
                <a:lnTo>
                  <a:pt x="594434" y="31392"/>
                </a:lnTo>
                <a:lnTo>
                  <a:pt x="628259" y="35119"/>
                </a:lnTo>
                <a:lnTo>
                  <a:pt x="670045" y="37217"/>
                </a:lnTo>
                <a:lnTo>
                  <a:pt x="706178" y="37838"/>
                </a:lnTo>
                <a:lnTo>
                  <a:pt x="752515" y="38022"/>
                </a:lnTo>
                <a:lnTo>
                  <a:pt x="788823" y="39136"/>
                </a:lnTo>
                <a:lnTo>
                  <a:pt x="825922" y="44639"/>
                </a:lnTo>
                <a:lnTo>
                  <a:pt x="865842" y="46740"/>
                </a:lnTo>
                <a:lnTo>
                  <a:pt x="899168" y="47232"/>
                </a:lnTo>
                <a:lnTo>
                  <a:pt x="943518" y="47509"/>
                </a:lnTo>
                <a:lnTo>
                  <a:pt x="983471" y="47591"/>
                </a:lnTo>
                <a:lnTo>
                  <a:pt x="1028350" y="48676"/>
                </a:lnTo>
                <a:lnTo>
                  <a:pt x="1064462" y="54169"/>
                </a:lnTo>
                <a:lnTo>
                  <a:pt x="1105148" y="56267"/>
                </a:lnTo>
                <a:lnTo>
                  <a:pt x="1142405" y="56757"/>
                </a:lnTo>
                <a:lnTo>
                  <a:pt x="1189861" y="62090"/>
                </a:lnTo>
                <a:lnTo>
                  <a:pt x="1230733" y="65317"/>
                </a:lnTo>
                <a:lnTo>
                  <a:pt x="1269654" y="66272"/>
                </a:lnTo>
                <a:lnTo>
                  <a:pt x="1313127" y="73141"/>
                </a:lnTo>
                <a:lnTo>
                  <a:pt x="1355111" y="75596"/>
                </a:lnTo>
                <a:lnTo>
                  <a:pt x="1391409" y="76021"/>
                </a:lnTo>
                <a:lnTo>
                  <a:pt x="1436544" y="81221"/>
                </a:lnTo>
                <a:lnTo>
                  <a:pt x="1467845" y="83724"/>
                </a:lnTo>
                <a:lnTo>
                  <a:pt x="1506450" y="84836"/>
                </a:lnTo>
                <a:lnTo>
                  <a:pt x="1548302" y="85330"/>
                </a:lnTo>
                <a:lnTo>
                  <a:pt x="1588777" y="85549"/>
                </a:lnTo>
                <a:lnTo>
                  <a:pt x="1625815" y="85647"/>
                </a:lnTo>
                <a:lnTo>
                  <a:pt x="1669408" y="85702"/>
                </a:lnTo>
                <a:lnTo>
                  <a:pt x="1713119" y="88542"/>
                </a:lnTo>
                <a:lnTo>
                  <a:pt x="1751133" y="93263"/>
                </a:lnTo>
                <a:lnTo>
                  <a:pt x="1794146" y="94661"/>
                </a:lnTo>
                <a:lnTo>
                  <a:pt x="1837125" y="95134"/>
                </a:lnTo>
                <a:lnTo>
                  <a:pt x="1881712" y="95216"/>
                </a:lnTo>
                <a:lnTo>
                  <a:pt x="1919973" y="100296"/>
                </a:lnTo>
                <a:lnTo>
                  <a:pt x="1966586" y="103448"/>
                </a:lnTo>
                <a:lnTo>
                  <a:pt x="2002222" y="104186"/>
                </a:lnTo>
                <a:lnTo>
                  <a:pt x="2039227" y="104513"/>
                </a:lnTo>
                <a:lnTo>
                  <a:pt x="2076840" y="104659"/>
                </a:lnTo>
                <a:lnTo>
                  <a:pt x="2114721" y="104723"/>
                </a:lnTo>
                <a:lnTo>
                  <a:pt x="2149553" y="104752"/>
                </a:lnTo>
                <a:lnTo>
                  <a:pt x="2194958" y="104770"/>
                </a:lnTo>
                <a:lnTo>
                  <a:pt x="2238930" y="105833"/>
                </a:lnTo>
                <a:lnTo>
                  <a:pt x="2281017" y="112976"/>
                </a:lnTo>
                <a:lnTo>
                  <a:pt x="2324698" y="114125"/>
                </a:lnTo>
                <a:lnTo>
                  <a:pt x="2365258" y="114277"/>
                </a:lnTo>
                <a:lnTo>
                  <a:pt x="2390623" y="115351"/>
                </a:lnTo>
                <a:lnTo>
                  <a:pt x="2427160" y="121838"/>
                </a:lnTo>
                <a:lnTo>
                  <a:pt x="2469224" y="123432"/>
                </a:lnTo>
                <a:lnTo>
                  <a:pt x="2511385" y="123709"/>
                </a:lnTo>
                <a:lnTo>
                  <a:pt x="2553983" y="123791"/>
                </a:lnTo>
                <a:lnTo>
                  <a:pt x="2593414" y="128871"/>
                </a:lnTo>
                <a:lnTo>
                  <a:pt x="2631572" y="132465"/>
                </a:lnTo>
                <a:lnTo>
                  <a:pt x="2672035" y="133175"/>
                </a:lnTo>
                <a:lnTo>
                  <a:pt x="2724150" y="13335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1" name="SMARTInkShape-Group198">
            <a:extLst>
              <a:ext uri="{FF2B5EF4-FFF2-40B4-BE49-F238E27FC236}">
                <a16:creationId xmlns:a16="http://schemas.microsoft.com/office/drawing/2014/main" id="{42B640E2-C931-B2F7-7A87-F1B186D544A9}"/>
              </a:ext>
            </a:extLst>
          </p:cNvPr>
          <p:cNvGrpSpPr/>
          <p:nvPr/>
        </p:nvGrpSpPr>
        <p:grpSpPr>
          <a:xfrm>
            <a:off x="8858250" y="3417332"/>
            <a:ext cx="2714626" cy="1678544"/>
            <a:chOff x="8858250" y="3417332"/>
            <a:chExt cx="2714626" cy="1678544"/>
          </a:xfrm>
        </p:grpSpPr>
        <p:sp>
          <p:nvSpPr>
            <p:cNvPr id="140" name="SMARTInkShape-1006">
              <a:extLst>
                <a:ext uri="{FF2B5EF4-FFF2-40B4-BE49-F238E27FC236}">
                  <a16:creationId xmlns:a16="http://schemas.microsoft.com/office/drawing/2014/main" id="{A9E912D0-E07D-9DD1-C970-4B4D417BACF4}"/>
                </a:ext>
              </a:extLst>
            </p:cNvPr>
            <p:cNvSpPr/>
            <p:nvPr>
              <p:custDataLst>
                <p:tags r:id="rId170"/>
              </p:custDataLst>
            </p:nvPr>
          </p:nvSpPr>
          <p:spPr>
            <a:xfrm>
              <a:off x="10144125" y="5038725"/>
              <a:ext cx="28576" cy="57151"/>
            </a:xfrm>
            <a:custGeom>
              <a:avLst/>
              <a:gdLst/>
              <a:ahLst/>
              <a:cxnLst/>
              <a:rect l="0" t="0" r="0" b="0"/>
              <a:pathLst>
                <a:path w="28576" h="57151">
                  <a:moveTo>
                    <a:pt x="28575" y="0"/>
                  </a:moveTo>
                  <a:lnTo>
                    <a:pt x="28575" y="0"/>
                  </a:lnTo>
                  <a:lnTo>
                    <a:pt x="6840" y="22793"/>
                  </a:lnTo>
                  <a:lnTo>
                    <a:pt x="3041" y="30592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SMARTInkShape-1007">
              <a:extLst>
                <a:ext uri="{FF2B5EF4-FFF2-40B4-BE49-F238E27FC236}">
                  <a16:creationId xmlns:a16="http://schemas.microsoft.com/office/drawing/2014/main" id="{CDFDA5BE-3433-D466-50FF-83F7F87BD724}"/>
                </a:ext>
              </a:extLst>
            </p:cNvPr>
            <p:cNvSpPr/>
            <p:nvPr>
              <p:custDataLst>
                <p:tags r:id="rId171"/>
              </p:custDataLst>
            </p:nvPr>
          </p:nvSpPr>
          <p:spPr>
            <a:xfrm>
              <a:off x="10144125" y="4876800"/>
              <a:ext cx="19051" cy="66676"/>
            </a:xfrm>
            <a:custGeom>
              <a:avLst/>
              <a:gdLst/>
              <a:ahLst/>
              <a:cxnLst/>
              <a:rect l="0" t="0" r="0" b="0"/>
              <a:pathLst>
                <a:path w="19051" h="66676">
                  <a:moveTo>
                    <a:pt x="19050" y="0"/>
                  </a:moveTo>
                  <a:lnTo>
                    <a:pt x="19050" y="0"/>
                  </a:lnTo>
                  <a:lnTo>
                    <a:pt x="0" y="666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SMARTInkShape-1008">
              <a:extLst>
                <a:ext uri="{FF2B5EF4-FFF2-40B4-BE49-F238E27FC236}">
                  <a16:creationId xmlns:a16="http://schemas.microsoft.com/office/drawing/2014/main" id="{6A8B8927-1CD5-7E1E-D868-46C69FCCFB9D}"/>
                </a:ext>
              </a:extLst>
            </p:cNvPr>
            <p:cNvSpPr/>
            <p:nvPr>
              <p:custDataLst>
                <p:tags r:id="rId172"/>
              </p:custDataLst>
            </p:nvPr>
          </p:nvSpPr>
          <p:spPr>
            <a:xfrm>
              <a:off x="10144125" y="4619625"/>
              <a:ext cx="28576" cy="123826"/>
            </a:xfrm>
            <a:custGeom>
              <a:avLst/>
              <a:gdLst/>
              <a:ahLst/>
              <a:cxnLst/>
              <a:rect l="0" t="0" r="0" b="0"/>
              <a:pathLst>
                <a:path w="28576" h="123826">
                  <a:moveTo>
                    <a:pt x="28575" y="0"/>
                  </a:moveTo>
                  <a:lnTo>
                    <a:pt x="28575" y="0"/>
                  </a:lnTo>
                  <a:lnTo>
                    <a:pt x="9279" y="47532"/>
                  </a:lnTo>
                  <a:lnTo>
                    <a:pt x="4123" y="61342"/>
                  </a:lnTo>
                  <a:lnTo>
                    <a:pt x="362" y="106005"/>
                  </a:lnTo>
                  <a:lnTo>
                    <a:pt x="0" y="1238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SMARTInkShape-1009">
              <a:extLst>
                <a:ext uri="{FF2B5EF4-FFF2-40B4-BE49-F238E27FC236}">
                  <a16:creationId xmlns:a16="http://schemas.microsoft.com/office/drawing/2014/main" id="{5871C6D2-D9D8-60AE-1EBB-2F3B60D085E4}"/>
                </a:ext>
              </a:extLst>
            </p:cNvPr>
            <p:cNvSpPr/>
            <p:nvPr>
              <p:custDataLst>
                <p:tags r:id="rId173"/>
              </p:custDataLst>
            </p:nvPr>
          </p:nvSpPr>
          <p:spPr>
            <a:xfrm>
              <a:off x="10134991" y="4371975"/>
              <a:ext cx="9135" cy="85726"/>
            </a:xfrm>
            <a:custGeom>
              <a:avLst/>
              <a:gdLst/>
              <a:ahLst/>
              <a:cxnLst/>
              <a:rect l="0" t="0" r="0" b="0"/>
              <a:pathLst>
                <a:path w="9135" h="85726">
                  <a:moveTo>
                    <a:pt x="9134" y="0"/>
                  </a:moveTo>
                  <a:lnTo>
                    <a:pt x="9134" y="0"/>
                  </a:lnTo>
                  <a:lnTo>
                    <a:pt x="4077" y="10113"/>
                  </a:lnTo>
                  <a:lnTo>
                    <a:pt x="0" y="52981"/>
                  </a:lnTo>
                  <a:lnTo>
                    <a:pt x="9134" y="857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SMARTInkShape-1010">
              <a:extLst>
                <a:ext uri="{FF2B5EF4-FFF2-40B4-BE49-F238E27FC236}">
                  <a16:creationId xmlns:a16="http://schemas.microsoft.com/office/drawing/2014/main" id="{76601B4C-F229-5018-4534-32FC861D03B1}"/>
                </a:ext>
              </a:extLst>
            </p:cNvPr>
            <p:cNvSpPr/>
            <p:nvPr>
              <p:custDataLst>
                <p:tags r:id="rId174"/>
              </p:custDataLst>
            </p:nvPr>
          </p:nvSpPr>
          <p:spPr>
            <a:xfrm>
              <a:off x="10134600" y="4143375"/>
              <a:ext cx="9526" cy="57151"/>
            </a:xfrm>
            <a:custGeom>
              <a:avLst/>
              <a:gdLst/>
              <a:ahLst/>
              <a:cxnLst/>
              <a:rect l="0" t="0" r="0" b="0"/>
              <a:pathLst>
                <a:path w="9526" h="57151">
                  <a:moveTo>
                    <a:pt x="9525" y="0"/>
                  </a:moveTo>
                  <a:lnTo>
                    <a:pt x="9525" y="0"/>
                  </a:lnTo>
                  <a:lnTo>
                    <a:pt x="8467" y="24910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SMARTInkShape-1011">
              <a:extLst>
                <a:ext uri="{FF2B5EF4-FFF2-40B4-BE49-F238E27FC236}">
                  <a16:creationId xmlns:a16="http://schemas.microsoft.com/office/drawing/2014/main" id="{DF7E8857-49A0-8412-01FC-43BF2B9D4C47}"/>
                </a:ext>
              </a:extLst>
            </p:cNvPr>
            <p:cNvSpPr/>
            <p:nvPr>
              <p:custDataLst>
                <p:tags r:id="rId175"/>
              </p:custDataLst>
            </p:nvPr>
          </p:nvSpPr>
          <p:spPr>
            <a:xfrm>
              <a:off x="10134600" y="3971925"/>
              <a:ext cx="9526" cy="57151"/>
            </a:xfrm>
            <a:custGeom>
              <a:avLst/>
              <a:gdLst/>
              <a:ahLst/>
              <a:cxnLst/>
              <a:rect l="0" t="0" r="0" b="0"/>
              <a:pathLst>
                <a:path w="9526" h="57151">
                  <a:moveTo>
                    <a:pt x="9525" y="0"/>
                  </a:moveTo>
                  <a:lnTo>
                    <a:pt x="9525" y="0"/>
                  </a:lnTo>
                  <a:lnTo>
                    <a:pt x="1323" y="34716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SMARTInkShape-1012">
              <a:extLst>
                <a:ext uri="{FF2B5EF4-FFF2-40B4-BE49-F238E27FC236}">
                  <a16:creationId xmlns:a16="http://schemas.microsoft.com/office/drawing/2014/main" id="{0D9391D3-7EF1-97BF-2444-7D08C8602768}"/>
                </a:ext>
              </a:extLst>
            </p:cNvPr>
            <p:cNvSpPr/>
            <p:nvPr>
              <p:custDataLst>
                <p:tags r:id="rId176"/>
              </p:custDataLst>
            </p:nvPr>
          </p:nvSpPr>
          <p:spPr>
            <a:xfrm>
              <a:off x="10134600" y="3781425"/>
              <a:ext cx="9526" cy="57151"/>
            </a:xfrm>
            <a:custGeom>
              <a:avLst/>
              <a:gdLst/>
              <a:ahLst/>
              <a:cxnLst/>
              <a:rect l="0" t="0" r="0" b="0"/>
              <a:pathLst>
                <a:path w="9526" h="57151">
                  <a:moveTo>
                    <a:pt x="9525" y="0"/>
                  </a:moveTo>
                  <a:lnTo>
                    <a:pt x="9525" y="0"/>
                  </a:lnTo>
                  <a:lnTo>
                    <a:pt x="8467" y="16267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SMARTInkShape-1013">
              <a:extLst>
                <a:ext uri="{FF2B5EF4-FFF2-40B4-BE49-F238E27FC236}">
                  <a16:creationId xmlns:a16="http://schemas.microsoft.com/office/drawing/2014/main" id="{F52EB833-B031-9944-E0E6-E408DB3F21A1}"/>
                </a:ext>
              </a:extLst>
            </p:cNvPr>
            <p:cNvSpPr/>
            <p:nvPr>
              <p:custDataLst>
                <p:tags r:id="rId177"/>
              </p:custDataLst>
            </p:nvPr>
          </p:nvSpPr>
          <p:spPr>
            <a:xfrm>
              <a:off x="10144125" y="35718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SMARTInkShape-1014">
              <a:extLst>
                <a:ext uri="{FF2B5EF4-FFF2-40B4-BE49-F238E27FC236}">
                  <a16:creationId xmlns:a16="http://schemas.microsoft.com/office/drawing/2014/main" id="{6FB39D20-64C3-74FC-E776-A1F7CEEF253D}"/>
                </a:ext>
              </a:extLst>
            </p:cNvPr>
            <p:cNvSpPr/>
            <p:nvPr>
              <p:custDataLst>
                <p:tags r:id="rId178"/>
              </p:custDataLst>
            </p:nvPr>
          </p:nvSpPr>
          <p:spPr>
            <a:xfrm>
              <a:off x="8877300" y="3505200"/>
              <a:ext cx="200026" cy="19051"/>
            </a:xfrm>
            <a:custGeom>
              <a:avLst/>
              <a:gdLst/>
              <a:ahLst/>
              <a:cxnLst/>
              <a:rect l="0" t="0" r="0" b="0"/>
              <a:pathLst>
                <a:path w="200026" h="19051">
                  <a:moveTo>
                    <a:pt x="0" y="0"/>
                  </a:moveTo>
                  <a:lnTo>
                    <a:pt x="0" y="0"/>
                  </a:lnTo>
                  <a:lnTo>
                    <a:pt x="43873" y="0"/>
                  </a:lnTo>
                  <a:lnTo>
                    <a:pt x="87492" y="0"/>
                  </a:lnTo>
                  <a:lnTo>
                    <a:pt x="128762" y="1058"/>
                  </a:lnTo>
                  <a:lnTo>
                    <a:pt x="172745" y="9701"/>
                  </a:lnTo>
                  <a:lnTo>
                    <a:pt x="189861" y="18090"/>
                  </a:lnTo>
                  <a:lnTo>
                    <a:pt x="200025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SMARTInkShape-1015">
              <a:extLst>
                <a:ext uri="{FF2B5EF4-FFF2-40B4-BE49-F238E27FC236}">
                  <a16:creationId xmlns:a16="http://schemas.microsoft.com/office/drawing/2014/main" id="{050148EC-147A-8AD9-A27A-B9FD81FA595E}"/>
                </a:ext>
              </a:extLst>
            </p:cNvPr>
            <p:cNvSpPr/>
            <p:nvPr>
              <p:custDataLst>
                <p:tags r:id="rId179"/>
              </p:custDataLst>
            </p:nvPr>
          </p:nvSpPr>
          <p:spPr>
            <a:xfrm>
              <a:off x="8858250" y="3417332"/>
              <a:ext cx="190501" cy="202169"/>
            </a:xfrm>
            <a:custGeom>
              <a:avLst/>
              <a:gdLst/>
              <a:ahLst/>
              <a:cxnLst/>
              <a:rect l="0" t="0" r="0" b="0"/>
              <a:pathLst>
                <a:path w="190501" h="202169">
                  <a:moveTo>
                    <a:pt x="0" y="21193"/>
                  </a:moveTo>
                  <a:lnTo>
                    <a:pt x="0" y="21193"/>
                  </a:lnTo>
                  <a:lnTo>
                    <a:pt x="7605" y="12530"/>
                  </a:lnTo>
                  <a:lnTo>
                    <a:pt x="13257" y="2879"/>
                  </a:lnTo>
                  <a:lnTo>
                    <a:pt x="17304" y="517"/>
                  </a:lnTo>
                  <a:lnTo>
                    <a:pt x="22120" y="0"/>
                  </a:lnTo>
                  <a:lnTo>
                    <a:pt x="27446" y="715"/>
                  </a:lnTo>
                  <a:lnTo>
                    <a:pt x="39009" y="9975"/>
                  </a:lnTo>
                  <a:lnTo>
                    <a:pt x="45057" y="16889"/>
                  </a:lnTo>
                  <a:lnTo>
                    <a:pt x="50146" y="18324"/>
                  </a:lnTo>
                  <a:lnTo>
                    <a:pt x="54597" y="16105"/>
                  </a:lnTo>
                  <a:lnTo>
                    <a:pt x="58623" y="11451"/>
                  </a:lnTo>
                  <a:lnTo>
                    <a:pt x="63423" y="9407"/>
                  </a:lnTo>
                  <a:lnTo>
                    <a:pt x="87426" y="11161"/>
                  </a:lnTo>
                  <a:lnTo>
                    <a:pt x="97417" y="17087"/>
                  </a:lnTo>
                  <a:lnTo>
                    <a:pt x="119680" y="37585"/>
                  </a:lnTo>
                  <a:lnTo>
                    <a:pt x="126570" y="48234"/>
                  </a:lnTo>
                  <a:lnTo>
                    <a:pt x="127772" y="54037"/>
                  </a:lnTo>
                  <a:lnTo>
                    <a:pt x="126285" y="66129"/>
                  </a:lnTo>
                  <a:lnTo>
                    <a:pt x="119497" y="84837"/>
                  </a:lnTo>
                  <a:lnTo>
                    <a:pt x="88240" y="122805"/>
                  </a:lnTo>
                  <a:lnTo>
                    <a:pt x="78729" y="129854"/>
                  </a:lnTo>
                  <a:lnTo>
                    <a:pt x="69916" y="135103"/>
                  </a:lnTo>
                  <a:lnTo>
                    <a:pt x="28393" y="163580"/>
                  </a:lnTo>
                  <a:lnTo>
                    <a:pt x="213" y="182951"/>
                  </a:lnTo>
                  <a:lnTo>
                    <a:pt x="46143" y="183111"/>
                  </a:lnTo>
                  <a:lnTo>
                    <a:pt x="91213" y="184176"/>
                  </a:lnTo>
                  <a:lnTo>
                    <a:pt x="133889" y="191760"/>
                  </a:lnTo>
                  <a:lnTo>
                    <a:pt x="178823" y="199112"/>
                  </a:lnTo>
                  <a:lnTo>
                    <a:pt x="190500" y="20216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SMARTInkShape-1016">
              <a:extLst>
                <a:ext uri="{FF2B5EF4-FFF2-40B4-BE49-F238E27FC236}">
                  <a16:creationId xmlns:a16="http://schemas.microsoft.com/office/drawing/2014/main" id="{BE716FF7-9371-1B05-9F02-10B7B8404F16}"/>
                </a:ext>
              </a:extLst>
            </p:cNvPr>
            <p:cNvSpPr/>
            <p:nvPr>
              <p:custDataLst>
                <p:tags r:id="rId180"/>
              </p:custDataLst>
            </p:nvPr>
          </p:nvSpPr>
          <p:spPr>
            <a:xfrm>
              <a:off x="8877300" y="3571893"/>
              <a:ext cx="2695576" cy="1466833"/>
            </a:xfrm>
            <a:custGeom>
              <a:avLst/>
              <a:gdLst/>
              <a:ahLst/>
              <a:cxnLst/>
              <a:rect l="0" t="0" r="0" b="0"/>
              <a:pathLst>
                <a:path w="2695576" h="1466833">
                  <a:moveTo>
                    <a:pt x="0" y="1343007"/>
                  </a:moveTo>
                  <a:lnTo>
                    <a:pt x="0" y="1343007"/>
                  </a:lnTo>
                  <a:lnTo>
                    <a:pt x="0" y="1351208"/>
                  </a:lnTo>
                  <a:lnTo>
                    <a:pt x="1058" y="1351649"/>
                  </a:lnTo>
                  <a:lnTo>
                    <a:pt x="5057" y="1352140"/>
                  </a:lnTo>
                  <a:lnTo>
                    <a:pt x="10361" y="1355180"/>
                  </a:lnTo>
                  <a:lnTo>
                    <a:pt x="16246" y="1359001"/>
                  </a:lnTo>
                  <a:lnTo>
                    <a:pt x="25509" y="1361151"/>
                  </a:lnTo>
                  <a:lnTo>
                    <a:pt x="31799" y="1361654"/>
                  </a:lnTo>
                  <a:lnTo>
                    <a:pt x="38122" y="1359056"/>
                  </a:lnTo>
                  <a:lnTo>
                    <a:pt x="41290" y="1356881"/>
                  </a:lnTo>
                  <a:lnTo>
                    <a:pt x="64691" y="1350283"/>
                  </a:lnTo>
                  <a:lnTo>
                    <a:pt x="68527" y="1347857"/>
                  </a:lnTo>
                  <a:lnTo>
                    <a:pt x="109302" y="1334628"/>
                  </a:lnTo>
                  <a:lnTo>
                    <a:pt x="155777" y="1308879"/>
                  </a:lnTo>
                  <a:lnTo>
                    <a:pt x="203302" y="1288043"/>
                  </a:lnTo>
                  <a:lnTo>
                    <a:pt x="248081" y="1264965"/>
                  </a:lnTo>
                  <a:lnTo>
                    <a:pt x="287793" y="1237571"/>
                  </a:lnTo>
                  <a:lnTo>
                    <a:pt x="309286" y="1224630"/>
                  </a:lnTo>
                  <a:lnTo>
                    <a:pt x="319494" y="1219487"/>
                  </a:lnTo>
                  <a:lnTo>
                    <a:pt x="362067" y="1180728"/>
                  </a:lnTo>
                  <a:lnTo>
                    <a:pt x="403054" y="1138911"/>
                  </a:lnTo>
                  <a:lnTo>
                    <a:pt x="438791" y="1095304"/>
                  </a:lnTo>
                  <a:lnTo>
                    <a:pt x="476307" y="1054430"/>
                  </a:lnTo>
                  <a:lnTo>
                    <a:pt x="501462" y="1009260"/>
                  </a:lnTo>
                  <a:lnTo>
                    <a:pt x="530291" y="966599"/>
                  </a:lnTo>
                  <a:lnTo>
                    <a:pt x="544944" y="949845"/>
                  </a:lnTo>
                  <a:lnTo>
                    <a:pt x="573546" y="911141"/>
                  </a:lnTo>
                  <a:lnTo>
                    <a:pt x="597030" y="871135"/>
                  </a:lnTo>
                  <a:lnTo>
                    <a:pt x="623153" y="827979"/>
                  </a:lnTo>
                  <a:lnTo>
                    <a:pt x="649107" y="780942"/>
                  </a:lnTo>
                  <a:lnTo>
                    <a:pt x="669339" y="740934"/>
                  </a:lnTo>
                  <a:lnTo>
                    <a:pt x="683744" y="710943"/>
                  </a:lnTo>
                  <a:lnTo>
                    <a:pt x="703151" y="667939"/>
                  </a:lnTo>
                  <a:lnTo>
                    <a:pt x="731703" y="621034"/>
                  </a:lnTo>
                  <a:lnTo>
                    <a:pt x="748333" y="581387"/>
                  </a:lnTo>
                  <a:lnTo>
                    <a:pt x="759597" y="553603"/>
                  </a:lnTo>
                  <a:lnTo>
                    <a:pt x="782863" y="513023"/>
                  </a:lnTo>
                  <a:lnTo>
                    <a:pt x="802744" y="466535"/>
                  </a:lnTo>
                  <a:lnTo>
                    <a:pt x="824595" y="421176"/>
                  </a:lnTo>
                  <a:lnTo>
                    <a:pt x="851017" y="379214"/>
                  </a:lnTo>
                  <a:lnTo>
                    <a:pt x="874604" y="333124"/>
                  </a:lnTo>
                  <a:lnTo>
                    <a:pt x="898097" y="292589"/>
                  </a:lnTo>
                  <a:lnTo>
                    <a:pt x="924706" y="250103"/>
                  </a:lnTo>
                  <a:lnTo>
                    <a:pt x="937562" y="232136"/>
                  </a:lnTo>
                  <a:lnTo>
                    <a:pt x="960973" y="188251"/>
                  </a:lnTo>
                  <a:lnTo>
                    <a:pt x="993723" y="140982"/>
                  </a:lnTo>
                  <a:lnTo>
                    <a:pt x="1023703" y="107005"/>
                  </a:lnTo>
                  <a:lnTo>
                    <a:pt x="1025369" y="103081"/>
                  </a:lnTo>
                  <a:lnTo>
                    <a:pt x="1032863" y="95898"/>
                  </a:lnTo>
                  <a:lnTo>
                    <a:pt x="1077022" y="59135"/>
                  </a:lnTo>
                  <a:lnTo>
                    <a:pt x="1117309" y="35436"/>
                  </a:lnTo>
                  <a:lnTo>
                    <a:pt x="1154825" y="14646"/>
                  </a:lnTo>
                  <a:lnTo>
                    <a:pt x="1199211" y="3412"/>
                  </a:lnTo>
                  <a:lnTo>
                    <a:pt x="1241483" y="183"/>
                  </a:lnTo>
                  <a:lnTo>
                    <a:pt x="1285321" y="0"/>
                  </a:lnTo>
                  <a:lnTo>
                    <a:pt x="1326748" y="2806"/>
                  </a:lnTo>
                  <a:lnTo>
                    <a:pt x="1366477" y="16229"/>
                  </a:lnTo>
                  <a:lnTo>
                    <a:pt x="1413284" y="31781"/>
                  </a:lnTo>
                  <a:lnTo>
                    <a:pt x="1458964" y="58987"/>
                  </a:lnTo>
                  <a:lnTo>
                    <a:pt x="1501362" y="92499"/>
                  </a:lnTo>
                  <a:lnTo>
                    <a:pt x="1546201" y="136533"/>
                  </a:lnTo>
                  <a:lnTo>
                    <a:pt x="1590870" y="175667"/>
                  </a:lnTo>
                  <a:lnTo>
                    <a:pt x="1609901" y="199145"/>
                  </a:lnTo>
                  <a:lnTo>
                    <a:pt x="1625870" y="223277"/>
                  </a:lnTo>
                  <a:lnTo>
                    <a:pt x="1666618" y="269038"/>
                  </a:lnTo>
                  <a:lnTo>
                    <a:pt x="1694591" y="308961"/>
                  </a:lnTo>
                  <a:lnTo>
                    <a:pt x="1720817" y="355198"/>
                  </a:lnTo>
                  <a:lnTo>
                    <a:pt x="1733544" y="376398"/>
                  </a:lnTo>
                  <a:lnTo>
                    <a:pt x="1746248" y="415590"/>
                  </a:lnTo>
                  <a:lnTo>
                    <a:pt x="1766555" y="456492"/>
                  </a:lnTo>
                  <a:lnTo>
                    <a:pt x="1792160" y="499660"/>
                  </a:lnTo>
                  <a:lnTo>
                    <a:pt x="1819885" y="543484"/>
                  </a:lnTo>
                  <a:lnTo>
                    <a:pt x="1843501" y="589550"/>
                  </a:lnTo>
                  <a:lnTo>
                    <a:pt x="1865452" y="629966"/>
                  </a:lnTo>
                  <a:lnTo>
                    <a:pt x="1882920" y="673541"/>
                  </a:lnTo>
                  <a:lnTo>
                    <a:pt x="1906731" y="718468"/>
                  </a:lnTo>
                  <a:lnTo>
                    <a:pt x="1934222" y="765346"/>
                  </a:lnTo>
                  <a:lnTo>
                    <a:pt x="1954046" y="808390"/>
                  </a:lnTo>
                  <a:lnTo>
                    <a:pt x="1974267" y="849533"/>
                  </a:lnTo>
                  <a:lnTo>
                    <a:pt x="2003767" y="896631"/>
                  </a:lnTo>
                  <a:lnTo>
                    <a:pt x="2028892" y="941019"/>
                  </a:lnTo>
                  <a:lnTo>
                    <a:pt x="2054037" y="982722"/>
                  </a:lnTo>
                  <a:lnTo>
                    <a:pt x="2092854" y="1028594"/>
                  </a:lnTo>
                  <a:lnTo>
                    <a:pt x="2118631" y="1065908"/>
                  </a:lnTo>
                  <a:lnTo>
                    <a:pt x="2162451" y="1106756"/>
                  </a:lnTo>
                  <a:lnTo>
                    <a:pt x="2196718" y="1152754"/>
                  </a:lnTo>
                  <a:lnTo>
                    <a:pt x="2213762" y="1176505"/>
                  </a:lnTo>
                  <a:lnTo>
                    <a:pt x="2229361" y="1219286"/>
                  </a:lnTo>
                  <a:lnTo>
                    <a:pt x="2251106" y="1266783"/>
                  </a:lnTo>
                  <a:lnTo>
                    <a:pt x="2265898" y="1289654"/>
                  </a:lnTo>
                  <a:lnTo>
                    <a:pt x="2307713" y="1320641"/>
                  </a:lnTo>
                  <a:lnTo>
                    <a:pt x="2336345" y="1340784"/>
                  </a:lnTo>
                  <a:lnTo>
                    <a:pt x="2382145" y="1365102"/>
                  </a:lnTo>
                  <a:lnTo>
                    <a:pt x="2429034" y="1395344"/>
                  </a:lnTo>
                  <a:lnTo>
                    <a:pt x="2440587" y="1399076"/>
                  </a:lnTo>
                  <a:lnTo>
                    <a:pt x="2486389" y="1422464"/>
                  </a:lnTo>
                  <a:lnTo>
                    <a:pt x="2497892" y="1426875"/>
                  </a:lnTo>
                  <a:lnTo>
                    <a:pt x="2517807" y="1429423"/>
                  </a:lnTo>
                  <a:lnTo>
                    <a:pt x="2536412" y="1436885"/>
                  </a:lnTo>
                  <a:lnTo>
                    <a:pt x="2557187" y="1438221"/>
                  </a:lnTo>
                  <a:lnTo>
                    <a:pt x="2558867" y="1439291"/>
                  </a:lnTo>
                  <a:lnTo>
                    <a:pt x="2559986" y="1441064"/>
                  </a:lnTo>
                  <a:lnTo>
                    <a:pt x="2560733" y="1443303"/>
                  </a:lnTo>
                  <a:lnTo>
                    <a:pt x="2562288" y="1443738"/>
                  </a:lnTo>
                  <a:lnTo>
                    <a:pt x="2566839" y="1441399"/>
                  </a:lnTo>
                  <a:lnTo>
                    <a:pt x="2569534" y="1441410"/>
                  </a:lnTo>
                  <a:lnTo>
                    <a:pt x="2584577" y="1446734"/>
                  </a:lnTo>
                  <a:lnTo>
                    <a:pt x="2630887" y="1447781"/>
                  </a:lnTo>
                  <a:lnTo>
                    <a:pt x="2665237" y="1447782"/>
                  </a:lnTo>
                  <a:lnTo>
                    <a:pt x="2675046" y="1455983"/>
                  </a:lnTo>
                  <a:lnTo>
                    <a:pt x="2681143" y="1456915"/>
                  </a:lnTo>
                  <a:lnTo>
                    <a:pt x="2682779" y="1458103"/>
                  </a:lnTo>
                  <a:lnTo>
                    <a:pt x="2683870" y="1459955"/>
                  </a:lnTo>
                  <a:lnTo>
                    <a:pt x="2685619" y="1465474"/>
                  </a:lnTo>
                  <a:lnTo>
                    <a:pt x="2688682" y="1466228"/>
                  </a:lnTo>
                  <a:lnTo>
                    <a:pt x="2695575" y="146683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2" name="SMARTInkShape-1017">
            <a:extLst>
              <a:ext uri="{FF2B5EF4-FFF2-40B4-BE49-F238E27FC236}">
                <a16:creationId xmlns:a16="http://schemas.microsoft.com/office/drawing/2014/main" id="{8910BF2F-F50B-29C4-1721-D84D02A4AC79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0135822" y="5400675"/>
            <a:ext cx="197697" cy="196616"/>
          </a:xfrm>
          <a:custGeom>
            <a:avLst/>
            <a:gdLst/>
            <a:ahLst/>
            <a:cxnLst/>
            <a:rect l="0" t="0" r="0" b="0"/>
            <a:pathLst>
              <a:path w="197697" h="196616">
                <a:moveTo>
                  <a:pt x="65453" y="47625"/>
                </a:moveTo>
                <a:lnTo>
                  <a:pt x="65453" y="47625"/>
                </a:lnTo>
                <a:lnTo>
                  <a:pt x="65453" y="42569"/>
                </a:lnTo>
                <a:lnTo>
                  <a:pt x="68277" y="37264"/>
                </a:lnTo>
                <a:lnTo>
                  <a:pt x="78710" y="25235"/>
                </a:lnTo>
                <a:lnTo>
                  <a:pt x="81929" y="16154"/>
                </a:lnTo>
                <a:lnTo>
                  <a:pt x="83995" y="3191"/>
                </a:lnTo>
                <a:lnTo>
                  <a:pt x="82047" y="2127"/>
                </a:lnTo>
                <a:lnTo>
                  <a:pt x="74240" y="946"/>
                </a:lnTo>
                <a:lnTo>
                  <a:pt x="57943" y="5336"/>
                </a:lnTo>
                <a:lnTo>
                  <a:pt x="34653" y="18397"/>
                </a:lnTo>
                <a:lnTo>
                  <a:pt x="12700" y="40728"/>
                </a:lnTo>
                <a:lnTo>
                  <a:pt x="4966" y="61141"/>
                </a:lnTo>
                <a:lnTo>
                  <a:pt x="0" y="98625"/>
                </a:lnTo>
                <a:lnTo>
                  <a:pt x="4195" y="124825"/>
                </a:lnTo>
                <a:lnTo>
                  <a:pt x="17199" y="152696"/>
                </a:lnTo>
                <a:lnTo>
                  <a:pt x="28485" y="165937"/>
                </a:lnTo>
                <a:lnTo>
                  <a:pt x="58033" y="188118"/>
                </a:lnTo>
                <a:lnTo>
                  <a:pt x="78736" y="194733"/>
                </a:lnTo>
                <a:lnTo>
                  <a:pt x="102048" y="196615"/>
                </a:lnTo>
                <a:lnTo>
                  <a:pt x="148928" y="191514"/>
                </a:lnTo>
                <a:lnTo>
                  <a:pt x="167327" y="185744"/>
                </a:lnTo>
                <a:lnTo>
                  <a:pt x="186186" y="167219"/>
                </a:lnTo>
                <a:lnTo>
                  <a:pt x="193195" y="147698"/>
                </a:lnTo>
                <a:lnTo>
                  <a:pt x="197696" y="110784"/>
                </a:lnTo>
                <a:lnTo>
                  <a:pt x="190979" y="76564"/>
                </a:lnTo>
                <a:lnTo>
                  <a:pt x="185448" y="61898"/>
                </a:lnTo>
                <a:lnTo>
                  <a:pt x="176639" y="51146"/>
                </a:lnTo>
                <a:lnTo>
                  <a:pt x="144202" y="24168"/>
                </a:lnTo>
                <a:lnTo>
                  <a:pt x="112465" y="11960"/>
                </a:lnTo>
                <a:lnTo>
                  <a:pt x="106319" y="11148"/>
                </a:lnTo>
                <a:lnTo>
                  <a:pt x="102223" y="9549"/>
                </a:lnTo>
                <a:lnTo>
                  <a:pt x="99491" y="7424"/>
                </a:lnTo>
                <a:lnTo>
                  <a:pt x="94028" y="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2" name="SMARTInkShape-Group200">
            <a:extLst>
              <a:ext uri="{FF2B5EF4-FFF2-40B4-BE49-F238E27FC236}">
                <a16:creationId xmlns:a16="http://schemas.microsoft.com/office/drawing/2014/main" id="{F702ECA5-D868-AC54-20F7-014E7C3ABD67}"/>
              </a:ext>
            </a:extLst>
          </p:cNvPr>
          <p:cNvGrpSpPr/>
          <p:nvPr/>
        </p:nvGrpSpPr>
        <p:grpSpPr>
          <a:xfrm>
            <a:off x="9058275" y="4023587"/>
            <a:ext cx="914401" cy="1527307"/>
            <a:chOff x="9058275" y="4023587"/>
            <a:chExt cx="914401" cy="1527307"/>
          </a:xfrm>
        </p:grpSpPr>
        <p:sp>
          <p:nvSpPr>
            <p:cNvPr id="153" name="SMARTInkShape-1018">
              <a:extLst>
                <a:ext uri="{FF2B5EF4-FFF2-40B4-BE49-F238E27FC236}">
                  <a16:creationId xmlns:a16="http://schemas.microsoft.com/office/drawing/2014/main" id="{CC17B88B-BBD1-F17F-8E17-8954A9FB0DC5}"/>
                </a:ext>
              </a:extLst>
            </p:cNvPr>
            <p:cNvSpPr/>
            <p:nvPr>
              <p:custDataLst>
                <p:tags r:id="rId141"/>
              </p:custDataLst>
            </p:nvPr>
          </p:nvSpPr>
          <p:spPr>
            <a:xfrm>
              <a:off x="9248775" y="5010150"/>
              <a:ext cx="47626" cy="19051"/>
            </a:xfrm>
            <a:custGeom>
              <a:avLst/>
              <a:gdLst/>
              <a:ahLst/>
              <a:cxnLst/>
              <a:rect l="0" t="0" r="0" b="0"/>
              <a:pathLst>
                <a:path w="47626" h="19051">
                  <a:moveTo>
                    <a:pt x="47625" y="0"/>
                  </a:moveTo>
                  <a:lnTo>
                    <a:pt x="47625" y="0"/>
                  </a:lnTo>
                  <a:lnTo>
                    <a:pt x="34368" y="0"/>
                  </a:lnTo>
                  <a:lnTo>
                    <a:pt x="20179" y="5056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SMARTInkShape-1019">
              <a:extLst>
                <a:ext uri="{FF2B5EF4-FFF2-40B4-BE49-F238E27FC236}">
                  <a16:creationId xmlns:a16="http://schemas.microsoft.com/office/drawing/2014/main" id="{E57E1DD5-719D-69E4-E097-95C8DB6E95EC}"/>
                </a:ext>
              </a:extLst>
            </p:cNvPr>
            <p:cNvSpPr/>
            <p:nvPr>
              <p:custDataLst>
                <p:tags r:id="rId142"/>
              </p:custDataLst>
            </p:nvPr>
          </p:nvSpPr>
          <p:spPr>
            <a:xfrm>
              <a:off x="9344025" y="4905375"/>
              <a:ext cx="28576" cy="19051"/>
            </a:xfrm>
            <a:custGeom>
              <a:avLst/>
              <a:gdLst/>
              <a:ahLst/>
              <a:cxnLst/>
              <a:rect l="0" t="0" r="0" b="0"/>
              <a:pathLst>
                <a:path w="28576" h="19051">
                  <a:moveTo>
                    <a:pt x="28575" y="0"/>
                  </a:moveTo>
                  <a:lnTo>
                    <a:pt x="28575" y="0"/>
                  </a:lnTo>
                  <a:lnTo>
                    <a:pt x="8937" y="7604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SMARTInkShape-1020">
              <a:extLst>
                <a:ext uri="{FF2B5EF4-FFF2-40B4-BE49-F238E27FC236}">
                  <a16:creationId xmlns:a16="http://schemas.microsoft.com/office/drawing/2014/main" id="{8A83CD2C-4EDB-72CD-6B82-928B950FD74A}"/>
                </a:ext>
              </a:extLst>
            </p:cNvPr>
            <p:cNvSpPr/>
            <p:nvPr>
              <p:custDataLst>
                <p:tags r:id="rId143"/>
              </p:custDataLst>
            </p:nvPr>
          </p:nvSpPr>
          <p:spPr>
            <a:xfrm>
              <a:off x="9439275" y="4781550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0"/>
                  </a:moveTo>
                  <a:lnTo>
                    <a:pt x="0" y="0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SMARTInkShape-1021">
              <a:extLst>
                <a:ext uri="{FF2B5EF4-FFF2-40B4-BE49-F238E27FC236}">
                  <a16:creationId xmlns:a16="http://schemas.microsoft.com/office/drawing/2014/main" id="{0633A0F2-A62D-6A38-AB9F-BC3D540B1F2B}"/>
                </a:ext>
              </a:extLst>
            </p:cNvPr>
            <p:cNvSpPr/>
            <p:nvPr>
              <p:custDataLst>
                <p:tags r:id="rId144"/>
              </p:custDataLst>
            </p:nvPr>
          </p:nvSpPr>
          <p:spPr>
            <a:xfrm>
              <a:off x="9548971" y="4514850"/>
              <a:ext cx="14130" cy="47626"/>
            </a:xfrm>
            <a:custGeom>
              <a:avLst/>
              <a:gdLst/>
              <a:ahLst/>
              <a:cxnLst/>
              <a:rect l="0" t="0" r="0" b="0"/>
              <a:pathLst>
                <a:path w="14130" h="47626">
                  <a:moveTo>
                    <a:pt x="14129" y="47625"/>
                  </a:moveTo>
                  <a:lnTo>
                    <a:pt x="14129" y="47625"/>
                  </a:lnTo>
                  <a:lnTo>
                    <a:pt x="872" y="26166"/>
                  </a:lnTo>
                  <a:lnTo>
                    <a:pt x="0" y="21677"/>
                  </a:lnTo>
                  <a:lnTo>
                    <a:pt x="4604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SMARTInkShape-1022">
              <a:extLst>
                <a:ext uri="{FF2B5EF4-FFF2-40B4-BE49-F238E27FC236}">
                  <a16:creationId xmlns:a16="http://schemas.microsoft.com/office/drawing/2014/main" id="{952C9342-240A-61E4-A8B0-99201F9CF328}"/>
                </a:ext>
              </a:extLst>
            </p:cNvPr>
            <p:cNvSpPr/>
            <p:nvPr>
              <p:custDataLst>
                <p:tags r:id="rId145"/>
              </p:custDataLst>
            </p:nvPr>
          </p:nvSpPr>
          <p:spPr>
            <a:xfrm>
              <a:off x="9596596" y="4686300"/>
              <a:ext cx="14130" cy="19051"/>
            </a:xfrm>
            <a:custGeom>
              <a:avLst/>
              <a:gdLst/>
              <a:ahLst/>
              <a:cxnLst/>
              <a:rect l="0" t="0" r="0" b="0"/>
              <a:pathLst>
                <a:path w="14130" h="19051">
                  <a:moveTo>
                    <a:pt x="14129" y="19050"/>
                  </a:moveTo>
                  <a:lnTo>
                    <a:pt x="14129" y="19050"/>
                  </a:lnTo>
                  <a:lnTo>
                    <a:pt x="9072" y="13993"/>
                  </a:lnTo>
                  <a:lnTo>
                    <a:pt x="3768" y="11511"/>
                  </a:lnTo>
                  <a:lnTo>
                    <a:pt x="872" y="10849"/>
                  </a:lnTo>
                  <a:lnTo>
                    <a:pt x="0" y="9349"/>
                  </a:lnTo>
                  <a:lnTo>
                    <a:pt x="4604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SMARTInkShape-1023">
              <a:extLst>
                <a:ext uri="{FF2B5EF4-FFF2-40B4-BE49-F238E27FC236}">
                  <a16:creationId xmlns:a16="http://schemas.microsoft.com/office/drawing/2014/main" id="{2D82D230-736E-55FC-1F41-AC1B52103ED7}"/>
                </a:ext>
              </a:extLst>
            </p:cNvPr>
            <p:cNvSpPr/>
            <p:nvPr>
              <p:custDataLst>
                <p:tags r:id="rId146"/>
              </p:custDataLst>
            </p:nvPr>
          </p:nvSpPr>
          <p:spPr>
            <a:xfrm>
              <a:off x="9601591" y="5010150"/>
              <a:ext cx="18660" cy="1"/>
            </a:xfrm>
            <a:custGeom>
              <a:avLst/>
              <a:gdLst/>
              <a:ahLst/>
              <a:cxnLst/>
              <a:rect l="0" t="0" r="0" b="0"/>
              <a:pathLst>
                <a:path w="18660" h="1">
                  <a:moveTo>
                    <a:pt x="9134" y="0"/>
                  </a:moveTo>
                  <a:lnTo>
                    <a:pt x="9134" y="0"/>
                  </a:lnTo>
                  <a:lnTo>
                    <a:pt x="0" y="0"/>
                  </a:lnTo>
                  <a:lnTo>
                    <a:pt x="18659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SMARTInkShape-1024">
              <a:extLst>
                <a:ext uri="{FF2B5EF4-FFF2-40B4-BE49-F238E27FC236}">
                  <a16:creationId xmlns:a16="http://schemas.microsoft.com/office/drawing/2014/main" id="{C2DC10C2-A3C3-1911-ECE6-885AB6377D91}"/>
                </a:ext>
              </a:extLst>
            </p:cNvPr>
            <p:cNvSpPr/>
            <p:nvPr>
              <p:custDataLst>
                <p:tags r:id="rId147"/>
              </p:custDataLst>
            </p:nvPr>
          </p:nvSpPr>
          <p:spPr>
            <a:xfrm>
              <a:off x="9499771" y="5019675"/>
              <a:ext cx="34755" cy="9526"/>
            </a:xfrm>
            <a:custGeom>
              <a:avLst/>
              <a:gdLst/>
              <a:ahLst/>
              <a:cxnLst/>
              <a:rect l="0" t="0" r="0" b="0"/>
              <a:pathLst>
                <a:path w="34755" h="9526">
                  <a:moveTo>
                    <a:pt x="34754" y="9525"/>
                  </a:moveTo>
                  <a:lnTo>
                    <a:pt x="34754" y="9525"/>
                  </a:lnTo>
                  <a:lnTo>
                    <a:pt x="19546" y="2980"/>
                  </a:lnTo>
                  <a:lnTo>
                    <a:pt x="87" y="392"/>
                  </a:lnTo>
                  <a:lnTo>
                    <a:pt x="0" y="262"/>
                  </a:lnTo>
                  <a:lnTo>
                    <a:pt x="6179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SMARTInkShape-1025">
              <a:extLst>
                <a:ext uri="{FF2B5EF4-FFF2-40B4-BE49-F238E27FC236}">
                  <a16:creationId xmlns:a16="http://schemas.microsoft.com/office/drawing/2014/main" id="{A443C8D0-AE4B-59B5-BE60-C66054AB1767}"/>
                </a:ext>
              </a:extLst>
            </p:cNvPr>
            <p:cNvSpPr/>
            <p:nvPr>
              <p:custDataLst>
                <p:tags r:id="rId148"/>
              </p:custDataLst>
            </p:nvPr>
          </p:nvSpPr>
          <p:spPr>
            <a:xfrm>
              <a:off x="9061314" y="4972050"/>
              <a:ext cx="25537" cy="19051"/>
            </a:xfrm>
            <a:custGeom>
              <a:avLst/>
              <a:gdLst/>
              <a:ahLst/>
              <a:cxnLst/>
              <a:rect l="0" t="0" r="0" b="0"/>
              <a:pathLst>
                <a:path w="25537" h="19051">
                  <a:moveTo>
                    <a:pt x="25536" y="0"/>
                  </a:moveTo>
                  <a:lnTo>
                    <a:pt x="25536" y="0"/>
                  </a:lnTo>
                  <a:lnTo>
                    <a:pt x="20479" y="5056"/>
                  </a:lnTo>
                  <a:lnTo>
                    <a:pt x="12352" y="7539"/>
                  </a:lnTo>
                  <a:lnTo>
                    <a:pt x="0" y="9133"/>
                  </a:lnTo>
                  <a:lnTo>
                    <a:pt x="46" y="10321"/>
                  </a:lnTo>
                  <a:lnTo>
                    <a:pt x="6486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SMARTInkShape-1026">
              <a:extLst>
                <a:ext uri="{FF2B5EF4-FFF2-40B4-BE49-F238E27FC236}">
                  <a16:creationId xmlns:a16="http://schemas.microsoft.com/office/drawing/2014/main" id="{904E2C61-A094-B809-5F5A-11789998EAE3}"/>
                </a:ext>
              </a:extLst>
            </p:cNvPr>
            <p:cNvSpPr/>
            <p:nvPr>
              <p:custDataLst>
                <p:tags r:id="rId149"/>
              </p:custDataLst>
            </p:nvPr>
          </p:nvSpPr>
          <p:spPr>
            <a:xfrm>
              <a:off x="9058275" y="4914900"/>
              <a:ext cx="38101" cy="19051"/>
            </a:xfrm>
            <a:custGeom>
              <a:avLst/>
              <a:gdLst/>
              <a:ahLst/>
              <a:cxnLst/>
              <a:rect l="0" t="0" r="0" b="0"/>
              <a:pathLst>
                <a:path w="38101" h="19051">
                  <a:moveTo>
                    <a:pt x="38100" y="0"/>
                  </a:moveTo>
                  <a:lnTo>
                    <a:pt x="38100" y="0"/>
                  </a:lnTo>
                  <a:lnTo>
                    <a:pt x="29437" y="7604"/>
                  </a:lnTo>
                  <a:lnTo>
                    <a:pt x="15308" y="15188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SMARTInkShape-1027">
              <a:extLst>
                <a:ext uri="{FF2B5EF4-FFF2-40B4-BE49-F238E27FC236}">
                  <a16:creationId xmlns:a16="http://schemas.microsoft.com/office/drawing/2014/main" id="{7D569965-8C66-1FDF-117A-E3047435DF29}"/>
                </a:ext>
              </a:extLst>
            </p:cNvPr>
            <p:cNvSpPr/>
            <p:nvPr>
              <p:custDataLst>
                <p:tags r:id="rId150"/>
              </p:custDataLst>
            </p:nvPr>
          </p:nvSpPr>
          <p:spPr>
            <a:xfrm>
              <a:off x="9372600" y="48196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9525" y="5057"/>
                  </a:lnTo>
                  <a:lnTo>
                    <a:pt x="8467" y="6546"/>
                  </a:lnTo>
                  <a:lnTo>
                    <a:pt x="6703" y="7539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SMARTInkShape-1028">
              <a:extLst>
                <a:ext uri="{FF2B5EF4-FFF2-40B4-BE49-F238E27FC236}">
                  <a16:creationId xmlns:a16="http://schemas.microsoft.com/office/drawing/2014/main" id="{D62147B2-47B4-F977-6F81-A15E83B47D65}"/>
                </a:ext>
              </a:extLst>
            </p:cNvPr>
            <p:cNvSpPr/>
            <p:nvPr>
              <p:custDataLst>
                <p:tags r:id="rId151"/>
              </p:custDataLst>
            </p:nvPr>
          </p:nvSpPr>
          <p:spPr>
            <a:xfrm>
              <a:off x="9582150" y="460057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28575"/>
                  </a:moveTo>
                  <a:lnTo>
                    <a:pt x="9525" y="28575"/>
                  </a:lnTo>
                  <a:lnTo>
                    <a:pt x="4468" y="23518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SMARTInkShape-1029">
              <a:extLst>
                <a:ext uri="{FF2B5EF4-FFF2-40B4-BE49-F238E27FC236}">
                  <a16:creationId xmlns:a16="http://schemas.microsoft.com/office/drawing/2014/main" id="{3C0C5583-A38C-C9AB-67ED-77AE74DBB3A4}"/>
                </a:ext>
              </a:extLst>
            </p:cNvPr>
            <p:cNvSpPr/>
            <p:nvPr>
              <p:custDataLst>
                <p:tags r:id="rId152"/>
              </p:custDataLst>
            </p:nvPr>
          </p:nvSpPr>
          <p:spPr>
            <a:xfrm>
              <a:off x="9591675" y="4781550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28575"/>
                  </a:moveTo>
                  <a:lnTo>
                    <a:pt x="9525" y="28575"/>
                  </a:lnTo>
                  <a:lnTo>
                    <a:pt x="1324" y="12173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SMARTInkShape-1030">
              <a:extLst>
                <a:ext uri="{FF2B5EF4-FFF2-40B4-BE49-F238E27FC236}">
                  <a16:creationId xmlns:a16="http://schemas.microsoft.com/office/drawing/2014/main" id="{C79AE570-FA14-E8A0-A4BA-6B5535AB6576}"/>
                </a:ext>
              </a:extLst>
            </p:cNvPr>
            <p:cNvSpPr/>
            <p:nvPr>
              <p:custDataLst>
                <p:tags r:id="rId153"/>
              </p:custDataLst>
            </p:nvPr>
          </p:nvSpPr>
          <p:spPr>
            <a:xfrm>
              <a:off x="9431735" y="5029200"/>
              <a:ext cx="7541" cy="9526"/>
            </a:xfrm>
            <a:custGeom>
              <a:avLst/>
              <a:gdLst/>
              <a:ahLst/>
              <a:cxnLst/>
              <a:rect l="0" t="0" r="0" b="0"/>
              <a:pathLst>
                <a:path w="7541" h="9526">
                  <a:moveTo>
                    <a:pt x="7540" y="0"/>
                  </a:moveTo>
                  <a:lnTo>
                    <a:pt x="7540" y="0"/>
                  </a:lnTo>
                  <a:lnTo>
                    <a:pt x="2483" y="0"/>
                  </a:lnTo>
                  <a:lnTo>
                    <a:pt x="994" y="1058"/>
                  </a:lnTo>
                  <a:lnTo>
                    <a:pt x="0" y="2822"/>
                  </a:lnTo>
                  <a:lnTo>
                    <a:pt x="754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SMARTInkShape-1031">
              <a:extLst>
                <a:ext uri="{FF2B5EF4-FFF2-40B4-BE49-F238E27FC236}">
                  <a16:creationId xmlns:a16="http://schemas.microsoft.com/office/drawing/2014/main" id="{E0B5E167-5972-1BB4-5160-81C348F6C5DD}"/>
                </a:ext>
              </a:extLst>
            </p:cNvPr>
            <p:cNvSpPr/>
            <p:nvPr>
              <p:custDataLst>
                <p:tags r:id="rId154"/>
              </p:custDataLst>
            </p:nvPr>
          </p:nvSpPr>
          <p:spPr>
            <a:xfrm>
              <a:off x="9392974" y="4933950"/>
              <a:ext cx="8202" cy="9526"/>
            </a:xfrm>
            <a:custGeom>
              <a:avLst/>
              <a:gdLst/>
              <a:ahLst/>
              <a:cxnLst/>
              <a:rect l="0" t="0" r="0" b="0"/>
              <a:pathLst>
                <a:path w="8202" h="9526">
                  <a:moveTo>
                    <a:pt x="8201" y="9525"/>
                  </a:moveTo>
                  <a:lnTo>
                    <a:pt x="8201" y="9525"/>
                  </a:lnTo>
                  <a:lnTo>
                    <a:pt x="8201" y="4469"/>
                  </a:lnTo>
                  <a:lnTo>
                    <a:pt x="7143" y="2980"/>
                  </a:lnTo>
                  <a:lnTo>
                    <a:pt x="5379" y="1986"/>
                  </a:lnTo>
                  <a:lnTo>
                    <a:pt x="0" y="392"/>
                  </a:lnTo>
                  <a:lnTo>
                    <a:pt x="8201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SMARTInkShape-1032">
              <a:extLst>
                <a:ext uri="{FF2B5EF4-FFF2-40B4-BE49-F238E27FC236}">
                  <a16:creationId xmlns:a16="http://schemas.microsoft.com/office/drawing/2014/main" id="{55B1E874-A35C-A4F0-36F5-07B0E89B9B1F}"/>
                </a:ext>
              </a:extLst>
            </p:cNvPr>
            <p:cNvSpPr/>
            <p:nvPr>
              <p:custDataLst>
                <p:tags r:id="rId155"/>
              </p:custDataLst>
            </p:nvPr>
          </p:nvSpPr>
          <p:spPr>
            <a:xfrm>
              <a:off x="9897029" y="5372111"/>
              <a:ext cx="75647" cy="178783"/>
            </a:xfrm>
            <a:custGeom>
              <a:avLst/>
              <a:gdLst/>
              <a:ahLst/>
              <a:cxnLst/>
              <a:rect l="0" t="0" r="0" b="0"/>
              <a:pathLst>
                <a:path w="75647" h="178783">
                  <a:moveTo>
                    <a:pt x="37546" y="28564"/>
                  </a:moveTo>
                  <a:lnTo>
                    <a:pt x="37546" y="28564"/>
                  </a:lnTo>
                  <a:lnTo>
                    <a:pt x="46956" y="19155"/>
                  </a:lnTo>
                  <a:lnTo>
                    <a:pt x="47068" y="4853"/>
                  </a:lnTo>
                  <a:lnTo>
                    <a:pt x="46011" y="3231"/>
                  </a:lnTo>
                  <a:lnTo>
                    <a:pt x="44247" y="2151"/>
                  </a:lnTo>
                  <a:lnTo>
                    <a:pt x="37937" y="115"/>
                  </a:lnTo>
                  <a:lnTo>
                    <a:pt x="24323" y="0"/>
                  </a:lnTo>
                  <a:lnTo>
                    <a:pt x="18263" y="2816"/>
                  </a:lnTo>
                  <a:lnTo>
                    <a:pt x="15166" y="5049"/>
                  </a:lnTo>
                  <a:lnTo>
                    <a:pt x="5750" y="18304"/>
                  </a:lnTo>
                  <a:lnTo>
                    <a:pt x="1315" y="35638"/>
                  </a:lnTo>
                  <a:lnTo>
                    <a:pt x="0" y="54178"/>
                  </a:lnTo>
                  <a:lnTo>
                    <a:pt x="2515" y="63937"/>
                  </a:lnTo>
                  <a:lnTo>
                    <a:pt x="4667" y="68022"/>
                  </a:lnTo>
                  <a:lnTo>
                    <a:pt x="15523" y="75381"/>
                  </a:lnTo>
                  <a:lnTo>
                    <a:pt x="22866" y="78826"/>
                  </a:lnTo>
                  <a:lnTo>
                    <a:pt x="28817" y="80063"/>
                  </a:lnTo>
                  <a:lnTo>
                    <a:pt x="38252" y="78616"/>
                  </a:lnTo>
                  <a:lnTo>
                    <a:pt x="49514" y="71852"/>
                  </a:lnTo>
                  <a:lnTo>
                    <a:pt x="53449" y="60503"/>
                  </a:lnTo>
                  <a:lnTo>
                    <a:pt x="56257" y="46992"/>
                  </a:lnTo>
                  <a:lnTo>
                    <a:pt x="65988" y="19663"/>
                  </a:lnTo>
                  <a:lnTo>
                    <a:pt x="66120" y="65032"/>
                  </a:lnTo>
                  <a:lnTo>
                    <a:pt x="68945" y="110520"/>
                  </a:lnTo>
                  <a:lnTo>
                    <a:pt x="74763" y="151031"/>
                  </a:lnTo>
                  <a:lnTo>
                    <a:pt x="75611" y="178782"/>
                  </a:lnTo>
                  <a:lnTo>
                    <a:pt x="75646" y="17143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SMARTInkShape-1033">
              <a:extLst>
                <a:ext uri="{FF2B5EF4-FFF2-40B4-BE49-F238E27FC236}">
                  <a16:creationId xmlns:a16="http://schemas.microsoft.com/office/drawing/2014/main" id="{31BB4A9D-82BE-9B8D-A564-EB275A79E5FE}"/>
                </a:ext>
              </a:extLst>
            </p:cNvPr>
            <p:cNvSpPr/>
            <p:nvPr>
              <p:custDataLst>
                <p:tags r:id="rId156"/>
              </p:custDataLst>
            </p:nvPr>
          </p:nvSpPr>
          <p:spPr>
            <a:xfrm>
              <a:off x="9735141" y="5400675"/>
              <a:ext cx="111698" cy="141622"/>
            </a:xfrm>
            <a:custGeom>
              <a:avLst/>
              <a:gdLst/>
              <a:ahLst/>
              <a:cxnLst/>
              <a:rect l="0" t="0" r="0" b="0"/>
              <a:pathLst>
                <a:path w="111698" h="141622">
                  <a:moveTo>
                    <a:pt x="56559" y="19050"/>
                  </a:moveTo>
                  <a:lnTo>
                    <a:pt x="56559" y="19050"/>
                  </a:lnTo>
                  <a:lnTo>
                    <a:pt x="56559" y="5793"/>
                  </a:lnTo>
                  <a:lnTo>
                    <a:pt x="57617" y="3862"/>
                  </a:lnTo>
                  <a:lnTo>
                    <a:pt x="59383" y="2575"/>
                  </a:lnTo>
                  <a:lnTo>
                    <a:pt x="64761" y="508"/>
                  </a:lnTo>
                  <a:lnTo>
                    <a:pt x="62673" y="225"/>
                  </a:lnTo>
                  <a:lnTo>
                    <a:pt x="43407" y="4"/>
                  </a:lnTo>
                  <a:lnTo>
                    <a:pt x="29144" y="5058"/>
                  </a:lnTo>
                  <a:lnTo>
                    <a:pt x="20385" y="13184"/>
                  </a:lnTo>
                  <a:lnTo>
                    <a:pt x="3896" y="34153"/>
                  </a:lnTo>
                  <a:lnTo>
                    <a:pt x="738" y="44221"/>
                  </a:lnTo>
                  <a:lnTo>
                    <a:pt x="0" y="50699"/>
                  </a:lnTo>
                  <a:lnTo>
                    <a:pt x="1918" y="53907"/>
                  </a:lnTo>
                  <a:lnTo>
                    <a:pt x="9697" y="60294"/>
                  </a:lnTo>
                  <a:lnTo>
                    <a:pt x="17387" y="63840"/>
                  </a:lnTo>
                  <a:lnTo>
                    <a:pt x="53879" y="79767"/>
                  </a:lnTo>
                  <a:lnTo>
                    <a:pt x="100024" y="111132"/>
                  </a:lnTo>
                  <a:lnTo>
                    <a:pt x="109184" y="120652"/>
                  </a:lnTo>
                  <a:lnTo>
                    <a:pt x="111697" y="127001"/>
                  </a:lnTo>
                  <a:lnTo>
                    <a:pt x="111309" y="130175"/>
                  </a:lnTo>
                  <a:lnTo>
                    <a:pt x="108056" y="136525"/>
                  </a:lnTo>
                  <a:lnTo>
                    <a:pt x="104649" y="138642"/>
                  </a:lnTo>
                  <a:lnTo>
                    <a:pt x="89741" y="141621"/>
                  </a:lnTo>
                  <a:lnTo>
                    <a:pt x="71917" y="141444"/>
                  </a:lnTo>
                  <a:lnTo>
                    <a:pt x="35560" y="129569"/>
                  </a:lnTo>
                  <a:lnTo>
                    <a:pt x="23237" y="120733"/>
                  </a:lnTo>
                  <a:lnTo>
                    <a:pt x="6702" y="102870"/>
                  </a:lnTo>
                  <a:lnTo>
                    <a:pt x="5330" y="98214"/>
                  </a:lnTo>
                  <a:lnTo>
                    <a:pt x="6626" y="87395"/>
                  </a:lnTo>
                  <a:lnTo>
                    <a:pt x="9513" y="83663"/>
                  </a:lnTo>
                  <a:lnTo>
                    <a:pt x="53655" y="63234"/>
                  </a:lnTo>
                  <a:lnTo>
                    <a:pt x="78250" y="44426"/>
                  </a:lnTo>
                  <a:lnTo>
                    <a:pt x="79486" y="40201"/>
                  </a:lnTo>
                  <a:lnTo>
                    <a:pt x="76328" y="17197"/>
                  </a:lnTo>
                  <a:lnTo>
                    <a:pt x="73107" y="10113"/>
                  </a:lnTo>
                  <a:lnTo>
                    <a:pt x="70766" y="6742"/>
                  </a:lnTo>
                  <a:lnTo>
                    <a:pt x="67089" y="4494"/>
                  </a:lnTo>
                  <a:lnTo>
                    <a:pt x="37509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SMARTInkShape-1034">
              <a:extLst>
                <a:ext uri="{FF2B5EF4-FFF2-40B4-BE49-F238E27FC236}">
                  <a16:creationId xmlns:a16="http://schemas.microsoft.com/office/drawing/2014/main" id="{4F2E6F39-C65E-81D0-B852-1A533CB2DF80}"/>
                </a:ext>
              </a:extLst>
            </p:cNvPr>
            <p:cNvSpPr/>
            <p:nvPr>
              <p:custDataLst>
                <p:tags r:id="rId157"/>
              </p:custDataLst>
            </p:nvPr>
          </p:nvSpPr>
          <p:spPr>
            <a:xfrm>
              <a:off x="9662387" y="5514975"/>
              <a:ext cx="5489" cy="9526"/>
            </a:xfrm>
            <a:custGeom>
              <a:avLst/>
              <a:gdLst/>
              <a:ahLst/>
              <a:cxnLst/>
              <a:rect l="0" t="0" r="0" b="0"/>
              <a:pathLst>
                <a:path w="5489" h="9526">
                  <a:moveTo>
                    <a:pt x="5488" y="9525"/>
                  </a:moveTo>
                  <a:lnTo>
                    <a:pt x="5488" y="9525"/>
                  </a:lnTo>
                  <a:lnTo>
                    <a:pt x="5488" y="1324"/>
                  </a:lnTo>
                  <a:lnTo>
                    <a:pt x="4430" y="883"/>
                  </a:lnTo>
                  <a:lnTo>
                    <a:pt x="0" y="262"/>
                  </a:lnTo>
                  <a:lnTo>
                    <a:pt x="5488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SMARTInkShape-1035">
              <a:extLst>
                <a:ext uri="{FF2B5EF4-FFF2-40B4-BE49-F238E27FC236}">
                  <a16:creationId xmlns:a16="http://schemas.microsoft.com/office/drawing/2014/main" id="{4C8FEE6A-77F9-879B-C387-1728C43D58E6}"/>
                </a:ext>
              </a:extLst>
            </p:cNvPr>
            <p:cNvSpPr/>
            <p:nvPr>
              <p:custDataLst>
                <p:tags r:id="rId158"/>
              </p:custDataLst>
            </p:nvPr>
          </p:nvSpPr>
          <p:spPr>
            <a:xfrm>
              <a:off x="9506803" y="5400675"/>
              <a:ext cx="111433" cy="140254"/>
            </a:xfrm>
            <a:custGeom>
              <a:avLst/>
              <a:gdLst/>
              <a:ahLst/>
              <a:cxnLst/>
              <a:rect l="0" t="0" r="0" b="0"/>
              <a:pathLst>
                <a:path w="111433" h="140254">
                  <a:moveTo>
                    <a:pt x="37247" y="19050"/>
                  </a:moveTo>
                  <a:lnTo>
                    <a:pt x="37247" y="19050"/>
                  </a:lnTo>
                  <a:lnTo>
                    <a:pt x="42304" y="19050"/>
                  </a:lnTo>
                  <a:lnTo>
                    <a:pt x="43793" y="17992"/>
                  </a:lnTo>
                  <a:lnTo>
                    <a:pt x="44787" y="16228"/>
                  </a:lnTo>
                  <a:lnTo>
                    <a:pt x="45448" y="13994"/>
                  </a:lnTo>
                  <a:lnTo>
                    <a:pt x="44832" y="12505"/>
                  </a:lnTo>
                  <a:lnTo>
                    <a:pt x="43361" y="11511"/>
                  </a:lnTo>
                  <a:lnTo>
                    <a:pt x="41323" y="10849"/>
                  </a:lnTo>
                  <a:lnTo>
                    <a:pt x="39964" y="9349"/>
                  </a:lnTo>
                  <a:lnTo>
                    <a:pt x="37353" y="427"/>
                  </a:lnTo>
                  <a:lnTo>
                    <a:pt x="27165" y="5183"/>
                  </a:lnTo>
                  <a:lnTo>
                    <a:pt x="24176" y="8747"/>
                  </a:lnTo>
                  <a:lnTo>
                    <a:pt x="13733" y="29676"/>
                  </a:lnTo>
                  <a:lnTo>
                    <a:pt x="8871" y="35659"/>
                  </a:lnTo>
                  <a:lnTo>
                    <a:pt x="3468" y="53595"/>
                  </a:lnTo>
                  <a:lnTo>
                    <a:pt x="0" y="94548"/>
                  </a:lnTo>
                  <a:lnTo>
                    <a:pt x="5171" y="111165"/>
                  </a:lnTo>
                  <a:lnTo>
                    <a:pt x="9513" y="118560"/>
                  </a:lnTo>
                  <a:lnTo>
                    <a:pt x="22804" y="129599"/>
                  </a:lnTo>
                  <a:lnTo>
                    <a:pt x="38235" y="136975"/>
                  </a:lnTo>
                  <a:lnTo>
                    <a:pt x="52151" y="140253"/>
                  </a:lnTo>
                  <a:lnTo>
                    <a:pt x="62569" y="138886"/>
                  </a:lnTo>
                  <a:lnTo>
                    <a:pt x="71784" y="133695"/>
                  </a:lnTo>
                  <a:lnTo>
                    <a:pt x="82936" y="124331"/>
                  </a:lnTo>
                  <a:lnTo>
                    <a:pt x="106648" y="80465"/>
                  </a:lnTo>
                  <a:lnTo>
                    <a:pt x="111432" y="55592"/>
                  </a:lnTo>
                  <a:lnTo>
                    <a:pt x="107794" y="28113"/>
                  </a:lnTo>
                  <a:lnTo>
                    <a:pt x="99999" y="14965"/>
                  </a:lnTo>
                  <a:lnTo>
                    <a:pt x="90537" y="6651"/>
                  </a:lnTo>
                  <a:lnTo>
                    <a:pt x="82804" y="2956"/>
                  </a:lnTo>
                  <a:lnTo>
                    <a:pt x="46772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SMARTInkShape-1036">
              <a:extLst>
                <a:ext uri="{FF2B5EF4-FFF2-40B4-BE49-F238E27FC236}">
                  <a16:creationId xmlns:a16="http://schemas.microsoft.com/office/drawing/2014/main" id="{DDF9EFC5-615E-2429-3240-B05BCDB6F5D8}"/>
                </a:ext>
              </a:extLst>
            </p:cNvPr>
            <p:cNvSpPr/>
            <p:nvPr>
              <p:custDataLst>
                <p:tags r:id="rId159"/>
              </p:custDataLst>
            </p:nvPr>
          </p:nvSpPr>
          <p:spPr>
            <a:xfrm>
              <a:off x="9315450" y="5457825"/>
              <a:ext cx="152401" cy="9526"/>
            </a:xfrm>
            <a:custGeom>
              <a:avLst/>
              <a:gdLst/>
              <a:ahLst/>
              <a:cxnLst/>
              <a:rect l="0" t="0" r="0" b="0"/>
              <a:pathLst>
                <a:path w="152401" h="9526">
                  <a:moveTo>
                    <a:pt x="0" y="9525"/>
                  </a:moveTo>
                  <a:lnTo>
                    <a:pt x="0" y="9525"/>
                  </a:lnTo>
                  <a:lnTo>
                    <a:pt x="24909" y="8467"/>
                  </a:lnTo>
                  <a:lnTo>
                    <a:pt x="67446" y="1324"/>
                  </a:lnTo>
                  <a:lnTo>
                    <a:pt x="111580" y="175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SMARTInkShape-1037">
              <a:extLst>
                <a:ext uri="{FF2B5EF4-FFF2-40B4-BE49-F238E27FC236}">
                  <a16:creationId xmlns:a16="http://schemas.microsoft.com/office/drawing/2014/main" id="{D2C9BABB-A54D-9D16-59FE-967586AB229E}"/>
                </a:ext>
              </a:extLst>
            </p:cNvPr>
            <p:cNvSpPr/>
            <p:nvPr>
              <p:custDataLst>
                <p:tags r:id="rId160"/>
              </p:custDataLst>
            </p:nvPr>
          </p:nvSpPr>
          <p:spPr>
            <a:xfrm>
              <a:off x="9716824" y="5095875"/>
              <a:ext cx="8202" cy="28576"/>
            </a:xfrm>
            <a:custGeom>
              <a:avLst/>
              <a:gdLst/>
              <a:ahLst/>
              <a:cxnLst/>
              <a:rect l="0" t="0" r="0" b="0"/>
              <a:pathLst>
                <a:path w="8202" h="28576">
                  <a:moveTo>
                    <a:pt x="8201" y="0"/>
                  </a:moveTo>
                  <a:lnTo>
                    <a:pt x="8201" y="0"/>
                  </a:lnTo>
                  <a:lnTo>
                    <a:pt x="3144" y="5056"/>
                  </a:lnTo>
                  <a:lnTo>
                    <a:pt x="661" y="10361"/>
                  </a:lnTo>
                  <a:lnTo>
                    <a:pt x="0" y="13257"/>
                  </a:lnTo>
                  <a:lnTo>
                    <a:pt x="616" y="15188"/>
                  </a:lnTo>
                  <a:lnTo>
                    <a:pt x="2087" y="16475"/>
                  </a:lnTo>
                  <a:lnTo>
                    <a:pt x="4125" y="17334"/>
                  </a:lnTo>
                  <a:lnTo>
                    <a:pt x="5484" y="18964"/>
                  </a:lnTo>
                  <a:lnTo>
                    <a:pt x="8201" y="28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SMARTInkShape-1038">
              <a:extLst>
                <a:ext uri="{FF2B5EF4-FFF2-40B4-BE49-F238E27FC236}">
                  <a16:creationId xmlns:a16="http://schemas.microsoft.com/office/drawing/2014/main" id="{4FD2AF38-63FD-C69D-DE51-D68066B4199E}"/>
                </a:ext>
              </a:extLst>
            </p:cNvPr>
            <p:cNvSpPr/>
            <p:nvPr>
              <p:custDataLst>
                <p:tags r:id="rId161"/>
              </p:custDataLst>
            </p:nvPr>
          </p:nvSpPr>
          <p:spPr>
            <a:xfrm>
              <a:off x="9725025" y="5029200"/>
              <a:ext cx="1" cy="38101"/>
            </a:xfrm>
            <a:custGeom>
              <a:avLst/>
              <a:gdLst/>
              <a:ahLst/>
              <a:cxnLst/>
              <a:rect l="0" t="0" r="0" b="0"/>
              <a:pathLst>
                <a:path w="1" h="38101">
                  <a:moveTo>
                    <a:pt x="0" y="0"/>
                  </a:moveTo>
                  <a:lnTo>
                    <a:pt x="0" y="0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SMARTInkShape-1039">
              <a:extLst>
                <a:ext uri="{FF2B5EF4-FFF2-40B4-BE49-F238E27FC236}">
                  <a16:creationId xmlns:a16="http://schemas.microsoft.com/office/drawing/2014/main" id="{3A343E12-2968-39F6-49EF-C3F17383EEC3}"/>
                </a:ext>
              </a:extLst>
            </p:cNvPr>
            <p:cNvSpPr/>
            <p:nvPr>
              <p:custDataLst>
                <p:tags r:id="rId162"/>
              </p:custDataLst>
            </p:nvPr>
          </p:nvSpPr>
          <p:spPr>
            <a:xfrm>
              <a:off x="9734665" y="4933950"/>
              <a:ext cx="9411" cy="38101"/>
            </a:xfrm>
            <a:custGeom>
              <a:avLst/>
              <a:gdLst/>
              <a:ahLst/>
              <a:cxnLst/>
              <a:rect l="0" t="0" r="0" b="0"/>
              <a:pathLst>
                <a:path w="9411" h="38101">
                  <a:moveTo>
                    <a:pt x="9410" y="0"/>
                  </a:moveTo>
                  <a:lnTo>
                    <a:pt x="9410" y="0"/>
                  </a:lnTo>
                  <a:lnTo>
                    <a:pt x="4353" y="0"/>
                  </a:lnTo>
                  <a:lnTo>
                    <a:pt x="2864" y="1058"/>
                  </a:lnTo>
                  <a:lnTo>
                    <a:pt x="1870" y="2822"/>
                  </a:lnTo>
                  <a:lnTo>
                    <a:pt x="276" y="13257"/>
                  </a:lnTo>
                  <a:lnTo>
                    <a:pt x="0" y="22390"/>
                  </a:lnTo>
                  <a:lnTo>
                    <a:pt x="9410" y="381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SMARTInkShape-1040">
              <a:extLst>
                <a:ext uri="{FF2B5EF4-FFF2-40B4-BE49-F238E27FC236}">
                  <a16:creationId xmlns:a16="http://schemas.microsoft.com/office/drawing/2014/main" id="{C1D57593-DB22-9CD5-B775-39A004F692DF}"/>
                </a:ext>
              </a:extLst>
            </p:cNvPr>
            <p:cNvSpPr/>
            <p:nvPr>
              <p:custDataLst>
                <p:tags r:id="rId163"/>
              </p:custDataLst>
            </p:nvPr>
          </p:nvSpPr>
          <p:spPr>
            <a:xfrm>
              <a:off x="9717215" y="4791075"/>
              <a:ext cx="17336" cy="76201"/>
            </a:xfrm>
            <a:custGeom>
              <a:avLst/>
              <a:gdLst/>
              <a:ahLst/>
              <a:cxnLst/>
              <a:rect l="0" t="0" r="0" b="0"/>
              <a:pathLst>
                <a:path w="17336" h="76201">
                  <a:moveTo>
                    <a:pt x="17335" y="0"/>
                  </a:moveTo>
                  <a:lnTo>
                    <a:pt x="17335" y="0"/>
                  </a:lnTo>
                  <a:lnTo>
                    <a:pt x="2148" y="32493"/>
                  </a:lnTo>
                  <a:lnTo>
                    <a:pt x="0" y="44780"/>
                  </a:lnTo>
                  <a:lnTo>
                    <a:pt x="1870" y="57297"/>
                  </a:lnTo>
                  <a:lnTo>
                    <a:pt x="6228" y="67799"/>
                  </a:lnTo>
                  <a:lnTo>
                    <a:pt x="8873" y="70599"/>
                  </a:lnTo>
                  <a:lnTo>
                    <a:pt x="17335" y="762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SMARTInkShape-1041">
              <a:extLst>
                <a:ext uri="{FF2B5EF4-FFF2-40B4-BE49-F238E27FC236}">
                  <a16:creationId xmlns:a16="http://schemas.microsoft.com/office/drawing/2014/main" id="{979909E9-88D8-1A75-F8A4-74A71066786F}"/>
                </a:ext>
              </a:extLst>
            </p:cNvPr>
            <p:cNvSpPr/>
            <p:nvPr>
              <p:custDataLst>
                <p:tags r:id="rId164"/>
              </p:custDataLst>
            </p:nvPr>
          </p:nvSpPr>
          <p:spPr>
            <a:xfrm>
              <a:off x="9725416" y="4667250"/>
              <a:ext cx="18660" cy="47626"/>
            </a:xfrm>
            <a:custGeom>
              <a:avLst/>
              <a:gdLst/>
              <a:ahLst/>
              <a:cxnLst/>
              <a:rect l="0" t="0" r="0" b="0"/>
              <a:pathLst>
                <a:path w="18660" h="47626">
                  <a:moveTo>
                    <a:pt x="9134" y="0"/>
                  </a:moveTo>
                  <a:lnTo>
                    <a:pt x="9134" y="0"/>
                  </a:lnTo>
                  <a:lnTo>
                    <a:pt x="1594" y="17900"/>
                  </a:lnTo>
                  <a:lnTo>
                    <a:pt x="0" y="31523"/>
                  </a:lnTo>
                  <a:lnTo>
                    <a:pt x="928" y="33715"/>
                  </a:lnTo>
                  <a:lnTo>
                    <a:pt x="2605" y="35177"/>
                  </a:lnTo>
                  <a:lnTo>
                    <a:pt x="7291" y="37859"/>
                  </a:lnTo>
                  <a:lnTo>
                    <a:pt x="18659" y="47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SMARTInkShape-1042">
              <a:extLst>
                <a:ext uri="{FF2B5EF4-FFF2-40B4-BE49-F238E27FC236}">
                  <a16:creationId xmlns:a16="http://schemas.microsoft.com/office/drawing/2014/main" id="{5E41B198-EDF5-42A7-FA12-CD9A9FE72644}"/>
                </a:ext>
              </a:extLst>
            </p:cNvPr>
            <p:cNvSpPr/>
            <p:nvPr>
              <p:custDataLst>
                <p:tags r:id="rId165"/>
              </p:custDataLst>
            </p:nvPr>
          </p:nvSpPr>
          <p:spPr>
            <a:xfrm>
              <a:off x="9734550" y="4572000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0" y="0"/>
                  </a:moveTo>
                  <a:lnTo>
                    <a:pt x="0" y="0"/>
                  </a:lnTo>
                  <a:lnTo>
                    <a:pt x="0" y="23321"/>
                  </a:lnTo>
                  <a:lnTo>
                    <a:pt x="9525" y="381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SMARTInkShape-1043">
              <a:extLst>
                <a:ext uri="{FF2B5EF4-FFF2-40B4-BE49-F238E27FC236}">
                  <a16:creationId xmlns:a16="http://schemas.microsoft.com/office/drawing/2014/main" id="{EED0A8DD-B30F-8390-85C9-74DD4458D9F7}"/>
                </a:ext>
              </a:extLst>
            </p:cNvPr>
            <p:cNvSpPr/>
            <p:nvPr>
              <p:custDataLst>
                <p:tags r:id="rId166"/>
              </p:custDataLst>
            </p:nvPr>
          </p:nvSpPr>
          <p:spPr>
            <a:xfrm>
              <a:off x="9734550" y="4467225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0" y="0"/>
                  </a:moveTo>
                  <a:lnTo>
                    <a:pt x="0" y="0"/>
                  </a:lnTo>
                  <a:lnTo>
                    <a:pt x="0" y="22390"/>
                  </a:lnTo>
                  <a:lnTo>
                    <a:pt x="9525" y="381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SMARTInkShape-1044">
              <a:extLst>
                <a:ext uri="{FF2B5EF4-FFF2-40B4-BE49-F238E27FC236}">
                  <a16:creationId xmlns:a16="http://schemas.microsoft.com/office/drawing/2014/main" id="{36557D84-E99C-B6D1-B3CD-E1ED55749FA3}"/>
                </a:ext>
              </a:extLst>
            </p:cNvPr>
            <p:cNvSpPr/>
            <p:nvPr>
              <p:custDataLst>
                <p:tags r:id="rId167"/>
              </p:custDataLst>
            </p:nvPr>
          </p:nvSpPr>
          <p:spPr>
            <a:xfrm>
              <a:off x="9706366" y="4305300"/>
              <a:ext cx="9135" cy="85726"/>
            </a:xfrm>
            <a:custGeom>
              <a:avLst/>
              <a:gdLst/>
              <a:ahLst/>
              <a:cxnLst/>
              <a:rect l="0" t="0" r="0" b="0"/>
              <a:pathLst>
                <a:path w="9135" h="85726">
                  <a:moveTo>
                    <a:pt x="9134" y="0"/>
                  </a:moveTo>
                  <a:lnTo>
                    <a:pt x="9134" y="0"/>
                  </a:lnTo>
                  <a:lnTo>
                    <a:pt x="9134" y="10113"/>
                  </a:lnTo>
                  <a:lnTo>
                    <a:pt x="6312" y="17900"/>
                  </a:lnTo>
                  <a:lnTo>
                    <a:pt x="2588" y="24889"/>
                  </a:lnTo>
                  <a:lnTo>
                    <a:pt x="490" y="35832"/>
                  </a:lnTo>
                  <a:lnTo>
                    <a:pt x="0" y="46264"/>
                  </a:lnTo>
                  <a:lnTo>
                    <a:pt x="2605" y="55134"/>
                  </a:lnTo>
                  <a:lnTo>
                    <a:pt x="6233" y="63663"/>
                  </a:lnTo>
                  <a:lnTo>
                    <a:pt x="9134" y="857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SMARTInkShape-1045">
              <a:extLst>
                <a:ext uri="{FF2B5EF4-FFF2-40B4-BE49-F238E27FC236}">
                  <a16:creationId xmlns:a16="http://schemas.microsoft.com/office/drawing/2014/main" id="{F9DFF592-8B72-762D-5D17-CA950FAB279E}"/>
                </a:ext>
              </a:extLst>
            </p:cNvPr>
            <p:cNvSpPr/>
            <p:nvPr>
              <p:custDataLst>
                <p:tags r:id="rId168"/>
              </p:custDataLst>
            </p:nvPr>
          </p:nvSpPr>
          <p:spPr>
            <a:xfrm>
              <a:off x="9706090" y="4114800"/>
              <a:ext cx="9411" cy="95251"/>
            </a:xfrm>
            <a:custGeom>
              <a:avLst/>
              <a:gdLst/>
              <a:ahLst/>
              <a:cxnLst/>
              <a:rect l="0" t="0" r="0" b="0"/>
              <a:pathLst>
                <a:path w="9411" h="95251">
                  <a:moveTo>
                    <a:pt x="9410" y="0"/>
                  </a:moveTo>
                  <a:lnTo>
                    <a:pt x="9410" y="0"/>
                  </a:lnTo>
                  <a:lnTo>
                    <a:pt x="8352" y="29338"/>
                  </a:lnTo>
                  <a:lnTo>
                    <a:pt x="766" y="53485"/>
                  </a:lnTo>
                  <a:lnTo>
                    <a:pt x="0" y="69785"/>
                  </a:lnTo>
                  <a:lnTo>
                    <a:pt x="2758" y="76171"/>
                  </a:lnTo>
                  <a:lnTo>
                    <a:pt x="6454" y="82537"/>
                  </a:lnTo>
                  <a:lnTo>
                    <a:pt x="9410" y="952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SMARTInkShape-1046">
              <a:extLst>
                <a:ext uri="{FF2B5EF4-FFF2-40B4-BE49-F238E27FC236}">
                  <a16:creationId xmlns:a16="http://schemas.microsoft.com/office/drawing/2014/main" id="{344E41FE-FF98-D459-F188-21FBE899B0B9}"/>
                </a:ext>
              </a:extLst>
            </p:cNvPr>
            <p:cNvSpPr/>
            <p:nvPr>
              <p:custDataLst>
                <p:tags r:id="rId169"/>
              </p:custDataLst>
            </p:nvPr>
          </p:nvSpPr>
          <p:spPr>
            <a:xfrm>
              <a:off x="9715500" y="4023587"/>
              <a:ext cx="1" cy="43589"/>
            </a:xfrm>
            <a:custGeom>
              <a:avLst/>
              <a:gdLst/>
              <a:ahLst/>
              <a:cxnLst/>
              <a:rect l="0" t="0" r="0" b="0"/>
              <a:pathLst>
                <a:path w="1" h="43589">
                  <a:moveTo>
                    <a:pt x="0" y="24538"/>
                  </a:moveTo>
                  <a:lnTo>
                    <a:pt x="0" y="24538"/>
                  </a:lnTo>
                  <a:lnTo>
                    <a:pt x="0" y="0"/>
                  </a:lnTo>
                  <a:lnTo>
                    <a:pt x="0" y="4358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5" name="SMARTInkShape-Group201">
            <a:extLst>
              <a:ext uri="{FF2B5EF4-FFF2-40B4-BE49-F238E27FC236}">
                <a16:creationId xmlns:a16="http://schemas.microsoft.com/office/drawing/2014/main" id="{1979EDAB-AB1A-CE95-BE64-5BB7DABC09C9}"/>
              </a:ext>
            </a:extLst>
          </p:cNvPr>
          <p:cNvGrpSpPr/>
          <p:nvPr/>
        </p:nvGrpSpPr>
        <p:grpSpPr>
          <a:xfrm>
            <a:off x="9067800" y="4514850"/>
            <a:ext cx="188965" cy="475358"/>
            <a:chOff x="9067800" y="4514850"/>
            <a:chExt cx="188965" cy="475358"/>
          </a:xfrm>
        </p:grpSpPr>
        <p:sp>
          <p:nvSpPr>
            <p:cNvPr id="183" name="SMARTInkShape-1047">
              <a:extLst>
                <a:ext uri="{FF2B5EF4-FFF2-40B4-BE49-F238E27FC236}">
                  <a16:creationId xmlns:a16="http://schemas.microsoft.com/office/drawing/2014/main" id="{254E54DA-6002-67DA-9D9F-856089DF8E6E}"/>
                </a:ext>
              </a:extLst>
            </p:cNvPr>
            <p:cNvSpPr/>
            <p:nvPr>
              <p:custDataLst>
                <p:tags r:id="rId139"/>
              </p:custDataLst>
            </p:nvPr>
          </p:nvSpPr>
          <p:spPr>
            <a:xfrm>
              <a:off x="9077325" y="4514850"/>
              <a:ext cx="9492" cy="28576"/>
            </a:xfrm>
            <a:custGeom>
              <a:avLst/>
              <a:gdLst/>
              <a:ahLst/>
              <a:cxnLst/>
              <a:rect l="0" t="0" r="0" b="0"/>
              <a:pathLst>
                <a:path w="9492" h="28576">
                  <a:moveTo>
                    <a:pt x="0" y="28575"/>
                  </a:moveTo>
                  <a:lnTo>
                    <a:pt x="0" y="28575"/>
                  </a:lnTo>
                  <a:lnTo>
                    <a:pt x="0" y="4468"/>
                  </a:lnTo>
                  <a:lnTo>
                    <a:pt x="1058" y="2979"/>
                  </a:lnTo>
                  <a:lnTo>
                    <a:pt x="2822" y="1986"/>
                  </a:lnTo>
                  <a:lnTo>
                    <a:pt x="9491" y="10"/>
                  </a:lnTo>
                  <a:lnTo>
                    <a:pt x="4031" y="2"/>
                  </a:lnTo>
                  <a:lnTo>
                    <a:pt x="6378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SMARTInkShape-1048">
              <a:extLst>
                <a:ext uri="{FF2B5EF4-FFF2-40B4-BE49-F238E27FC236}">
                  <a16:creationId xmlns:a16="http://schemas.microsoft.com/office/drawing/2014/main" id="{4E98651C-0FDB-C788-7078-4788DFB26983}"/>
                </a:ext>
              </a:extLst>
            </p:cNvPr>
            <p:cNvSpPr/>
            <p:nvPr>
              <p:custDataLst>
                <p:tags r:id="rId140"/>
              </p:custDataLst>
            </p:nvPr>
          </p:nvSpPr>
          <p:spPr>
            <a:xfrm>
              <a:off x="9067800" y="4544759"/>
              <a:ext cx="188965" cy="445449"/>
            </a:xfrm>
            <a:custGeom>
              <a:avLst/>
              <a:gdLst/>
              <a:ahLst/>
              <a:cxnLst/>
              <a:rect l="0" t="0" r="0" b="0"/>
              <a:pathLst>
                <a:path w="188965" h="445449">
                  <a:moveTo>
                    <a:pt x="0" y="17716"/>
                  </a:moveTo>
                  <a:lnTo>
                    <a:pt x="0" y="17716"/>
                  </a:lnTo>
                  <a:lnTo>
                    <a:pt x="9410" y="8308"/>
                  </a:lnTo>
                  <a:lnTo>
                    <a:pt x="9515" y="0"/>
                  </a:lnTo>
                  <a:lnTo>
                    <a:pt x="14582" y="44461"/>
                  </a:lnTo>
                  <a:lnTo>
                    <a:pt x="27839" y="84437"/>
                  </a:lnTo>
                  <a:lnTo>
                    <a:pt x="40116" y="129795"/>
                  </a:lnTo>
                  <a:lnTo>
                    <a:pt x="55513" y="166636"/>
                  </a:lnTo>
                  <a:lnTo>
                    <a:pt x="68425" y="207773"/>
                  </a:lnTo>
                  <a:lnTo>
                    <a:pt x="88814" y="252814"/>
                  </a:lnTo>
                  <a:lnTo>
                    <a:pt x="106952" y="291657"/>
                  </a:lnTo>
                  <a:lnTo>
                    <a:pt x="130266" y="337502"/>
                  </a:lnTo>
                  <a:lnTo>
                    <a:pt x="153046" y="378549"/>
                  </a:lnTo>
                  <a:lnTo>
                    <a:pt x="175573" y="425027"/>
                  </a:lnTo>
                  <a:lnTo>
                    <a:pt x="180433" y="439555"/>
                  </a:lnTo>
                  <a:lnTo>
                    <a:pt x="182730" y="441817"/>
                  </a:lnTo>
                  <a:lnTo>
                    <a:pt x="188964" y="445448"/>
                  </a:lnTo>
                  <a:lnTo>
                    <a:pt x="180975" y="43681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3" name="SMARTInkShape-Group202">
            <a:extLst>
              <a:ext uri="{FF2B5EF4-FFF2-40B4-BE49-F238E27FC236}">
                <a16:creationId xmlns:a16="http://schemas.microsoft.com/office/drawing/2014/main" id="{AB894182-06DC-C23B-5E0F-EE9C88A5D9B7}"/>
              </a:ext>
            </a:extLst>
          </p:cNvPr>
          <p:cNvGrpSpPr/>
          <p:nvPr/>
        </p:nvGrpSpPr>
        <p:grpSpPr>
          <a:xfrm>
            <a:off x="8653810" y="3981843"/>
            <a:ext cx="736068" cy="597626"/>
            <a:chOff x="8653810" y="3981843"/>
            <a:chExt cx="736068" cy="597626"/>
          </a:xfrm>
        </p:grpSpPr>
        <p:sp>
          <p:nvSpPr>
            <p:cNvPr id="186" name="SMARTInkShape-1049">
              <a:extLst>
                <a:ext uri="{FF2B5EF4-FFF2-40B4-BE49-F238E27FC236}">
                  <a16:creationId xmlns:a16="http://schemas.microsoft.com/office/drawing/2014/main" id="{1A1B62AD-34C9-5D16-06CC-C7C795AF63E3}"/>
                </a:ext>
              </a:extLst>
            </p:cNvPr>
            <p:cNvSpPr/>
            <p:nvPr>
              <p:custDataLst>
                <p:tags r:id="rId132"/>
              </p:custDataLst>
            </p:nvPr>
          </p:nvSpPr>
          <p:spPr>
            <a:xfrm>
              <a:off x="9244109" y="3981843"/>
              <a:ext cx="145769" cy="228208"/>
            </a:xfrm>
            <a:custGeom>
              <a:avLst/>
              <a:gdLst/>
              <a:ahLst/>
              <a:cxnLst/>
              <a:rect l="0" t="0" r="0" b="0"/>
              <a:pathLst>
                <a:path w="145769" h="228208">
                  <a:moveTo>
                    <a:pt x="14191" y="37707"/>
                  </a:moveTo>
                  <a:lnTo>
                    <a:pt x="14191" y="37707"/>
                  </a:lnTo>
                  <a:lnTo>
                    <a:pt x="0" y="23518"/>
                  </a:lnTo>
                  <a:lnTo>
                    <a:pt x="498" y="21898"/>
                  </a:lnTo>
                  <a:lnTo>
                    <a:pt x="2945" y="20817"/>
                  </a:lnTo>
                  <a:lnTo>
                    <a:pt x="47777" y="9777"/>
                  </a:lnTo>
                  <a:lnTo>
                    <a:pt x="89995" y="9189"/>
                  </a:lnTo>
                  <a:lnTo>
                    <a:pt x="112145" y="6327"/>
                  </a:lnTo>
                  <a:lnTo>
                    <a:pt x="141558" y="0"/>
                  </a:lnTo>
                  <a:lnTo>
                    <a:pt x="143553" y="927"/>
                  </a:lnTo>
                  <a:lnTo>
                    <a:pt x="144881" y="2604"/>
                  </a:lnTo>
                  <a:lnTo>
                    <a:pt x="145768" y="4780"/>
                  </a:lnTo>
                  <a:lnTo>
                    <a:pt x="143931" y="12842"/>
                  </a:lnTo>
                  <a:lnTo>
                    <a:pt x="131191" y="56579"/>
                  </a:lnTo>
                  <a:lnTo>
                    <a:pt x="121999" y="92570"/>
                  </a:lnTo>
                  <a:lnTo>
                    <a:pt x="111304" y="140130"/>
                  </a:lnTo>
                  <a:lnTo>
                    <a:pt x="101404" y="185680"/>
                  </a:lnTo>
                  <a:lnTo>
                    <a:pt x="99916" y="22820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SMARTInkShape-1050">
              <a:extLst>
                <a:ext uri="{FF2B5EF4-FFF2-40B4-BE49-F238E27FC236}">
                  <a16:creationId xmlns:a16="http://schemas.microsoft.com/office/drawing/2014/main" id="{E10ABA21-B3F9-B37A-3354-1B89A013F027}"/>
                </a:ext>
              </a:extLst>
            </p:cNvPr>
            <p:cNvSpPr/>
            <p:nvPr>
              <p:custDataLst>
                <p:tags r:id="rId133"/>
              </p:custDataLst>
            </p:nvPr>
          </p:nvSpPr>
          <p:spPr>
            <a:xfrm>
              <a:off x="9134475" y="4000937"/>
              <a:ext cx="74877" cy="211657"/>
            </a:xfrm>
            <a:custGeom>
              <a:avLst/>
              <a:gdLst/>
              <a:ahLst/>
              <a:cxnLst/>
              <a:rect l="0" t="0" r="0" b="0"/>
              <a:pathLst>
                <a:path w="74877" h="211657">
                  <a:moveTo>
                    <a:pt x="66675" y="28138"/>
                  </a:moveTo>
                  <a:lnTo>
                    <a:pt x="66675" y="28138"/>
                  </a:lnTo>
                  <a:lnTo>
                    <a:pt x="71732" y="23081"/>
                  </a:lnTo>
                  <a:lnTo>
                    <a:pt x="74215" y="17777"/>
                  </a:lnTo>
                  <a:lnTo>
                    <a:pt x="74876" y="14881"/>
                  </a:lnTo>
                  <a:lnTo>
                    <a:pt x="74260" y="12950"/>
                  </a:lnTo>
                  <a:lnTo>
                    <a:pt x="72789" y="11663"/>
                  </a:lnTo>
                  <a:lnTo>
                    <a:pt x="70751" y="10805"/>
                  </a:lnTo>
                  <a:lnTo>
                    <a:pt x="69392" y="9174"/>
                  </a:lnTo>
                  <a:lnTo>
                    <a:pt x="67032" y="1038"/>
                  </a:lnTo>
                  <a:lnTo>
                    <a:pt x="64012" y="218"/>
                  </a:lnTo>
                  <a:lnTo>
                    <a:pt x="61724" y="0"/>
                  </a:lnTo>
                  <a:lnTo>
                    <a:pt x="56362" y="2579"/>
                  </a:lnTo>
                  <a:lnTo>
                    <a:pt x="25173" y="27197"/>
                  </a:lnTo>
                  <a:lnTo>
                    <a:pt x="14632" y="48673"/>
                  </a:lnTo>
                  <a:lnTo>
                    <a:pt x="5141" y="86947"/>
                  </a:lnTo>
                  <a:lnTo>
                    <a:pt x="2074" y="130262"/>
                  </a:lnTo>
                  <a:lnTo>
                    <a:pt x="8334" y="170076"/>
                  </a:lnTo>
                  <a:lnTo>
                    <a:pt x="19285" y="192607"/>
                  </a:lnTo>
                  <a:lnTo>
                    <a:pt x="32913" y="204600"/>
                  </a:lnTo>
                  <a:lnTo>
                    <a:pt x="47436" y="211340"/>
                  </a:lnTo>
                  <a:lnTo>
                    <a:pt x="52791" y="211656"/>
                  </a:lnTo>
                  <a:lnTo>
                    <a:pt x="61562" y="209185"/>
                  </a:lnTo>
                  <a:lnTo>
                    <a:pt x="68989" y="204559"/>
                  </a:lnTo>
                  <a:lnTo>
                    <a:pt x="72995" y="193331"/>
                  </a:lnTo>
                  <a:lnTo>
                    <a:pt x="74064" y="185892"/>
                  </a:lnTo>
                  <a:lnTo>
                    <a:pt x="69606" y="169159"/>
                  </a:lnTo>
                  <a:lnTo>
                    <a:pt x="51185" y="132865"/>
                  </a:lnTo>
                  <a:lnTo>
                    <a:pt x="44621" y="127600"/>
                  </a:lnTo>
                  <a:lnTo>
                    <a:pt x="32531" y="128082"/>
                  </a:lnTo>
                  <a:lnTo>
                    <a:pt x="18693" y="131824"/>
                  </a:lnTo>
                  <a:lnTo>
                    <a:pt x="0" y="14243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SMARTInkShape-1051">
              <a:extLst>
                <a:ext uri="{FF2B5EF4-FFF2-40B4-BE49-F238E27FC236}">
                  <a16:creationId xmlns:a16="http://schemas.microsoft.com/office/drawing/2014/main" id="{FA4765A0-0835-7588-1B64-24393DBAFC5C}"/>
                </a:ext>
              </a:extLst>
            </p:cNvPr>
            <p:cNvSpPr/>
            <p:nvPr>
              <p:custDataLst>
                <p:tags r:id="rId134"/>
              </p:custDataLst>
            </p:nvPr>
          </p:nvSpPr>
          <p:spPr>
            <a:xfrm>
              <a:off x="8979602" y="4020703"/>
              <a:ext cx="116052" cy="188781"/>
            </a:xfrm>
            <a:custGeom>
              <a:avLst/>
              <a:gdLst/>
              <a:ahLst/>
              <a:cxnLst/>
              <a:rect l="0" t="0" r="0" b="0"/>
              <a:pathLst>
                <a:path w="116052" h="188781">
                  <a:moveTo>
                    <a:pt x="69148" y="46472"/>
                  </a:moveTo>
                  <a:lnTo>
                    <a:pt x="69148" y="46472"/>
                  </a:lnTo>
                  <a:lnTo>
                    <a:pt x="69148" y="27930"/>
                  </a:lnTo>
                  <a:lnTo>
                    <a:pt x="64091" y="32629"/>
                  </a:lnTo>
                  <a:lnTo>
                    <a:pt x="55964" y="35028"/>
                  </a:lnTo>
                  <a:lnTo>
                    <a:pt x="50834" y="35668"/>
                  </a:lnTo>
                  <a:lnTo>
                    <a:pt x="39489" y="42023"/>
                  </a:lnTo>
                  <a:lnTo>
                    <a:pt x="21201" y="60323"/>
                  </a:lnTo>
                  <a:lnTo>
                    <a:pt x="8022" y="80209"/>
                  </a:lnTo>
                  <a:lnTo>
                    <a:pt x="4117" y="92804"/>
                  </a:lnTo>
                  <a:lnTo>
                    <a:pt x="3570" y="96410"/>
                  </a:lnTo>
                  <a:lnTo>
                    <a:pt x="5322" y="99872"/>
                  </a:lnTo>
                  <a:lnTo>
                    <a:pt x="24027" y="116246"/>
                  </a:lnTo>
                  <a:lnTo>
                    <a:pt x="33573" y="119816"/>
                  </a:lnTo>
                  <a:lnTo>
                    <a:pt x="75646" y="130706"/>
                  </a:lnTo>
                  <a:lnTo>
                    <a:pt x="94592" y="136812"/>
                  </a:lnTo>
                  <a:lnTo>
                    <a:pt x="104445" y="145184"/>
                  </a:lnTo>
                  <a:lnTo>
                    <a:pt x="111293" y="154903"/>
                  </a:lnTo>
                  <a:lnTo>
                    <a:pt x="115151" y="166324"/>
                  </a:lnTo>
                  <a:lnTo>
                    <a:pt x="116051" y="173117"/>
                  </a:lnTo>
                  <a:lnTo>
                    <a:pt x="114175" y="176411"/>
                  </a:lnTo>
                  <a:lnTo>
                    <a:pt x="106446" y="182892"/>
                  </a:lnTo>
                  <a:lnTo>
                    <a:pt x="98777" y="186478"/>
                  </a:lnTo>
                  <a:lnTo>
                    <a:pt x="80176" y="188780"/>
                  </a:lnTo>
                  <a:lnTo>
                    <a:pt x="39516" y="186450"/>
                  </a:lnTo>
                  <a:lnTo>
                    <a:pt x="17330" y="178964"/>
                  </a:lnTo>
                  <a:lnTo>
                    <a:pt x="351" y="166953"/>
                  </a:lnTo>
                  <a:lnTo>
                    <a:pt x="0" y="162776"/>
                  </a:lnTo>
                  <a:lnTo>
                    <a:pt x="5255" y="152490"/>
                  </a:lnTo>
                  <a:lnTo>
                    <a:pt x="47471" y="106355"/>
                  </a:lnTo>
                  <a:lnTo>
                    <a:pt x="57044" y="99545"/>
                  </a:lnTo>
                  <a:lnTo>
                    <a:pt x="61078" y="97729"/>
                  </a:lnTo>
                  <a:lnTo>
                    <a:pt x="68383" y="87244"/>
                  </a:lnTo>
                  <a:lnTo>
                    <a:pt x="74100" y="72001"/>
                  </a:lnTo>
                  <a:lnTo>
                    <a:pt x="78071" y="32078"/>
                  </a:lnTo>
                  <a:lnTo>
                    <a:pt x="75097" y="25234"/>
                  </a:lnTo>
                  <a:lnTo>
                    <a:pt x="63325" y="11986"/>
                  </a:lnTo>
                  <a:lnTo>
                    <a:pt x="50331" y="4687"/>
                  </a:lnTo>
                  <a:lnTo>
                    <a:pt x="29801" y="0"/>
                  </a:lnTo>
                  <a:lnTo>
                    <a:pt x="27042" y="1732"/>
                  </a:lnTo>
                  <a:lnTo>
                    <a:pt x="21523" y="1789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SMARTInkShape-1052">
              <a:extLst>
                <a:ext uri="{FF2B5EF4-FFF2-40B4-BE49-F238E27FC236}">
                  <a16:creationId xmlns:a16="http://schemas.microsoft.com/office/drawing/2014/main" id="{953928C7-8D95-6054-DF5B-229476F22E54}"/>
                </a:ext>
              </a:extLst>
            </p:cNvPr>
            <p:cNvSpPr/>
            <p:nvPr>
              <p:custDataLst>
                <p:tags r:id="rId135"/>
              </p:custDataLst>
            </p:nvPr>
          </p:nvSpPr>
          <p:spPr>
            <a:xfrm>
              <a:off x="8905875" y="4095867"/>
              <a:ext cx="9526" cy="171334"/>
            </a:xfrm>
            <a:custGeom>
              <a:avLst/>
              <a:gdLst/>
              <a:ahLst/>
              <a:cxnLst/>
              <a:rect l="0" t="0" r="0" b="0"/>
              <a:pathLst>
                <a:path w="9526" h="171334">
                  <a:moveTo>
                    <a:pt x="9525" y="9408"/>
                  </a:moveTo>
                  <a:lnTo>
                    <a:pt x="9525" y="9408"/>
                  </a:lnTo>
                  <a:lnTo>
                    <a:pt x="9525" y="0"/>
                  </a:lnTo>
                  <a:lnTo>
                    <a:pt x="6703" y="30982"/>
                  </a:lnTo>
                  <a:lnTo>
                    <a:pt x="881" y="77474"/>
                  </a:lnTo>
                  <a:lnTo>
                    <a:pt x="115" y="121840"/>
                  </a:lnTo>
                  <a:lnTo>
                    <a:pt x="0" y="17133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SMARTInkShape-1053">
              <a:extLst>
                <a:ext uri="{FF2B5EF4-FFF2-40B4-BE49-F238E27FC236}">
                  <a16:creationId xmlns:a16="http://schemas.microsoft.com/office/drawing/2014/main" id="{6BC71951-50C2-0D37-222D-6A47519945FF}"/>
                </a:ext>
              </a:extLst>
            </p:cNvPr>
            <p:cNvSpPr/>
            <p:nvPr>
              <p:custDataLst>
                <p:tags r:id="rId136"/>
              </p:custDataLst>
            </p:nvPr>
          </p:nvSpPr>
          <p:spPr>
            <a:xfrm>
              <a:off x="8824187" y="4276725"/>
              <a:ext cx="5489" cy="9526"/>
            </a:xfrm>
            <a:custGeom>
              <a:avLst/>
              <a:gdLst/>
              <a:ahLst/>
              <a:cxnLst/>
              <a:rect l="0" t="0" r="0" b="0"/>
              <a:pathLst>
                <a:path w="5489" h="9526">
                  <a:moveTo>
                    <a:pt x="5488" y="9525"/>
                  </a:moveTo>
                  <a:lnTo>
                    <a:pt x="5488" y="9525"/>
                  </a:lnTo>
                  <a:lnTo>
                    <a:pt x="431" y="4468"/>
                  </a:lnTo>
                  <a:lnTo>
                    <a:pt x="0" y="2979"/>
                  </a:lnTo>
                  <a:lnTo>
                    <a:pt x="5488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SMARTInkShape-1054">
              <a:extLst>
                <a:ext uri="{FF2B5EF4-FFF2-40B4-BE49-F238E27FC236}">
                  <a16:creationId xmlns:a16="http://schemas.microsoft.com/office/drawing/2014/main" id="{6A78E6BB-3AD1-CA0D-1887-15C1B2D62D3F}"/>
                </a:ext>
              </a:extLst>
            </p:cNvPr>
            <p:cNvSpPr/>
            <p:nvPr>
              <p:custDataLst>
                <p:tags r:id="rId137"/>
              </p:custDataLst>
            </p:nvPr>
          </p:nvSpPr>
          <p:spPr>
            <a:xfrm>
              <a:off x="8653810" y="4116715"/>
              <a:ext cx="117306" cy="172608"/>
            </a:xfrm>
            <a:custGeom>
              <a:avLst/>
              <a:gdLst/>
              <a:ahLst/>
              <a:cxnLst/>
              <a:rect l="0" t="0" r="0" b="0"/>
              <a:pathLst>
                <a:path w="117306" h="172608">
                  <a:moveTo>
                    <a:pt x="90140" y="64760"/>
                  </a:moveTo>
                  <a:lnTo>
                    <a:pt x="90140" y="64760"/>
                  </a:lnTo>
                  <a:lnTo>
                    <a:pt x="90140" y="51503"/>
                  </a:lnTo>
                  <a:lnTo>
                    <a:pt x="80439" y="21160"/>
                  </a:lnTo>
                  <a:lnTo>
                    <a:pt x="75949" y="14338"/>
                  </a:lnTo>
                  <a:lnTo>
                    <a:pt x="62418" y="4547"/>
                  </a:lnTo>
                  <a:lnTo>
                    <a:pt x="50058" y="0"/>
                  </a:lnTo>
                  <a:lnTo>
                    <a:pt x="46486" y="420"/>
                  </a:lnTo>
                  <a:lnTo>
                    <a:pt x="39693" y="3709"/>
                  </a:lnTo>
                  <a:lnTo>
                    <a:pt x="21221" y="20990"/>
                  </a:lnTo>
                  <a:lnTo>
                    <a:pt x="6975" y="52037"/>
                  </a:lnTo>
                  <a:lnTo>
                    <a:pt x="0" y="82392"/>
                  </a:lnTo>
                  <a:lnTo>
                    <a:pt x="3624" y="121135"/>
                  </a:lnTo>
                  <a:lnTo>
                    <a:pt x="9708" y="132502"/>
                  </a:lnTo>
                  <a:lnTo>
                    <a:pt x="30861" y="157046"/>
                  </a:lnTo>
                  <a:lnTo>
                    <a:pt x="59288" y="170891"/>
                  </a:lnTo>
                  <a:lnTo>
                    <a:pt x="76780" y="172607"/>
                  </a:lnTo>
                  <a:lnTo>
                    <a:pt x="84409" y="171583"/>
                  </a:lnTo>
                  <a:lnTo>
                    <a:pt x="90552" y="168783"/>
                  </a:lnTo>
                  <a:lnTo>
                    <a:pt x="100201" y="160029"/>
                  </a:lnTo>
                  <a:lnTo>
                    <a:pt x="111583" y="143200"/>
                  </a:lnTo>
                  <a:lnTo>
                    <a:pt x="117305" y="104400"/>
                  </a:lnTo>
                  <a:lnTo>
                    <a:pt x="115614" y="65064"/>
                  </a:lnTo>
                  <a:lnTo>
                    <a:pt x="108271" y="41920"/>
                  </a:lnTo>
                  <a:lnTo>
                    <a:pt x="101373" y="32383"/>
                  </a:lnTo>
                  <a:lnTo>
                    <a:pt x="86648" y="22123"/>
                  </a:lnTo>
                  <a:lnTo>
                    <a:pt x="78710" y="19352"/>
                  </a:lnTo>
                  <a:lnTo>
                    <a:pt x="76171" y="19672"/>
                  </a:lnTo>
                  <a:lnTo>
                    <a:pt x="71090" y="2666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SMARTInkShape-1055">
              <a:extLst>
                <a:ext uri="{FF2B5EF4-FFF2-40B4-BE49-F238E27FC236}">
                  <a16:creationId xmlns:a16="http://schemas.microsoft.com/office/drawing/2014/main" id="{FA66AE80-A73F-7C72-6069-AF231170D3E3}"/>
                </a:ext>
              </a:extLst>
            </p:cNvPr>
            <p:cNvSpPr/>
            <p:nvPr>
              <p:custDataLst>
                <p:tags r:id="rId138"/>
              </p:custDataLst>
            </p:nvPr>
          </p:nvSpPr>
          <p:spPr>
            <a:xfrm>
              <a:off x="9001334" y="4429433"/>
              <a:ext cx="161717" cy="150036"/>
            </a:xfrm>
            <a:custGeom>
              <a:avLst/>
              <a:gdLst/>
              <a:ahLst/>
              <a:cxnLst/>
              <a:rect l="0" t="0" r="0" b="0"/>
              <a:pathLst>
                <a:path w="161717" h="150036">
                  <a:moveTo>
                    <a:pt x="75991" y="66367"/>
                  </a:moveTo>
                  <a:lnTo>
                    <a:pt x="75991" y="66367"/>
                  </a:lnTo>
                  <a:lnTo>
                    <a:pt x="81048" y="66367"/>
                  </a:lnTo>
                  <a:lnTo>
                    <a:pt x="82537" y="65309"/>
                  </a:lnTo>
                  <a:lnTo>
                    <a:pt x="83531" y="63545"/>
                  </a:lnTo>
                  <a:lnTo>
                    <a:pt x="85513" y="56852"/>
                  </a:lnTo>
                  <a:lnTo>
                    <a:pt x="77315" y="56842"/>
                  </a:lnTo>
                  <a:lnTo>
                    <a:pt x="63161" y="70993"/>
                  </a:lnTo>
                  <a:lnTo>
                    <a:pt x="57725" y="80673"/>
                  </a:lnTo>
                  <a:lnTo>
                    <a:pt x="48824" y="87186"/>
                  </a:lnTo>
                  <a:lnTo>
                    <a:pt x="7830" y="134219"/>
                  </a:lnTo>
                  <a:lnTo>
                    <a:pt x="3364" y="141679"/>
                  </a:lnTo>
                  <a:lnTo>
                    <a:pt x="497" y="150035"/>
                  </a:lnTo>
                  <a:lnTo>
                    <a:pt x="0" y="141369"/>
                  </a:lnTo>
                  <a:lnTo>
                    <a:pt x="8494" y="117362"/>
                  </a:lnTo>
                  <a:lnTo>
                    <a:pt x="23814" y="79693"/>
                  </a:lnTo>
                  <a:lnTo>
                    <a:pt x="35371" y="39155"/>
                  </a:lnTo>
                  <a:lnTo>
                    <a:pt x="56391" y="731"/>
                  </a:lnTo>
                  <a:lnTo>
                    <a:pt x="61834" y="0"/>
                  </a:lnTo>
                  <a:lnTo>
                    <a:pt x="63379" y="955"/>
                  </a:lnTo>
                  <a:lnTo>
                    <a:pt x="64407" y="2651"/>
                  </a:lnTo>
                  <a:lnTo>
                    <a:pt x="71116" y="18033"/>
                  </a:lnTo>
                  <a:lnTo>
                    <a:pt x="101652" y="60161"/>
                  </a:lnTo>
                  <a:lnTo>
                    <a:pt x="135892" y="97565"/>
                  </a:lnTo>
                  <a:lnTo>
                    <a:pt x="161716" y="11399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7" name="SMARTInkShape-Group203">
            <a:extLst>
              <a:ext uri="{FF2B5EF4-FFF2-40B4-BE49-F238E27FC236}">
                <a16:creationId xmlns:a16="http://schemas.microsoft.com/office/drawing/2014/main" id="{6CA067C5-C2A8-9AC3-F55F-CEC9A6BBF549}"/>
              </a:ext>
            </a:extLst>
          </p:cNvPr>
          <p:cNvGrpSpPr/>
          <p:nvPr/>
        </p:nvGrpSpPr>
        <p:grpSpPr>
          <a:xfrm>
            <a:off x="8191639" y="4819650"/>
            <a:ext cx="1005029" cy="762001"/>
            <a:chOff x="8191639" y="4819650"/>
            <a:chExt cx="1005029" cy="762001"/>
          </a:xfrm>
        </p:grpSpPr>
        <p:sp>
          <p:nvSpPr>
            <p:cNvPr id="194" name="SMARTInkShape-1056">
              <a:extLst>
                <a:ext uri="{FF2B5EF4-FFF2-40B4-BE49-F238E27FC236}">
                  <a16:creationId xmlns:a16="http://schemas.microsoft.com/office/drawing/2014/main" id="{D2837568-9DBF-A589-13F7-28E810F0664B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8191639" y="4905376"/>
              <a:ext cx="580887" cy="257175"/>
            </a:xfrm>
            <a:custGeom>
              <a:avLst/>
              <a:gdLst/>
              <a:ahLst/>
              <a:cxnLst/>
              <a:rect l="0" t="0" r="0" b="0"/>
              <a:pathLst>
                <a:path w="580887" h="257175">
                  <a:moveTo>
                    <a:pt x="580886" y="114299"/>
                  </a:moveTo>
                  <a:lnTo>
                    <a:pt x="580886" y="114299"/>
                  </a:lnTo>
                  <a:lnTo>
                    <a:pt x="580886" y="109243"/>
                  </a:lnTo>
                  <a:lnTo>
                    <a:pt x="579828" y="107754"/>
                  </a:lnTo>
                  <a:lnTo>
                    <a:pt x="578064" y="106760"/>
                  </a:lnTo>
                  <a:lnTo>
                    <a:pt x="531341" y="95097"/>
                  </a:lnTo>
                  <a:lnTo>
                    <a:pt x="490439" y="87167"/>
                  </a:lnTo>
                  <a:lnTo>
                    <a:pt x="444961" y="86151"/>
                  </a:lnTo>
                  <a:lnTo>
                    <a:pt x="399736" y="85850"/>
                  </a:lnTo>
                  <a:lnTo>
                    <a:pt x="359525" y="85762"/>
                  </a:lnTo>
                  <a:lnTo>
                    <a:pt x="320799" y="90792"/>
                  </a:lnTo>
                  <a:lnTo>
                    <a:pt x="282514" y="93928"/>
                  </a:lnTo>
                  <a:lnTo>
                    <a:pt x="244358" y="94858"/>
                  </a:lnTo>
                  <a:lnTo>
                    <a:pt x="201186" y="100189"/>
                  </a:lnTo>
                  <a:lnTo>
                    <a:pt x="154400" y="104926"/>
                  </a:lnTo>
                  <a:lnTo>
                    <a:pt x="109974" y="112856"/>
                  </a:lnTo>
                  <a:lnTo>
                    <a:pt x="64546" y="122857"/>
                  </a:lnTo>
                  <a:lnTo>
                    <a:pt x="55773" y="123394"/>
                  </a:lnTo>
                  <a:lnTo>
                    <a:pt x="53011" y="124596"/>
                  </a:lnTo>
                  <a:lnTo>
                    <a:pt x="51169" y="126455"/>
                  </a:lnTo>
                  <a:lnTo>
                    <a:pt x="49942" y="128754"/>
                  </a:lnTo>
                  <a:lnTo>
                    <a:pt x="48065" y="130285"/>
                  </a:lnTo>
                  <a:lnTo>
                    <a:pt x="38418" y="133229"/>
                  </a:lnTo>
                  <a:lnTo>
                    <a:pt x="43152" y="133313"/>
                  </a:lnTo>
                  <a:lnTo>
                    <a:pt x="44598" y="132267"/>
                  </a:lnTo>
                  <a:lnTo>
                    <a:pt x="46202" y="128281"/>
                  </a:lnTo>
                  <a:lnTo>
                    <a:pt x="47688" y="126796"/>
                  </a:lnTo>
                  <a:lnTo>
                    <a:pt x="77095" y="110814"/>
                  </a:lnTo>
                  <a:lnTo>
                    <a:pt x="102459" y="89695"/>
                  </a:lnTo>
                  <a:lnTo>
                    <a:pt x="123746" y="78551"/>
                  </a:lnTo>
                  <a:lnTo>
                    <a:pt x="154021" y="45156"/>
                  </a:lnTo>
                  <a:lnTo>
                    <a:pt x="168871" y="19277"/>
                  </a:lnTo>
                  <a:lnTo>
                    <a:pt x="171285" y="12800"/>
                  </a:lnTo>
                  <a:lnTo>
                    <a:pt x="180833" y="4"/>
                  </a:lnTo>
                  <a:lnTo>
                    <a:pt x="175779" y="0"/>
                  </a:lnTo>
                  <a:lnTo>
                    <a:pt x="155927" y="8662"/>
                  </a:lnTo>
                  <a:lnTo>
                    <a:pt x="113390" y="40703"/>
                  </a:lnTo>
                  <a:lnTo>
                    <a:pt x="68988" y="83344"/>
                  </a:lnTo>
                  <a:lnTo>
                    <a:pt x="26979" y="114926"/>
                  </a:lnTo>
                  <a:lnTo>
                    <a:pt x="5218" y="129710"/>
                  </a:lnTo>
                  <a:lnTo>
                    <a:pt x="3432" y="131981"/>
                  </a:lnTo>
                  <a:lnTo>
                    <a:pt x="0" y="142387"/>
                  </a:lnTo>
                  <a:lnTo>
                    <a:pt x="4958" y="147786"/>
                  </a:lnTo>
                  <a:lnTo>
                    <a:pt x="44986" y="176234"/>
                  </a:lnTo>
                  <a:lnTo>
                    <a:pt x="69806" y="190151"/>
                  </a:lnTo>
                  <a:lnTo>
                    <a:pt x="85967" y="202154"/>
                  </a:lnTo>
                  <a:lnTo>
                    <a:pt x="97458" y="217471"/>
                  </a:lnTo>
                  <a:lnTo>
                    <a:pt x="114161" y="25717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SMARTInkShape-1057">
              <a:extLst>
                <a:ext uri="{FF2B5EF4-FFF2-40B4-BE49-F238E27FC236}">
                  <a16:creationId xmlns:a16="http://schemas.microsoft.com/office/drawing/2014/main" id="{56E2263E-7F2A-2434-CF37-60A6860C53C3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>
            <a:xfrm>
              <a:off x="8943975" y="50292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SMARTInkShape-1058">
              <a:extLst>
                <a:ext uri="{FF2B5EF4-FFF2-40B4-BE49-F238E27FC236}">
                  <a16:creationId xmlns:a16="http://schemas.microsoft.com/office/drawing/2014/main" id="{3EDF92BB-C219-FC7B-239E-43E0E60F6047}"/>
                </a:ext>
              </a:extLst>
            </p:cNvPr>
            <p:cNvSpPr/>
            <p:nvPr>
              <p:custDataLst>
                <p:tags r:id="rId121"/>
              </p:custDataLst>
            </p:nvPr>
          </p:nvSpPr>
          <p:spPr>
            <a:xfrm>
              <a:off x="8858250" y="5029200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1905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SMARTInkShape-1059">
              <a:extLst>
                <a:ext uri="{FF2B5EF4-FFF2-40B4-BE49-F238E27FC236}">
                  <a16:creationId xmlns:a16="http://schemas.microsoft.com/office/drawing/2014/main" id="{894C0B6B-FF17-A611-1664-08381CCD8E14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>
            <a:xfrm>
              <a:off x="8867775" y="497205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SMARTInkShape-1060">
              <a:extLst>
                <a:ext uri="{FF2B5EF4-FFF2-40B4-BE49-F238E27FC236}">
                  <a16:creationId xmlns:a16="http://schemas.microsoft.com/office/drawing/2014/main" id="{40AFAAFC-3B6B-71F4-91A2-F0EEC51D5D93}"/>
                </a:ext>
              </a:extLst>
            </p:cNvPr>
            <p:cNvSpPr/>
            <p:nvPr>
              <p:custDataLst>
                <p:tags r:id="rId123"/>
              </p:custDataLst>
            </p:nvPr>
          </p:nvSpPr>
          <p:spPr>
            <a:xfrm>
              <a:off x="9001125" y="489585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SMARTInkShape-1061">
              <a:extLst>
                <a:ext uri="{FF2B5EF4-FFF2-40B4-BE49-F238E27FC236}">
                  <a16:creationId xmlns:a16="http://schemas.microsoft.com/office/drawing/2014/main" id="{E16BE9B0-4EDF-C213-55D7-20805E8F538D}"/>
                </a:ext>
              </a:extLst>
            </p:cNvPr>
            <p:cNvSpPr/>
            <p:nvPr>
              <p:custDataLst>
                <p:tags r:id="rId124"/>
              </p:custDataLst>
            </p:nvPr>
          </p:nvSpPr>
          <p:spPr>
            <a:xfrm>
              <a:off x="9039225" y="50196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SMARTInkShape-1062">
              <a:extLst>
                <a:ext uri="{FF2B5EF4-FFF2-40B4-BE49-F238E27FC236}">
                  <a16:creationId xmlns:a16="http://schemas.microsoft.com/office/drawing/2014/main" id="{C8363055-42CD-3577-C0AF-393E0FA5C4E8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>
            <a:xfrm>
              <a:off x="8953500" y="50768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0"/>
                  </a:moveTo>
                  <a:lnTo>
                    <a:pt x="0" y="0"/>
                  </a:lnTo>
                  <a:lnTo>
                    <a:pt x="0" y="8201"/>
                  </a:lnTo>
                  <a:lnTo>
                    <a:pt x="1058" y="8642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SMARTInkShape-1063">
              <a:extLst>
                <a:ext uri="{FF2B5EF4-FFF2-40B4-BE49-F238E27FC236}">
                  <a16:creationId xmlns:a16="http://schemas.microsoft.com/office/drawing/2014/main" id="{B38F5057-95E6-ACBA-BB29-62C5AAFF5CA3}"/>
                </a:ext>
              </a:extLst>
            </p:cNvPr>
            <p:cNvSpPr/>
            <p:nvPr>
              <p:custDataLst>
                <p:tags r:id="rId126"/>
              </p:custDataLst>
            </p:nvPr>
          </p:nvSpPr>
          <p:spPr>
            <a:xfrm>
              <a:off x="8896350" y="50387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SMARTInkShape-1064">
              <a:extLst>
                <a:ext uri="{FF2B5EF4-FFF2-40B4-BE49-F238E27FC236}">
                  <a16:creationId xmlns:a16="http://schemas.microsoft.com/office/drawing/2014/main" id="{DAEB78DC-72C1-8C46-2360-C48913FB1C3C}"/>
                </a:ext>
              </a:extLst>
            </p:cNvPr>
            <p:cNvSpPr/>
            <p:nvPr>
              <p:custDataLst>
                <p:tags r:id="rId127"/>
              </p:custDataLst>
            </p:nvPr>
          </p:nvSpPr>
          <p:spPr>
            <a:xfrm>
              <a:off x="9077325" y="5385662"/>
              <a:ext cx="119343" cy="157889"/>
            </a:xfrm>
            <a:custGeom>
              <a:avLst/>
              <a:gdLst/>
              <a:ahLst/>
              <a:cxnLst/>
              <a:rect l="0" t="0" r="0" b="0"/>
              <a:pathLst>
                <a:path w="119343" h="157889">
                  <a:moveTo>
                    <a:pt x="76200" y="15013"/>
                  </a:moveTo>
                  <a:lnTo>
                    <a:pt x="76200" y="15013"/>
                  </a:lnTo>
                  <a:lnTo>
                    <a:pt x="76200" y="5498"/>
                  </a:lnTo>
                  <a:lnTo>
                    <a:pt x="81257" y="5491"/>
                  </a:lnTo>
                  <a:lnTo>
                    <a:pt x="86561" y="2668"/>
                  </a:lnTo>
                  <a:lnTo>
                    <a:pt x="89457" y="432"/>
                  </a:lnTo>
                  <a:lnTo>
                    <a:pt x="92446" y="0"/>
                  </a:lnTo>
                  <a:lnTo>
                    <a:pt x="98590" y="2344"/>
                  </a:lnTo>
                  <a:lnTo>
                    <a:pt x="107999" y="9613"/>
                  </a:lnTo>
                  <a:lnTo>
                    <a:pt x="111500" y="15435"/>
                  </a:lnTo>
                  <a:lnTo>
                    <a:pt x="112433" y="18469"/>
                  </a:lnTo>
                  <a:lnTo>
                    <a:pt x="110648" y="27485"/>
                  </a:lnTo>
                  <a:lnTo>
                    <a:pt x="105269" y="38548"/>
                  </a:lnTo>
                  <a:lnTo>
                    <a:pt x="83661" y="64103"/>
                  </a:lnTo>
                  <a:lnTo>
                    <a:pt x="76694" y="68581"/>
                  </a:lnTo>
                  <a:lnTo>
                    <a:pt x="73354" y="69776"/>
                  </a:lnTo>
                  <a:lnTo>
                    <a:pt x="71127" y="71629"/>
                  </a:lnTo>
                  <a:lnTo>
                    <a:pt x="67994" y="77179"/>
                  </a:lnTo>
                  <a:lnTo>
                    <a:pt x="67555" y="76565"/>
                  </a:lnTo>
                  <a:lnTo>
                    <a:pt x="67262" y="75098"/>
                  </a:lnTo>
                  <a:lnTo>
                    <a:pt x="68125" y="74120"/>
                  </a:lnTo>
                  <a:lnTo>
                    <a:pt x="71906" y="73033"/>
                  </a:lnTo>
                  <a:lnTo>
                    <a:pt x="112042" y="72169"/>
                  </a:lnTo>
                  <a:lnTo>
                    <a:pt x="118687" y="82278"/>
                  </a:lnTo>
                  <a:lnTo>
                    <a:pt x="119342" y="87373"/>
                  </a:lnTo>
                  <a:lnTo>
                    <a:pt x="115174" y="116944"/>
                  </a:lnTo>
                  <a:lnTo>
                    <a:pt x="106222" y="129460"/>
                  </a:lnTo>
                  <a:lnTo>
                    <a:pt x="92718" y="139962"/>
                  </a:lnTo>
                  <a:lnTo>
                    <a:pt x="46357" y="156237"/>
                  </a:lnTo>
                  <a:lnTo>
                    <a:pt x="0" y="15788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SMARTInkShape-1065">
              <a:extLst>
                <a:ext uri="{FF2B5EF4-FFF2-40B4-BE49-F238E27FC236}">
                  <a16:creationId xmlns:a16="http://schemas.microsoft.com/office/drawing/2014/main" id="{17E7CB97-555F-5F5C-9977-1D74C33F9FDF}"/>
                </a:ext>
              </a:extLst>
            </p:cNvPr>
            <p:cNvSpPr/>
            <p:nvPr>
              <p:custDataLst>
                <p:tags r:id="rId128"/>
              </p:custDataLst>
            </p:nvPr>
          </p:nvSpPr>
          <p:spPr>
            <a:xfrm>
              <a:off x="8954091" y="5372103"/>
              <a:ext cx="104182" cy="190498"/>
            </a:xfrm>
            <a:custGeom>
              <a:avLst/>
              <a:gdLst/>
              <a:ahLst/>
              <a:cxnLst/>
              <a:rect l="0" t="0" r="0" b="0"/>
              <a:pathLst>
                <a:path w="104182" h="190498">
                  <a:moveTo>
                    <a:pt x="47034" y="28572"/>
                  </a:moveTo>
                  <a:lnTo>
                    <a:pt x="47034" y="28572"/>
                  </a:lnTo>
                  <a:lnTo>
                    <a:pt x="47034" y="20371"/>
                  </a:lnTo>
                  <a:lnTo>
                    <a:pt x="48092" y="19930"/>
                  </a:lnTo>
                  <a:lnTo>
                    <a:pt x="56444" y="19057"/>
                  </a:lnTo>
                  <a:lnTo>
                    <a:pt x="56559" y="0"/>
                  </a:lnTo>
                  <a:lnTo>
                    <a:pt x="56559" y="10111"/>
                  </a:lnTo>
                  <a:lnTo>
                    <a:pt x="53737" y="17897"/>
                  </a:lnTo>
                  <a:lnTo>
                    <a:pt x="34439" y="58719"/>
                  </a:lnTo>
                  <a:lnTo>
                    <a:pt x="2399" y="104318"/>
                  </a:lnTo>
                  <a:lnTo>
                    <a:pt x="0" y="112325"/>
                  </a:lnTo>
                  <a:lnTo>
                    <a:pt x="861" y="112982"/>
                  </a:lnTo>
                  <a:lnTo>
                    <a:pt x="9848" y="114037"/>
                  </a:lnTo>
                  <a:lnTo>
                    <a:pt x="12717" y="114124"/>
                  </a:lnTo>
                  <a:lnTo>
                    <a:pt x="51655" y="104586"/>
                  </a:lnTo>
                  <a:lnTo>
                    <a:pt x="63455" y="98484"/>
                  </a:lnTo>
                  <a:lnTo>
                    <a:pt x="86917" y="95673"/>
                  </a:lnTo>
                  <a:lnTo>
                    <a:pt x="89497" y="94473"/>
                  </a:lnTo>
                  <a:lnTo>
                    <a:pt x="91218" y="92614"/>
                  </a:lnTo>
                  <a:lnTo>
                    <a:pt x="92365" y="90317"/>
                  </a:lnTo>
                  <a:lnTo>
                    <a:pt x="94188" y="88785"/>
                  </a:lnTo>
                  <a:lnTo>
                    <a:pt x="99036" y="87083"/>
                  </a:lnTo>
                  <a:lnTo>
                    <a:pt x="100752" y="87688"/>
                  </a:lnTo>
                  <a:lnTo>
                    <a:pt x="101896" y="89149"/>
                  </a:lnTo>
                  <a:lnTo>
                    <a:pt x="102659" y="91182"/>
                  </a:lnTo>
                  <a:lnTo>
                    <a:pt x="103167" y="91479"/>
                  </a:lnTo>
                  <a:lnTo>
                    <a:pt x="103506" y="90618"/>
                  </a:lnTo>
                  <a:lnTo>
                    <a:pt x="104172" y="85807"/>
                  </a:lnTo>
                  <a:lnTo>
                    <a:pt x="104181" y="90804"/>
                  </a:lnTo>
                  <a:lnTo>
                    <a:pt x="92424" y="133669"/>
                  </a:lnTo>
                  <a:lnTo>
                    <a:pt x="76776" y="176555"/>
                  </a:lnTo>
                  <a:lnTo>
                    <a:pt x="75609" y="19049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SMARTInkShape-1066">
              <a:extLst>
                <a:ext uri="{FF2B5EF4-FFF2-40B4-BE49-F238E27FC236}">
                  <a16:creationId xmlns:a16="http://schemas.microsoft.com/office/drawing/2014/main" id="{69B0EF53-9C8C-8D0D-2E4E-2D735CA9D61E}"/>
                </a:ext>
              </a:extLst>
            </p:cNvPr>
            <p:cNvSpPr/>
            <p:nvPr>
              <p:custDataLst>
                <p:tags r:id="rId129"/>
              </p:custDataLst>
            </p:nvPr>
          </p:nvSpPr>
          <p:spPr>
            <a:xfrm>
              <a:off x="8896350" y="55245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SMARTInkShape-1067">
              <a:extLst>
                <a:ext uri="{FF2B5EF4-FFF2-40B4-BE49-F238E27FC236}">
                  <a16:creationId xmlns:a16="http://schemas.microsoft.com/office/drawing/2014/main" id="{B2714270-CFA0-6614-6A70-75FAB54D5446}"/>
                </a:ext>
              </a:extLst>
            </p:cNvPr>
            <p:cNvSpPr/>
            <p:nvPr>
              <p:custDataLst>
                <p:tags r:id="rId130"/>
              </p:custDataLst>
            </p:nvPr>
          </p:nvSpPr>
          <p:spPr>
            <a:xfrm>
              <a:off x="8810625" y="5373817"/>
              <a:ext cx="14466" cy="207834"/>
            </a:xfrm>
            <a:custGeom>
              <a:avLst/>
              <a:gdLst/>
              <a:ahLst/>
              <a:cxnLst/>
              <a:rect l="0" t="0" r="0" b="0"/>
              <a:pathLst>
                <a:path w="14466" h="207834">
                  <a:moveTo>
                    <a:pt x="0" y="17333"/>
                  </a:moveTo>
                  <a:lnTo>
                    <a:pt x="0" y="17333"/>
                  </a:lnTo>
                  <a:lnTo>
                    <a:pt x="0" y="12277"/>
                  </a:lnTo>
                  <a:lnTo>
                    <a:pt x="2822" y="6972"/>
                  </a:lnTo>
                  <a:lnTo>
                    <a:pt x="8201" y="0"/>
                  </a:lnTo>
                  <a:lnTo>
                    <a:pt x="8644" y="486"/>
                  </a:lnTo>
                  <a:lnTo>
                    <a:pt x="9134" y="3849"/>
                  </a:lnTo>
                  <a:lnTo>
                    <a:pt x="14465" y="11691"/>
                  </a:lnTo>
                  <a:lnTo>
                    <a:pt x="14191" y="23292"/>
                  </a:lnTo>
                  <a:lnTo>
                    <a:pt x="10447" y="61666"/>
                  </a:lnTo>
                  <a:lnTo>
                    <a:pt x="9646" y="107433"/>
                  </a:lnTo>
                  <a:lnTo>
                    <a:pt x="4492" y="149666"/>
                  </a:lnTo>
                  <a:lnTo>
                    <a:pt x="8131" y="192530"/>
                  </a:lnTo>
                  <a:lnTo>
                    <a:pt x="9525" y="20783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SMARTInkShape-1068">
              <a:extLst>
                <a:ext uri="{FF2B5EF4-FFF2-40B4-BE49-F238E27FC236}">
                  <a16:creationId xmlns:a16="http://schemas.microsoft.com/office/drawing/2014/main" id="{92971CE0-B5D2-B03E-E0B7-A1E05E7C23EC}"/>
                </a:ext>
              </a:extLst>
            </p:cNvPr>
            <p:cNvSpPr/>
            <p:nvPr>
              <p:custDataLst>
                <p:tags r:id="rId131"/>
              </p:custDataLst>
            </p:nvPr>
          </p:nvSpPr>
          <p:spPr>
            <a:xfrm>
              <a:off x="9096375" y="4819650"/>
              <a:ext cx="19051" cy="342901"/>
            </a:xfrm>
            <a:custGeom>
              <a:avLst/>
              <a:gdLst/>
              <a:ahLst/>
              <a:cxnLst/>
              <a:rect l="0" t="0" r="0" b="0"/>
              <a:pathLst>
                <a:path w="19051" h="342901">
                  <a:moveTo>
                    <a:pt x="0" y="19050"/>
                  </a:moveTo>
                  <a:lnTo>
                    <a:pt x="0" y="19050"/>
                  </a:lnTo>
                  <a:lnTo>
                    <a:pt x="18657" y="19050"/>
                  </a:lnTo>
                  <a:lnTo>
                    <a:pt x="19050" y="0"/>
                  </a:lnTo>
                  <a:lnTo>
                    <a:pt x="19050" y="22666"/>
                  </a:lnTo>
                  <a:lnTo>
                    <a:pt x="16228" y="28771"/>
                  </a:lnTo>
                  <a:lnTo>
                    <a:pt x="13993" y="31881"/>
                  </a:lnTo>
                  <a:lnTo>
                    <a:pt x="10849" y="46370"/>
                  </a:lnTo>
                  <a:lnTo>
                    <a:pt x="6754" y="86389"/>
                  </a:lnTo>
                  <a:lnTo>
                    <a:pt x="1336" y="106199"/>
                  </a:lnTo>
                  <a:lnTo>
                    <a:pt x="34" y="153813"/>
                  </a:lnTo>
                  <a:lnTo>
                    <a:pt x="0" y="199830"/>
                  </a:lnTo>
                  <a:lnTo>
                    <a:pt x="1058" y="244649"/>
                  </a:lnTo>
                  <a:lnTo>
                    <a:pt x="7540" y="270184"/>
                  </a:lnTo>
                  <a:lnTo>
                    <a:pt x="9491" y="317230"/>
                  </a:lnTo>
                  <a:lnTo>
                    <a:pt x="9525" y="333375"/>
                  </a:lnTo>
                  <a:lnTo>
                    <a:pt x="4468" y="333375"/>
                  </a:lnTo>
                  <a:lnTo>
                    <a:pt x="2979" y="334433"/>
                  </a:lnTo>
                  <a:lnTo>
                    <a:pt x="0" y="3429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8" name="SMARTInkShape-1069">
            <a:extLst>
              <a:ext uri="{FF2B5EF4-FFF2-40B4-BE49-F238E27FC236}">
                <a16:creationId xmlns:a16="http://schemas.microsoft.com/office/drawing/2014/main" id="{3630BBA1-84D4-EB84-9BED-648227C120C1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572616" y="5476875"/>
            <a:ext cx="142760" cy="28576"/>
          </a:xfrm>
          <a:custGeom>
            <a:avLst/>
            <a:gdLst/>
            <a:ahLst/>
            <a:cxnLst/>
            <a:rect l="0" t="0" r="0" b="0"/>
            <a:pathLst>
              <a:path w="142760" h="28576">
                <a:moveTo>
                  <a:pt x="9409" y="0"/>
                </a:moveTo>
                <a:lnTo>
                  <a:pt x="9409" y="0"/>
                </a:lnTo>
                <a:lnTo>
                  <a:pt x="0" y="0"/>
                </a:lnTo>
                <a:lnTo>
                  <a:pt x="44667" y="0"/>
                </a:lnTo>
                <a:lnTo>
                  <a:pt x="91206" y="7539"/>
                </a:lnTo>
                <a:lnTo>
                  <a:pt x="105030" y="9701"/>
                </a:lnTo>
                <a:lnTo>
                  <a:pt x="142759" y="28575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5" name="SMARTInkShape-Group205">
            <a:extLst>
              <a:ext uri="{FF2B5EF4-FFF2-40B4-BE49-F238E27FC236}">
                <a16:creationId xmlns:a16="http://schemas.microsoft.com/office/drawing/2014/main" id="{C316171E-39F5-049E-7571-B466B415EE72}"/>
              </a:ext>
            </a:extLst>
          </p:cNvPr>
          <p:cNvGrpSpPr/>
          <p:nvPr/>
        </p:nvGrpSpPr>
        <p:grpSpPr>
          <a:xfrm>
            <a:off x="7239725" y="4915026"/>
            <a:ext cx="827820" cy="257050"/>
            <a:chOff x="7239725" y="4915026"/>
            <a:chExt cx="827820" cy="257050"/>
          </a:xfrm>
        </p:grpSpPr>
        <p:sp>
          <p:nvSpPr>
            <p:cNvPr id="209" name="SMARTInkShape-1070">
              <a:extLst>
                <a:ext uri="{FF2B5EF4-FFF2-40B4-BE49-F238E27FC236}">
                  <a16:creationId xmlns:a16="http://schemas.microsoft.com/office/drawing/2014/main" id="{AC084CB2-92B5-6CAA-7754-4B1AD28DDAF3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7953565" y="4915026"/>
              <a:ext cx="113980" cy="257050"/>
            </a:xfrm>
            <a:custGeom>
              <a:avLst/>
              <a:gdLst/>
              <a:ahLst/>
              <a:cxnLst/>
              <a:rect l="0" t="0" r="0" b="0"/>
              <a:pathLst>
                <a:path w="113980" h="257050">
                  <a:moveTo>
                    <a:pt x="76010" y="28449"/>
                  </a:moveTo>
                  <a:lnTo>
                    <a:pt x="76010" y="28449"/>
                  </a:lnTo>
                  <a:lnTo>
                    <a:pt x="84210" y="28449"/>
                  </a:lnTo>
                  <a:lnTo>
                    <a:pt x="84652" y="27391"/>
                  </a:lnTo>
                  <a:lnTo>
                    <a:pt x="85142" y="23393"/>
                  </a:lnTo>
                  <a:lnTo>
                    <a:pt x="86331" y="21904"/>
                  </a:lnTo>
                  <a:lnTo>
                    <a:pt x="94658" y="19040"/>
                  </a:lnTo>
                  <a:lnTo>
                    <a:pt x="94941" y="13902"/>
                  </a:lnTo>
                  <a:lnTo>
                    <a:pt x="93923" y="12402"/>
                  </a:lnTo>
                  <a:lnTo>
                    <a:pt x="92185" y="11400"/>
                  </a:lnTo>
                  <a:lnTo>
                    <a:pt x="89968" y="10733"/>
                  </a:lnTo>
                  <a:lnTo>
                    <a:pt x="88491" y="9230"/>
                  </a:lnTo>
                  <a:lnTo>
                    <a:pt x="86848" y="4738"/>
                  </a:lnTo>
                  <a:lnTo>
                    <a:pt x="87469" y="3116"/>
                  </a:lnTo>
                  <a:lnTo>
                    <a:pt x="88941" y="2035"/>
                  </a:lnTo>
                  <a:lnTo>
                    <a:pt x="90981" y="1315"/>
                  </a:lnTo>
                  <a:lnTo>
                    <a:pt x="91283" y="835"/>
                  </a:lnTo>
                  <a:lnTo>
                    <a:pt x="90425" y="515"/>
                  </a:lnTo>
                  <a:lnTo>
                    <a:pt x="86502" y="0"/>
                  </a:lnTo>
                  <a:lnTo>
                    <a:pt x="85964" y="2753"/>
                  </a:lnTo>
                  <a:lnTo>
                    <a:pt x="85822" y="4968"/>
                  </a:lnTo>
                  <a:lnTo>
                    <a:pt x="67245" y="45638"/>
                  </a:lnTo>
                  <a:lnTo>
                    <a:pt x="38063" y="92570"/>
                  </a:lnTo>
                  <a:lnTo>
                    <a:pt x="32686" y="100339"/>
                  </a:lnTo>
                  <a:lnTo>
                    <a:pt x="27542" y="111721"/>
                  </a:lnTo>
                  <a:lnTo>
                    <a:pt x="0" y="151957"/>
                  </a:lnTo>
                  <a:lnTo>
                    <a:pt x="43538" y="152271"/>
                  </a:lnTo>
                  <a:lnTo>
                    <a:pt x="79118" y="152274"/>
                  </a:lnTo>
                  <a:lnTo>
                    <a:pt x="85505" y="149452"/>
                  </a:lnTo>
                  <a:lnTo>
                    <a:pt x="91873" y="145729"/>
                  </a:lnTo>
                  <a:lnTo>
                    <a:pt x="98230" y="144073"/>
                  </a:lnTo>
                  <a:lnTo>
                    <a:pt x="100348" y="142573"/>
                  </a:lnTo>
                  <a:lnTo>
                    <a:pt x="101760" y="140515"/>
                  </a:lnTo>
                  <a:lnTo>
                    <a:pt x="104389" y="135406"/>
                  </a:lnTo>
                  <a:lnTo>
                    <a:pt x="113979" y="123852"/>
                  </a:lnTo>
                  <a:lnTo>
                    <a:pt x="109015" y="128801"/>
                  </a:lnTo>
                  <a:lnTo>
                    <a:pt x="106553" y="136902"/>
                  </a:lnTo>
                  <a:lnTo>
                    <a:pt x="102346" y="153364"/>
                  </a:lnTo>
                  <a:lnTo>
                    <a:pt x="98298" y="167575"/>
                  </a:lnTo>
                  <a:lnTo>
                    <a:pt x="95486" y="213190"/>
                  </a:lnTo>
                  <a:lnTo>
                    <a:pt x="85535" y="25704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SMARTInkShape-1071">
              <a:extLst>
                <a:ext uri="{FF2B5EF4-FFF2-40B4-BE49-F238E27FC236}">
                  <a16:creationId xmlns:a16="http://schemas.microsoft.com/office/drawing/2014/main" id="{FDF5A38A-5C76-64E6-22DE-60A5E03A64F2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>
            <a:xfrm>
              <a:off x="7827707" y="4943625"/>
              <a:ext cx="77651" cy="182819"/>
            </a:xfrm>
            <a:custGeom>
              <a:avLst/>
              <a:gdLst/>
              <a:ahLst/>
              <a:cxnLst/>
              <a:rect l="0" t="0" r="0" b="0"/>
              <a:pathLst>
                <a:path w="77651" h="182819">
                  <a:moveTo>
                    <a:pt x="68518" y="18900"/>
                  </a:moveTo>
                  <a:lnTo>
                    <a:pt x="68518" y="18900"/>
                  </a:lnTo>
                  <a:lnTo>
                    <a:pt x="73574" y="13844"/>
                  </a:lnTo>
                  <a:lnTo>
                    <a:pt x="76056" y="8539"/>
                  </a:lnTo>
                  <a:lnTo>
                    <a:pt x="77650" y="1566"/>
                  </a:lnTo>
                  <a:lnTo>
                    <a:pt x="76723" y="994"/>
                  </a:lnTo>
                  <a:lnTo>
                    <a:pt x="64750" y="0"/>
                  </a:lnTo>
                  <a:lnTo>
                    <a:pt x="61773" y="2067"/>
                  </a:lnTo>
                  <a:lnTo>
                    <a:pt x="28552" y="39578"/>
                  </a:lnTo>
                  <a:lnTo>
                    <a:pt x="8719" y="85058"/>
                  </a:lnTo>
                  <a:lnTo>
                    <a:pt x="3251" y="94755"/>
                  </a:lnTo>
                  <a:lnTo>
                    <a:pt x="0" y="116819"/>
                  </a:lnTo>
                  <a:lnTo>
                    <a:pt x="1479" y="150307"/>
                  </a:lnTo>
                  <a:lnTo>
                    <a:pt x="7326" y="162323"/>
                  </a:lnTo>
                  <a:lnTo>
                    <a:pt x="23270" y="182226"/>
                  </a:lnTo>
                  <a:lnTo>
                    <a:pt x="27769" y="182818"/>
                  </a:lnTo>
                  <a:lnTo>
                    <a:pt x="38413" y="177830"/>
                  </a:lnTo>
                  <a:lnTo>
                    <a:pt x="51249" y="163122"/>
                  </a:lnTo>
                  <a:lnTo>
                    <a:pt x="55551" y="148615"/>
                  </a:lnTo>
                  <a:lnTo>
                    <a:pt x="56405" y="131585"/>
                  </a:lnTo>
                  <a:lnTo>
                    <a:pt x="50590" y="95475"/>
                  </a:lnTo>
                  <a:lnTo>
                    <a:pt x="48099" y="91117"/>
                  </a:lnTo>
                  <a:lnTo>
                    <a:pt x="39687" y="83452"/>
                  </a:lnTo>
                  <a:lnTo>
                    <a:pt x="31715" y="79340"/>
                  </a:lnTo>
                  <a:lnTo>
                    <a:pt x="28107" y="78243"/>
                  </a:lnTo>
                  <a:lnTo>
                    <a:pt x="24645" y="78570"/>
                  </a:lnTo>
                  <a:lnTo>
                    <a:pt x="17975" y="81757"/>
                  </a:lnTo>
                  <a:lnTo>
                    <a:pt x="1843" y="951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SMARTInkShape-1072">
              <a:extLst>
                <a:ext uri="{FF2B5EF4-FFF2-40B4-BE49-F238E27FC236}">
                  <a16:creationId xmlns:a16="http://schemas.microsoft.com/office/drawing/2014/main" id="{CBD87233-8276-AB00-AEB4-DA849D759924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>
            <a:xfrm>
              <a:off x="7677150" y="4953003"/>
              <a:ext cx="94762" cy="172276"/>
            </a:xfrm>
            <a:custGeom>
              <a:avLst/>
              <a:gdLst/>
              <a:ahLst/>
              <a:cxnLst/>
              <a:rect l="0" t="0" r="0" b="0"/>
              <a:pathLst>
                <a:path w="94762" h="172276">
                  <a:moveTo>
                    <a:pt x="0" y="9522"/>
                  </a:moveTo>
                  <a:lnTo>
                    <a:pt x="0" y="9522"/>
                  </a:lnTo>
                  <a:lnTo>
                    <a:pt x="17900" y="1983"/>
                  </a:lnTo>
                  <a:lnTo>
                    <a:pt x="60652" y="75"/>
                  </a:lnTo>
                  <a:lnTo>
                    <a:pt x="89680" y="0"/>
                  </a:lnTo>
                  <a:lnTo>
                    <a:pt x="91537" y="1057"/>
                  </a:lnTo>
                  <a:lnTo>
                    <a:pt x="92774" y="2820"/>
                  </a:lnTo>
                  <a:lnTo>
                    <a:pt x="94516" y="10359"/>
                  </a:lnTo>
                  <a:lnTo>
                    <a:pt x="94761" y="13255"/>
                  </a:lnTo>
                  <a:lnTo>
                    <a:pt x="78974" y="57747"/>
                  </a:lnTo>
                  <a:lnTo>
                    <a:pt x="58391" y="96790"/>
                  </a:lnTo>
                  <a:lnTo>
                    <a:pt x="31142" y="140253"/>
                  </a:lnTo>
                  <a:lnTo>
                    <a:pt x="14096" y="171102"/>
                  </a:lnTo>
                  <a:lnTo>
                    <a:pt x="12572" y="172275"/>
                  </a:lnTo>
                  <a:lnTo>
                    <a:pt x="11557" y="171999"/>
                  </a:lnTo>
                  <a:lnTo>
                    <a:pt x="11938" y="171816"/>
                  </a:lnTo>
                  <a:lnTo>
                    <a:pt x="19050" y="17144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SMARTInkShape-1073">
              <a:extLst>
                <a:ext uri="{FF2B5EF4-FFF2-40B4-BE49-F238E27FC236}">
                  <a16:creationId xmlns:a16="http://schemas.microsoft.com/office/drawing/2014/main" id="{016E3351-42C3-EA94-EDF8-B7DF6BF519DD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7534859" y="4943475"/>
              <a:ext cx="84002" cy="157708"/>
            </a:xfrm>
            <a:custGeom>
              <a:avLst/>
              <a:gdLst/>
              <a:ahLst/>
              <a:cxnLst/>
              <a:rect l="0" t="0" r="0" b="0"/>
              <a:pathLst>
                <a:path w="84002" h="157708">
                  <a:moveTo>
                    <a:pt x="56566" y="38100"/>
                  </a:moveTo>
                  <a:lnTo>
                    <a:pt x="56566" y="38100"/>
                  </a:lnTo>
                  <a:lnTo>
                    <a:pt x="56566" y="33044"/>
                  </a:lnTo>
                  <a:lnTo>
                    <a:pt x="54449" y="31555"/>
                  </a:lnTo>
                  <a:lnTo>
                    <a:pt x="40164" y="28967"/>
                  </a:lnTo>
                  <a:lnTo>
                    <a:pt x="28188" y="28691"/>
                  </a:lnTo>
                  <a:lnTo>
                    <a:pt x="19964" y="31449"/>
                  </a:lnTo>
                  <a:lnTo>
                    <a:pt x="16290" y="33666"/>
                  </a:lnTo>
                  <a:lnTo>
                    <a:pt x="6062" y="46899"/>
                  </a:lnTo>
                  <a:lnTo>
                    <a:pt x="728" y="83426"/>
                  </a:lnTo>
                  <a:lnTo>
                    <a:pt x="0" y="99166"/>
                  </a:lnTo>
                  <a:lnTo>
                    <a:pt x="5320" y="116041"/>
                  </a:lnTo>
                  <a:lnTo>
                    <a:pt x="15798" y="133065"/>
                  </a:lnTo>
                  <a:lnTo>
                    <a:pt x="31038" y="147687"/>
                  </a:lnTo>
                  <a:lnTo>
                    <a:pt x="45574" y="155598"/>
                  </a:lnTo>
                  <a:lnTo>
                    <a:pt x="52413" y="157707"/>
                  </a:lnTo>
                  <a:lnTo>
                    <a:pt x="65656" y="157228"/>
                  </a:lnTo>
                  <a:lnTo>
                    <a:pt x="72152" y="155619"/>
                  </a:lnTo>
                  <a:lnTo>
                    <a:pt x="76482" y="150313"/>
                  </a:lnTo>
                  <a:lnTo>
                    <a:pt x="81292" y="133128"/>
                  </a:lnTo>
                  <a:lnTo>
                    <a:pt x="84001" y="94597"/>
                  </a:lnTo>
                  <a:lnTo>
                    <a:pt x="79746" y="49666"/>
                  </a:lnTo>
                  <a:lnTo>
                    <a:pt x="71807" y="27013"/>
                  </a:lnTo>
                  <a:lnTo>
                    <a:pt x="66727" y="18009"/>
                  </a:lnTo>
                  <a:lnTo>
                    <a:pt x="55437" y="8004"/>
                  </a:lnTo>
                  <a:lnTo>
                    <a:pt x="27991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SMARTInkShape-1074">
              <a:extLst>
                <a:ext uri="{FF2B5EF4-FFF2-40B4-BE49-F238E27FC236}">
                  <a16:creationId xmlns:a16="http://schemas.microsoft.com/office/drawing/2014/main" id="{66EDF5EB-BAF8-34ED-6C16-E5267122B184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>
            <a:xfrm>
              <a:off x="7477125" y="508635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SMARTInkShape-1075">
              <a:extLst>
                <a:ext uri="{FF2B5EF4-FFF2-40B4-BE49-F238E27FC236}">
                  <a16:creationId xmlns:a16="http://schemas.microsoft.com/office/drawing/2014/main" id="{9B56E843-774E-90FE-3077-EC467CDBA1F8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>
            <a:xfrm>
              <a:off x="7239725" y="4948727"/>
              <a:ext cx="145542" cy="141242"/>
            </a:xfrm>
            <a:custGeom>
              <a:avLst/>
              <a:gdLst/>
              <a:ahLst/>
              <a:cxnLst/>
              <a:rect l="0" t="0" r="0" b="0"/>
              <a:pathLst>
                <a:path w="145542" h="141242">
                  <a:moveTo>
                    <a:pt x="113575" y="32848"/>
                  </a:moveTo>
                  <a:lnTo>
                    <a:pt x="113575" y="32848"/>
                  </a:lnTo>
                  <a:lnTo>
                    <a:pt x="121775" y="32848"/>
                  </a:lnTo>
                  <a:lnTo>
                    <a:pt x="122217" y="31790"/>
                  </a:lnTo>
                  <a:lnTo>
                    <a:pt x="122984" y="24647"/>
                  </a:lnTo>
                  <a:lnTo>
                    <a:pt x="118010" y="18659"/>
                  </a:lnTo>
                  <a:lnTo>
                    <a:pt x="104776" y="10182"/>
                  </a:lnTo>
                  <a:lnTo>
                    <a:pt x="74795" y="5440"/>
                  </a:lnTo>
                  <a:lnTo>
                    <a:pt x="60709" y="4792"/>
                  </a:lnTo>
                  <a:lnTo>
                    <a:pt x="47393" y="10148"/>
                  </a:lnTo>
                  <a:lnTo>
                    <a:pt x="21597" y="30834"/>
                  </a:lnTo>
                  <a:lnTo>
                    <a:pt x="7535" y="49067"/>
                  </a:lnTo>
                  <a:lnTo>
                    <a:pt x="1722" y="72931"/>
                  </a:lnTo>
                  <a:lnTo>
                    <a:pt x="0" y="95054"/>
                  </a:lnTo>
                  <a:lnTo>
                    <a:pt x="2934" y="101835"/>
                  </a:lnTo>
                  <a:lnTo>
                    <a:pt x="21173" y="120435"/>
                  </a:lnTo>
                  <a:lnTo>
                    <a:pt x="49657" y="136736"/>
                  </a:lnTo>
                  <a:lnTo>
                    <a:pt x="58263" y="140207"/>
                  </a:lnTo>
                  <a:lnTo>
                    <a:pt x="76292" y="141241"/>
                  </a:lnTo>
                  <a:lnTo>
                    <a:pt x="94888" y="137115"/>
                  </a:lnTo>
                  <a:lnTo>
                    <a:pt x="113736" y="128224"/>
                  </a:lnTo>
                  <a:lnTo>
                    <a:pt x="127052" y="114396"/>
                  </a:lnTo>
                  <a:lnTo>
                    <a:pt x="144224" y="84704"/>
                  </a:lnTo>
                  <a:lnTo>
                    <a:pt x="145541" y="62950"/>
                  </a:lnTo>
                  <a:lnTo>
                    <a:pt x="137763" y="15981"/>
                  </a:lnTo>
                  <a:lnTo>
                    <a:pt x="133933" y="8903"/>
                  </a:lnTo>
                  <a:lnTo>
                    <a:pt x="129264" y="4185"/>
                  </a:lnTo>
                  <a:lnTo>
                    <a:pt x="124034" y="1039"/>
                  </a:lnTo>
                  <a:lnTo>
                    <a:pt x="118431" y="0"/>
                  </a:lnTo>
                  <a:lnTo>
                    <a:pt x="106561" y="1669"/>
                  </a:lnTo>
                  <a:lnTo>
                    <a:pt x="102549" y="3595"/>
                  </a:lnTo>
                  <a:lnTo>
                    <a:pt x="94525" y="1379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6" name="SMARTInkShape-1076">
            <a:extLst>
              <a:ext uri="{FF2B5EF4-FFF2-40B4-BE49-F238E27FC236}">
                <a16:creationId xmlns:a16="http://schemas.microsoft.com/office/drawing/2014/main" id="{F8CF0AFA-6CCE-EF00-E8D3-2B7167CBB748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571875" y="5535973"/>
            <a:ext cx="2959872" cy="474303"/>
          </a:xfrm>
          <a:custGeom>
            <a:avLst/>
            <a:gdLst/>
            <a:ahLst/>
            <a:cxnLst/>
            <a:rect l="0" t="0" r="0" b="0"/>
            <a:pathLst>
              <a:path w="2959872" h="474303">
                <a:moveTo>
                  <a:pt x="47625" y="188552"/>
                </a:moveTo>
                <a:lnTo>
                  <a:pt x="47625" y="188552"/>
                </a:lnTo>
                <a:lnTo>
                  <a:pt x="23645" y="188552"/>
                </a:lnTo>
                <a:lnTo>
                  <a:pt x="18270" y="191374"/>
                </a:lnTo>
                <a:lnTo>
                  <a:pt x="11252" y="196753"/>
                </a:lnTo>
                <a:lnTo>
                  <a:pt x="9618" y="196136"/>
                </a:lnTo>
                <a:lnTo>
                  <a:pt x="0" y="188552"/>
                </a:lnTo>
                <a:lnTo>
                  <a:pt x="0" y="174363"/>
                </a:lnTo>
                <a:lnTo>
                  <a:pt x="1058" y="172742"/>
                </a:lnTo>
                <a:lnTo>
                  <a:pt x="2822" y="171662"/>
                </a:lnTo>
                <a:lnTo>
                  <a:pt x="10361" y="170142"/>
                </a:lnTo>
                <a:lnTo>
                  <a:pt x="13257" y="169929"/>
                </a:lnTo>
                <a:lnTo>
                  <a:pt x="19298" y="166870"/>
                </a:lnTo>
                <a:lnTo>
                  <a:pt x="46346" y="147122"/>
                </a:lnTo>
                <a:lnTo>
                  <a:pt x="90069" y="133685"/>
                </a:lnTo>
                <a:lnTo>
                  <a:pt x="133922" y="118585"/>
                </a:lnTo>
                <a:lnTo>
                  <a:pt x="179167" y="104920"/>
                </a:lnTo>
                <a:lnTo>
                  <a:pt x="226048" y="88580"/>
                </a:lnTo>
                <a:lnTo>
                  <a:pt x="262063" y="82378"/>
                </a:lnTo>
                <a:lnTo>
                  <a:pt x="303426" y="73838"/>
                </a:lnTo>
                <a:lnTo>
                  <a:pt x="342493" y="64605"/>
                </a:lnTo>
                <a:lnTo>
                  <a:pt x="383702" y="55166"/>
                </a:lnTo>
                <a:lnTo>
                  <a:pt x="415009" y="48836"/>
                </a:lnTo>
                <a:lnTo>
                  <a:pt x="450090" y="42495"/>
                </a:lnTo>
                <a:lnTo>
                  <a:pt x="484026" y="38971"/>
                </a:lnTo>
                <a:lnTo>
                  <a:pt x="517806" y="36347"/>
                </a:lnTo>
                <a:lnTo>
                  <a:pt x="553986" y="31652"/>
                </a:lnTo>
                <a:lnTo>
                  <a:pt x="588410" y="26039"/>
                </a:lnTo>
                <a:lnTo>
                  <a:pt x="622407" y="21073"/>
                </a:lnTo>
                <a:lnTo>
                  <a:pt x="658683" y="18867"/>
                </a:lnTo>
                <a:lnTo>
                  <a:pt x="698796" y="17886"/>
                </a:lnTo>
                <a:lnTo>
                  <a:pt x="740259" y="16392"/>
                </a:lnTo>
                <a:lnTo>
                  <a:pt x="779854" y="12200"/>
                </a:lnTo>
                <a:lnTo>
                  <a:pt x="818618" y="9632"/>
                </a:lnTo>
                <a:lnTo>
                  <a:pt x="857014" y="8490"/>
                </a:lnTo>
                <a:lnTo>
                  <a:pt x="895245" y="7983"/>
                </a:lnTo>
                <a:lnTo>
                  <a:pt x="936225" y="7757"/>
                </a:lnTo>
                <a:lnTo>
                  <a:pt x="978076" y="6599"/>
                </a:lnTo>
                <a:lnTo>
                  <a:pt x="1017842" y="2556"/>
                </a:lnTo>
                <a:lnTo>
                  <a:pt x="1059505" y="53"/>
                </a:lnTo>
                <a:lnTo>
                  <a:pt x="1102716" y="0"/>
                </a:lnTo>
                <a:lnTo>
                  <a:pt x="1146616" y="3504"/>
                </a:lnTo>
                <a:lnTo>
                  <a:pt x="1190821" y="5767"/>
                </a:lnTo>
                <a:lnTo>
                  <a:pt x="1235162" y="6772"/>
                </a:lnTo>
                <a:lnTo>
                  <a:pt x="1279564" y="7219"/>
                </a:lnTo>
                <a:lnTo>
                  <a:pt x="1323992" y="7418"/>
                </a:lnTo>
                <a:lnTo>
                  <a:pt x="1368432" y="7506"/>
                </a:lnTo>
                <a:lnTo>
                  <a:pt x="1412878" y="7546"/>
                </a:lnTo>
                <a:lnTo>
                  <a:pt x="1457326" y="10385"/>
                </a:lnTo>
                <a:lnTo>
                  <a:pt x="1502834" y="14117"/>
                </a:lnTo>
                <a:lnTo>
                  <a:pt x="1526823" y="15111"/>
                </a:lnTo>
                <a:lnTo>
                  <a:pt x="1551282" y="15775"/>
                </a:lnTo>
                <a:lnTo>
                  <a:pt x="1598214" y="19334"/>
                </a:lnTo>
                <a:lnTo>
                  <a:pt x="1643768" y="24444"/>
                </a:lnTo>
                <a:lnTo>
                  <a:pt x="1688708" y="30243"/>
                </a:lnTo>
                <a:lnTo>
                  <a:pt x="1736199" y="36348"/>
                </a:lnTo>
                <a:lnTo>
                  <a:pt x="1783411" y="42589"/>
                </a:lnTo>
                <a:lnTo>
                  <a:pt x="1825560" y="48891"/>
                </a:lnTo>
                <a:lnTo>
                  <a:pt x="1868282" y="55219"/>
                </a:lnTo>
                <a:lnTo>
                  <a:pt x="1910906" y="61559"/>
                </a:lnTo>
                <a:lnTo>
                  <a:pt x="1951017" y="67905"/>
                </a:lnTo>
                <a:lnTo>
                  <a:pt x="1990010" y="74253"/>
                </a:lnTo>
                <a:lnTo>
                  <a:pt x="2029566" y="81661"/>
                </a:lnTo>
                <a:lnTo>
                  <a:pt x="2071841" y="92009"/>
                </a:lnTo>
                <a:lnTo>
                  <a:pt x="2112502" y="100841"/>
                </a:lnTo>
                <a:lnTo>
                  <a:pt x="2151740" y="108294"/>
                </a:lnTo>
                <a:lnTo>
                  <a:pt x="2190345" y="115134"/>
                </a:lnTo>
                <a:lnTo>
                  <a:pt x="2225847" y="124525"/>
                </a:lnTo>
                <a:lnTo>
                  <a:pt x="2260324" y="134695"/>
                </a:lnTo>
                <a:lnTo>
                  <a:pt x="2296813" y="142744"/>
                </a:lnTo>
                <a:lnTo>
                  <a:pt x="2331376" y="152670"/>
                </a:lnTo>
                <a:lnTo>
                  <a:pt x="2365434" y="163079"/>
                </a:lnTo>
                <a:lnTo>
                  <a:pt x="2401737" y="171233"/>
                </a:lnTo>
                <a:lnTo>
                  <a:pt x="2447762" y="181774"/>
                </a:lnTo>
                <a:lnTo>
                  <a:pt x="2480661" y="191184"/>
                </a:lnTo>
                <a:lnTo>
                  <a:pt x="2514332" y="201364"/>
                </a:lnTo>
                <a:lnTo>
                  <a:pt x="2558148" y="213044"/>
                </a:lnTo>
                <a:lnTo>
                  <a:pt x="2603115" y="224266"/>
                </a:lnTo>
                <a:lnTo>
                  <a:pt x="2643721" y="239468"/>
                </a:lnTo>
                <a:lnTo>
                  <a:pt x="2681505" y="251145"/>
                </a:lnTo>
                <a:lnTo>
                  <a:pt x="2723252" y="264573"/>
                </a:lnTo>
                <a:lnTo>
                  <a:pt x="2762073" y="277417"/>
                </a:lnTo>
                <a:lnTo>
                  <a:pt x="2800886" y="286966"/>
                </a:lnTo>
                <a:lnTo>
                  <a:pt x="2840842" y="296499"/>
                </a:lnTo>
                <a:lnTo>
                  <a:pt x="2882549" y="308143"/>
                </a:lnTo>
                <a:lnTo>
                  <a:pt x="2930011" y="321608"/>
                </a:lnTo>
                <a:lnTo>
                  <a:pt x="2932060" y="321771"/>
                </a:lnTo>
                <a:lnTo>
                  <a:pt x="2932607" y="320756"/>
                </a:lnTo>
                <a:lnTo>
                  <a:pt x="2933214" y="316807"/>
                </a:lnTo>
                <a:lnTo>
                  <a:pt x="2930662" y="311523"/>
                </a:lnTo>
                <a:lnTo>
                  <a:pt x="2897682" y="267120"/>
                </a:lnTo>
                <a:lnTo>
                  <a:pt x="2851096" y="221307"/>
                </a:lnTo>
                <a:lnTo>
                  <a:pt x="2844776" y="218984"/>
                </a:lnTo>
                <a:lnTo>
                  <a:pt x="2842667" y="217307"/>
                </a:lnTo>
                <a:lnTo>
                  <a:pt x="2838483" y="207689"/>
                </a:lnTo>
                <a:lnTo>
                  <a:pt x="2838452" y="207607"/>
                </a:lnTo>
                <a:lnTo>
                  <a:pt x="2838451" y="207605"/>
                </a:lnTo>
                <a:lnTo>
                  <a:pt x="2838450" y="212659"/>
                </a:lnTo>
                <a:lnTo>
                  <a:pt x="2839508" y="214149"/>
                </a:lnTo>
                <a:lnTo>
                  <a:pt x="2841272" y="215141"/>
                </a:lnTo>
                <a:lnTo>
                  <a:pt x="2843506" y="215803"/>
                </a:lnTo>
                <a:lnTo>
                  <a:pt x="2844995" y="217303"/>
                </a:lnTo>
                <a:lnTo>
                  <a:pt x="2846651" y="221792"/>
                </a:lnTo>
                <a:lnTo>
                  <a:pt x="2848151" y="223412"/>
                </a:lnTo>
                <a:lnTo>
                  <a:pt x="2861116" y="231282"/>
                </a:lnTo>
                <a:lnTo>
                  <a:pt x="2906595" y="275773"/>
                </a:lnTo>
                <a:lnTo>
                  <a:pt x="2940458" y="317813"/>
                </a:lnTo>
                <a:lnTo>
                  <a:pt x="2954164" y="342563"/>
                </a:lnTo>
                <a:lnTo>
                  <a:pt x="2959871" y="364947"/>
                </a:lnTo>
                <a:lnTo>
                  <a:pt x="2956507" y="390042"/>
                </a:lnTo>
                <a:lnTo>
                  <a:pt x="2948806" y="407474"/>
                </a:lnTo>
                <a:lnTo>
                  <a:pt x="2929118" y="429390"/>
                </a:lnTo>
                <a:lnTo>
                  <a:pt x="2898590" y="448423"/>
                </a:lnTo>
                <a:lnTo>
                  <a:pt x="2868444" y="461399"/>
                </a:lnTo>
                <a:lnTo>
                  <a:pt x="2848749" y="464834"/>
                </a:lnTo>
                <a:lnTo>
                  <a:pt x="2845316" y="466932"/>
                </a:lnTo>
                <a:lnTo>
                  <a:pt x="2843027" y="469388"/>
                </a:lnTo>
                <a:lnTo>
                  <a:pt x="2837662" y="472118"/>
                </a:lnTo>
                <a:lnTo>
                  <a:pt x="2828925" y="474302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9" name="SMARTInkShape-Group207">
            <a:extLst>
              <a:ext uri="{FF2B5EF4-FFF2-40B4-BE49-F238E27FC236}">
                <a16:creationId xmlns:a16="http://schemas.microsoft.com/office/drawing/2014/main" id="{0F540A78-2362-1161-9BF2-BA22F30434AD}"/>
              </a:ext>
            </a:extLst>
          </p:cNvPr>
          <p:cNvGrpSpPr/>
          <p:nvPr/>
        </p:nvGrpSpPr>
        <p:grpSpPr>
          <a:xfrm>
            <a:off x="6800850" y="6019800"/>
            <a:ext cx="142876" cy="76201"/>
            <a:chOff x="6800850" y="6019800"/>
            <a:chExt cx="142876" cy="76201"/>
          </a:xfrm>
        </p:grpSpPr>
        <p:sp>
          <p:nvSpPr>
            <p:cNvPr id="217" name="SMARTInkShape-1077">
              <a:extLst>
                <a:ext uri="{FF2B5EF4-FFF2-40B4-BE49-F238E27FC236}">
                  <a16:creationId xmlns:a16="http://schemas.microsoft.com/office/drawing/2014/main" id="{7BD4DEAA-DE43-E44F-D4EE-0BCA34B6F629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6810375" y="6081934"/>
              <a:ext cx="133351" cy="14067"/>
            </a:xfrm>
            <a:custGeom>
              <a:avLst/>
              <a:gdLst/>
              <a:ahLst/>
              <a:cxnLst/>
              <a:rect l="0" t="0" r="0" b="0"/>
              <a:pathLst>
                <a:path w="133351" h="14067">
                  <a:moveTo>
                    <a:pt x="0" y="14066"/>
                  </a:moveTo>
                  <a:lnTo>
                    <a:pt x="0" y="14066"/>
                  </a:lnTo>
                  <a:lnTo>
                    <a:pt x="8200" y="14066"/>
                  </a:lnTo>
                  <a:lnTo>
                    <a:pt x="30073" y="6527"/>
                  </a:lnTo>
                  <a:lnTo>
                    <a:pt x="77168" y="0"/>
                  </a:lnTo>
                  <a:lnTo>
                    <a:pt x="133350" y="45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SMARTInkShape-1078">
              <a:extLst>
                <a:ext uri="{FF2B5EF4-FFF2-40B4-BE49-F238E27FC236}">
                  <a16:creationId xmlns:a16="http://schemas.microsoft.com/office/drawing/2014/main" id="{A9C1EE5D-4F6A-4358-124B-85321DFE94D3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>
            <a:xfrm>
              <a:off x="6800850" y="6019800"/>
              <a:ext cx="123826" cy="9526"/>
            </a:xfrm>
            <a:custGeom>
              <a:avLst/>
              <a:gdLst/>
              <a:ahLst/>
              <a:cxnLst/>
              <a:rect l="0" t="0" r="0" b="0"/>
              <a:pathLst>
                <a:path w="123826" h="9526">
                  <a:moveTo>
                    <a:pt x="0" y="9525"/>
                  </a:moveTo>
                  <a:lnTo>
                    <a:pt x="0" y="9525"/>
                  </a:lnTo>
                  <a:lnTo>
                    <a:pt x="8200" y="1324"/>
                  </a:lnTo>
                  <a:lnTo>
                    <a:pt x="14189" y="393"/>
                  </a:lnTo>
                  <a:lnTo>
                    <a:pt x="57455" y="16"/>
                  </a:lnTo>
                  <a:lnTo>
                    <a:pt x="104763" y="0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7" name="SMARTInkShape-Group208">
            <a:extLst>
              <a:ext uri="{FF2B5EF4-FFF2-40B4-BE49-F238E27FC236}">
                <a16:creationId xmlns:a16="http://schemas.microsoft.com/office/drawing/2014/main" id="{8EFE4763-DE25-C75D-5081-DDD34BF91ACF}"/>
              </a:ext>
            </a:extLst>
          </p:cNvPr>
          <p:cNvGrpSpPr/>
          <p:nvPr/>
        </p:nvGrpSpPr>
        <p:grpSpPr>
          <a:xfrm>
            <a:off x="7318520" y="5876925"/>
            <a:ext cx="1177781" cy="276226"/>
            <a:chOff x="7318520" y="5876925"/>
            <a:chExt cx="1177781" cy="276226"/>
          </a:xfrm>
        </p:grpSpPr>
        <p:sp>
          <p:nvSpPr>
            <p:cNvPr id="220" name="SMARTInkShape-1079">
              <a:extLst>
                <a:ext uri="{FF2B5EF4-FFF2-40B4-BE49-F238E27FC236}">
                  <a16:creationId xmlns:a16="http://schemas.microsoft.com/office/drawing/2014/main" id="{1616E807-EFA2-DDCD-43D7-AC6E0E24DD85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8343900" y="5991225"/>
              <a:ext cx="152401" cy="9526"/>
            </a:xfrm>
            <a:custGeom>
              <a:avLst/>
              <a:gdLst/>
              <a:ahLst/>
              <a:cxnLst/>
              <a:rect l="0" t="0" r="0" b="0"/>
              <a:pathLst>
                <a:path w="152401" h="9526">
                  <a:moveTo>
                    <a:pt x="0" y="9525"/>
                  </a:moveTo>
                  <a:lnTo>
                    <a:pt x="0" y="9525"/>
                  </a:lnTo>
                  <a:lnTo>
                    <a:pt x="47265" y="9525"/>
                  </a:lnTo>
                  <a:lnTo>
                    <a:pt x="90146" y="9525"/>
                  </a:lnTo>
                  <a:lnTo>
                    <a:pt x="133150" y="9525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SMARTInkShape-1080">
              <a:extLst>
                <a:ext uri="{FF2B5EF4-FFF2-40B4-BE49-F238E27FC236}">
                  <a16:creationId xmlns:a16="http://schemas.microsoft.com/office/drawing/2014/main" id="{DCB60F55-3360-760E-48A7-FC164CA14412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8086725" y="5924553"/>
              <a:ext cx="123162" cy="228598"/>
            </a:xfrm>
            <a:custGeom>
              <a:avLst/>
              <a:gdLst/>
              <a:ahLst/>
              <a:cxnLst/>
              <a:rect l="0" t="0" r="0" b="0"/>
              <a:pathLst>
                <a:path w="123162" h="228598">
                  <a:moveTo>
                    <a:pt x="0" y="9522"/>
                  </a:moveTo>
                  <a:lnTo>
                    <a:pt x="0" y="9522"/>
                  </a:lnTo>
                  <a:lnTo>
                    <a:pt x="0" y="4466"/>
                  </a:lnTo>
                  <a:lnTo>
                    <a:pt x="1058" y="2977"/>
                  </a:lnTo>
                  <a:lnTo>
                    <a:pt x="2822" y="1983"/>
                  </a:lnTo>
                  <a:lnTo>
                    <a:pt x="17333" y="113"/>
                  </a:lnTo>
                  <a:lnTo>
                    <a:pt x="58729" y="0"/>
                  </a:lnTo>
                  <a:lnTo>
                    <a:pt x="103838" y="8198"/>
                  </a:lnTo>
                  <a:lnTo>
                    <a:pt x="121583" y="9406"/>
                  </a:lnTo>
                  <a:lnTo>
                    <a:pt x="122331" y="10503"/>
                  </a:lnTo>
                  <a:lnTo>
                    <a:pt x="123161" y="14545"/>
                  </a:lnTo>
                  <a:lnTo>
                    <a:pt x="110509" y="60336"/>
                  </a:lnTo>
                  <a:lnTo>
                    <a:pt x="101418" y="98426"/>
                  </a:lnTo>
                  <a:lnTo>
                    <a:pt x="86964" y="136524"/>
                  </a:lnTo>
                  <a:lnTo>
                    <a:pt x="70079" y="184017"/>
                  </a:lnTo>
                  <a:lnTo>
                    <a:pt x="66675" y="2285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SMARTInkShape-1081">
              <a:extLst>
                <a:ext uri="{FF2B5EF4-FFF2-40B4-BE49-F238E27FC236}">
                  <a16:creationId xmlns:a16="http://schemas.microsoft.com/office/drawing/2014/main" id="{18109B6B-4D80-79D2-486B-E179D2901A30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7936736" y="5876925"/>
              <a:ext cx="99955" cy="241555"/>
            </a:xfrm>
            <a:custGeom>
              <a:avLst/>
              <a:gdLst/>
              <a:ahLst/>
              <a:cxnLst/>
              <a:rect l="0" t="0" r="0" b="0"/>
              <a:pathLst>
                <a:path w="99955" h="241555">
                  <a:moveTo>
                    <a:pt x="64264" y="0"/>
                  </a:moveTo>
                  <a:lnTo>
                    <a:pt x="64264" y="0"/>
                  </a:lnTo>
                  <a:lnTo>
                    <a:pt x="64264" y="5056"/>
                  </a:lnTo>
                  <a:lnTo>
                    <a:pt x="61442" y="10361"/>
                  </a:lnTo>
                  <a:lnTo>
                    <a:pt x="34605" y="49371"/>
                  </a:lnTo>
                  <a:lnTo>
                    <a:pt x="15131" y="86070"/>
                  </a:lnTo>
                  <a:lnTo>
                    <a:pt x="2152" y="129381"/>
                  </a:lnTo>
                  <a:lnTo>
                    <a:pt x="0" y="155575"/>
                  </a:lnTo>
                  <a:lnTo>
                    <a:pt x="8218" y="198457"/>
                  </a:lnTo>
                  <a:lnTo>
                    <a:pt x="11025" y="208505"/>
                  </a:lnTo>
                  <a:lnTo>
                    <a:pt x="16071" y="216261"/>
                  </a:lnTo>
                  <a:lnTo>
                    <a:pt x="45805" y="240093"/>
                  </a:lnTo>
                  <a:lnTo>
                    <a:pt x="50900" y="241554"/>
                  </a:lnTo>
                  <a:lnTo>
                    <a:pt x="62205" y="240354"/>
                  </a:lnTo>
                  <a:lnTo>
                    <a:pt x="80470" y="233730"/>
                  </a:lnTo>
                  <a:lnTo>
                    <a:pt x="90164" y="222413"/>
                  </a:lnTo>
                  <a:lnTo>
                    <a:pt x="98749" y="203837"/>
                  </a:lnTo>
                  <a:lnTo>
                    <a:pt x="99954" y="199391"/>
                  </a:lnTo>
                  <a:lnTo>
                    <a:pt x="98470" y="188807"/>
                  </a:lnTo>
                  <a:lnTo>
                    <a:pt x="88863" y="168126"/>
                  </a:lnTo>
                  <a:lnTo>
                    <a:pt x="83839" y="159709"/>
                  </a:lnTo>
                  <a:lnTo>
                    <a:pt x="72611" y="150357"/>
                  </a:lnTo>
                  <a:lnTo>
                    <a:pt x="59507" y="146200"/>
                  </a:lnTo>
                  <a:lnTo>
                    <a:pt x="35338" y="144918"/>
                  </a:lnTo>
                  <a:lnTo>
                    <a:pt x="7114" y="152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SMARTInkShape-1082">
              <a:extLst>
                <a:ext uri="{FF2B5EF4-FFF2-40B4-BE49-F238E27FC236}">
                  <a16:creationId xmlns:a16="http://schemas.microsoft.com/office/drawing/2014/main" id="{5609A759-E881-7C42-66C9-4CD06CDCD844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7727197" y="5891631"/>
              <a:ext cx="130389" cy="213224"/>
            </a:xfrm>
            <a:custGeom>
              <a:avLst/>
              <a:gdLst/>
              <a:ahLst/>
              <a:cxnLst/>
              <a:rect l="0" t="0" r="0" b="0"/>
              <a:pathLst>
                <a:path w="130389" h="213224">
                  <a:moveTo>
                    <a:pt x="111878" y="23394"/>
                  </a:moveTo>
                  <a:lnTo>
                    <a:pt x="111878" y="23394"/>
                  </a:lnTo>
                  <a:lnTo>
                    <a:pt x="111878" y="10137"/>
                  </a:lnTo>
                  <a:lnTo>
                    <a:pt x="109056" y="4096"/>
                  </a:lnTo>
                  <a:lnTo>
                    <a:pt x="106822" y="1004"/>
                  </a:lnTo>
                  <a:lnTo>
                    <a:pt x="103216" y="0"/>
                  </a:lnTo>
                  <a:lnTo>
                    <a:pt x="93564" y="1707"/>
                  </a:lnTo>
                  <a:lnTo>
                    <a:pt x="76230" y="8619"/>
                  </a:lnTo>
                  <a:lnTo>
                    <a:pt x="57690" y="22427"/>
                  </a:lnTo>
                  <a:lnTo>
                    <a:pt x="24841" y="66714"/>
                  </a:lnTo>
                  <a:lnTo>
                    <a:pt x="24220" y="73441"/>
                  </a:lnTo>
                  <a:lnTo>
                    <a:pt x="29175" y="86559"/>
                  </a:lnTo>
                  <a:lnTo>
                    <a:pt x="49602" y="117715"/>
                  </a:lnTo>
                  <a:lnTo>
                    <a:pt x="66733" y="131304"/>
                  </a:lnTo>
                  <a:lnTo>
                    <a:pt x="77923" y="136859"/>
                  </a:lnTo>
                  <a:lnTo>
                    <a:pt x="80912" y="141909"/>
                  </a:lnTo>
                  <a:lnTo>
                    <a:pt x="105605" y="156882"/>
                  </a:lnTo>
                  <a:lnTo>
                    <a:pt x="107696" y="160010"/>
                  </a:lnTo>
                  <a:lnTo>
                    <a:pt x="110148" y="162097"/>
                  </a:lnTo>
                  <a:lnTo>
                    <a:pt x="124768" y="170776"/>
                  </a:lnTo>
                  <a:lnTo>
                    <a:pt x="128190" y="176386"/>
                  </a:lnTo>
                  <a:lnTo>
                    <a:pt x="130117" y="188316"/>
                  </a:lnTo>
                  <a:lnTo>
                    <a:pt x="130388" y="193667"/>
                  </a:lnTo>
                  <a:lnTo>
                    <a:pt x="128451" y="198293"/>
                  </a:lnTo>
                  <a:lnTo>
                    <a:pt x="120655" y="206254"/>
                  </a:lnTo>
                  <a:lnTo>
                    <a:pt x="112956" y="210498"/>
                  </a:lnTo>
                  <a:lnTo>
                    <a:pt x="99391" y="213223"/>
                  </a:lnTo>
                  <a:lnTo>
                    <a:pt x="66882" y="212703"/>
                  </a:lnTo>
                  <a:lnTo>
                    <a:pt x="19596" y="199700"/>
                  </a:lnTo>
                  <a:lnTo>
                    <a:pt x="5749" y="191227"/>
                  </a:lnTo>
                  <a:lnTo>
                    <a:pt x="3025" y="187141"/>
                  </a:lnTo>
                  <a:lnTo>
                    <a:pt x="0" y="176956"/>
                  </a:lnTo>
                  <a:lnTo>
                    <a:pt x="2368" y="171278"/>
                  </a:lnTo>
                  <a:lnTo>
                    <a:pt x="20869" y="153172"/>
                  </a:lnTo>
                  <a:lnTo>
                    <a:pt x="55566" y="130913"/>
                  </a:lnTo>
                  <a:lnTo>
                    <a:pt x="98049" y="110955"/>
                  </a:lnTo>
                  <a:lnTo>
                    <a:pt x="119540" y="97903"/>
                  </a:lnTo>
                  <a:lnTo>
                    <a:pt x="123336" y="93175"/>
                  </a:lnTo>
                  <a:lnTo>
                    <a:pt x="127554" y="82278"/>
                  </a:lnTo>
                  <a:lnTo>
                    <a:pt x="129929" y="64242"/>
                  </a:lnTo>
                  <a:lnTo>
                    <a:pt x="125576" y="45492"/>
                  </a:lnTo>
                  <a:lnTo>
                    <a:pt x="83303" y="43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SMARTInkShape-1083">
              <a:extLst>
                <a:ext uri="{FF2B5EF4-FFF2-40B4-BE49-F238E27FC236}">
                  <a16:creationId xmlns:a16="http://schemas.microsoft.com/office/drawing/2014/main" id="{FBE5CBC2-7F29-DB9C-8D4E-BBC1C7248C66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7652895" y="5947637"/>
              <a:ext cx="22931" cy="157889"/>
            </a:xfrm>
            <a:custGeom>
              <a:avLst/>
              <a:gdLst/>
              <a:ahLst/>
              <a:cxnLst/>
              <a:rect l="0" t="0" r="0" b="0"/>
              <a:pathLst>
                <a:path w="22931" h="157889">
                  <a:moveTo>
                    <a:pt x="14730" y="5488"/>
                  </a:moveTo>
                  <a:lnTo>
                    <a:pt x="14730" y="5488"/>
                  </a:lnTo>
                  <a:lnTo>
                    <a:pt x="19786" y="432"/>
                  </a:lnTo>
                  <a:lnTo>
                    <a:pt x="21275" y="0"/>
                  </a:lnTo>
                  <a:lnTo>
                    <a:pt x="22268" y="772"/>
                  </a:lnTo>
                  <a:lnTo>
                    <a:pt x="22930" y="2344"/>
                  </a:lnTo>
                  <a:lnTo>
                    <a:pt x="14477" y="46460"/>
                  </a:lnTo>
                  <a:lnTo>
                    <a:pt x="7350" y="89585"/>
                  </a:lnTo>
                  <a:lnTo>
                    <a:pt x="0" y="136507"/>
                  </a:lnTo>
                  <a:lnTo>
                    <a:pt x="5205" y="1578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SMARTInkShape-1084">
              <a:extLst>
                <a:ext uri="{FF2B5EF4-FFF2-40B4-BE49-F238E27FC236}">
                  <a16:creationId xmlns:a16="http://schemas.microsoft.com/office/drawing/2014/main" id="{C3DD484F-8D24-0D7E-944B-10F2CF8E123B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7553325" y="6057900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9525"/>
                  </a:moveTo>
                  <a:lnTo>
                    <a:pt x="19050" y="9525"/>
                  </a:lnTo>
                  <a:lnTo>
                    <a:pt x="13994" y="4469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SMARTInkShape-1085">
              <a:extLst>
                <a:ext uri="{FF2B5EF4-FFF2-40B4-BE49-F238E27FC236}">
                  <a16:creationId xmlns:a16="http://schemas.microsoft.com/office/drawing/2014/main" id="{55C28F08-0F84-EDF0-3C6C-F3A0195E7C96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7318520" y="5930602"/>
              <a:ext cx="138748" cy="164654"/>
            </a:xfrm>
            <a:custGeom>
              <a:avLst/>
              <a:gdLst/>
              <a:ahLst/>
              <a:cxnLst/>
              <a:rect l="0" t="0" r="0" b="0"/>
              <a:pathLst>
                <a:path w="138748" h="164654">
                  <a:moveTo>
                    <a:pt x="101455" y="22523"/>
                  </a:moveTo>
                  <a:lnTo>
                    <a:pt x="101455" y="22523"/>
                  </a:lnTo>
                  <a:lnTo>
                    <a:pt x="101455" y="13008"/>
                  </a:lnTo>
                  <a:lnTo>
                    <a:pt x="59820" y="12998"/>
                  </a:lnTo>
                  <a:lnTo>
                    <a:pt x="52532" y="16173"/>
                  </a:lnTo>
                  <a:lnTo>
                    <a:pt x="24209" y="42657"/>
                  </a:lnTo>
                  <a:lnTo>
                    <a:pt x="8129" y="63767"/>
                  </a:lnTo>
                  <a:lnTo>
                    <a:pt x="1769" y="83893"/>
                  </a:lnTo>
                  <a:lnTo>
                    <a:pt x="0" y="104831"/>
                  </a:lnTo>
                  <a:lnTo>
                    <a:pt x="2742" y="121193"/>
                  </a:lnTo>
                  <a:lnTo>
                    <a:pt x="15292" y="142305"/>
                  </a:lnTo>
                  <a:lnTo>
                    <a:pt x="27360" y="156910"/>
                  </a:lnTo>
                  <a:lnTo>
                    <a:pt x="42771" y="161625"/>
                  </a:lnTo>
                  <a:lnTo>
                    <a:pt x="87159" y="164653"/>
                  </a:lnTo>
                  <a:lnTo>
                    <a:pt x="106038" y="159422"/>
                  </a:lnTo>
                  <a:lnTo>
                    <a:pt x="130347" y="143874"/>
                  </a:lnTo>
                  <a:lnTo>
                    <a:pt x="135463" y="131491"/>
                  </a:lnTo>
                  <a:lnTo>
                    <a:pt x="138747" y="92613"/>
                  </a:lnTo>
                  <a:lnTo>
                    <a:pt x="134259" y="61635"/>
                  </a:lnTo>
                  <a:lnTo>
                    <a:pt x="116715" y="24840"/>
                  </a:lnTo>
                  <a:lnTo>
                    <a:pt x="104330" y="9216"/>
                  </a:lnTo>
                  <a:lnTo>
                    <a:pt x="93561" y="1439"/>
                  </a:lnTo>
                  <a:lnTo>
                    <a:pt x="88784" y="0"/>
                  </a:lnTo>
                  <a:lnTo>
                    <a:pt x="72880" y="34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SMARTInkShape-Group209">
            <a:extLst>
              <a:ext uri="{FF2B5EF4-FFF2-40B4-BE49-F238E27FC236}">
                <a16:creationId xmlns:a16="http://schemas.microsoft.com/office/drawing/2014/main" id="{442EEC8F-0A43-7774-3E45-0FEDE6953538}"/>
              </a:ext>
            </a:extLst>
          </p:cNvPr>
          <p:cNvGrpSpPr/>
          <p:nvPr/>
        </p:nvGrpSpPr>
        <p:grpSpPr>
          <a:xfrm>
            <a:off x="8784754" y="5889866"/>
            <a:ext cx="1025997" cy="291860"/>
            <a:chOff x="8784754" y="5889866"/>
            <a:chExt cx="1025997" cy="291860"/>
          </a:xfrm>
        </p:grpSpPr>
        <p:sp>
          <p:nvSpPr>
            <p:cNvPr id="228" name="SMARTInkShape-1086">
              <a:extLst>
                <a:ext uri="{FF2B5EF4-FFF2-40B4-BE49-F238E27FC236}">
                  <a16:creationId xmlns:a16="http://schemas.microsoft.com/office/drawing/2014/main" id="{7F516132-EBEE-3163-016C-884AEA74AF8E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9505950" y="5905500"/>
              <a:ext cx="133317" cy="231563"/>
            </a:xfrm>
            <a:custGeom>
              <a:avLst/>
              <a:gdLst/>
              <a:ahLst/>
              <a:cxnLst/>
              <a:rect l="0" t="0" r="0" b="0"/>
              <a:pathLst>
                <a:path w="133317" h="231563">
                  <a:moveTo>
                    <a:pt x="123825" y="0"/>
                  </a:moveTo>
                  <a:lnTo>
                    <a:pt x="123825" y="0"/>
                  </a:lnTo>
                  <a:lnTo>
                    <a:pt x="133316" y="0"/>
                  </a:lnTo>
                  <a:lnTo>
                    <a:pt x="86801" y="39010"/>
                  </a:lnTo>
                  <a:lnTo>
                    <a:pt x="47719" y="83819"/>
                  </a:lnTo>
                  <a:lnTo>
                    <a:pt x="27300" y="110749"/>
                  </a:lnTo>
                  <a:lnTo>
                    <a:pt x="13075" y="150601"/>
                  </a:lnTo>
                  <a:lnTo>
                    <a:pt x="1931" y="194732"/>
                  </a:lnTo>
                  <a:lnTo>
                    <a:pt x="6503" y="208609"/>
                  </a:lnTo>
                  <a:lnTo>
                    <a:pt x="10685" y="215272"/>
                  </a:lnTo>
                  <a:lnTo>
                    <a:pt x="23799" y="225498"/>
                  </a:lnTo>
                  <a:lnTo>
                    <a:pt x="31741" y="229707"/>
                  </a:lnTo>
                  <a:lnTo>
                    <a:pt x="51854" y="231562"/>
                  </a:lnTo>
                  <a:lnTo>
                    <a:pt x="94204" y="224128"/>
                  </a:lnTo>
                  <a:lnTo>
                    <a:pt x="100902" y="220327"/>
                  </a:lnTo>
                  <a:lnTo>
                    <a:pt x="105368" y="215676"/>
                  </a:lnTo>
                  <a:lnTo>
                    <a:pt x="117592" y="187947"/>
                  </a:lnTo>
                  <a:lnTo>
                    <a:pt x="118232" y="173138"/>
                  </a:lnTo>
                  <a:lnTo>
                    <a:pt x="116922" y="166226"/>
                  </a:lnTo>
                  <a:lnTo>
                    <a:pt x="112871" y="160558"/>
                  </a:lnTo>
                  <a:lnTo>
                    <a:pt x="99907" y="151440"/>
                  </a:lnTo>
                  <a:lnTo>
                    <a:pt x="79815" y="145413"/>
                  </a:lnTo>
                  <a:lnTo>
                    <a:pt x="33112" y="151299"/>
                  </a:lnTo>
                  <a:lnTo>
                    <a:pt x="22477" y="154733"/>
                  </a:lnTo>
                  <a:lnTo>
                    <a:pt x="14223" y="158729"/>
                  </a:lnTo>
                  <a:lnTo>
                    <a:pt x="0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SMARTInkShape-1087">
              <a:extLst>
                <a:ext uri="{FF2B5EF4-FFF2-40B4-BE49-F238E27FC236}">
                  <a16:creationId xmlns:a16="http://schemas.microsoft.com/office/drawing/2014/main" id="{822888EC-84FB-E6ED-7412-28305A84D1A5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9258300" y="5924943"/>
              <a:ext cx="133180" cy="199633"/>
            </a:xfrm>
            <a:custGeom>
              <a:avLst/>
              <a:gdLst/>
              <a:ahLst/>
              <a:cxnLst/>
              <a:rect l="0" t="0" r="0" b="0"/>
              <a:pathLst>
                <a:path w="133180" h="199633">
                  <a:moveTo>
                    <a:pt x="0" y="9132"/>
                  </a:moveTo>
                  <a:lnTo>
                    <a:pt x="0" y="9132"/>
                  </a:lnTo>
                  <a:lnTo>
                    <a:pt x="43873" y="9132"/>
                  </a:lnTo>
                  <a:lnTo>
                    <a:pt x="89490" y="9132"/>
                  </a:lnTo>
                  <a:lnTo>
                    <a:pt x="105303" y="9132"/>
                  </a:lnTo>
                  <a:lnTo>
                    <a:pt x="113124" y="6310"/>
                  </a:lnTo>
                  <a:lnTo>
                    <a:pt x="120127" y="2587"/>
                  </a:lnTo>
                  <a:lnTo>
                    <a:pt x="131400" y="0"/>
                  </a:lnTo>
                  <a:lnTo>
                    <a:pt x="132050" y="927"/>
                  </a:lnTo>
                  <a:lnTo>
                    <a:pt x="133093" y="12842"/>
                  </a:lnTo>
                  <a:lnTo>
                    <a:pt x="133179" y="17955"/>
                  </a:lnTo>
                  <a:lnTo>
                    <a:pt x="112605" y="60741"/>
                  </a:lnTo>
                  <a:lnTo>
                    <a:pt x="83385" y="107690"/>
                  </a:lnTo>
                  <a:lnTo>
                    <a:pt x="67468" y="150465"/>
                  </a:lnTo>
                  <a:lnTo>
                    <a:pt x="59620" y="169313"/>
                  </a:lnTo>
                  <a:lnTo>
                    <a:pt x="38100" y="1996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SMARTInkShape-1088">
              <a:extLst>
                <a:ext uri="{FF2B5EF4-FFF2-40B4-BE49-F238E27FC236}">
                  <a16:creationId xmlns:a16="http://schemas.microsoft.com/office/drawing/2014/main" id="{6D764E2C-7CE4-984F-99B2-9B1B24C662BF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9069865" y="5915025"/>
              <a:ext cx="129761" cy="197811"/>
            </a:xfrm>
            <a:custGeom>
              <a:avLst/>
              <a:gdLst/>
              <a:ahLst/>
              <a:cxnLst/>
              <a:rect l="0" t="0" r="0" b="0"/>
              <a:pathLst>
                <a:path w="129761" h="197811">
                  <a:moveTo>
                    <a:pt x="83660" y="66675"/>
                  </a:moveTo>
                  <a:lnTo>
                    <a:pt x="83660" y="66675"/>
                  </a:lnTo>
                  <a:lnTo>
                    <a:pt x="83660" y="39851"/>
                  </a:lnTo>
                  <a:lnTo>
                    <a:pt x="78603" y="33562"/>
                  </a:lnTo>
                  <a:lnTo>
                    <a:pt x="76055" y="32958"/>
                  </a:lnTo>
                  <a:lnTo>
                    <a:pt x="73299" y="33615"/>
                  </a:lnTo>
                  <a:lnTo>
                    <a:pt x="44000" y="47230"/>
                  </a:lnTo>
                  <a:lnTo>
                    <a:pt x="15904" y="76814"/>
                  </a:lnTo>
                  <a:lnTo>
                    <a:pt x="4906" y="103310"/>
                  </a:lnTo>
                  <a:lnTo>
                    <a:pt x="0" y="132916"/>
                  </a:lnTo>
                  <a:lnTo>
                    <a:pt x="3603" y="161797"/>
                  </a:lnTo>
                  <a:lnTo>
                    <a:pt x="11374" y="180350"/>
                  </a:lnTo>
                  <a:lnTo>
                    <a:pt x="20135" y="188811"/>
                  </a:lnTo>
                  <a:lnTo>
                    <a:pt x="25435" y="192549"/>
                  </a:lnTo>
                  <a:lnTo>
                    <a:pt x="48064" y="197810"/>
                  </a:lnTo>
                  <a:lnTo>
                    <a:pt x="74877" y="194312"/>
                  </a:lnTo>
                  <a:lnTo>
                    <a:pt x="92816" y="186573"/>
                  </a:lnTo>
                  <a:lnTo>
                    <a:pt x="109892" y="167464"/>
                  </a:lnTo>
                  <a:lnTo>
                    <a:pt x="123300" y="141694"/>
                  </a:lnTo>
                  <a:lnTo>
                    <a:pt x="129708" y="102425"/>
                  </a:lnTo>
                  <a:lnTo>
                    <a:pt x="129760" y="65155"/>
                  </a:lnTo>
                  <a:lnTo>
                    <a:pt x="117966" y="26702"/>
                  </a:lnTo>
                  <a:lnTo>
                    <a:pt x="109138" y="14337"/>
                  </a:lnTo>
                  <a:lnTo>
                    <a:pt x="98158" y="6372"/>
                  </a:lnTo>
                  <a:lnTo>
                    <a:pt x="7413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SMARTInkShape-1089">
              <a:extLst>
                <a:ext uri="{FF2B5EF4-FFF2-40B4-BE49-F238E27FC236}">
                  <a16:creationId xmlns:a16="http://schemas.microsoft.com/office/drawing/2014/main" id="{1697D148-E0A3-5CDC-3327-69E3479ABE3F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9010650" y="61055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SMARTInkShape-1090">
              <a:extLst>
                <a:ext uri="{FF2B5EF4-FFF2-40B4-BE49-F238E27FC236}">
                  <a16:creationId xmlns:a16="http://schemas.microsoft.com/office/drawing/2014/main" id="{FFF10844-F700-5885-7E67-DC962F4B5CA8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8784754" y="5917764"/>
              <a:ext cx="128597" cy="181088"/>
            </a:xfrm>
            <a:custGeom>
              <a:avLst/>
              <a:gdLst/>
              <a:ahLst/>
              <a:cxnLst/>
              <a:rect l="0" t="0" r="0" b="0"/>
              <a:pathLst>
                <a:path w="128597" h="181088">
                  <a:moveTo>
                    <a:pt x="111596" y="44886"/>
                  </a:moveTo>
                  <a:lnTo>
                    <a:pt x="111596" y="44886"/>
                  </a:lnTo>
                  <a:lnTo>
                    <a:pt x="111596" y="30305"/>
                  </a:lnTo>
                  <a:lnTo>
                    <a:pt x="108774" y="25000"/>
                  </a:lnTo>
                  <a:lnTo>
                    <a:pt x="106539" y="22104"/>
                  </a:lnTo>
                  <a:lnTo>
                    <a:pt x="101235" y="18886"/>
                  </a:lnTo>
                  <a:lnTo>
                    <a:pt x="89476" y="17074"/>
                  </a:lnTo>
                  <a:lnTo>
                    <a:pt x="84150" y="16819"/>
                  </a:lnTo>
                  <a:lnTo>
                    <a:pt x="61482" y="26575"/>
                  </a:lnTo>
                  <a:lnTo>
                    <a:pt x="32984" y="49892"/>
                  </a:lnTo>
                  <a:lnTo>
                    <a:pt x="9794" y="83975"/>
                  </a:lnTo>
                  <a:lnTo>
                    <a:pt x="999" y="109031"/>
                  </a:lnTo>
                  <a:lnTo>
                    <a:pt x="0" y="124195"/>
                  </a:lnTo>
                  <a:lnTo>
                    <a:pt x="7983" y="156978"/>
                  </a:lnTo>
                  <a:lnTo>
                    <a:pt x="10770" y="164064"/>
                  </a:lnTo>
                  <a:lnTo>
                    <a:pt x="16863" y="169846"/>
                  </a:lnTo>
                  <a:lnTo>
                    <a:pt x="34919" y="179093"/>
                  </a:lnTo>
                  <a:lnTo>
                    <a:pt x="51411" y="181087"/>
                  </a:lnTo>
                  <a:lnTo>
                    <a:pt x="72597" y="176258"/>
                  </a:lnTo>
                  <a:lnTo>
                    <a:pt x="85796" y="169949"/>
                  </a:lnTo>
                  <a:lnTo>
                    <a:pt x="98718" y="160089"/>
                  </a:lnTo>
                  <a:lnTo>
                    <a:pt x="112837" y="137581"/>
                  </a:lnTo>
                  <a:lnTo>
                    <a:pt x="123722" y="100692"/>
                  </a:lnTo>
                  <a:lnTo>
                    <a:pt x="128596" y="61303"/>
                  </a:lnTo>
                  <a:lnTo>
                    <a:pt x="124982" y="32935"/>
                  </a:lnTo>
                  <a:lnTo>
                    <a:pt x="112152" y="11124"/>
                  </a:lnTo>
                  <a:lnTo>
                    <a:pt x="103730" y="3422"/>
                  </a:lnTo>
                  <a:lnTo>
                    <a:pt x="95399" y="0"/>
                  </a:lnTo>
                  <a:lnTo>
                    <a:pt x="63971" y="678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SMARTInkShape-1091">
              <a:extLst>
                <a:ext uri="{FF2B5EF4-FFF2-40B4-BE49-F238E27FC236}">
                  <a16:creationId xmlns:a16="http://schemas.microsoft.com/office/drawing/2014/main" id="{120B9EB8-7C53-DB02-04F8-0C8EEAE916D1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9696454" y="5889866"/>
              <a:ext cx="114297" cy="291860"/>
            </a:xfrm>
            <a:custGeom>
              <a:avLst/>
              <a:gdLst/>
              <a:ahLst/>
              <a:cxnLst/>
              <a:rect l="0" t="0" r="0" b="0"/>
              <a:pathLst>
                <a:path w="114297" h="291860">
                  <a:moveTo>
                    <a:pt x="66671" y="25159"/>
                  </a:moveTo>
                  <a:lnTo>
                    <a:pt x="66671" y="25159"/>
                  </a:lnTo>
                  <a:lnTo>
                    <a:pt x="76194" y="15636"/>
                  </a:lnTo>
                  <a:lnTo>
                    <a:pt x="76195" y="15634"/>
                  </a:lnTo>
                  <a:lnTo>
                    <a:pt x="76196" y="15634"/>
                  </a:lnTo>
                  <a:lnTo>
                    <a:pt x="85719" y="6111"/>
                  </a:lnTo>
                  <a:lnTo>
                    <a:pt x="85720" y="6109"/>
                  </a:lnTo>
                  <a:lnTo>
                    <a:pt x="85721" y="621"/>
                  </a:lnTo>
                  <a:lnTo>
                    <a:pt x="85721" y="2965"/>
                  </a:lnTo>
                  <a:lnTo>
                    <a:pt x="85721" y="0"/>
                  </a:lnTo>
                  <a:lnTo>
                    <a:pt x="85721" y="6083"/>
                  </a:lnTo>
                  <a:lnTo>
                    <a:pt x="80664" y="6101"/>
                  </a:lnTo>
                  <a:lnTo>
                    <a:pt x="79175" y="7162"/>
                  </a:lnTo>
                  <a:lnTo>
                    <a:pt x="78183" y="8927"/>
                  </a:lnTo>
                  <a:lnTo>
                    <a:pt x="76587" y="14310"/>
                  </a:lnTo>
                  <a:lnTo>
                    <a:pt x="69728" y="22977"/>
                  </a:lnTo>
                  <a:lnTo>
                    <a:pt x="59335" y="47667"/>
                  </a:lnTo>
                  <a:lnTo>
                    <a:pt x="25384" y="93652"/>
                  </a:lnTo>
                  <a:lnTo>
                    <a:pt x="21864" y="100756"/>
                  </a:lnTo>
                  <a:lnTo>
                    <a:pt x="18358" y="117155"/>
                  </a:lnTo>
                  <a:lnTo>
                    <a:pt x="14154" y="123549"/>
                  </a:lnTo>
                  <a:lnTo>
                    <a:pt x="8758" y="127096"/>
                  </a:lnTo>
                  <a:lnTo>
                    <a:pt x="5838" y="128041"/>
                  </a:lnTo>
                  <a:lnTo>
                    <a:pt x="3890" y="129731"/>
                  </a:lnTo>
                  <a:lnTo>
                    <a:pt x="508" y="137969"/>
                  </a:lnTo>
                  <a:lnTo>
                    <a:pt x="0" y="148856"/>
                  </a:lnTo>
                  <a:lnTo>
                    <a:pt x="46341" y="148984"/>
                  </a:lnTo>
                  <a:lnTo>
                    <a:pt x="69455" y="148984"/>
                  </a:lnTo>
                  <a:lnTo>
                    <a:pt x="76022" y="146162"/>
                  </a:lnTo>
                  <a:lnTo>
                    <a:pt x="82468" y="142439"/>
                  </a:lnTo>
                  <a:lnTo>
                    <a:pt x="95230" y="140047"/>
                  </a:lnTo>
                  <a:lnTo>
                    <a:pt x="109269" y="139493"/>
                  </a:lnTo>
                  <a:lnTo>
                    <a:pt x="110945" y="138423"/>
                  </a:lnTo>
                  <a:lnTo>
                    <a:pt x="112061" y="136652"/>
                  </a:lnTo>
                  <a:lnTo>
                    <a:pt x="112807" y="134413"/>
                  </a:lnTo>
                  <a:lnTo>
                    <a:pt x="113303" y="133978"/>
                  </a:lnTo>
                  <a:lnTo>
                    <a:pt x="113633" y="134746"/>
                  </a:lnTo>
                  <a:lnTo>
                    <a:pt x="113853" y="136317"/>
                  </a:lnTo>
                  <a:lnTo>
                    <a:pt x="114001" y="136306"/>
                  </a:lnTo>
                  <a:lnTo>
                    <a:pt x="114165" y="133472"/>
                  </a:lnTo>
                  <a:lnTo>
                    <a:pt x="114209" y="133351"/>
                  </a:lnTo>
                  <a:lnTo>
                    <a:pt x="114270" y="136120"/>
                  </a:lnTo>
                  <a:lnTo>
                    <a:pt x="114289" y="133295"/>
                  </a:lnTo>
                  <a:lnTo>
                    <a:pt x="114296" y="152690"/>
                  </a:lnTo>
                  <a:lnTo>
                    <a:pt x="111472" y="158745"/>
                  </a:lnTo>
                  <a:lnTo>
                    <a:pt x="107750" y="164964"/>
                  </a:lnTo>
                  <a:lnTo>
                    <a:pt x="105359" y="177580"/>
                  </a:lnTo>
                  <a:lnTo>
                    <a:pt x="103973" y="184977"/>
                  </a:lnTo>
                  <a:lnTo>
                    <a:pt x="96605" y="207986"/>
                  </a:lnTo>
                  <a:lnTo>
                    <a:pt x="94455" y="222806"/>
                  </a:lnTo>
                  <a:lnTo>
                    <a:pt x="86123" y="251475"/>
                  </a:lnTo>
                  <a:lnTo>
                    <a:pt x="85841" y="258139"/>
                  </a:lnTo>
                  <a:lnTo>
                    <a:pt x="82951" y="263819"/>
                  </a:lnTo>
                  <a:lnTo>
                    <a:pt x="79198" y="269872"/>
                  </a:lnTo>
                  <a:lnTo>
                    <a:pt x="76591" y="280484"/>
                  </a:lnTo>
                  <a:lnTo>
                    <a:pt x="76314" y="286843"/>
                  </a:lnTo>
                  <a:lnTo>
                    <a:pt x="75216" y="288515"/>
                  </a:lnTo>
                  <a:lnTo>
                    <a:pt x="73426" y="289630"/>
                  </a:lnTo>
                  <a:lnTo>
                    <a:pt x="66671" y="2918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9" name="SMARTInkShape-Group210">
            <a:extLst>
              <a:ext uri="{FF2B5EF4-FFF2-40B4-BE49-F238E27FC236}">
                <a16:creationId xmlns:a16="http://schemas.microsoft.com/office/drawing/2014/main" id="{2782F8EE-A0B7-C6F2-E930-ECF08C871329}"/>
              </a:ext>
            </a:extLst>
          </p:cNvPr>
          <p:cNvGrpSpPr/>
          <p:nvPr/>
        </p:nvGrpSpPr>
        <p:grpSpPr>
          <a:xfrm>
            <a:off x="6981825" y="6362864"/>
            <a:ext cx="676276" cy="209124"/>
            <a:chOff x="6981825" y="6362864"/>
            <a:chExt cx="676276" cy="209124"/>
          </a:xfrm>
        </p:grpSpPr>
        <p:sp>
          <p:nvSpPr>
            <p:cNvPr id="235" name="SMARTInkShape-1092">
              <a:extLst>
                <a:ext uri="{FF2B5EF4-FFF2-40B4-BE49-F238E27FC236}">
                  <a16:creationId xmlns:a16="http://schemas.microsoft.com/office/drawing/2014/main" id="{0940F65F-2467-2CF8-0261-E420BAF3BDD5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7010403" y="6381750"/>
              <a:ext cx="95248" cy="5489"/>
            </a:xfrm>
            <a:custGeom>
              <a:avLst/>
              <a:gdLst/>
              <a:ahLst/>
              <a:cxnLst/>
              <a:rect l="0" t="0" r="0" b="0"/>
              <a:pathLst>
                <a:path w="95248" h="5489">
                  <a:moveTo>
                    <a:pt x="9522" y="0"/>
                  </a:moveTo>
                  <a:lnTo>
                    <a:pt x="9522" y="0"/>
                  </a:lnTo>
                  <a:lnTo>
                    <a:pt x="0" y="0"/>
                  </a:lnTo>
                  <a:lnTo>
                    <a:pt x="5054" y="5056"/>
                  </a:lnTo>
                  <a:lnTo>
                    <a:pt x="8661" y="5488"/>
                  </a:lnTo>
                  <a:lnTo>
                    <a:pt x="55483" y="414"/>
                  </a:lnTo>
                  <a:lnTo>
                    <a:pt x="9524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SMARTInkShape-1093">
              <a:extLst>
                <a:ext uri="{FF2B5EF4-FFF2-40B4-BE49-F238E27FC236}">
                  <a16:creationId xmlns:a16="http://schemas.microsoft.com/office/drawing/2014/main" id="{E8B583B4-B4DD-1F8F-64F7-7190B02BBAB8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6981825" y="6438900"/>
              <a:ext cx="104776" cy="9526"/>
            </a:xfrm>
            <a:custGeom>
              <a:avLst/>
              <a:gdLst/>
              <a:ahLst/>
              <a:cxnLst/>
              <a:rect l="0" t="0" r="0" b="0"/>
              <a:pathLst>
                <a:path w="104776" h="9526">
                  <a:moveTo>
                    <a:pt x="0" y="0"/>
                  </a:moveTo>
                  <a:lnTo>
                    <a:pt x="0" y="0"/>
                  </a:lnTo>
                  <a:lnTo>
                    <a:pt x="34172" y="1058"/>
                  </a:lnTo>
                  <a:lnTo>
                    <a:pt x="10477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SMARTInkShape-1094">
              <a:extLst>
                <a:ext uri="{FF2B5EF4-FFF2-40B4-BE49-F238E27FC236}">
                  <a16:creationId xmlns:a16="http://schemas.microsoft.com/office/drawing/2014/main" id="{2DADD1EC-771D-6C2A-6485-9CE26C9DDC34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7359017" y="6362864"/>
              <a:ext cx="175098" cy="209124"/>
            </a:xfrm>
            <a:custGeom>
              <a:avLst/>
              <a:gdLst/>
              <a:ahLst/>
              <a:cxnLst/>
              <a:rect l="0" t="0" r="0" b="0"/>
              <a:pathLst>
                <a:path w="175098" h="209124">
                  <a:moveTo>
                    <a:pt x="99058" y="66511"/>
                  </a:moveTo>
                  <a:lnTo>
                    <a:pt x="99058" y="66511"/>
                  </a:lnTo>
                  <a:lnTo>
                    <a:pt x="99058" y="42523"/>
                  </a:lnTo>
                  <a:lnTo>
                    <a:pt x="96941" y="40995"/>
                  </a:lnTo>
                  <a:lnTo>
                    <a:pt x="83849" y="38842"/>
                  </a:lnTo>
                  <a:lnTo>
                    <a:pt x="72543" y="38338"/>
                  </a:lnTo>
                  <a:lnTo>
                    <a:pt x="60463" y="43759"/>
                  </a:lnTo>
                  <a:lnTo>
                    <a:pt x="21535" y="77670"/>
                  </a:lnTo>
                  <a:lnTo>
                    <a:pt x="4052" y="115606"/>
                  </a:lnTo>
                  <a:lnTo>
                    <a:pt x="795" y="124641"/>
                  </a:lnTo>
                  <a:lnTo>
                    <a:pt x="0" y="143147"/>
                  </a:lnTo>
                  <a:lnTo>
                    <a:pt x="4232" y="161955"/>
                  </a:lnTo>
                  <a:lnTo>
                    <a:pt x="18515" y="188276"/>
                  </a:lnTo>
                  <a:lnTo>
                    <a:pt x="30100" y="199299"/>
                  </a:lnTo>
                  <a:lnTo>
                    <a:pt x="45127" y="204903"/>
                  </a:lnTo>
                  <a:lnTo>
                    <a:pt x="85701" y="208500"/>
                  </a:lnTo>
                  <a:lnTo>
                    <a:pt x="106859" y="209123"/>
                  </a:lnTo>
                  <a:lnTo>
                    <a:pt x="111667" y="207094"/>
                  </a:lnTo>
                  <a:lnTo>
                    <a:pt x="149223" y="173602"/>
                  </a:lnTo>
                  <a:lnTo>
                    <a:pt x="169057" y="130882"/>
                  </a:lnTo>
                  <a:lnTo>
                    <a:pt x="174895" y="90227"/>
                  </a:lnTo>
                  <a:lnTo>
                    <a:pt x="175097" y="83049"/>
                  </a:lnTo>
                  <a:lnTo>
                    <a:pt x="172364" y="76331"/>
                  </a:lnTo>
                  <a:lnTo>
                    <a:pt x="148943" y="44269"/>
                  </a:lnTo>
                  <a:lnTo>
                    <a:pt x="141120" y="38755"/>
                  </a:lnTo>
                  <a:lnTo>
                    <a:pt x="138919" y="33713"/>
                  </a:lnTo>
                  <a:lnTo>
                    <a:pt x="132296" y="27946"/>
                  </a:lnTo>
                  <a:lnTo>
                    <a:pt x="124414" y="21854"/>
                  </a:lnTo>
                  <a:lnTo>
                    <a:pt x="120911" y="15619"/>
                  </a:lnTo>
                  <a:lnTo>
                    <a:pt x="118939" y="6158"/>
                  </a:lnTo>
                  <a:lnTo>
                    <a:pt x="116545" y="4051"/>
                  </a:lnTo>
                  <a:lnTo>
                    <a:pt x="104122" y="1084"/>
                  </a:lnTo>
                  <a:lnTo>
                    <a:pt x="86607" y="0"/>
                  </a:lnTo>
                  <a:lnTo>
                    <a:pt x="80118" y="2732"/>
                  </a:lnTo>
                  <a:lnTo>
                    <a:pt x="76906" y="4942"/>
                  </a:lnTo>
                  <a:lnTo>
                    <a:pt x="73338" y="10219"/>
                  </a:lnTo>
                  <a:lnTo>
                    <a:pt x="70483" y="1888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SMARTInkShape-1095">
              <a:extLst>
                <a:ext uri="{FF2B5EF4-FFF2-40B4-BE49-F238E27FC236}">
                  <a16:creationId xmlns:a16="http://schemas.microsoft.com/office/drawing/2014/main" id="{33347001-18AE-DF91-2AA7-B5937D6D2C15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7658100" y="65246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4" name="SMARTInkShape-Group211">
            <a:extLst>
              <a:ext uri="{FF2B5EF4-FFF2-40B4-BE49-F238E27FC236}">
                <a16:creationId xmlns:a16="http://schemas.microsoft.com/office/drawing/2014/main" id="{27A0E75E-E0DD-DE5B-1967-EECB0D9A75CB}"/>
              </a:ext>
            </a:extLst>
          </p:cNvPr>
          <p:cNvGrpSpPr/>
          <p:nvPr/>
        </p:nvGrpSpPr>
        <p:grpSpPr>
          <a:xfrm>
            <a:off x="7896225" y="6357212"/>
            <a:ext cx="563008" cy="182606"/>
            <a:chOff x="7896225" y="6357212"/>
            <a:chExt cx="563008" cy="182606"/>
          </a:xfrm>
        </p:grpSpPr>
        <p:sp>
          <p:nvSpPr>
            <p:cNvPr id="240" name="SMARTInkShape-1096">
              <a:extLst>
                <a:ext uri="{FF2B5EF4-FFF2-40B4-BE49-F238E27FC236}">
                  <a16:creationId xmlns:a16="http://schemas.microsoft.com/office/drawing/2014/main" id="{5272F8AC-9B09-6698-EBB4-79397385B0A2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7896225" y="6362700"/>
              <a:ext cx="38101" cy="161926"/>
            </a:xfrm>
            <a:custGeom>
              <a:avLst/>
              <a:gdLst/>
              <a:ahLst/>
              <a:cxnLst/>
              <a:rect l="0" t="0" r="0" b="0"/>
              <a:pathLst>
                <a:path w="38101" h="161926">
                  <a:moveTo>
                    <a:pt x="38100" y="0"/>
                  </a:moveTo>
                  <a:lnTo>
                    <a:pt x="38100" y="0"/>
                  </a:lnTo>
                  <a:lnTo>
                    <a:pt x="38100" y="5056"/>
                  </a:lnTo>
                  <a:lnTo>
                    <a:pt x="37042" y="6545"/>
                  </a:lnTo>
                  <a:lnTo>
                    <a:pt x="35278" y="7539"/>
                  </a:lnTo>
                  <a:lnTo>
                    <a:pt x="33044" y="8201"/>
                  </a:lnTo>
                  <a:lnTo>
                    <a:pt x="31555" y="9701"/>
                  </a:lnTo>
                  <a:lnTo>
                    <a:pt x="22291" y="38786"/>
                  </a:lnTo>
                  <a:lnTo>
                    <a:pt x="10975" y="82886"/>
                  </a:lnTo>
                  <a:lnTo>
                    <a:pt x="2177" y="127528"/>
                  </a:lnTo>
                  <a:lnTo>
                    <a:pt x="0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SMARTInkShape-1097">
              <a:extLst>
                <a:ext uri="{FF2B5EF4-FFF2-40B4-BE49-F238E27FC236}">
                  <a16:creationId xmlns:a16="http://schemas.microsoft.com/office/drawing/2014/main" id="{B3D0EF93-BD56-78CB-0007-87E71D335C4F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7986899" y="6357212"/>
              <a:ext cx="33152" cy="157889"/>
            </a:xfrm>
            <a:custGeom>
              <a:avLst/>
              <a:gdLst/>
              <a:ahLst/>
              <a:cxnLst/>
              <a:rect l="0" t="0" r="0" b="0"/>
              <a:pathLst>
                <a:path w="33152" h="157889">
                  <a:moveTo>
                    <a:pt x="33151" y="5488"/>
                  </a:moveTo>
                  <a:lnTo>
                    <a:pt x="33151" y="5488"/>
                  </a:lnTo>
                  <a:lnTo>
                    <a:pt x="33151" y="0"/>
                  </a:lnTo>
                  <a:lnTo>
                    <a:pt x="33151" y="2344"/>
                  </a:lnTo>
                  <a:lnTo>
                    <a:pt x="30329" y="6913"/>
                  </a:lnTo>
                  <a:lnTo>
                    <a:pt x="25547" y="14587"/>
                  </a:lnTo>
                  <a:lnTo>
                    <a:pt x="16676" y="42563"/>
                  </a:lnTo>
                  <a:lnTo>
                    <a:pt x="11505" y="84421"/>
                  </a:lnTo>
                  <a:lnTo>
                    <a:pt x="3806" y="105428"/>
                  </a:lnTo>
                  <a:lnTo>
                    <a:pt x="889" y="110215"/>
                  </a:lnTo>
                  <a:lnTo>
                    <a:pt x="0" y="115523"/>
                  </a:lnTo>
                  <a:lnTo>
                    <a:pt x="4576" y="1578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SMARTInkShape-1098">
              <a:extLst>
                <a:ext uri="{FF2B5EF4-FFF2-40B4-BE49-F238E27FC236}">
                  <a16:creationId xmlns:a16="http://schemas.microsoft.com/office/drawing/2014/main" id="{C9447490-FDC1-E1D1-DA96-98B4633661D0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8107807" y="6362700"/>
              <a:ext cx="134072" cy="177118"/>
            </a:xfrm>
            <a:custGeom>
              <a:avLst/>
              <a:gdLst/>
              <a:ahLst/>
              <a:cxnLst/>
              <a:rect l="0" t="0" r="0" b="0"/>
              <a:pathLst>
                <a:path w="134072" h="177118">
                  <a:moveTo>
                    <a:pt x="83693" y="38100"/>
                  </a:moveTo>
                  <a:lnTo>
                    <a:pt x="83693" y="38100"/>
                  </a:lnTo>
                  <a:lnTo>
                    <a:pt x="83693" y="33044"/>
                  </a:lnTo>
                  <a:lnTo>
                    <a:pt x="80871" y="27739"/>
                  </a:lnTo>
                  <a:lnTo>
                    <a:pt x="78637" y="24843"/>
                  </a:lnTo>
                  <a:lnTo>
                    <a:pt x="73332" y="21625"/>
                  </a:lnTo>
                  <a:lnTo>
                    <a:pt x="61303" y="19558"/>
                  </a:lnTo>
                  <a:lnTo>
                    <a:pt x="46837" y="24258"/>
                  </a:lnTo>
                  <a:lnTo>
                    <a:pt x="29147" y="37408"/>
                  </a:lnTo>
                  <a:lnTo>
                    <a:pt x="15555" y="59767"/>
                  </a:lnTo>
                  <a:lnTo>
                    <a:pt x="0" y="104417"/>
                  </a:lnTo>
                  <a:lnTo>
                    <a:pt x="3627" y="126541"/>
                  </a:lnTo>
                  <a:lnTo>
                    <a:pt x="11404" y="148148"/>
                  </a:lnTo>
                  <a:lnTo>
                    <a:pt x="25812" y="161447"/>
                  </a:lnTo>
                  <a:lnTo>
                    <a:pt x="45268" y="172296"/>
                  </a:lnTo>
                  <a:lnTo>
                    <a:pt x="64498" y="177117"/>
                  </a:lnTo>
                  <a:lnTo>
                    <a:pt x="77984" y="176438"/>
                  </a:lnTo>
                  <a:lnTo>
                    <a:pt x="110641" y="166685"/>
                  </a:lnTo>
                  <a:lnTo>
                    <a:pt x="119659" y="158396"/>
                  </a:lnTo>
                  <a:lnTo>
                    <a:pt x="127195" y="145540"/>
                  </a:lnTo>
                  <a:lnTo>
                    <a:pt x="134071" y="125715"/>
                  </a:lnTo>
                  <a:lnTo>
                    <a:pt x="133781" y="85697"/>
                  </a:lnTo>
                  <a:lnTo>
                    <a:pt x="124200" y="42092"/>
                  </a:lnTo>
                  <a:lnTo>
                    <a:pt x="114157" y="24231"/>
                  </a:lnTo>
                  <a:lnTo>
                    <a:pt x="103934" y="12181"/>
                  </a:lnTo>
                  <a:lnTo>
                    <a:pt x="92337" y="5414"/>
                  </a:lnTo>
                  <a:lnTo>
                    <a:pt x="6464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SMARTInkShape-1099">
              <a:extLst>
                <a:ext uri="{FF2B5EF4-FFF2-40B4-BE49-F238E27FC236}">
                  <a16:creationId xmlns:a16="http://schemas.microsoft.com/office/drawing/2014/main" id="{41EC9B0B-4B73-36F9-7A33-4EA3233A1BCF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8277225" y="6372235"/>
              <a:ext cx="182008" cy="161916"/>
            </a:xfrm>
            <a:custGeom>
              <a:avLst/>
              <a:gdLst/>
              <a:ahLst/>
              <a:cxnLst/>
              <a:rect l="0" t="0" r="0" b="0"/>
              <a:pathLst>
                <a:path w="182008" h="161916">
                  <a:moveTo>
                    <a:pt x="85725" y="9515"/>
                  </a:moveTo>
                  <a:lnTo>
                    <a:pt x="85725" y="9515"/>
                  </a:lnTo>
                  <a:lnTo>
                    <a:pt x="85725" y="1314"/>
                  </a:lnTo>
                  <a:lnTo>
                    <a:pt x="127143" y="42"/>
                  </a:lnTo>
                  <a:lnTo>
                    <a:pt x="157524" y="0"/>
                  </a:lnTo>
                  <a:lnTo>
                    <a:pt x="162166" y="1055"/>
                  </a:lnTo>
                  <a:lnTo>
                    <a:pt x="165260" y="2817"/>
                  </a:lnTo>
                  <a:lnTo>
                    <a:pt x="167324" y="5050"/>
                  </a:lnTo>
                  <a:lnTo>
                    <a:pt x="167641" y="8655"/>
                  </a:lnTo>
                  <a:lnTo>
                    <a:pt x="165171" y="18306"/>
                  </a:lnTo>
                  <a:lnTo>
                    <a:pt x="152774" y="40694"/>
                  </a:lnTo>
                  <a:lnTo>
                    <a:pt x="130639" y="62381"/>
                  </a:lnTo>
                  <a:lnTo>
                    <a:pt x="115917" y="70052"/>
                  </a:lnTo>
                  <a:lnTo>
                    <a:pt x="88259" y="75830"/>
                  </a:lnTo>
                  <a:lnTo>
                    <a:pt x="88472" y="75950"/>
                  </a:lnTo>
                  <a:lnTo>
                    <a:pt x="91532" y="76083"/>
                  </a:lnTo>
                  <a:lnTo>
                    <a:pt x="96420" y="73320"/>
                  </a:lnTo>
                  <a:lnTo>
                    <a:pt x="99205" y="71102"/>
                  </a:lnTo>
                  <a:lnTo>
                    <a:pt x="118294" y="67980"/>
                  </a:lnTo>
                  <a:lnTo>
                    <a:pt x="139002" y="72111"/>
                  </a:lnTo>
                  <a:lnTo>
                    <a:pt x="164962" y="84046"/>
                  </a:lnTo>
                  <a:lnTo>
                    <a:pt x="177739" y="94146"/>
                  </a:lnTo>
                  <a:lnTo>
                    <a:pt x="180934" y="99803"/>
                  </a:lnTo>
                  <a:lnTo>
                    <a:pt x="182007" y="105690"/>
                  </a:lnTo>
                  <a:lnTo>
                    <a:pt x="181663" y="111732"/>
                  </a:lnTo>
                  <a:lnTo>
                    <a:pt x="179317" y="116818"/>
                  </a:lnTo>
                  <a:lnTo>
                    <a:pt x="171066" y="125292"/>
                  </a:lnTo>
                  <a:lnTo>
                    <a:pt x="132045" y="142641"/>
                  </a:lnTo>
                  <a:lnTo>
                    <a:pt x="104388" y="149502"/>
                  </a:lnTo>
                  <a:lnTo>
                    <a:pt x="59215" y="158556"/>
                  </a:lnTo>
                  <a:lnTo>
                    <a:pt x="0" y="1619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5" name="SMARTInkShape-1100">
            <a:extLst>
              <a:ext uri="{FF2B5EF4-FFF2-40B4-BE49-F238E27FC236}">
                <a16:creationId xmlns:a16="http://schemas.microsoft.com/office/drawing/2014/main" id="{2FC72061-C177-B039-203B-587F868527C6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7957882" y="914527"/>
            <a:ext cx="443168" cy="323608"/>
          </a:xfrm>
          <a:custGeom>
            <a:avLst/>
            <a:gdLst/>
            <a:ahLst/>
            <a:cxnLst/>
            <a:rect l="0" t="0" r="0" b="0"/>
            <a:pathLst>
              <a:path w="443168" h="323608">
                <a:moveTo>
                  <a:pt x="433643" y="314198"/>
                </a:moveTo>
                <a:lnTo>
                  <a:pt x="433643" y="314198"/>
                </a:lnTo>
                <a:lnTo>
                  <a:pt x="443134" y="314198"/>
                </a:lnTo>
                <a:lnTo>
                  <a:pt x="443167" y="323331"/>
                </a:lnTo>
                <a:lnTo>
                  <a:pt x="438112" y="323607"/>
                </a:lnTo>
                <a:lnTo>
                  <a:pt x="432807" y="320849"/>
                </a:lnTo>
                <a:lnTo>
                  <a:pt x="415722" y="310455"/>
                </a:lnTo>
                <a:lnTo>
                  <a:pt x="369743" y="289429"/>
                </a:lnTo>
                <a:lnTo>
                  <a:pt x="332512" y="270523"/>
                </a:lnTo>
                <a:lnTo>
                  <a:pt x="291487" y="249597"/>
                </a:lnTo>
                <a:lnTo>
                  <a:pt x="252811" y="225080"/>
                </a:lnTo>
                <a:lnTo>
                  <a:pt x="214597" y="197033"/>
                </a:lnTo>
                <a:lnTo>
                  <a:pt x="167782" y="152858"/>
                </a:lnTo>
                <a:lnTo>
                  <a:pt x="127599" y="107857"/>
                </a:lnTo>
                <a:lnTo>
                  <a:pt x="94969" y="73255"/>
                </a:lnTo>
                <a:lnTo>
                  <a:pt x="72325" y="30611"/>
                </a:lnTo>
                <a:lnTo>
                  <a:pt x="74796" y="26587"/>
                </a:lnTo>
                <a:lnTo>
                  <a:pt x="79949" y="20437"/>
                </a:lnTo>
                <a:lnTo>
                  <a:pt x="81107" y="10855"/>
                </a:lnTo>
                <a:lnTo>
                  <a:pt x="81217" y="0"/>
                </a:lnTo>
                <a:lnTo>
                  <a:pt x="76162" y="4967"/>
                </a:lnTo>
                <a:lnTo>
                  <a:pt x="67029" y="48782"/>
                </a:lnTo>
                <a:lnTo>
                  <a:pt x="47731" y="92470"/>
                </a:lnTo>
                <a:lnTo>
                  <a:pt x="38973" y="130112"/>
                </a:lnTo>
                <a:lnTo>
                  <a:pt x="27052" y="171767"/>
                </a:lnTo>
                <a:lnTo>
                  <a:pt x="16399" y="216955"/>
                </a:lnTo>
                <a:lnTo>
                  <a:pt x="14722" y="220794"/>
                </a:lnTo>
                <a:lnTo>
                  <a:pt x="12545" y="223354"/>
                </a:lnTo>
                <a:lnTo>
                  <a:pt x="10037" y="225060"/>
                </a:lnTo>
                <a:lnTo>
                  <a:pt x="8364" y="227256"/>
                </a:lnTo>
                <a:lnTo>
                  <a:pt x="5459" y="236374"/>
                </a:lnTo>
                <a:lnTo>
                  <a:pt x="5214" y="234454"/>
                </a:lnTo>
                <a:lnTo>
                  <a:pt x="5149" y="232460"/>
                </a:lnTo>
                <a:lnTo>
                  <a:pt x="0" y="219541"/>
                </a:lnTo>
                <a:lnTo>
                  <a:pt x="1885" y="182082"/>
                </a:lnTo>
                <a:lnTo>
                  <a:pt x="4089" y="135823"/>
                </a:lnTo>
                <a:lnTo>
                  <a:pt x="11381" y="90110"/>
                </a:lnTo>
                <a:lnTo>
                  <a:pt x="21897" y="42581"/>
                </a:lnTo>
                <a:lnTo>
                  <a:pt x="25042" y="12753"/>
                </a:lnTo>
                <a:lnTo>
                  <a:pt x="29087" y="6303"/>
                </a:lnTo>
                <a:lnTo>
                  <a:pt x="31647" y="5218"/>
                </a:lnTo>
                <a:lnTo>
                  <a:pt x="34412" y="5553"/>
                </a:lnTo>
                <a:lnTo>
                  <a:pt x="41365" y="7689"/>
                </a:lnTo>
                <a:lnTo>
                  <a:pt x="58239" y="11008"/>
                </a:lnTo>
                <a:lnTo>
                  <a:pt x="102681" y="34243"/>
                </a:lnTo>
                <a:lnTo>
                  <a:pt x="122267" y="43100"/>
                </a:lnTo>
                <a:lnTo>
                  <a:pt x="167119" y="54716"/>
                </a:lnTo>
                <a:lnTo>
                  <a:pt x="233618" y="85598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2" name="SMARTInkShape-Group213">
            <a:extLst>
              <a:ext uri="{FF2B5EF4-FFF2-40B4-BE49-F238E27FC236}">
                <a16:creationId xmlns:a16="http://schemas.microsoft.com/office/drawing/2014/main" id="{E2B8577E-FE37-48FF-FCB8-F0E7B4E280B7}"/>
              </a:ext>
            </a:extLst>
          </p:cNvPr>
          <p:cNvGrpSpPr/>
          <p:nvPr/>
        </p:nvGrpSpPr>
        <p:grpSpPr>
          <a:xfrm>
            <a:off x="7063607" y="533909"/>
            <a:ext cx="944407" cy="218567"/>
            <a:chOff x="7063607" y="533909"/>
            <a:chExt cx="944407" cy="218567"/>
          </a:xfrm>
        </p:grpSpPr>
        <p:sp>
          <p:nvSpPr>
            <p:cNvPr id="246" name="SMARTInkShape-1101">
              <a:extLst>
                <a:ext uri="{FF2B5EF4-FFF2-40B4-BE49-F238E27FC236}">
                  <a16:creationId xmlns:a16="http://schemas.microsoft.com/office/drawing/2014/main" id="{D920102A-F158-834C-7D96-09E471FBC03F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7063607" y="557454"/>
              <a:ext cx="146100" cy="170059"/>
            </a:xfrm>
            <a:custGeom>
              <a:avLst/>
              <a:gdLst/>
              <a:ahLst/>
              <a:cxnLst/>
              <a:rect l="0" t="0" r="0" b="0"/>
              <a:pathLst>
                <a:path w="146100" h="170059">
                  <a:moveTo>
                    <a:pt x="118243" y="33096"/>
                  </a:moveTo>
                  <a:lnTo>
                    <a:pt x="118243" y="33096"/>
                  </a:lnTo>
                  <a:lnTo>
                    <a:pt x="118243" y="28040"/>
                  </a:lnTo>
                  <a:lnTo>
                    <a:pt x="117185" y="26550"/>
                  </a:lnTo>
                  <a:lnTo>
                    <a:pt x="115421" y="25557"/>
                  </a:lnTo>
                  <a:lnTo>
                    <a:pt x="113187" y="24895"/>
                  </a:lnTo>
                  <a:lnTo>
                    <a:pt x="111698" y="23395"/>
                  </a:lnTo>
                  <a:lnTo>
                    <a:pt x="107922" y="13948"/>
                  </a:lnTo>
                  <a:lnTo>
                    <a:pt x="100133" y="6726"/>
                  </a:lnTo>
                  <a:lnTo>
                    <a:pt x="90438" y="915"/>
                  </a:lnTo>
                  <a:lnTo>
                    <a:pt x="84890" y="0"/>
                  </a:lnTo>
                  <a:lnTo>
                    <a:pt x="73081" y="1806"/>
                  </a:lnTo>
                  <a:lnTo>
                    <a:pt x="54532" y="8773"/>
                  </a:lnTo>
                  <a:lnTo>
                    <a:pt x="35631" y="22597"/>
                  </a:lnTo>
                  <a:lnTo>
                    <a:pt x="16625" y="45155"/>
                  </a:lnTo>
                  <a:lnTo>
                    <a:pt x="9579" y="62797"/>
                  </a:lnTo>
                  <a:lnTo>
                    <a:pt x="0" y="99993"/>
                  </a:lnTo>
                  <a:lnTo>
                    <a:pt x="256" y="108386"/>
                  </a:lnTo>
                  <a:lnTo>
                    <a:pt x="6185" y="123355"/>
                  </a:lnTo>
                  <a:lnTo>
                    <a:pt x="21423" y="143683"/>
                  </a:lnTo>
                  <a:lnTo>
                    <a:pt x="39343" y="158055"/>
                  </a:lnTo>
                  <a:lnTo>
                    <a:pt x="63115" y="169016"/>
                  </a:lnTo>
                  <a:lnTo>
                    <a:pt x="83864" y="170058"/>
                  </a:lnTo>
                  <a:lnTo>
                    <a:pt x="116508" y="167159"/>
                  </a:lnTo>
                  <a:lnTo>
                    <a:pt x="128408" y="161119"/>
                  </a:lnTo>
                  <a:lnTo>
                    <a:pt x="134545" y="156544"/>
                  </a:lnTo>
                  <a:lnTo>
                    <a:pt x="138636" y="150320"/>
                  </a:lnTo>
                  <a:lnTo>
                    <a:pt x="143182" y="134937"/>
                  </a:lnTo>
                  <a:lnTo>
                    <a:pt x="146099" y="93704"/>
                  </a:lnTo>
                  <a:lnTo>
                    <a:pt x="143854" y="60159"/>
                  </a:lnTo>
                  <a:lnTo>
                    <a:pt x="133532" y="28329"/>
                  </a:lnTo>
                  <a:lnTo>
                    <a:pt x="124685" y="17572"/>
                  </a:lnTo>
                  <a:lnTo>
                    <a:pt x="119363" y="13221"/>
                  </a:lnTo>
                  <a:lnTo>
                    <a:pt x="104983" y="8388"/>
                  </a:lnTo>
                  <a:lnTo>
                    <a:pt x="92241" y="7298"/>
                  </a:lnTo>
                  <a:lnTo>
                    <a:pt x="89668" y="1404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SMARTInkShape-1102">
              <a:extLst>
                <a:ext uri="{FF2B5EF4-FFF2-40B4-BE49-F238E27FC236}">
                  <a16:creationId xmlns:a16="http://schemas.microsoft.com/office/drawing/2014/main" id="{C30170BC-D6D7-9535-3EEB-AE58CC9135C7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7334250" y="72390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SMARTInkShape-1103">
              <a:extLst>
                <a:ext uri="{FF2B5EF4-FFF2-40B4-BE49-F238E27FC236}">
                  <a16:creationId xmlns:a16="http://schemas.microsoft.com/office/drawing/2014/main" id="{FBA9A77B-E62B-C83A-C295-05CAC628ED8F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7403128" y="563415"/>
              <a:ext cx="16848" cy="189061"/>
            </a:xfrm>
            <a:custGeom>
              <a:avLst/>
              <a:gdLst/>
              <a:ahLst/>
              <a:cxnLst/>
              <a:rect l="0" t="0" r="0" b="0"/>
              <a:pathLst>
                <a:path w="16848" h="189061">
                  <a:moveTo>
                    <a:pt x="16847" y="17610"/>
                  </a:moveTo>
                  <a:lnTo>
                    <a:pt x="16847" y="17610"/>
                  </a:lnTo>
                  <a:lnTo>
                    <a:pt x="16847" y="0"/>
                  </a:lnTo>
                  <a:lnTo>
                    <a:pt x="14025" y="29833"/>
                  </a:lnTo>
                  <a:lnTo>
                    <a:pt x="3590" y="70824"/>
                  </a:lnTo>
                  <a:lnTo>
                    <a:pt x="0" y="117570"/>
                  </a:lnTo>
                  <a:lnTo>
                    <a:pt x="7322" y="1890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SMARTInkShape-1104">
              <a:extLst>
                <a:ext uri="{FF2B5EF4-FFF2-40B4-BE49-F238E27FC236}">
                  <a16:creationId xmlns:a16="http://schemas.microsoft.com/office/drawing/2014/main" id="{42547BCE-1FD4-29CE-330F-E993870B599C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7534309" y="573216"/>
              <a:ext cx="28542" cy="150685"/>
            </a:xfrm>
            <a:custGeom>
              <a:avLst/>
              <a:gdLst/>
              <a:ahLst/>
              <a:cxnLst/>
              <a:rect l="0" t="0" r="0" b="0"/>
              <a:pathLst>
                <a:path w="28542" h="150685">
                  <a:moveTo>
                    <a:pt x="9491" y="17334"/>
                  </a:moveTo>
                  <a:lnTo>
                    <a:pt x="9491" y="17334"/>
                  </a:lnTo>
                  <a:lnTo>
                    <a:pt x="9491" y="4076"/>
                  </a:lnTo>
                  <a:lnTo>
                    <a:pt x="8433" y="2146"/>
                  </a:lnTo>
                  <a:lnTo>
                    <a:pt x="6669" y="858"/>
                  </a:lnTo>
                  <a:lnTo>
                    <a:pt x="4435" y="0"/>
                  </a:lnTo>
                  <a:lnTo>
                    <a:pt x="2946" y="1545"/>
                  </a:lnTo>
                  <a:lnTo>
                    <a:pt x="849" y="13832"/>
                  </a:lnTo>
                  <a:lnTo>
                    <a:pt x="44" y="61368"/>
                  </a:lnTo>
                  <a:lnTo>
                    <a:pt x="0" y="73241"/>
                  </a:lnTo>
                  <a:lnTo>
                    <a:pt x="14123" y="111241"/>
                  </a:lnTo>
                  <a:lnTo>
                    <a:pt x="28541" y="1506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SMARTInkShape-1105">
              <a:extLst>
                <a:ext uri="{FF2B5EF4-FFF2-40B4-BE49-F238E27FC236}">
                  <a16:creationId xmlns:a16="http://schemas.microsoft.com/office/drawing/2014/main" id="{112F4D5F-687E-C318-EB7E-CDED6C84CC24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7689034" y="535857"/>
              <a:ext cx="100578" cy="185707"/>
            </a:xfrm>
            <a:custGeom>
              <a:avLst/>
              <a:gdLst/>
              <a:ahLst/>
              <a:cxnLst/>
              <a:rect l="0" t="0" r="0" b="0"/>
              <a:pathLst>
                <a:path w="100578" h="185707">
                  <a:moveTo>
                    <a:pt x="26216" y="54693"/>
                  </a:moveTo>
                  <a:lnTo>
                    <a:pt x="26216" y="54693"/>
                  </a:lnTo>
                  <a:lnTo>
                    <a:pt x="40345" y="14616"/>
                  </a:lnTo>
                  <a:lnTo>
                    <a:pt x="36556" y="0"/>
                  </a:lnTo>
                  <a:lnTo>
                    <a:pt x="36285" y="240"/>
                  </a:lnTo>
                  <a:lnTo>
                    <a:pt x="35983" y="3328"/>
                  </a:lnTo>
                  <a:lnTo>
                    <a:pt x="14304" y="46512"/>
                  </a:lnTo>
                  <a:lnTo>
                    <a:pt x="2031" y="90079"/>
                  </a:lnTo>
                  <a:lnTo>
                    <a:pt x="0" y="121622"/>
                  </a:lnTo>
                  <a:lnTo>
                    <a:pt x="5630" y="154134"/>
                  </a:lnTo>
                  <a:lnTo>
                    <a:pt x="11070" y="166975"/>
                  </a:lnTo>
                  <a:lnTo>
                    <a:pt x="19837" y="176210"/>
                  </a:lnTo>
                  <a:lnTo>
                    <a:pt x="30789" y="182784"/>
                  </a:lnTo>
                  <a:lnTo>
                    <a:pt x="42713" y="185706"/>
                  </a:lnTo>
                  <a:lnTo>
                    <a:pt x="57889" y="181360"/>
                  </a:lnTo>
                  <a:lnTo>
                    <a:pt x="74160" y="171314"/>
                  </a:lnTo>
                  <a:lnTo>
                    <a:pt x="88447" y="156266"/>
                  </a:lnTo>
                  <a:lnTo>
                    <a:pt x="96208" y="130528"/>
                  </a:lnTo>
                  <a:lnTo>
                    <a:pt x="100577" y="85982"/>
                  </a:lnTo>
                  <a:lnTo>
                    <a:pt x="100540" y="62249"/>
                  </a:lnTo>
                  <a:lnTo>
                    <a:pt x="96996" y="48174"/>
                  </a:lnTo>
                  <a:lnTo>
                    <a:pt x="83430" y="21188"/>
                  </a:lnTo>
                  <a:lnTo>
                    <a:pt x="81292" y="19656"/>
                  </a:lnTo>
                  <a:lnTo>
                    <a:pt x="73841" y="165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SMARTInkShape-1106">
              <a:extLst>
                <a:ext uri="{FF2B5EF4-FFF2-40B4-BE49-F238E27FC236}">
                  <a16:creationId xmlns:a16="http://schemas.microsoft.com/office/drawing/2014/main" id="{C6443249-AEB5-68E0-E660-94CDD3C49E66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7905750" y="533909"/>
              <a:ext cx="102264" cy="180467"/>
            </a:xfrm>
            <a:custGeom>
              <a:avLst/>
              <a:gdLst/>
              <a:ahLst/>
              <a:cxnLst/>
              <a:rect l="0" t="0" r="0" b="0"/>
              <a:pathLst>
                <a:path w="102264" h="180467">
                  <a:moveTo>
                    <a:pt x="0" y="18541"/>
                  </a:moveTo>
                  <a:lnTo>
                    <a:pt x="0" y="18541"/>
                  </a:lnTo>
                  <a:lnTo>
                    <a:pt x="5056" y="18541"/>
                  </a:lnTo>
                  <a:lnTo>
                    <a:pt x="10361" y="15719"/>
                  </a:lnTo>
                  <a:lnTo>
                    <a:pt x="18362" y="10937"/>
                  </a:lnTo>
                  <a:lnTo>
                    <a:pt x="46548" y="2065"/>
                  </a:lnTo>
                  <a:lnTo>
                    <a:pt x="67755" y="0"/>
                  </a:lnTo>
                  <a:lnTo>
                    <a:pt x="70570" y="1947"/>
                  </a:lnTo>
                  <a:lnTo>
                    <a:pt x="72447" y="5361"/>
                  </a:lnTo>
                  <a:lnTo>
                    <a:pt x="73697" y="9755"/>
                  </a:lnTo>
                  <a:lnTo>
                    <a:pt x="72265" y="20280"/>
                  </a:lnTo>
                  <a:lnTo>
                    <a:pt x="67042" y="32014"/>
                  </a:lnTo>
                  <a:lnTo>
                    <a:pt x="35458" y="74897"/>
                  </a:lnTo>
                  <a:lnTo>
                    <a:pt x="19753" y="93905"/>
                  </a:lnTo>
                  <a:lnTo>
                    <a:pt x="60704" y="94719"/>
                  </a:lnTo>
                  <a:lnTo>
                    <a:pt x="81721" y="94735"/>
                  </a:lnTo>
                  <a:lnTo>
                    <a:pt x="87289" y="96853"/>
                  </a:lnTo>
                  <a:lnTo>
                    <a:pt x="96298" y="104852"/>
                  </a:lnTo>
                  <a:lnTo>
                    <a:pt x="101007" y="115463"/>
                  </a:lnTo>
                  <a:lnTo>
                    <a:pt x="102263" y="121255"/>
                  </a:lnTo>
                  <a:lnTo>
                    <a:pt x="100836" y="133336"/>
                  </a:lnTo>
                  <a:lnTo>
                    <a:pt x="96353" y="153282"/>
                  </a:lnTo>
                  <a:lnTo>
                    <a:pt x="92810" y="157052"/>
                  </a:lnTo>
                  <a:lnTo>
                    <a:pt x="80407" y="164062"/>
                  </a:lnTo>
                  <a:lnTo>
                    <a:pt x="34985" y="177084"/>
                  </a:lnTo>
                  <a:lnTo>
                    <a:pt x="9525" y="1804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3" name="SMARTInkShape-1107">
            <a:extLst>
              <a:ext uri="{FF2B5EF4-FFF2-40B4-BE49-F238E27FC236}">
                <a16:creationId xmlns:a16="http://schemas.microsoft.com/office/drawing/2014/main" id="{0135831A-7CA8-F634-984D-BB0F5C854EC3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2647950" y="1695450"/>
            <a:ext cx="1571626" cy="38101"/>
          </a:xfrm>
          <a:custGeom>
            <a:avLst/>
            <a:gdLst/>
            <a:ahLst/>
            <a:cxnLst/>
            <a:rect l="0" t="0" r="0" b="0"/>
            <a:pathLst>
              <a:path w="1571626" h="38101">
                <a:moveTo>
                  <a:pt x="9525" y="19050"/>
                </a:moveTo>
                <a:lnTo>
                  <a:pt x="9525" y="19050"/>
                </a:lnTo>
                <a:lnTo>
                  <a:pt x="3" y="19050"/>
                </a:lnTo>
                <a:lnTo>
                  <a:pt x="1" y="13562"/>
                </a:lnTo>
                <a:lnTo>
                  <a:pt x="0" y="18968"/>
                </a:lnTo>
                <a:lnTo>
                  <a:pt x="0" y="13546"/>
                </a:lnTo>
                <a:lnTo>
                  <a:pt x="0" y="18773"/>
                </a:lnTo>
                <a:lnTo>
                  <a:pt x="0" y="10825"/>
                </a:lnTo>
                <a:lnTo>
                  <a:pt x="0" y="18692"/>
                </a:lnTo>
                <a:lnTo>
                  <a:pt x="0" y="9908"/>
                </a:lnTo>
                <a:lnTo>
                  <a:pt x="14547" y="9526"/>
                </a:lnTo>
                <a:lnTo>
                  <a:pt x="16048" y="10584"/>
                </a:lnTo>
                <a:lnTo>
                  <a:pt x="17049" y="12348"/>
                </a:lnTo>
                <a:lnTo>
                  <a:pt x="17716" y="14582"/>
                </a:lnTo>
                <a:lnTo>
                  <a:pt x="18161" y="15013"/>
                </a:lnTo>
                <a:lnTo>
                  <a:pt x="18457" y="14242"/>
                </a:lnTo>
                <a:lnTo>
                  <a:pt x="18655" y="12670"/>
                </a:lnTo>
                <a:lnTo>
                  <a:pt x="19845" y="11621"/>
                </a:lnTo>
                <a:lnTo>
                  <a:pt x="23989" y="10457"/>
                </a:lnTo>
                <a:lnTo>
                  <a:pt x="69673" y="9526"/>
                </a:lnTo>
                <a:lnTo>
                  <a:pt x="81766" y="8467"/>
                </a:lnTo>
                <a:lnTo>
                  <a:pt x="128014" y="392"/>
                </a:lnTo>
                <a:lnTo>
                  <a:pt x="170107" y="52"/>
                </a:lnTo>
                <a:lnTo>
                  <a:pt x="211872" y="10"/>
                </a:lnTo>
                <a:lnTo>
                  <a:pt x="249167" y="2"/>
                </a:lnTo>
                <a:lnTo>
                  <a:pt x="293423" y="0"/>
                </a:lnTo>
                <a:lnTo>
                  <a:pt x="331912" y="6546"/>
                </a:lnTo>
                <a:lnTo>
                  <a:pt x="376830" y="8936"/>
                </a:lnTo>
                <a:lnTo>
                  <a:pt x="417865" y="9351"/>
                </a:lnTo>
                <a:lnTo>
                  <a:pt x="456834" y="9473"/>
                </a:lnTo>
                <a:lnTo>
                  <a:pt x="495191" y="9510"/>
                </a:lnTo>
                <a:lnTo>
                  <a:pt x="535966" y="9522"/>
                </a:lnTo>
                <a:lnTo>
                  <a:pt x="580669" y="9524"/>
                </a:lnTo>
                <a:lnTo>
                  <a:pt x="624076" y="9525"/>
                </a:lnTo>
                <a:lnTo>
                  <a:pt x="667276" y="9525"/>
                </a:lnTo>
                <a:lnTo>
                  <a:pt x="713734" y="12347"/>
                </a:lnTo>
                <a:lnTo>
                  <a:pt x="745840" y="16071"/>
                </a:lnTo>
                <a:lnTo>
                  <a:pt x="791549" y="18167"/>
                </a:lnTo>
                <a:lnTo>
                  <a:pt x="836511" y="18876"/>
                </a:lnTo>
                <a:lnTo>
                  <a:pt x="875967" y="19016"/>
                </a:lnTo>
                <a:lnTo>
                  <a:pt x="919946" y="19040"/>
                </a:lnTo>
                <a:lnTo>
                  <a:pt x="957787" y="19045"/>
                </a:lnTo>
                <a:lnTo>
                  <a:pt x="998241" y="20106"/>
                </a:lnTo>
                <a:lnTo>
                  <a:pt x="1037388" y="24106"/>
                </a:lnTo>
                <a:lnTo>
                  <a:pt x="1079958" y="27251"/>
                </a:lnTo>
                <a:lnTo>
                  <a:pt x="1122786" y="28313"/>
                </a:lnTo>
                <a:lnTo>
                  <a:pt x="1164642" y="28523"/>
                </a:lnTo>
                <a:lnTo>
                  <a:pt x="1208306" y="28565"/>
                </a:lnTo>
                <a:lnTo>
                  <a:pt x="1253014" y="28572"/>
                </a:lnTo>
                <a:lnTo>
                  <a:pt x="1291308" y="28574"/>
                </a:lnTo>
                <a:lnTo>
                  <a:pt x="1337932" y="28575"/>
                </a:lnTo>
                <a:lnTo>
                  <a:pt x="1376794" y="33631"/>
                </a:lnTo>
                <a:lnTo>
                  <a:pt x="1413940" y="37217"/>
                </a:lnTo>
                <a:lnTo>
                  <a:pt x="1460475" y="37926"/>
                </a:lnTo>
                <a:lnTo>
                  <a:pt x="1501104" y="38066"/>
                </a:lnTo>
                <a:lnTo>
                  <a:pt x="1548505" y="38097"/>
                </a:lnTo>
                <a:lnTo>
                  <a:pt x="1571625" y="38100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0" name="SMARTInkShape-Group215">
            <a:extLst>
              <a:ext uri="{FF2B5EF4-FFF2-40B4-BE49-F238E27FC236}">
                <a16:creationId xmlns:a16="http://schemas.microsoft.com/office/drawing/2014/main" id="{DD4EC5A3-D6AA-8C50-82D5-2937728FFD1D}"/>
              </a:ext>
            </a:extLst>
          </p:cNvPr>
          <p:cNvGrpSpPr/>
          <p:nvPr/>
        </p:nvGrpSpPr>
        <p:grpSpPr>
          <a:xfrm>
            <a:off x="2676525" y="828805"/>
            <a:ext cx="1543051" cy="1047621"/>
            <a:chOff x="2676525" y="828805"/>
            <a:chExt cx="1543051" cy="1047621"/>
          </a:xfrm>
        </p:grpSpPr>
        <p:sp>
          <p:nvSpPr>
            <p:cNvPr id="254" name="SMARTInkShape-1108">
              <a:extLst>
                <a:ext uri="{FF2B5EF4-FFF2-40B4-BE49-F238E27FC236}">
                  <a16:creationId xmlns:a16="http://schemas.microsoft.com/office/drawing/2014/main" id="{E020D461-687E-2C15-BABA-AC7FFFCD30DA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2676525" y="828805"/>
              <a:ext cx="1543051" cy="790446"/>
            </a:xfrm>
            <a:custGeom>
              <a:avLst/>
              <a:gdLst/>
              <a:ahLst/>
              <a:cxnLst/>
              <a:rect l="0" t="0" r="0" b="0"/>
              <a:pathLst>
                <a:path w="1543051" h="790446">
                  <a:moveTo>
                    <a:pt x="0" y="790445"/>
                  </a:moveTo>
                  <a:lnTo>
                    <a:pt x="0" y="790445"/>
                  </a:lnTo>
                  <a:lnTo>
                    <a:pt x="13258" y="790445"/>
                  </a:lnTo>
                  <a:lnTo>
                    <a:pt x="15188" y="789387"/>
                  </a:lnTo>
                  <a:lnTo>
                    <a:pt x="16476" y="787623"/>
                  </a:lnTo>
                  <a:lnTo>
                    <a:pt x="18542" y="782244"/>
                  </a:lnTo>
                  <a:lnTo>
                    <a:pt x="21646" y="781508"/>
                  </a:lnTo>
                  <a:lnTo>
                    <a:pt x="27207" y="781036"/>
                  </a:lnTo>
                  <a:lnTo>
                    <a:pt x="46295" y="770574"/>
                  </a:lnTo>
                  <a:lnTo>
                    <a:pt x="81615" y="747021"/>
                  </a:lnTo>
                  <a:lnTo>
                    <a:pt x="88485" y="744687"/>
                  </a:lnTo>
                  <a:lnTo>
                    <a:pt x="90740" y="743006"/>
                  </a:lnTo>
                  <a:lnTo>
                    <a:pt x="92243" y="740828"/>
                  </a:lnTo>
                  <a:lnTo>
                    <a:pt x="93245" y="738317"/>
                  </a:lnTo>
                  <a:lnTo>
                    <a:pt x="94972" y="736643"/>
                  </a:lnTo>
                  <a:lnTo>
                    <a:pt x="99713" y="734783"/>
                  </a:lnTo>
                  <a:lnTo>
                    <a:pt x="108331" y="733736"/>
                  </a:lnTo>
                  <a:lnTo>
                    <a:pt x="111379" y="731472"/>
                  </a:lnTo>
                  <a:lnTo>
                    <a:pt x="141823" y="691983"/>
                  </a:lnTo>
                  <a:lnTo>
                    <a:pt x="162319" y="679191"/>
                  </a:lnTo>
                  <a:lnTo>
                    <a:pt x="204299" y="634960"/>
                  </a:lnTo>
                  <a:lnTo>
                    <a:pt x="220459" y="623137"/>
                  </a:lnTo>
                  <a:lnTo>
                    <a:pt x="260029" y="578078"/>
                  </a:lnTo>
                  <a:lnTo>
                    <a:pt x="269026" y="568001"/>
                  </a:lnTo>
                  <a:lnTo>
                    <a:pt x="289202" y="523334"/>
                  </a:lnTo>
                  <a:lnTo>
                    <a:pt x="314335" y="475980"/>
                  </a:lnTo>
                  <a:lnTo>
                    <a:pt x="336551" y="431662"/>
                  </a:lnTo>
                  <a:lnTo>
                    <a:pt x="361950" y="389806"/>
                  </a:lnTo>
                  <a:lnTo>
                    <a:pt x="384175" y="345911"/>
                  </a:lnTo>
                  <a:lnTo>
                    <a:pt x="406400" y="303589"/>
                  </a:lnTo>
                  <a:lnTo>
                    <a:pt x="426508" y="263579"/>
                  </a:lnTo>
                  <a:lnTo>
                    <a:pt x="456611" y="218956"/>
                  </a:lnTo>
                  <a:lnTo>
                    <a:pt x="479390" y="174496"/>
                  </a:lnTo>
                  <a:lnTo>
                    <a:pt x="508194" y="139746"/>
                  </a:lnTo>
                  <a:lnTo>
                    <a:pt x="550412" y="94342"/>
                  </a:lnTo>
                  <a:lnTo>
                    <a:pt x="554266" y="88251"/>
                  </a:lnTo>
                  <a:lnTo>
                    <a:pt x="567016" y="78662"/>
                  </a:lnTo>
                  <a:lnTo>
                    <a:pt x="590958" y="63882"/>
                  </a:lnTo>
                  <a:lnTo>
                    <a:pt x="625789" y="36164"/>
                  </a:lnTo>
                  <a:lnTo>
                    <a:pt x="667351" y="18385"/>
                  </a:lnTo>
                  <a:lnTo>
                    <a:pt x="679717" y="13391"/>
                  </a:lnTo>
                  <a:lnTo>
                    <a:pt x="696463" y="9520"/>
                  </a:lnTo>
                  <a:lnTo>
                    <a:pt x="699258" y="7362"/>
                  </a:lnTo>
                  <a:lnTo>
                    <a:pt x="701122" y="4865"/>
                  </a:lnTo>
                  <a:lnTo>
                    <a:pt x="708838" y="2090"/>
                  </a:lnTo>
                  <a:lnTo>
                    <a:pt x="752678" y="0"/>
                  </a:lnTo>
                  <a:lnTo>
                    <a:pt x="775367" y="954"/>
                  </a:lnTo>
                  <a:lnTo>
                    <a:pt x="816367" y="8808"/>
                  </a:lnTo>
                  <a:lnTo>
                    <a:pt x="820469" y="9004"/>
                  </a:lnTo>
                  <a:lnTo>
                    <a:pt x="827850" y="12043"/>
                  </a:lnTo>
                  <a:lnTo>
                    <a:pt x="872317" y="44407"/>
                  </a:lnTo>
                  <a:lnTo>
                    <a:pt x="892104" y="64436"/>
                  </a:lnTo>
                  <a:lnTo>
                    <a:pt x="921807" y="108813"/>
                  </a:lnTo>
                  <a:lnTo>
                    <a:pt x="952914" y="153464"/>
                  </a:lnTo>
                  <a:lnTo>
                    <a:pt x="974408" y="190475"/>
                  </a:lnTo>
                  <a:lnTo>
                    <a:pt x="1011111" y="234826"/>
                  </a:lnTo>
                  <a:lnTo>
                    <a:pt x="1039925" y="281122"/>
                  </a:lnTo>
                  <a:lnTo>
                    <a:pt x="1067442" y="324382"/>
                  </a:lnTo>
                  <a:lnTo>
                    <a:pt x="1094595" y="370567"/>
                  </a:lnTo>
                  <a:lnTo>
                    <a:pt x="1107491" y="390164"/>
                  </a:lnTo>
                  <a:lnTo>
                    <a:pt x="1140613" y="435698"/>
                  </a:lnTo>
                  <a:lnTo>
                    <a:pt x="1168922" y="477069"/>
                  </a:lnTo>
                  <a:lnTo>
                    <a:pt x="1198345" y="520096"/>
                  </a:lnTo>
                  <a:lnTo>
                    <a:pt x="1240447" y="563934"/>
                  </a:lnTo>
                  <a:lnTo>
                    <a:pt x="1259302" y="580053"/>
                  </a:lnTo>
                  <a:lnTo>
                    <a:pt x="1269831" y="587929"/>
                  </a:lnTo>
                  <a:lnTo>
                    <a:pt x="1310305" y="633716"/>
                  </a:lnTo>
                  <a:lnTo>
                    <a:pt x="1326605" y="647342"/>
                  </a:lnTo>
                  <a:lnTo>
                    <a:pt x="1373332" y="679316"/>
                  </a:lnTo>
                  <a:lnTo>
                    <a:pt x="1416201" y="711070"/>
                  </a:lnTo>
                  <a:lnTo>
                    <a:pt x="1450209" y="729062"/>
                  </a:lnTo>
                  <a:lnTo>
                    <a:pt x="1497591" y="744980"/>
                  </a:lnTo>
                  <a:lnTo>
                    <a:pt x="1512295" y="750163"/>
                  </a:lnTo>
                  <a:lnTo>
                    <a:pt x="1519856" y="752433"/>
                  </a:lnTo>
                  <a:lnTo>
                    <a:pt x="1533334" y="759692"/>
                  </a:lnTo>
                  <a:lnTo>
                    <a:pt x="1543050" y="761870"/>
                  </a:lnTo>
                  <a:lnTo>
                    <a:pt x="1543050" y="77139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SMARTInkShape-1109">
              <a:extLst>
                <a:ext uri="{FF2B5EF4-FFF2-40B4-BE49-F238E27FC236}">
                  <a16:creationId xmlns:a16="http://schemas.microsoft.com/office/drawing/2014/main" id="{6750C52F-D8D7-A785-5B49-8E2CDA473525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3000375" y="1276350"/>
              <a:ext cx="19051" cy="352426"/>
            </a:xfrm>
            <a:custGeom>
              <a:avLst/>
              <a:gdLst/>
              <a:ahLst/>
              <a:cxnLst/>
              <a:rect l="0" t="0" r="0" b="0"/>
              <a:pathLst>
                <a:path w="19051" h="352426">
                  <a:moveTo>
                    <a:pt x="19050" y="19050"/>
                  </a:moveTo>
                  <a:lnTo>
                    <a:pt x="19050" y="19050"/>
                  </a:lnTo>
                  <a:lnTo>
                    <a:pt x="19050" y="0"/>
                  </a:lnTo>
                  <a:lnTo>
                    <a:pt x="19050" y="5057"/>
                  </a:lnTo>
                  <a:lnTo>
                    <a:pt x="16228" y="10361"/>
                  </a:lnTo>
                  <a:lnTo>
                    <a:pt x="13994" y="13257"/>
                  </a:lnTo>
                  <a:lnTo>
                    <a:pt x="10849" y="32503"/>
                  </a:lnTo>
                  <a:lnTo>
                    <a:pt x="9786" y="73997"/>
                  </a:lnTo>
                  <a:lnTo>
                    <a:pt x="6755" y="116687"/>
                  </a:lnTo>
                  <a:lnTo>
                    <a:pt x="4060" y="137586"/>
                  </a:lnTo>
                  <a:lnTo>
                    <a:pt x="6377" y="157418"/>
                  </a:lnTo>
                  <a:lnTo>
                    <a:pt x="3418" y="181403"/>
                  </a:lnTo>
                  <a:lnTo>
                    <a:pt x="6187" y="203445"/>
                  </a:lnTo>
                  <a:lnTo>
                    <a:pt x="3362" y="227497"/>
                  </a:lnTo>
                  <a:lnTo>
                    <a:pt x="9222" y="273317"/>
                  </a:lnTo>
                  <a:lnTo>
                    <a:pt x="9436" y="287122"/>
                  </a:lnTo>
                  <a:lnTo>
                    <a:pt x="173" y="333180"/>
                  </a:lnTo>
                  <a:lnTo>
                    <a:pt x="0" y="35242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SMARTInkShape-1110">
              <a:extLst>
                <a:ext uri="{FF2B5EF4-FFF2-40B4-BE49-F238E27FC236}">
                  <a16:creationId xmlns:a16="http://schemas.microsoft.com/office/drawing/2014/main" id="{C082BD0B-2DDB-D606-998A-252AA3EBD311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2933700" y="1743085"/>
              <a:ext cx="28576" cy="133341"/>
            </a:xfrm>
            <a:custGeom>
              <a:avLst/>
              <a:gdLst/>
              <a:ahLst/>
              <a:cxnLst/>
              <a:rect l="0" t="0" r="0" b="0"/>
              <a:pathLst>
                <a:path w="28576" h="133341">
                  <a:moveTo>
                    <a:pt x="28575" y="9515"/>
                  </a:moveTo>
                  <a:lnTo>
                    <a:pt x="28575" y="9515"/>
                  </a:lnTo>
                  <a:lnTo>
                    <a:pt x="19060" y="0"/>
                  </a:lnTo>
                  <a:lnTo>
                    <a:pt x="17992" y="33105"/>
                  </a:lnTo>
                  <a:lnTo>
                    <a:pt x="3862" y="76506"/>
                  </a:lnTo>
                  <a:lnTo>
                    <a:pt x="0" y="13334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SMARTInkShape-1111">
              <a:extLst>
                <a:ext uri="{FF2B5EF4-FFF2-40B4-BE49-F238E27FC236}">
                  <a16:creationId xmlns:a16="http://schemas.microsoft.com/office/drawing/2014/main" id="{AF9282D5-B2B4-5552-21AC-3768D6676D67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3019624" y="1754040"/>
              <a:ext cx="84531" cy="122386"/>
            </a:xfrm>
            <a:custGeom>
              <a:avLst/>
              <a:gdLst/>
              <a:ahLst/>
              <a:cxnLst/>
              <a:rect l="0" t="0" r="0" b="0"/>
              <a:pathLst>
                <a:path w="84531" h="122386">
                  <a:moveTo>
                    <a:pt x="47426" y="17610"/>
                  </a:moveTo>
                  <a:lnTo>
                    <a:pt x="47426" y="17610"/>
                  </a:lnTo>
                  <a:lnTo>
                    <a:pt x="55627" y="9409"/>
                  </a:lnTo>
                  <a:lnTo>
                    <a:pt x="55010" y="7909"/>
                  </a:lnTo>
                  <a:lnTo>
                    <a:pt x="51502" y="3421"/>
                  </a:lnTo>
                  <a:lnTo>
                    <a:pt x="46416" y="720"/>
                  </a:lnTo>
                  <a:lnTo>
                    <a:pt x="43577" y="0"/>
                  </a:lnTo>
                  <a:lnTo>
                    <a:pt x="40627" y="578"/>
                  </a:lnTo>
                  <a:lnTo>
                    <a:pt x="34526" y="4043"/>
                  </a:lnTo>
                  <a:lnTo>
                    <a:pt x="7457" y="29189"/>
                  </a:lnTo>
                  <a:lnTo>
                    <a:pt x="3204" y="36162"/>
                  </a:lnTo>
                  <a:lnTo>
                    <a:pt x="0" y="53799"/>
                  </a:lnTo>
                  <a:lnTo>
                    <a:pt x="5534" y="54861"/>
                  </a:lnTo>
                  <a:lnTo>
                    <a:pt x="49766" y="56735"/>
                  </a:lnTo>
                  <a:lnTo>
                    <a:pt x="68506" y="63242"/>
                  </a:lnTo>
                  <a:lnTo>
                    <a:pt x="74180" y="63907"/>
                  </a:lnTo>
                  <a:lnTo>
                    <a:pt x="77962" y="65408"/>
                  </a:lnTo>
                  <a:lnTo>
                    <a:pt x="80483" y="67467"/>
                  </a:lnTo>
                  <a:lnTo>
                    <a:pt x="82164" y="69898"/>
                  </a:lnTo>
                  <a:lnTo>
                    <a:pt x="84530" y="83432"/>
                  </a:lnTo>
                  <a:lnTo>
                    <a:pt x="82261" y="92020"/>
                  </a:lnTo>
                  <a:lnTo>
                    <a:pt x="72181" y="106157"/>
                  </a:lnTo>
                  <a:lnTo>
                    <a:pt x="58053" y="115930"/>
                  </a:lnTo>
                  <a:lnTo>
                    <a:pt x="28829" y="121110"/>
                  </a:lnTo>
                  <a:lnTo>
                    <a:pt x="9326" y="12238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SMARTInkShape-1112">
              <a:extLst>
                <a:ext uri="{FF2B5EF4-FFF2-40B4-BE49-F238E27FC236}">
                  <a16:creationId xmlns:a16="http://schemas.microsoft.com/office/drawing/2014/main" id="{6FA54925-3723-6D8E-E8C2-75AAFC62E929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3048000" y="1724025"/>
              <a:ext cx="123826" cy="57151"/>
            </a:xfrm>
            <a:custGeom>
              <a:avLst/>
              <a:gdLst/>
              <a:ahLst/>
              <a:cxnLst/>
              <a:rect l="0" t="0" r="0" b="0"/>
              <a:pathLst>
                <a:path w="123826" h="57151">
                  <a:moveTo>
                    <a:pt x="0" y="57150"/>
                  </a:moveTo>
                  <a:lnTo>
                    <a:pt x="0" y="57150"/>
                  </a:lnTo>
                  <a:lnTo>
                    <a:pt x="22120" y="37852"/>
                  </a:lnTo>
                  <a:lnTo>
                    <a:pt x="32056" y="30582"/>
                  </a:lnTo>
                  <a:lnTo>
                    <a:pt x="44658" y="16705"/>
                  </a:lnTo>
                  <a:lnTo>
                    <a:pt x="78527" y="5414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SMARTInkShape-1113">
              <a:extLst>
                <a:ext uri="{FF2B5EF4-FFF2-40B4-BE49-F238E27FC236}">
                  <a16:creationId xmlns:a16="http://schemas.microsoft.com/office/drawing/2014/main" id="{6A418891-70CF-6386-3504-7132A479C95B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3183309" y="1725465"/>
              <a:ext cx="92994" cy="125384"/>
            </a:xfrm>
            <a:custGeom>
              <a:avLst/>
              <a:gdLst/>
              <a:ahLst/>
              <a:cxnLst/>
              <a:rect l="0" t="0" r="0" b="0"/>
              <a:pathLst>
                <a:path w="92994" h="125384">
                  <a:moveTo>
                    <a:pt x="45666" y="17610"/>
                  </a:moveTo>
                  <a:lnTo>
                    <a:pt x="45666" y="17610"/>
                  </a:lnTo>
                  <a:lnTo>
                    <a:pt x="45666" y="3421"/>
                  </a:lnTo>
                  <a:lnTo>
                    <a:pt x="44608" y="1800"/>
                  </a:lnTo>
                  <a:lnTo>
                    <a:pt x="42844" y="720"/>
                  </a:lnTo>
                  <a:lnTo>
                    <a:pt x="40610" y="0"/>
                  </a:lnTo>
                  <a:lnTo>
                    <a:pt x="39120" y="578"/>
                  </a:lnTo>
                  <a:lnTo>
                    <a:pt x="38127" y="2022"/>
                  </a:lnTo>
                  <a:lnTo>
                    <a:pt x="37465" y="4043"/>
                  </a:lnTo>
                  <a:lnTo>
                    <a:pt x="4652" y="44559"/>
                  </a:lnTo>
                  <a:lnTo>
                    <a:pt x="0" y="67576"/>
                  </a:lnTo>
                  <a:lnTo>
                    <a:pt x="3678" y="89447"/>
                  </a:lnTo>
                  <a:lnTo>
                    <a:pt x="11471" y="109333"/>
                  </a:lnTo>
                  <a:lnTo>
                    <a:pt x="23060" y="119406"/>
                  </a:lnTo>
                  <a:lnTo>
                    <a:pt x="30595" y="123574"/>
                  </a:lnTo>
                  <a:lnTo>
                    <a:pt x="44612" y="125383"/>
                  </a:lnTo>
                  <a:lnTo>
                    <a:pt x="56840" y="122659"/>
                  </a:lnTo>
                  <a:lnTo>
                    <a:pt x="70731" y="114117"/>
                  </a:lnTo>
                  <a:lnTo>
                    <a:pt x="81853" y="104247"/>
                  </a:lnTo>
                  <a:lnTo>
                    <a:pt x="88208" y="89982"/>
                  </a:lnTo>
                  <a:lnTo>
                    <a:pt x="92622" y="45681"/>
                  </a:lnTo>
                  <a:lnTo>
                    <a:pt x="92993" y="26911"/>
                  </a:lnTo>
                  <a:lnTo>
                    <a:pt x="90976" y="19577"/>
                  </a:lnTo>
                  <a:lnTo>
                    <a:pt x="83090" y="8607"/>
                  </a:lnTo>
                  <a:lnTo>
                    <a:pt x="75352" y="3025"/>
                  </a:lnTo>
                  <a:lnTo>
                    <a:pt x="71807" y="1537"/>
                  </a:lnTo>
                  <a:lnTo>
                    <a:pt x="62223" y="2705"/>
                  </a:lnTo>
                  <a:lnTo>
                    <a:pt x="36141" y="808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0" name="SMARTInkShape-Group216">
            <a:extLst>
              <a:ext uri="{FF2B5EF4-FFF2-40B4-BE49-F238E27FC236}">
                <a16:creationId xmlns:a16="http://schemas.microsoft.com/office/drawing/2014/main" id="{65C0FC8E-B3E1-D9E4-24C1-57CA0839BEE7}"/>
              </a:ext>
            </a:extLst>
          </p:cNvPr>
          <p:cNvGrpSpPr/>
          <p:nvPr/>
        </p:nvGrpSpPr>
        <p:grpSpPr>
          <a:xfrm>
            <a:off x="2762250" y="1476375"/>
            <a:ext cx="209551" cy="142876"/>
            <a:chOff x="2762250" y="1476375"/>
            <a:chExt cx="209551" cy="142876"/>
          </a:xfrm>
        </p:grpSpPr>
        <p:sp>
          <p:nvSpPr>
            <p:cNvPr id="261" name="SMARTInkShape-1114">
              <a:extLst>
                <a:ext uri="{FF2B5EF4-FFF2-40B4-BE49-F238E27FC236}">
                  <a16:creationId xmlns:a16="http://schemas.microsoft.com/office/drawing/2014/main" id="{09155469-0C28-AAE7-9AE9-9F0FEEDA2C5D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2828925" y="16002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SMARTInkShape-1115">
              <a:extLst>
                <a:ext uri="{FF2B5EF4-FFF2-40B4-BE49-F238E27FC236}">
                  <a16:creationId xmlns:a16="http://schemas.microsoft.com/office/drawing/2014/main" id="{447CAC0B-A11C-1CAD-8CF5-39BBA4751958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2914650" y="16097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4469" y="0"/>
                  </a:lnTo>
                  <a:lnTo>
                    <a:pt x="2979" y="1058"/>
                  </a:lnTo>
                  <a:lnTo>
                    <a:pt x="1986" y="2822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SMARTInkShape-1116">
              <a:extLst>
                <a:ext uri="{FF2B5EF4-FFF2-40B4-BE49-F238E27FC236}">
                  <a16:creationId xmlns:a16="http://schemas.microsoft.com/office/drawing/2014/main" id="{DDCCBFC7-8E4D-B501-576B-A138B01E2C3F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2962275" y="15811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SMARTInkShape-1117">
              <a:extLst>
                <a:ext uri="{FF2B5EF4-FFF2-40B4-BE49-F238E27FC236}">
                  <a16:creationId xmlns:a16="http://schemas.microsoft.com/office/drawing/2014/main" id="{5C3EB771-75E2-FFF0-51DF-DF6355834785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2962275" y="1495425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19050"/>
                  </a:moveTo>
                  <a:lnTo>
                    <a:pt x="0" y="1905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SMARTInkShape-1118">
              <a:extLst>
                <a:ext uri="{FF2B5EF4-FFF2-40B4-BE49-F238E27FC236}">
                  <a16:creationId xmlns:a16="http://schemas.microsoft.com/office/drawing/2014/main" id="{2925585F-14A3-69FE-0895-752AF5AF5016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2952750" y="147637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9525"/>
                  </a:moveTo>
                  <a:lnTo>
                    <a:pt x="19050" y="9525"/>
                  </a:lnTo>
                  <a:lnTo>
                    <a:pt x="9917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SMARTInkShape-1119">
              <a:extLst>
                <a:ext uri="{FF2B5EF4-FFF2-40B4-BE49-F238E27FC236}">
                  <a16:creationId xmlns:a16="http://schemas.microsoft.com/office/drawing/2014/main" id="{655EC0B3-0663-FEA4-8707-2581331305DA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2895600" y="15335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SMARTInkShape-1120">
              <a:extLst>
                <a:ext uri="{FF2B5EF4-FFF2-40B4-BE49-F238E27FC236}">
                  <a16:creationId xmlns:a16="http://schemas.microsoft.com/office/drawing/2014/main" id="{3AFA62A5-9337-DACD-A575-F3E4D1685D9F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2762250" y="1609725"/>
              <a:ext cx="28576" cy="9526"/>
            </a:xfrm>
            <a:custGeom>
              <a:avLst/>
              <a:gdLst/>
              <a:ahLst/>
              <a:cxnLst/>
              <a:rect l="0" t="0" r="0" b="0"/>
              <a:pathLst>
                <a:path w="28576" h="9526">
                  <a:moveTo>
                    <a:pt x="28575" y="0"/>
                  </a:moveTo>
                  <a:lnTo>
                    <a:pt x="28575" y="0"/>
                  </a:lnTo>
                  <a:lnTo>
                    <a:pt x="23519" y="5056"/>
                  </a:lnTo>
                  <a:lnTo>
                    <a:pt x="18214" y="7539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SMARTInkShape-1121">
              <a:extLst>
                <a:ext uri="{FF2B5EF4-FFF2-40B4-BE49-F238E27FC236}">
                  <a16:creationId xmlns:a16="http://schemas.microsoft.com/office/drawing/2014/main" id="{23B34F03-1294-48A6-5FA6-D236D410584A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2842487" y="1609725"/>
              <a:ext cx="5489" cy="9526"/>
            </a:xfrm>
            <a:custGeom>
              <a:avLst/>
              <a:gdLst/>
              <a:ahLst/>
              <a:cxnLst/>
              <a:rect l="0" t="0" r="0" b="0"/>
              <a:pathLst>
                <a:path w="5489" h="9526">
                  <a:moveTo>
                    <a:pt x="5488" y="0"/>
                  </a:moveTo>
                  <a:lnTo>
                    <a:pt x="5488" y="0"/>
                  </a:lnTo>
                  <a:lnTo>
                    <a:pt x="5488" y="5056"/>
                  </a:lnTo>
                  <a:lnTo>
                    <a:pt x="4430" y="6546"/>
                  </a:lnTo>
                  <a:lnTo>
                    <a:pt x="2666" y="7539"/>
                  </a:lnTo>
                  <a:lnTo>
                    <a:pt x="432" y="8201"/>
                  </a:lnTo>
                  <a:lnTo>
                    <a:pt x="0" y="8642"/>
                  </a:lnTo>
                  <a:lnTo>
                    <a:pt x="5488" y="952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SMARTInkShape-1122">
              <a:extLst>
                <a:ext uri="{FF2B5EF4-FFF2-40B4-BE49-F238E27FC236}">
                  <a16:creationId xmlns:a16="http://schemas.microsoft.com/office/drawing/2014/main" id="{ACA62CED-238F-D882-E5D4-7239CE01365A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2914650" y="15621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2" name="SMARTInkShape-Group217">
            <a:extLst>
              <a:ext uri="{FF2B5EF4-FFF2-40B4-BE49-F238E27FC236}">
                <a16:creationId xmlns:a16="http://schemas.microsoft.com/office/drawing/2014/main" id="{40A8A67E-34FB-3BB8-6F1F-A94895CE7D67}"/>
              </a:ext>
            </a:extLst>
          </p:cNvPr>
          <p:cNvGrpSpPr/>
          <p:nvPr/>
        </p:nvGrpSpPr>
        <p:grpSpPr>
          <a:xfrm>
            <a:off x="4457700" y="1323975"/>
            <a:ext cx="752476" cy="257176"/>
            <a:chOff x="4457700" y="1323975"/>
            <a:chExt cx="752476" cy="257176"/>
          </a:xfrm>
        </p:grpSpPr>
        <p:sp>
          <p:nvSpPr>
            <p:cNvPr id="271" name="SMARTInkShape-1123">
              <a:extLst>
                <a:ext uri="{FF2B5EF4-FFF2-40B4-BE49-F238E27FC236}">
                  <a16:creationId xmlns:a16="http://schemas.microsoft.com/office/drawing/2014/main" id="{8E84F5FD-1E2F-2A23-3BBF-BE9A55C1E440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4467225" y="1352550"/>
              <a:ext cx="19051" cy="171451"/>
            </a:xfrm>
            <a:custGeom>
              <a:avLst/>
              <a:gdLst/>
              <a:ahLst/>
              <a:cxnLst/>
              <a:rect l="0" t="0" r="0" b="0"/>
              <a:pathLst>
                <a:path w="19051" h="171451">
                  <a:moveTo>
                    <a:pt x="19050" y="0"/>
                  </a:moveTo>
                  <a:lnTo>
                    <a:pt x="19050" y="0"/>
                  </a:lnTo>
                  <a:lnTo>
                    <a:pt x="17992" y="9721"/>
                  </a:lnTo>
                  <a:lnTo>
                    <a:pt x="10849" y="48905"/>
                  </a:lnTo>
                  <a:lnTo>
                    <a:pt x="1440" y="94774"/>
                  </a:lnTo>
                  <a:lnTo>
                    <a:pt x="127" y="138613"/>
                  </a:lnTo>
                  <a:lnTo>
                    <a:pt x="0" y="17145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SMARTInkShape-1124">
              <a:extLst>
                <a:ext uri="{FF2B5EF4-FFF2-40B4-BE49-F238E27FC236}">
                  <a16:creationId xmlns:a16="http://schemas.microsoft.com/office/drawing/2014/main" id="{AF81A690-3003-6691-CC3D-B3B04D0ED2E9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4495800" y="1323975"/>
              <a:ext cx="76201" cy="19051"/>
            </a:xfrm>
            <a:custGeom>
              <a:avLst/>
              <a:gdLst/>
              <a:ahLst/>
              <a:cxnLst/>
              <a:rect l="0" t="0" r="0" b="0"/>
              <a:pathLst>
                <a:path w="76201" h="19051">
                  <a:moveTo>
                    <a:pt x="0" y="19050"/>
                  </a:moveTo>
                  <a:lnTo>
                    <a:pt x="0" y="19050"/>
                  </a:lnTo>
                  <a:lnTo>
                    <a:pt x="0" y="10849"/>
                  </a:lnTo>
                  <a:lnTo>
                    <a:pt x="16402" y="1440"/>
                  </a:lnTo>
                  <a:lnTo>
                    <a:pt x="32074" y="126"/>
                  </a:lnTo>
                  <a:lnTo>
                    <a:pt x="7620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SMARTInkShape-1125">
              <a:extLst>
                <a:ext uri="{FF2B5EF4-FFF2-40B4-BE49-F238E27FC236}">
                  <a16:creationId xmlns:a16="http://schemas.microsoft.com/office/drawing/2014/main" id="{A275C7E0-A46E-2FC7-AD31-F9DB3E1F8CA9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4505325" y="1390650"/>
              <a:ext cx="85726" cy="9526"/>
            </a:xfrm>
            <a:custGeom>
              <a:avLst/>
              <a:gdLst/>
              <a:ahLst/>
              <a:cxnLst/>
              <a:rect l="0" t="0" r="0" b="0"/>
              <a:pathLst>
                <a:path w="85726" h="9526">
                  <a:moveTo>
                    <a:pt x="0" y="9525"/>
                  </a:moveTo>
                  <a:lnTo>
                    <a:pt x="0" y="9525"/>
                  </a:lnTo>
                  <a:lnTo>
                    <a:pt x="17900" y="1986"/>
                  </a:lnTo>
                  <a:lnTo>
                    <a:pt x="60652" y="78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SMARTInkShape-1126">
              <a:extLst>
                <a:ext uri="{FF2B5EF4-FFF2-40B4-BE49-F238E27FC236}">
                  <a16:creationId xmlns:a16="http://schemas.microsoft.com/office/drawing/2014/main" id="{343DE14D-3B18-BB22-7370-E3F49410BA8D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4457700" y="1495425"/>
              <a:ext cx="114301" cy="19051"/>
            </a:xfrm>
            <a:custGeom>
              <a:avLst/>
              <a:gdLst/>
              <a:ahLst/>
              <a:cxnLst/>
              <a:rect l="0" t="0" r="0" b="0"/>
              <a:pathLst>
                <a:path w="114301" h="19051">
                  <a:moveTo>
                    <a:pt x="0" y="19050"/>
                  </a:moveTo>
                  <a:lnTo>
                    <a:pt x="0" y="19050"/>
                  </a:lnTo>
                  <a:lnTo>
                    <a:pt x="32493" y="3862"/>
                  </a:lnTo>
                  <a:lnTo>
                    <a:pt x="79218" y="45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SMARTInkShape-1127">
              <a:extLst>
                <a:ext uri="{FF2B5EF4-FFF2-40B4-BE49-F238E27FC236}">
                  <a16:creationId xmlns:a16="http://schemas.microsoft.com/office/drawing/2014/main" id="{068DF18A-2964-CC94-7E08-4F130FB720C0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4619625" y="1438275"/>
              <a:ext cx="85726" cy="104776"/>
            </a:xfrm>
            <a:custGeom>
              <a:avLst/>
              <a:gdLst/>
              <a:ahLst/>
              <a:cxnLst/>
              <a:rect l="0" t="0" r="0" b="0"/>
              <a:pathLst>
                <a:path w="85726" h="104776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0361" y="5644"/>
                  </a:lnTo>
                  <a:lnTo>
                    <a:pt x="36016" y="52079"/>
                  </a:lnTo>
                  <a:lnTo>
                    <a:pt x="52064" y="75403"/>
                  </a:lnTo>
                  <a:lnTo>
                    <a:pt x="85725" y="10477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SMARTInkShape-1128">
              <a:extLst>
                <a:ext uri="{FF2B5EF4-FFF2-40B4-BE49-F238E27FC236}">
                  <a16:creationId xmlns:a16="http://schemas.microsoft.com/office/drawing/2014/main" id="{450A946A-8C36-02EA-5E82-81B7C398CB35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4629150" y="1419617"/>
              <a:ext cx="114301" cy="123434"/>
            </a:xfrm>
            <a:custGeom>
              <a:avLst/>
              <a:gdLst/>
              <a:ahLst/>
              <a:cxnLst/>
              <a:rect l="0" t="0" r="0" b="0"/>
              <a:pathLst>
                <a:path w="114301" h="123434">
                  <a:moveTo>
                    <a:pt x="114300" y="9133"/>
                  </a:moveTo>
                  <a:lnTo>
                    <a:pt x="114300" y="9133"/>
                  </a:lnTo>
                  <a:lnTo>
                    <a:pt x="114300" y="0"/>
                  </a:lnTo>
                  <a:lnTo>
                    <a:pt x="73596" y="40323"/>
                  </a:lnTo>
                  <a:lnTo>
                    <a:pt x="37135" y="81830"/>
                  </a:lnTo>
                  <a:lnTo>
                    <a:pt x="0" y="123433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SMARTInkShape-1129">
              <a:extLst>
                <a:ext uri="{FF2B5EF4-FFF2-40B4-BE49-F238E27FC236}">
                  <a16:creationId xmlns:a16="http://schemas.microsoft.com/office/drawing/2014/main" id="{EE235787-0957-B3F4-5F8A-FBFCFE116B4A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4772631" y="1420549"/>
              <a:ext cx="94645" cy="138998"/>
            </a:xfrm>
            <a:custGeom>
              <a:avLst/>
              <a:gdLst/>
              <a:ahLst/>
              <a:cxnLst/>
              <a:rect l="0" t="0" r="0" b="0"/>
              <a:pathLst>
                <a:path w="94645" h="138998">
                  <a:moveTo>
                    <a:pt x="94644" y="8201"/>
                  </a:moveTo>
                  <a:lnTo>
                    <a:pt x="94644" y="8201"/>
                  </a:lnTo>
                  <a:lnTo>
                    <a:pt x="94644" y="0"/>
                  </a:lnTo>
                  <a:lnTo>
                    <a:pt x="49864" y="21101"/>
                  </a:lnTo>
                  <a:lnTo>
                    <a:pt x="31046" y="35542"/>
                  </a:lnTo>
                  <a:lnTo>
                    <a:pt x="9742" y="65607"/>
                  </a:lnTo>
                  <a:lnTo>
                    <a:pt x="3993" y="79223"/>
                  </a:lnTo>
                  <a:lnTo>
                    <a:pt x="0" y="118017"/>
                  </a:lnTo>
                  <a:lnTo>
                    <a:pt x="1914" y="123745"/>
                  </a:lnTo>
                  <a:lnTo>
                    <a:pt x="9687" y="132932"/>
                  </a:lnTo>
                  <a:lnTo>
                    <a:pt x="20196" y="137720"/>
                  </a:lnTo>
                  <a:lnTo>
                    <a:pt x="25962" y="138997"/>
                  </a:lnTo>
                  <a:lnTo>
                    <a:pt x="40835" y="134772"/>
                  </a:lnTo>
                  <a:lnTo>
                    <a:pt x="66141" y="119868"/>
                  </a:lnTo>
                  <a:lnTo>
                    <a:pt x="94644" y="93926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SMARTInkShape-1130">
              <a:extLst>
                <a:ext uri="{FF2B5EF4-FFF2-40B4-BE49-F238E27FC236}">
                  <a16:creationId xmlns:a16="http://schemas.microsoft.com/office/drawing/2014/main" id="{80DFE72B-CB5F-E529-EF90-41D83D251181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4900997" y="1421535"/>
              <a:ext cx="116256" cy="128562"/>
            </a:xfrm>
            <a:custGeom>
              <a:avLst/>
              <a:gdLst/>
              <a:ahLst/>
              <a:cxnLst/>
              <a:rect l="0" t="0" r="0" b="0"/>
              <a:pathLst>
                <a:path w="116256" h="128562">
                  <a:moveTo>
                    <a:pt x="23428" y="26265"/>
                  </a:moveTo>
                  <a:lnTo>
                    <a:pt x="23428" y="26265"/>
                  </a:lnTo>
                  <a:lnTo>
                    <a:pt x="28484" y="31321"/>
                  </a:lnTo>
                  <a:lnTo>
                    <a:pt x="33789" y="33804"/>
                  </a:lnTo>
                  <a:lnTo>
                    <a:pt x="36685" y="34466"/>
                  </a:lnTo>
                  <a:lnTo>
                    <a:pt x="49997" y="42075"/>
                  </a:lnTo>
                  <a:lnTo>
                    <a:pt x="77975" y="44888"/>
                  </a:lnTo>
                  <a:lnTo>
                    <a:pt x="96622" y="40132"/>
                  </a:lnTo>
                  <a:lnTo>
                    <a:pt x="110497" y="32020"/>
                  </a:lnTo>
                  <a:lnTo>
                    <a:pt x="115042" y="26000"/>
                  </a:lnTo>
                  <a:lnTo>
                    <a:pt x="116255" y="22914"/>
                  </a:lnTo>
                  <a:lnTo>
                    <a:pt x="116004" y="19797"/>
                  </a:lnTo>
                  <a:lnTo>
                    <a:pt x="112903" y="13513"/>
                  </a:lnTo>
                  <a:lnTo>
                    <a:pt x="105208" y="4024"/>
                  </a:lnTo>
                  <a:lnTo>
                    <a:pt x="93641" y="505"/>
                  </a:lnTo>
                  <a:lnTo>
                    <a:pt x="78976" y="0"/>
                  </a:lnTo>
                  <a:lnTo>
                    <a:pt x="47045" y="7501"/>
                  </a:lnTo>
                  <a:lnTo>
                    <a:pt x="24905" y="20371"/>
                  </a:lnTo>
                  <a:lnTo>
                    <a:pt x="15970" y="32112"/>
                  </a:lnTo>
                  <a:lnTo>
                    <a:pt x="9530" y="47914"/>
                  </a:lnTo>
                  <a:lnTo>
                    <a:pt x="0" y="88226"/>
                  </a:lnTo>
                  <a:lnTo>
                    <a:pt x="401" y="95089"/>
                  </a:lnTo>
                  <a:lnTo>
                    <a:pt x="6491" y="108359"/>
                  </a:lnTo>
                  <a:lnTo>
                    <a:pt x="16253" y="118490"/>
                  </a:lnTo>
                  <a:lnTo>
                    <a:pt x="27648" y="125462"/>
                  </a:lnTo>
                  <a:lnTo>
                    <a:pt x="39767" y="128561"/>
                  </a:lnTo>
                  <a:lnTo>
                    <a:pt x="83374" y="122946"/>
                  </a:lnTo>
                  <a:lnTo>
                    <a:pt x="109153" y="11199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SMARTInkShape-1131">
              <a:extLst>
                <a:ext uri="{FF2B5EF4-FFF2-40B4-BE49-F238E27FC236}">
                  <a16:creationId xmlns:a16="http://schemas.microsoft.com/office/drawing/2014/main" id="{6020E178-4861-3985-CEBD-74D7C1866319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5096005" y="1338420"/>
              <a:ext cx="28054" cy="242731"/>
            </a:xfrm>
            <a:custGeom>
              <a:avLst/>
              <a:gdLst/>
              <a:ahLst/>
              <a:cxnLst/>
              <a:rect l="0" t="0" r="0" b="0"/>
              <a:pathLst>
                <a:path w="28054" h="242731">
                  <a:moveTo>
                    <a:pt x="18920" y="14130"/>
                  </a:moveTo>
                  <a:lnTo>
                    <a:pt x="18920" y="14130"/>
                  </a:lnTo>
                  <a:lnTo>
                    <a:pt x="23976" y="9073"/>
                  </a:lnTo>
                  <a:lnTo>
                    <a:pt x="26459" y="3769"/>
                  </a:lnTo>
                  <a:lnTo>
                    <a:pt x="27121" y="873"/>
                  </a:lnTo>
                  <a:lnTo>
                    <a:pt x="27562" y="0"/>
                  </a:lnTo>
                  <a:lnTo>
                    <a:pt x="27857" y="477"/>
                  </a:lnTo>
                  <a:lnTo>
                    <a:pt x="28053" y="1853"/>
                  </a:lnTo>
                  <a:lnTo>
                    <a:pt x="25448" y="6204"/>
                  </a:lnTo>
                  <a:lnTo>
                    <a:pt x="23272" y="8846"/>
                  </a:lnTo>
                  <a:lnTo>
                    <a:pt x="13233" y="50050"/>
                  </a:lnTo>
                  <a:lnTo>
                    <a:pt x="9474" y="87450"/>
                  </a:lnTo>
                  <a:lnTo>
                    <a:pt x="3186" y="126401"/>
                  </a:lnTo>
                  <a:lnTo>
                    <a:pt x="852" y="167810"/>
                  </a:lnTo>
                  <a:lnTo>
                    <a:pt x="0" y="214533"/>
                  </a:lnTo>
                  <a:lnTo>
                    <a:pt x="2750" y="227728"/>
                  </a:lnTo>
                  <a:lnTo>
                    <a:pt x="4965" y="232729"/>
                  </a:lnTo>
                  <a:lnTo>
                    <a:pt x="7499" y="236063"/>
                  </a:lnTo>
                  <a:lnTo>
                    <a:pt x="18920" y="24273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SMARTInkShape-1132">
              <a:extLst>
                <a:ext uri="{FF2B5EF4-FFF2-40B4-BE49-F238E27FC236}">
                  <a16:creationId xmlns:a16="http://schemas.microsoft.com/office/drawing/2014/main" id="{AF32EC60-C94F-DB9A-B871-8DFBD5DC91B1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5200650" y="14097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SMARTInkShape-1133">
              <a:extLst>
                <a:ext uri="{FF2B5EF4-FFF2-40B4-BE49-F238E27FC236}">
                  <a16:creationId xmlns:a16="http://schemas.microsoft.com/office/drawing/2014/main" id="{46B16A09-2F8B-6466-CC8D-F275A432B29A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5181600" y="14859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9" name="SMARTInkShape-Group218">
            <a:extLst>
              <a:ext uri="{FF2B5EF4-FFF2-40B4-BE49-F238E27FC236}">
                <a16:creationId xmlns:a16="http://schemas.microsoft.com/office/drawing/2014/main" id="{12338C69-7633-4D29-77A3-C1A37AF8627B}"/>
              </a:ext>
            </a:extLst>
          </p:cNvPr>
          <p:cNvGrpSpPr/>
          <p:nvPr/>
        </p:nvGrpSpPr>
        <p:grpSpPr>
          <a:xfrm>
            <a:off x="5534025" y="1190626"/>
            <a:ext cx="1857376" cy="428625"/>
            <a:chOff x="5534025" y="1190626"/>
            <a:chExt cx="1857376" cy="428625"/>
          </a:xfrm>
        </p:grpSpPr>
        <p:sp>
          <p:nvSpPr>
            <p:cNvPr id="283" name="SMARTInkShape-1134">
              <a:extLst>
                <a:ext uri="{FF2B5EF4-FFF2-40B4-BE49-F238E27FC236}">
                  <a16:creationId xmlns:a16="http://schemas.microsoft.com/office/drawing/2014/main" id="{8A0E3765-FC3F-4357-6ADA-754D45F08D86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5543550" y="1390650"/>
              <a:ext cx="95251" cy="19051"/>
            </a:xfrm>
            <a:custGeom>
              <a:avLst/>
              <a:gdLst/>
              <a:ahLst/>
              <a:cxnLst/>
              <a:rect l="0" t="0" r="0" b="0"/>
              <a:pathLst>
                <a:path w="95251" h="19051">
                  <a:moveTo>
                    <a:pt x="0" y="0"/>
                  </a:moveTo>
                  <a:lnTo>
                    <a:pt x="0" y="0"/>
                  </a:lnTo>
                  <a:lnTo>
                    <a:pt x="0" y="9133"/>
                  </a:lnTo>
                  <a:lnTo>
                    <a:pt x="41912" y="9522"/>
                  </a:lnTo>
                  <a:lnTo>
                    <a:pt x="95250" y="1905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SMARTInkShape-1135">
              <a:extLst>
                <a:ext uri="{FF2B5EF4-FFF2-40B4-BE49-F238E27FC236}">
                  <a16:creationId xmlns:a16="http://schemas.microsoft.com/office/drawing/2014/main" id="{F55F08BB-48DE-4F0D-FBC3-E44F4E1EDCE0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5534025" y="1457325"/>
              <a:ext cx="123826" cy="19051"/>
            </a:xfrm>
            <a:custGeom>
              <a:avLst/>
              <a:gdLst/>
              <a:ahLst/>
              <a:cxnLst/>
              <a:rect l="0" t="0" r="0" b="0"/>
              <a:pathLst>
                <a:path w="123826" h="19051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8" y="6546"/>
                  </a:lnTo>
                  <a:lnTo>
                    <a:pt x="2822" y="7539"/>
                  </a:lnTo>
                  <a:lnTo>
                    <a:pt x="13257" y="9132"/>
                  </a:lnTo>
                  <a:lnTo>
                    <a:pt x="54547" y="9515"/>
                  </a:lnTo>
                  <a:lnTo>
                    <a:pt x="123825" y="1905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SMARTInkShape-1136">
              <a:extLst>
                <a:ext uri="{FF2B5EF4-FFF2-40B4-BE49-F238E27FC236}">
                  <a16:creationId xmlns:a16="http://schemas.microsoft.com/office/drawing/2014/main" id="{BEF0ADAC-DB1A-FD78-91D9-D2B553ACDB3B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5743575" y="1366112"/>
              <a:ext cx="19051" cy="176939"/>
            </a:xfrm>
            <a:custGeom>
              <a:avLst/>
              <a:gdLst/>
              <a:ahLst/>
              <a:cxnLst/>
              <a:rect l="0" t="0" r="0" b="0"/>
              <a:pathLst>
                <a:path w="19051" h="176939">
                  <a:moveTo>
                    <a:pt x="19050" y="5488"/>
                  </a:moveTo>
                  <a:lnTo>
                    <a:pt x="19050" y="5488"/>
                  </a:lnTo>
                  <a:lnTo>
                    <a:pt x="19050" y="0"/>
                  </a:lnTo>
                  <a:lnTo>
                    <a:pt x="17992" y="21134"/>
                  </a:lnTo>
                  <a:lnTo>
                    <a:pt x="8689" y="59966"/>
                  </a:lnTo>
                  <a:lnTo>
                    <a:pt x="2575" y="97124"/>
                  </a:lnTo>
                  <a:lnTo>
                    <a:pt x="508" y="138124"/>
                  </a:lnTo>
                  <a:lnTo>
                    <a:pt x="0" y="176938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SMARTInkShape-1137">
              <a:extLst>
                <a:ext uri="{FF2B5EF4-FFF2-40B4-BE49-F238E27FC236}">
                  <a16:creationId xmlns:a16="http://schemas.microsoft.com/office/drawing/2014/main" id="{93A8E345-F847-54BB-A300-73170E1590A9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5772150" y="1371600"/>
              <a:ext cx="123826" cy="158184"/>
            </a:xfrm>
            <a:custGeom>
              <a:avLst/>
              <a:gdLst/>
              <a:ahLst/>
              <a:cxnLst/>
              <a:rect l="0" t="0" r="0" b="0"/>
              <a:pathLst>
                <a:path w="123826" h="158184">
                  <a:moveTo>
                    <a:pt x="0" y="28575"/>
                  </a:moveTo>
                  <a:lnTo>
                    <a:pt x="0" y="28575"/>
                  </a:lnTo>
                  <a:lnTo>
                    <a:pt x="0" y="20374"/>
                  </a:lnTo>
                  <a:lnTo>
                    <a:pt x="1058" y="19933"/>
                  </a:lnTo>
                  <a:lnTo>
                    <a:pt x="5056" y="19442"/>
                  </a:lnTo>
                  <a:lnTo>
                    <a:pt x="6545" y="20370"/>
                  </a:lnTo>
                  <a:lnTo>
                    <a:pt x="7539" y="22047"/>
                  </a:lnTo>
                  <a:lnTo>
                    <a:pt x="8201" y="24223"/>
                  </a:lnTo>
                  <a:lnTo>
                    <a:pt x="31881" y="69166"/>
                  </a:lnTo>
                  <a:lnTo>
                    <a:pt x="45534" y="110755"/>
                  </a:lnTo>
                  <a:lnTo>
                    <a:pt x="82128" y="157900"/>
                  </a:lnTo>
                  <a:lnTo>
                    <a:pt x="84386" y="158183"/>
                  </a:lnTo>
                  <a:lnTo>
                    <a:pt x="89716" y="155676"/>
                  </a:lnTo>
                  <a:lnTo>
                    <a:pt x="92790" y="145389"/>
                  </a:lnTo>
                  <a:lnTo>
                    <a:pt x="95984" y="98364"/>
                  </a:lnTo>
                  <a:lnTo>
                    <a:pt x="103408" y="51040"/>
                  </a:lnTo>
                  <a:lnTo>
                    <a:pt x="105564" y="18862"/>
                  </a:lnTo>
                  <a:lnTo>
                    <a:pt x="109711" y="9089"/>
                  </a:lnTo>
                  <a:lnTo>
                    <a:pt x="112299" y="6059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SMARTInkShape-1138">
              <a:extLst>
                <a:ext uri="{FF2B5EF4-FFF2-40B4-BE49-F238E27FC236}">
                  <a16:creationId xmlns:a16="http://schemas.microsoft.com/office/drawing/2014/main" id="{E493A3DD-31FC-2B14-2ACB-42A5D554103E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5928674" y="1362075"/>
              <a:ext cx="70639" cy="151840"/>
            </a:xfrm>
            <a:custGeom>
              <a:avLst/>
              <a:gdLst/>
              <a:ahLst/>
              <a:cxnLst/>
              <a:rect l="0" t="0" r="0" b="0"/>
              <a:pathLst>
                <a:path w="70639" h="151840">
                  <a:moveTo>
                    <a:pt x="53026" y="38100"/>
                  </a:moveTo>
                  <a:lnTo>
                    <a:pt x="53026" y="38100"/>
                  </a:lnTo>
                  <a:lnTo>
                    <a:pt x="53026" y="15710"/>
                  </a:lnTo>
                  <a:lnTo>
                    <a:pt x="50204" y="9451"/>
                  </a:lnTo>
                  <a:lnTo>
                    <a:pt x="43535" y="49"/>
                  </a:lnTo>
                  <a:lnTo>
                    <a:pt x="38455" y="14"/>
                  </a:lnTo>
                  <a:lnTo>
                    <a:pt x="36962" y="1068"/>
                  </a:lnTo>
                  <a:lnTo>
                    <a:pt x="35967" y="2829"/>
                  </a:lnTo>
                  <a:lnTo>
                    <a:pt x="35303" y="5061"/>
                  </a:lnTo>
                  <a:lnTo>
                    <a:pt x="33802" y="6549"/>
                  </a:lnTo>
                  <a:lnTo>
                    <a:pt x="23789" y="11759"/>
                  </a:lnTo>
                  <a:lnTo>
                    <a:pt x="20835" y="14190"/>
                  </a:lnTo>
                  <a:lnTo>
                    <a:pt x="17552" y="19712"/>
                  </a:lnTo>
                  <a:lnTo>
                    <a:pt x="15035" y="25694"/>
                  </a:lnTo>
                  <a:lnTo>
                    <a:pt x="10388" y="31881"/>
                  </a:lnTo>
                  <a:lnTo>
                    <a:pt x="7617" y="40980"/>
                  </a:lnTo>
                  <a:lnTo>
                    <a:pt x="2774" y="68914"/>
                  </a:lnTo>
                  <a:lnTo>
                    <a:pt x="475" y="74518"/>
                  </a:lnTo>
                  <a:lnTo>
                    <a:pt x="0" y="79312"/>
                  </a:lnTo>
                  <a:lnTo>
                    <a:pt x="6277" y="119683"/>
                  </a:lnTo>
                  <a:lnTo>
                    <a:pt x="15726" y="133159"/>
                  </a:lnTo>
                  <a:lnTo>
                    <a:pt x="27785" y="146012"/>
                  </a:lnTo>
                  <a:lnTo>
                    <a:pt x="34046" y="149561"/>
                  </a:lnTo>
                  <a:lnTo>
                    <a:pt x="41633" y="151839"/>
                  </a:lnTo>
                  <a:lnTo>
                    <a:pt x="53060" y="147177"/>
                  </a:lnTo>
                  <a:lnTo>
                    <a:pt x="61155" y="139143"/>
                  </a:lnTo>
                  <a:lnTo>
                    <a:pt x="64796" y="134037"/>
                  </a:lnTo>
                  <a:lnTo>
                    <a:pt x="70638" y="90996"/>
                  </a:lnTo>
                  <a:lnTo>
                    <a:pt x="68970" y="53174"/>
                  </a:lnTo>
                  <a:lnTo>
                    <a:pt x="63819" y="25791"/>
                  </a:lnTo>
                  <a:lnTo>
                    <a:pt x="57870" y="15991"/>
                  </a:lnTo>
                  <a:lnTo>
                    <a:pt x="43501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SMARTInkShape-1139">
              <a:extLst>
                <a:ext uri="{FF2B5EF4-FFF2-40B4-BE49-F238E27FC236}">
                  <a16:creationId xmlns:a16="http://schemas.microsoft.com/office/drawing/2014/main" id="{D07510CC-8ED3-4ECB-2565-87AFFE652A46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6038850" y="1400683"/>
              <a:ext cx="17727" cy="142368"/>
            </a:xfrm>
            <a:custGeom>
              <a:avLst/>
              <a:gdLst/>
              <a:ahLst/>
              <a:cxnLst/>
              <a:rect l="0" t="0" r="0" b="0"/>
              <a:pathLst>
                <a:path w="17727" h="142368">
                  <a:moveTo>
                    <a:pt x="9525" y="18542"/>
                  </a:moveTo>
                  <a:lnTo>
                    <a:pt x="9525" y="18542"/>
                  </a:lnTo>
                  <a:lnTo>
                    <a:pt x="9525" y="5285"/>
                  </a:lnTo>
                  <a:lnTo>
                    <a:pt x="10583" y="3354"/>
                  </a:lnTo>
                  <a:lnTo>
                    <a:pt x="12347" y="2067"/>
                  </a:lnTo>
                  <a:lnTo>
                    <a:pt x="17726" y="0"/>
                  </a:lnTo>
                  <a:lnTo>
                    <a:pt x="13601" y="4699"/>
                  </a:lnTo>
                  <a:lnTo>
                    <a:pt x="11337" y="12742"/>
                  </a:lnTo>
                  <a:lnTo>
                    <a:pt x="6863" y="57805"/>
                  </a:lnTo>
                  <a:lnTo>
                    <a:pt x="1356" y="100028"/>
                  </a:lnTo>
                  <a:lnTo>
                    <a:pt x="0" y="142367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SMARTInkShape-1140">
              <a:extLst>
                <a:ext uri="{FF2B5EF4-FFF2-40B4-BE49-F238E27FC236}">
                  <a16:creationId xmlns:a16="http://schemas.microsoft.com/office/drawing/2014/main" id="{51444F45-9EB0-BD86-143C-09091149F667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6067425" y="1363435"/>
              <a:ext cx="123826" cy="179616"/>
            </a:xfrm>
            <a:custGeom>
              <a:avLst/>
              <a:gdLst/>
              <a:ahLst/>
              <a:cxnLst/>
              <a:rect l="0" t="0" r="0" b="0"/>
              <a:pathLst>
                <a:path w="123826" h="179616">
                  <a:moveTo>
                    <a:pt x="0" y="55790"/>
                  </a:moveTo>
                  <a:lnTo>
                    <a:pt x="0" y="55790"/>
                  </a:lnTo>
                  <a:lnTo>
                    <a:pt x="0" y="45677"/>
                  </a:lnTo>
                  <a:lnTo>
                    <a:pt x="2822" y="37890"/>
                  </a:lnTo>
                  <a:lnTo>
                    <a:pt x="6545" y="30901"/>
                  </a:lnTo>
                  <a:lnTo>
                    <a:pt x="8201" y="24267"/>
                  </a:lnTo>
                  <a:lnTo>
                    <a:pt x="9701" y="22075"/>
                  </a:lnTo>
                  <a:lnTo>
                    <a:pt x="11759" y="20613"/>
                  </a:lnTo>
                  <a:lnTo>
                    <a:pt x="16868" y="18989"/>
                  </a:lnTo>
                  <a:lnTo>
                    <a:pt x="22666" y="18267"/>
                  </a:lnTo>
                  <a:lnTo>
                    <a:pt x="24636" y="17017"/>
                  </a:lnTo>
                  <a:lnTo>
                    <a:pt x="25949" y="15125"/>
                  </a:lnTo>
                  <a:lnTo>
                    <a:pt x="26824" y="12805"/>
                  </a:lnTo>
                  <a:lnTo>
                    <a:pt x="29524" y="11258"/>
                  </a:lnTo>
                  <a:lnTo>
                    <a:pt x="53361" y="7378"/>
                  </a:lnTo>
                  <a:lnTo>
                    <a:pt x="66554" y="680"/>
                  </a:lnTo>
                  <a:lnTo>
                    <a:pt x="69768" y="0"/>
                  </a:lnTo>
                  <a:lnTo>
                    <a:pt x="72971" y="605"/>
                  </a:lnTo>
                  <a:lnTo>
                    <a:pt x="79351" y="4099"/>
                  </a:lnTo>
                  <a:lnTo>
                    <a:pt x="81476" y="6513"/>
                  </a:lnTo>
                  <a:lnTo>
                    <a:pt x="83836" y="12017"/>
                  </a:lnTo>
                  <a:lnTo>
                    <a:pt x="85560" y="46851"/>
                  </a:lnTo>
                  <a:lnTo>
                    <a:pt x="82829" y="54639"/>
                  </a:lnTo>
                  <a:lnTo>
                    <a:pt x="67396" y="73319"/>
                  </a:lnTo>
                  <a:lnTo>
                    <a:pt x="58882" y="79456"/>
                  </a:lnTo>
                  <a:lnTo>
                    <a:pt x="48138" y="85733"/>
                  </a:lnTo>
                  <a:lnTo>
                    <a:pt x="41503" y="90265"/>
                  </a:lnTo>
                  <a:lnTo>
                    <a:pt x="12" y="103413"/>
                  </a:lnTo>
                  <a:lnTo>
                    <a:pt x="5" y="103414"/>
                  </a:lnTo>
                  <a:lnTo>
                    <a:pt x="5058" y="103415"/>
                  </a:lnTo>
                  <a:lnTo>
                    <a:pt x="6547" y="104473"/>
                  </a:lnTo>
                  <a:lnTo>
                    <a:pt x="7539" y="106237"/>
                  </a:lnTo>
                  <a:lnTo>
                    <a:pt x="9133" y="111616"/>
                  </a:lnTo>
                  <a:lnTo>
                    <a:pt x="12174" y="112352"/>
                  </a:lnTo>
                  <a:lnTo>
                    <a:pt x="37231" y="113998"/>
                  </a:lnTo>
                  <a:lnTo>
                    <a:pt x="59165" y="121141"/>
                  </a:lnTo>
                  <a:lnTo>
                    <a:pt x="69506" y="122072"/>
                  </a:lnTo>
                  <a:lnTo>
                    <a:pt x="71737" y="123262"/>
                  </a:lnTo>
                  <a:lnTo>
                    <a:pt x="73225" y="125113"/>
                  </a:lnTo>
                  <a:lnTo>
                    <a:pt x="75936" y="129992"/>
                  </a:lnTo>
                  <a:lnTo>
                    <a:pt x="84227" y="139788"/>
                  </a:lnTo>
                  <a:lnTo>
                    <a:pt x="85282" y="146060"/>
                  </a:lnTo>
                  <a:lnTo>
                    <a:pt x="86488" y="147720"/>
                  </a:lnTo>
                  <a:lnTo>
                    <a:pt x="88350" y="148827"/>
                  </a:lnTo>
                  <a:lnTo>
                    <a:pt x="94846" y="150911"/>
                  </a:lnTo>
                  <a:lnTo>
                    <a:pt x="104372" y="160169"/>
                  </a:lnTo>
                  <a:lnTo>
                    <a:pt x="104656" y="165504"/>
                  </a:lnTo>
                  <a:lnTo>
                    <a:pt x="105754" y="167033"/>
                  </a:lnTo>
                  <a:lnTo>
                    <a:pt x="107545" y="168052"/>
                  </a:lnTo>
                  <a:lnTo>
                    <a:pt x="109797" y="168731"/>
                  </a:lnTo>
                  <a:lnTo>
                    <a:pt x="123825" y="17961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SMARTInkShape-1141">
              <a:extLst>
                <a:ext uri="{FF2B5EF4-FFF2-40B4-BE49-F238E27FC236}">
                  <a16:creationId xmlns:a16="http://schemas.microsoft.com/office/drawing/2014/main" id="{0779D25B-8F5C-558C-91CA-7FB212AC09B3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6238875" y="1372330"/>
              <a:ext cx="180976" cy="167846"/>
            </a:xfrm>
            <a:custGeom>
              <a:avLst/>
              <a:gdLst/>
              <a:ahLst/>
              <a:cxnLst/>
              <a:rect l="0" t="0" r="0" b="0"/>
              <a:pathLst>
                <a:path w="180976" h="167846">
                  <a:moveTo>
                    <a:pt x="0" y="37370"/>
                  </a:moveTo>
                  <a:lnTo>
                    <a:pt x="0" y="37370"/>
                  </a:lnTo>
                  <a:lnTo>
                    <a:pt x="0" y="20036"/>
                  </a:lnTo>
                  <a:lnTo>
                    <a:pt x="0" y="59805"/>
                  </a:lnTo>
                  <a:lnTo>
                    <a:pt x="1058" y="103432"/>
                  </a:lnTo>
                  <a:lnTo>
                    <a:pt x="9701" y="150475"/>
                  </a:lnTo>
                  <a:lnTo>
                    <a:pt x="17610" y="167845"/>
                  </a:lnTo>
                  <a:lnTo>
                    <a:pt x="18090" y="166687"/>
                  </a:lnTo>
                  <a:lnTo>
                    <a:pt x="19013" y="120809"/>
                  </a:lnTo>
                  <a:lnTo>
                    <a:pt x="19042" y="79056"/>
                  </a:lnTo>
                  <a:lnTo>
                    <a:pt x="19050" y="34788"/>
                  </a:lnTo>
                  <a:lnTo>
                    <a:pt x="19050" y="0"/>
                  </a:lnTo>
                  <a:lnTo>
                    <a:pt x="19050" y="4543"/>
                  </a:lnTo>
                  <a:lnTo>
                    <a:pt x="24695" y="9727"/>
                  </a:lnTo>
                  <a:lnTo>
                    <a:pt x="29163" y="12592"/>
                  </a:lnTo>
                  <a:lnTo>
                    <a:pt x="36950" y="24241"/>
                  </a:lnTo>
                  <a:lnTo>
                    <a:pt x="60257" y="67027"/>
                  </a:lnTo>
                  <a:lnTo>
                    <a:pt x="74887" y="78025"/>
                  </a:lnTo>
                  <a:lnTo>
                    <a:pt x="87570" y="82930"/>
                  </a:lnTo>
                  <a:lnTo>
                    <a:pt x="97481" y="81255"/>
                  </a:lnTo>
                  <a:lnTo>
                    <a:pt x="103087" y="79326"/>
                  </a:lnTo>
                  <a:lnTo>
                    <a:pt x="106825" y="76983"/>
                  </a:lnTo>
                  <a:lnTo>
                    <a:pt x="109316" y="74362"/>
                  </a:lnTo>
                  <a:lnTo>
                    <a:pt x="110978" y="71556"/>
                  </a:lnTo>
                  <a:lnTo>
                    <a:pt x="113143" y="69686"/>
                  </a:lnTo>
                  <a:lnTo>
                    <a:pt x="118372" y="67608"/>
                  </a:lnTo>
                  <a:lnTo>
                    <a:pt x="120190" y="65995"/>
                  </a:lnTo>
                  <a:lnTo>
                    <a:pt x="130052" y="43250"/>
                  </a:lnTo>
                  <a:lnTo>
                    <a:pt x="133431" y="31821"/>
                  </a:lnTo>
                  <a:lnTo>
                    <a:pt x="140696" y="18478"/>
                  </a:lnTo>
                  <a:lnTo>
                    <a:pt x="142872" y="8810"/>
                  </a:lnTo>
                  <a:lnTo>
                    <a:pt x="142875" y="13856"/>
                  </a:lnTo>
                  <a:lnTo>
                    <a:pt x="151076" y="44443"/>
                  </a:lnTo>
                  <a:lnTo>
                    <a:pt x="155048" y="85926"/>
                  </a:lnTo>
                  <a:lnTo>
                    <a:pt x="165623" y="118222"/>
                  </a:lnTo>
                  <a:lnTo>
                    <a:pt x="180975" y="14214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SMARTInkShape-1142">
              <a:extLst>
                <a:ext uri="{FF2B5EF4-FFF2-40B4-BE49-F238E27FC236}">
                  <a16:creationId xmlns:a16="http://schemas.microsoft.com/office/drawing/2014/main" id="{38F90662-0C14-604D-B950-B2EA4E2389C2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6496050" y="152400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SMARTInkShape-1143">
              <a:extLst>
                <a:ext uri="{FF2B5EF4-FFF2-40B4-BE49-F238E27FC236}">
                  <a16:creationId xmlns:a16="http://schemas.microsoft.com/office/drawing/2014/main" id="{B319E2B2-C12F-DB14-9840-91213F70BFFF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6639344" y="1400567"/>
              <a:ext cx="15095" cy="113909"/>
            </a:xfrm>
            <a:custGeom>
              <a:avLst/>
              <a:gdLst/>
              <a:ahLst/>
              <a:cxnLst/>
              <a:rect l="0" t="0" r="0" b="0"/>
              <a:pathLst>
                <a:path w="15095" h="113909">
                  <a:moveTo>
                    <a:pt x="9106" y="9133"/>
                  </a:moveTo>
                  <a:lnTo>
                    <a:pt x="9106" y="9133"/>
                  </a:lnTo>
                  <a:lnTo>
                    <a:pt x="9106" y="4076"/>
                  </a:lnTo>
                  <a:lnTo>
                    <a:pt x="10164" y="2587"/>
                  </a:lnTo>
                  <a:lnTo>
                    <a:pt x="11928" y="1594"/>
                  </a:lnTo>
                  <a:lnTo>
                    <a:pt x="14162" y="932"/>
                  </a:lnTo>
                  <a:lnTo>
                    <a:pt x="14593" y="491"/>
                  </a:lnTo>
                  <a:lnTo>
                    <a:pt x="13823" y="196"/>
                  </a:lnTo>
                  <a:lnTo>
                    <a:pt x="12251" y="0"/>
                  </a:lnTo>
                  <a:lnTo>
                    <a:pt x="12261" y="1986"/>
                  </a:lnTo>
                  <a:lnTo>
                    <a:pt x="15094" y="9837"/>
                  </a:lnTo>
                  <a:lnTo>
                    <a:pt x="14237" y="20382"/>
                  </a:lnTo>
                  <a:lnTo>
                    <a:pt x="4350" y="63209"/>
                  </a:lnTo>
                  <a:lnTo>
                    <a:pt x="0" y="82903"/>
                  </a:lnTo>
                  <a:lnTo>
                    <a:pt x="9106" y="113908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SMARTInkShape-1144">
              <a:extLst>
                <a:ext uri="{FF2B5EF4-FFF2-40B4-BE49-F238E27FC236}">
                  <a16:creationId xmlns:a16="http://schemas.microsoft.com/office/drawing/2014/main" id="{169DD919-2321-12B4-9444-91998A21A4BC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6581775" y="1338681"/>
              <a:ext cx="155498" cy="232344"/>
            </a:xfrm>
            <a:custGeom>
              <a:avLst/>
              <a:gdLst/>
              <a:ahLst/>
              <a:cxnLst/>
              <a:rect l="0" t="0" r="0" b="0"/>
              <a:pathLst>
                <a:path w="155498" h="232344">
                  <a:moveTo>
                    <a:pt x="9525" y="23394"/>
                  </a:moveTo>
                  <a:lnTo>
                    <a:pt x="9525" y="23394"/>
                  </a:lnTo>
                  <a:lnTo>
                    <a:pt x="31915" y="1004"/>
                  </a:lnTo>
                  <a:lnTo>
                    <a:pt x="35035" y="0"/>
                  </a:lnTo>
                  <a:lnTo>
                    <a:pt x="38174" y="390"/>
                  </a:lnTo>
                  <a:lnTo>
                    <a:pt x="73587" y="17370"/>
                  </a:lnTo>
                  <a:lnTo>
                    <a:pt x="92242" y="36778"/>
                  </a:lnTo>
                  <a:lnTo>
                    <a:pt x="121988" y="77150"/>
                  </a:lnTo>
                  <a:lnTo>
                    <a:pt x="145256" y="116876"/>
                  </a:lnTo>
                  <a:lnTo>
                    <a:pt x="153811" y="136908"/>
                  </a:lnTo>
                  <a:lnTo>
                    <a:pt x="155497" y="156395"/>
                  </a:lnTo>
                  <a:lnTo>
                    <a:pt x="152718" y="173522"/>
                  </a:lnTo>
                  <a:lnTo>
                    <a:pt x="139324" y="201940"/>
                  </a:lnTo>
                  <a:lnTo>
                    <a:pt x="127539" y="211403"/>
                  </a:lnTo>
                  <a:lnTo>
                    <a:pt x="86018" y="228383"/>
                  </a:lnTo>
                  <a:lnTo>
                    <a:pt x="51257" y="232343"/>
                  </a:lnTo>
                  <a:lnTo>
                    <a:pt x="26829" y="227710"/>
                  </a:lnTo>
                  <a:lnTo>
                    <a:pt x="0" y="213894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SMARTInkShape-1145">
              <a:extLst>
                <a:ext uri="{FF2B5EF4-FFF2-40B4-BE49-F238E27FC236}">
                  <a16:creationId xmlns:a16="http://schemas.microsoft.com/office/drawing/2014/main" id="{84C2046E-E050-29C4-71EC-3E84370C729B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6810375" y="1375637"/>
              <a:ext cx="9133" cy="167414"/>
            </a:xfrm>
            <a:custGeom>
              <a:avLst/>
              <a:gdLst/>
              <a:ahLst/>
              <a:cxnLst/>
              <a:rect l="0" t="0" r="0" b="0"/>
              <a:pathLst>
                <a:path w="9133" h="167414">
                  <a:moveTo>
                    <a:pt x="0" y="5488"/>
                  </a:moveTo>
                  <a:lnTo>
                    <a:pt x="0" y="5488"/>
                  </a:lnTo>
                  <a:lnTo>
                    <a:pt x="5056" y="5488"/>
                  </a:lnTo>
                  <a:lnTo>
                    <a:pt x="6545" y="4430"/>
                  </a:lnTo>
                  <a:lnTo>
                    <a:pt x="7538" y="2666"/>
                  </a:lnTo>
                  <a:lnTo>
                    <a:pt x="8200" y="431"/>
                  </a:lnTo>
                  <a:lnTo>
                    <a:pt x="8642" y="0"/>
                  </a:lnTo>
                  <a:lnTo>
                    <a:pt x="8937" y="771"/>
                  </a:lnTo>
                  <a:lnTo>
                    <a:pt x="9132" y="2344"/>
                  </a:lnTo>
                  <a:lnTo>
                    <a:pt x="1290" y="36783"/>
                  </a:lnTo>
                  <a:lnTo>
                    <a:pt x="255" y="79246"/>
                  </a:lnTo>
                  <a:lnTo>
                    <a:pt x="33" y="123935"/>
                  </a:lnTo>
                  <a:lnTo>
                    <a:pt x="0" y="167413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SMARTInkShape-1146">
              <a:extLst>
                <a:ext uri="{FF2B5EF4-FFF2-40B4-BE49-F238E27FC236}">
                  <a16:creationId xmlns:a16="http://schemas.microsoft.com/office/drawing/2014/main" id="{0C8E99E2-98C7-B7BC-653E-C5D77BCE832A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6886575" y="1347324"/>
              <a:ext cx="118129" cy="167152"/>
            </a:xfrm>
            <a:custGeom>
              <a:avLst/>
              <a:gdLst/>
              <a:ahLst/>
              <a:cxnLst/>
              <a:rect l="0" t="0" r="0" b="0"/>
              <a:pathLst>
                <a:path w="118129" h="167152">
                  <a:moveTo>
                    <a:pt x="76200" y="14751"/>
                  </a:moveTo>
                  <a:lnTo>
                    <a:pt x="76200" y="14751"/>
                  </a:lnTo>
                  <a:lnTo>
                    <a:pt x="81256" y="14751"/>
                  </a:lnTo>
                  <a:lnTo>
                    <a:pt x="82745" y="13693"/>
                  </a:lnTo>
                  <a:lnTo>
                    <a:pt x="83738" y="11929"/>
                  </a:lnTo>
                  <a:lnTo>
                    <a:pt x="84400" y="9694"/>
                  </a:lnTo>
                  <a:lnTo>
                    <a:pt x="85901" y="8205"/>
                  </a:lnTo>
                  <a:lnTo>
                    <a:pt x="90389" y="6550"/>
                  </a:lnTo>
                  <a:lnTo>
                    <a:pt x="90951" y="5050"/>
                  </a:lnTo>
                  <a:lnTo>
                    <a:pt x="90267" y="2992"/>
                  </a:lnTo>
                  <a:lnTo>
                    <a:pt x="88753" y="562"/>
                  </a:lnTo>
                  <a:lnTo>
                    <a:pt x="86685" y="0"/>
                  </a:lnTo>
                  <a:lnTo>
                    <a:pt x="84248" y="684"/>
                  </a:lnTo>
                  <a:lnTo>
                    <a:pt x="41956" y="18218"/>
                  </a:lnTo>
                  <a:lnTo>
                    <a:pt x="31700" y="27228"/>
                  </a:lnTo>
                  <a:lnTo>
                    <a:pt x="14734" y="47440"/>
                  </a:lnTo>
                  <a:lnTo>
                    <a:pt x="14056" y="50302"/>
                  </a:lnTo>
                  <a:lnTo>
                    <a:pt x="14662" y="53268"/>
                  </a:lnTo>
                  <a:lnTo>
                    <a:pt x="17100" y="59387"/>
                  </a:lnTo>
                  <a:lnTo>
                    <a:pt x="18793" y="70044"/>
                  </a:lnTo>
                  <a:lnTo>
                    <a:pt x="24030" y="76407"/>
                  </a:lnTo>
                  <a:lnTo>
                    <a:pt x="55978" y="86981"/>
                  </a:lnTo>
                  <a:lnTo>
                    <a:pt x="91502" y="95485"/>
                  </a:lnTo>
                  <a:lnTo>
                    <a:pt x="109757" y="107094"/>
                  </a:lnTo>
                  <a:lnTo>
                    <a:pt x="116867" y="113295"/>
                  </a:lnTo>
                  <a:lnTo>
                    <a:pt x="118128" y="116430"/>
                  </a:lnTo>
                  <a:lnTo>
                    <a:pt x="117911" y="119579"/>
                  </a:lnTo>
                  <a:lnTo>
                    <a:pt x="116708" y="122736"/>
                  </a:lnTo>
                  <a:lnTo>
                    <a:pt x="109726" y="129067"/>
                  </a:lnTo>
                  <a:lnTo>
                    <a:pt x="64526" y="151277"/>
                  </a:lnTo>
                  <a:lnTo>
                    <a:pt x="0" y="167151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SMARTInkShape-1147">
              <a:extLst>
                <a:ext uri="{FF2B5EF4-FFF2-40B4-BE49-F238E27FC236}">
                  <a16:creationId xmlns:a16="http://schemas.microsoft.com/office/drawing/2014/main" id="{8A6F98F6-3825-D941-86F4-3CDF498E46AA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7038975" y="1352550"/>
              <a:ext cx="142876" cy="28576"/>
            </a:xfrm>
            <a:custGeom>
              <a:avLst/>
              <a:gdLst/>
              <a:ahLst/>
              <a:cxnLst/>
              <a:rect l="0" t="0" r="0" b="0"/>
              <a:pathLst>
                <a:path w="142876" h="28576">
                  <a:moveTo>
                    <a:pt x="0" y="28575"/>
                  </a:moveTo>
                  <a:lnTo>
                    <a:pt x="0" y="28575"/>
                  </a:lnTo>
                  <a:lnTo>
                    <a:pt x="15209" y="22029"/>
                  </a:lnTo>
                  <a:lnTo>
                    <a:pt x="56507" y="11707"/>
                  </a:lnTo>
                  <a:lnTo>
                    <a:pt x="73070" y="3939"/>
                  </a:lnTo>
                  <a:lnTo>
                    <a:pt x="115824" y="231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SMARTInkShape-1148">
              <a:extLst>
                <a:ext uri="{FF2B5EF4-FFF2-40B4-BE49-F238E27FC236}">
                  <a16:creationId xmlns:a16="http://schemas.microsoft.com/office/drawing/2014/main" id="{24B96308-35A8-ACD2-946B-2F5D9133E250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7105650" y="1381125"/>
              <a:ext cx="14582" cy="142876"/>
            </a:xfrm>
            <a:custGeom>
              <a:avLst/>
              <a:gdLst/>
              <a:ahLst/>
              <a:cxnLst/>
              <a:rect l="0" t="0" r="0" b="0"/>
              <a:pathLst>
                <a:path w="14582" h="142876">
                  <a:moveTo>
                    <a:pt x="9525" y="0"/>
                  </a:moveTo>
                  <a:lnTo>
                    <a:pt x="9525" y="0"/>
                  </a:lnTo>
                  <a:lnTo>
                    <a:pt x="14581" y="5057"/>
                  </a:lnTo>
                  <a:lnTo>
                    <a:pt x="14242" y="16006"/>
                  </a:lnTo>
                  <a:lnTo>
                    <a:pt x="4745" y="60177"/>
                  </a:lnTo>
                  <a:lnTo>
                    <a:pt x="625" y="102352"/>
                  </a:lnTo>
                  <a:lnTo>
                    <a:pt x="0" y="142820"/>
                  </a:lnTo>
                  <a:lnTo>
                    <a:pt x="9525" y="14287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SMARTInkShape-1149">
              <a:extLst>
                <a:ext uri="{FF2B5EF4-FFF2-40B4-BE49-F238E27FC236}">
                  <a16:creationId xmlns:a16="http://schemas.microsoft.com/office/drawing/2014/main" id="{5597649A-0052-5A0C-0AF7-B92CBF862EF8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7249083" y="1190626"/>
              <a:ext cx="142318" cy="428625"/>
            </a:xfrm>
            <a:custGeom>
              <a:avLst/>
              <a:gdLst/>
              <a:ahLst/>
              <a:cxnLst/>
              <a:rect l="0" t="0" r="0" b="0"/>
              <a:pathLst>
                <a:path w="142318" h="428625">
                  <a:moveTo>
                    <a:pt x="142317" y="9524"/>
                  </a:moveTo>
                  <a:lnTo>
                    <a:pt x="142317" y="9524"/>
                  </a:lnTo>
                  <a:lnTo>
                    <a:pt x="142317" y="2"/>
                  </a:lnTo>
                  <a:lnTo>
                    <a:pt x="137261" y="0"/>
                  </a:lnTo>
                  <a:lnTo>
                    <a:pt x="131956" y="2822"/>
                  </a:lnTo>
                  <a:lnTo>
                    <a:pt x="89060" y="35647"/>
                  </a:lnTo>
                  <a:lnTo>
                    <a:pt x="59509" y="66769"/>
                  </a:lnTo>
                  <a:lnTo>
                    <a:pt x="41101" y="106041"/>
                  </a:lnTo>
                  <a:lnTo>
                    <a:pt x="24892" y="152566"/>
                  </a:lnTo>
                  <a:lnTo>
                    <a:pt x="8974" y="200046"/>
                  </a:lnTo>
                  <a:lnTo>
                    <a:pt x="1325" y="233072"/>
                  </a:lnTo>
                  <a:lnTo>
                    <a:pt x="0" y="268612"/>
                  </a:lnTo>
                  <a:lnTo>
                    <a:pt x="9721" y="307600"/>
                  </a:lnTo>
                  <a:lnTo>
                    <a:pt x="25423" y="351096"/>
                  </a:lnTo>
                  <a:lnTo>
                    <a:pt x="47005" y="394249"/>
                  </a:lnTo>
                  <a:lnTo>
                    <a:pt x="64536" y="411878"/>
                  </a:lnTo>
                  <a:lnTo>
                    <a:pt x="75642" y="428624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2" name="SMARTInkShape-Group219">
            <a:extLst>
              <a:ext uri="{FF2B5EF4-FFF2-40B4-BE49-F238E27FC236}">
                <a16:creationId xmlns:a16="http://schemas.microsoft.com/office/drawing/2014/main" id="{560B23A6-E5DF-34F0-02E6-88FFE2F8921F}"/>
              </a:ext>
            </a:extLst>
          </p:cNvPr>
          <p:cNvGrpSpPr/>
          <p:nvPr/>
        </p:nvGrpSpPr>
        <p:grpSpPr>
          <a:xfrm>
            <a:off x="4686300" y="1590675"/>
            <a:ext cx="2542585" cy="342901"/>
            <a:chOff x="4686300" y="1590675"/>
            <a:chExt cx="2542585" cy="342901"/>
          </a:xfrm>
        </p:grpSpPr>
        <p:sp>
          <p:nvSpPr>
            <p:cNvPr id="300" name="SMARTInkShape-1150">
              <a:extLst>
                <a:ext uri="{FF2B5EF4-FFF2-40B4-BE49-F238E27FC236}">
                  <a16:creationId xmlns:a16="http://schemas.microsoft.com/office/drawing/2014/main" id="{E0D4DC85-B520-2F19-01B7-75F77D5110A0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4686300" y="1666875"/>
              <a:ext cx="76201" cy="152401"/>
            </a:xfrm>
            <a:custGeom>
              <a:avLst/>
              <a:gdLst/>
              <a:ahLst/>
              <a:cxnLst/>
              <a:rect l="0" t="0" r="0" b="0"/>
              <a:pathLst>
                <a:path w="76201" h="152401">
                  <a:moveTo>
                    <a:pt x="76200" y="0"/>
                  </a:moveTo>
                  <a:lnTo>
                    <a:pt x="76200" y="0"/>
                  </a:lnTo>
                  <a:lnTo>
                    <a:pt x="76200" y="5056"/>
                  </a:lnTo>
                  <a:lnTo>
                    <a:pt x="45143" y="50768"/>
                  </a:lnTo>
                  <a:lnTo>
                    <a:pt x="16287" y="98082"/>
                  </a:lnTo>
                  <a:lnTo>
                    <a:pt x="0" y="15240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SMARTInkShape-1151">
              <a:extLst>
                <a:ext uri="{FF2B5EF4-FFF2-40B4-BE49-F238E27FC236}">
                  <a16:creationId xmlns:a16="http://schemas.microsoft.com/office/drawing/2014/main" id="{1183B6CA-EE93-B6E9-377C-7220581FA37F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4797752" y="1676908"/>
              <a:ext cx="82244" cy="137154"/>
            </a:xfrm>
            <a:custGeom>
              <a:avLst/>
              <a:gdLst/>
              <a:ahLst/>
              <a:cxnLst/>
              <a:rect l="0" t="0" r="0" b="0"/>
              <a:pathLst>
                <a:path w="82244" h="137154">
                  <a:moveTo>
                    <a:pt x="50473" y="18542"/>
                  </a:moveTo>
                  <a:lnTo>
                    <a:pt x="50473" y="18542"/>
                  </a:lnTo>
                  <a:lnTo>
                    <a:pt x="50473" y="13486"/>
                  </a:lnTo>
                  <a:lnTo>
                    <a:pt x="53295" y="8181"/>
                  </a:lnTo>
                  <a:lnTo>
                    <a:pt x="58674" y="1208"/>
                  </a:lnTo>
                  <a:lnTo>
                    <a:pt x="58057" y="636"/>
                  </a:lnTo>
                  <a:lnTo>
                    <a:pt x="54549" y="0"/>
                  </a:lnTo>
                  <a:lnTo>
                    <a:pt x="41568" y="9756"/>
                  </a:lnTo>
                  <a:lnTo>
                    <a:pt x="7128" y="43975"/>
                  </a:lnTo>
                  <a:lnTo>
                    <a:pt x="164" y="54893"/>
                  </a:lnTo>
                  <a:lnTo>
                    <a:pt x="0" y="59709"/>
                  </a:lnTo>
                  <a:lnTo>
                    <a:pt x="2008" y="63979"/>
                  </a:lnTo>
                  <a:lnTo>
                    <a:pt x="15383" y="78435"/>
                  </a:lnTo>
                  <a:lnTo>
                    <a:pt x="27469" y="82203"/>
                  </a:lnTo>
                  <a:lnTo>
                    <a:pt x="41307" y="84936"/>
                  </a:lnTo>
                  <a:lnTo>
                    <a:pt x="76712" y="104436"/>
                  </a:lnTo>
                  <a:lnTo>
                    <a:pt x="80665" y="107555"/>
                  </a:lnTo>
                  <a:lnTo>
                    <a:pt x="82243" y="109634"/>
                  </a:lnTo>
                  <a:lnTo>
                    <a:pt x="82237" y="111020"/>
                  </a:lnTo>
                  <a:lnTo>
                    <a:pt x="55322" y="129930"/>
                  </a:lnTo>
                  <a:lnTo>
                    <a:pt x="43456" y="136134"/>
                  </a:lnTo>
                  <a:lnTo>
                    <a:pt x="38387" y="137153"/>
                  </a:lnTo>
                  <a:lnTo>
                    <a:pt x="21898" y="132842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SMARTInkShape-1152">
              <a:extLst>
                <a:ext uri="{FF2B5EF4-FFF2-40B4-BE49-F238E27FC236}">
                  <a16:creationId xmlns:a16="http://schemas.microsoft.com/office/drawing/2014/main" id="{E08D7802-8E21-7CBD-6CFF-DE08FD2CEAAA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4857750" y="1676400"/>
              <a:ext cx="104776" cy="38101"/>
            </a:xfrm>
            <a:custGeom>
              <a:avLst/>
              <a:gdLst/>
              <a:ahLst/>
              <a:cxnLst/>
              <a:rect l="0" t="0" r="0" b="0"/>
              <a:pathLst>
                <a:path w="104776" h="38101">
                  <a:moveTo>
                    <a:pt x="0" y="38100"/>
                  </a:moveTo>
                  <a:lnTo>
                    <a:pt x="0" y="38100"/>
                  </a:lnTo>
                  <a:lnTo>
                    <a:pt x="0" y="33044"/>
                  </a:lnTo>
                  <a:lnTo>
                    <a:pt x="2822" y="27739"/>
                  </a:lnTo>
                  <a:lnTo>
                    <a:pt x="8662" y="21853"/>
                  </a:lnTo>
                  <a:lnTo>
                    <a:pt x="32481" y="9452"/>
                  </a:lnTo>
                  <a:lnTo>
                    <a:pt x="57334" y="1867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SMARTInkShape-1153">
              <a:extLst>
                <a:ext uri="{FF2B5EF4-FFF2-40B4-BE49-F238E27FC236}">
                  <a16:creationId xmlns:a16="http://schemas.microsoft.com/office/drawing/2014/main" id="{14368CFB-0AF4-8233-5906-5D4EB6FD44D2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4983953" y="1666875"/>
              <a:ext cx="101609" cy="110038"/>
            </a:xfrm>
            <a:custGeom>
              <a:avLst/>
              <a:gdLst/>
              <a:ahLst/>
              <a:cxnLst/>
              <a:rect l="0" t="0" r="0" b="0"/>
              <a:pathLst>
                <a:path w="101609" h="110038">
                  <a:moveTo>
                    <a:pt x="64297" y="9525"/>
                  </a:moveTo>
                  <a:lnTo>
                    <a:pt x="64297" y="9525"/>
                  </a:lnTo>
                  <a:lnTo>
                    <a:pt x="64297" y="1324"/>
                  </a:lnTo>
                  <a:lnTo>
                    <a:pt x="63239" y="883"/>
                  </a:lnTo>
                  <a:lnTo>
                    <a:pt x="50108" y="34"/>
                  </a:lnTo>
                  <a:lnTo>
                    <a:pt x="36574" y="10123"/>
                  </a:lnTo>
                  <a:lnTo>
                    <a:pt x="14097" y="33554"/>
                  </a:lnTo>
                  <a:lnTo>
                    <a:pt x="2974" y="58625"/>
                  </a:lnTo>
                  <a:lnTo>
                    <a:pt x="0" y="76856"/>
                  </a:lnTo>
                  <a:lnTo>
                    <a:pt x="4324" y="92719"/>
                  </a:lnTo>
                  <a:lnTo>
                    <a:pt x="8440" y="99913"/>
                  </a:lnTo>
                  <a:lnTo>
                    <a:pt x="13300" y="104709"/>
                  </a:lnTo>
                  <a:lnTo>
                    <a:pt x="24346" y="110037"/>
                  </a:lnTo>
                  <a:lnTo>
                    <a:pt x="52577" y="107980"/>
                  </a:lnTo>
                  <a:lnTo>
                    <a:pt x="70025" y="100555"/>
                  </a:lnTo>
                  <a:lnTo>
                    <a:pt x="83776" y="90199"/>
                  </a:lnTo>
                  <a:lnTo>
                    <a:pt x="93416" y="78542"/>
                  </a:lnTo>
                  <a:lnTo>
                    <a:pt x="98405" y="60660"/>
                  </a:lnTo>
                  <a:lnTo>
                    <a:pt x="101608" y="29856"/>
                  </a:lnTo>
                  <a:lnTo>
                    <a:pt x="96402" y="18208"/>
                  </a:lnTo>
                  <a:lnTo>
                    <a:pt x="88091" y="8093"/>
                  </a:lnTo>
                  <a:lnTo>
                    <a:pt x="80869" y="3597"/>
                  </a:lnTo>
                  <a:lnTo>
                    <a:pt x="64297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SMARTInkShape-1154">
              <a:extLst>
                <a:ext uri="{FF2B5EF4-FFF2-40B4-BE49-F238E27FC236}">
                  <a16:creationId xmlns:a16="http://schemas.microsoft.com/office/drawing/2014/main" id="{B10EBC69-50BA-381C-B188-D78AE14FE111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5143500" y="1781175"/>
              <a:ext cx="46743" cy="133351"/>
            </a:xfrm>
            <a:custGeom>
              <a:avLst/>
              <a:gdLst/>
              <a:ahLst/>
              <a:cxnLst/>
              <a:rect l="0" t="0" r="0" b="0"/>
              <a:pathLst>
                <a:path w="46743" h="133351">
                  <a:moveTo>
                    <a:pt x="38100" y="0"/>
                  </a:moveTo>
                  <a:lnTo>
                    <a:pt x="38100" y="0"/>
                  </a:lnTo>
                  <a:lnTo>
                    <a:pt x="38100" y="5056"/>
                  </a:lnTo>
                  <a:lnTo>
                    <a:pt x="46742" y="41757"/>
                  </a:lnTo>
                  <a:lnTo>
                    <a:pt x="46305" y="61526"/>
                  </a:lnTo>
                  <a:lnTo>
                    <a:pt x="34333" y="100295"/>
                  </a:lnTo>
                  <a:lnTo>
                    <a:pt x="25489" y="110898"/>
                  </a:lnTo>
                  <a:lnTo>
                    <a:pt x="16620" y="119138"/>
                  </a:lnTo>
                  <a:lnTo>
                    <a:pt x="10568" y="128669"/>
                  </a:lnTo>
                  <a:lnTo>
                    <a:pt x="0" y="13335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SMARTInkShape-1155">
              <a:extLst>
                <a:ext uri="{FF2B5EF4-FFF2-40B4-BE49-F238E27FC236}">
                  <a16:creationId xmlns:a16="http://schemas.microsoft.com/office/drawing/2014/main" id="{5A28E659-5AE5-6BA5-94AA-9B7336D32C0A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5292294" y="1676838"/>
              <a:ext cx="165532" cy="142339"/>
            </a:xfrm>
            <a:custGeom>
              <a:avLst/>
              <a:gdLst/>
              <a:ahLst/>
              <a:cxnLst/>
              <a:rect l="0" t="0" r="0" b="0"/>
              <a:pathLst>
                <a:path w="165532" h="142339">
                  <a:moveTo>
                    <a:pt x="41706" y="47187"/>
                  </a:moveTo>
                  <a:lnTo>
                    <a:pt x="41706" y="47187"/>
                  </a:lnTo>
                  <a:lnTo>
                    <a:pt x="36650" y="47187"/>
                  </a:lnTo>
                  <a:lnTo>
                    <a:pt x="35161" y="46129"/>
                  </a:lnTo>
                  <a:lnTo>
                    <a:pt x="34167" y="44365"/>
                  </a:lnTo>
                  <a:lnTo>
                    <a:pt x="33505" y="42131"/>
                  </a:lnTo>
                  <a:lnTo>
                    <a:pt x="34122" y="40641"/>
                  </a:lnTo>
                  <a:lnTo>
                    <a:pt x="35592" y="39648"/>
                  </a:lnTo>
                  <a:lnTo>
                    <a:pt x="37630" y="38986"/>
                  </a:lnTo>
                  <a:lnTo>
                    <a:pt x="38989" y="37486"/>
                  </a:lnTo>
                  <a:lnTo>
                    <a:pt x="41348" y="29577"/>
                  </a:lnTo>
                  <a:lnTo>
                    <a:pt x="41599" y="23507"/>
                  </a:lnTo>
                  <a:lnTo>
                    <a:pt x="44481" y="17965"/>
                  </a:lnTo>
                  <a:lnTo>
                    <a:pt x="46731" y="15006"/>
                  </a:lnTo>
                  <a:lnTo>
                    <a:pt x="52053" y="11718"/>
                  </a:lnTo>
                  <a:lnTo>
                    <a:pt x="57947" y="9198"/>
                  </a:lnTo>
                  <a:lnTo>
                    <a:pt x="67215" y="2887"/>
                  </a:lnTo>
                  <a:lnTo>
                    <a:pt x="76663" y="547"/>
                  </a:lnTo>
                  <a:lnTo>
                    <a:pt x="82995" y="0"/>
                  </a:lnTo>
                  <a:lnTo>
                    <a:pt x="85107" y="912"/>
                  </a:lnTo>
                  <a:lnTo>
                    <a:pt x="86515" y="2579"/>
                  </a:lnTo>
                  <a:lnTo>
                    <a:pt x="89138" y="7253"/>
                  </a:lnTo>
                  <a:lnTo>
                    <a:pt x="93832" y="12858"/>
                  </a:lnTo>
                  <a:lnTo>
                    <a:pt x="96623" y="21699"/>
                  </a:lnTo>
                  <a:lnTo>
                    <a:pt x="98415" y="44622"/>
                  </a:lnTo>
                  <a:lnTo>
                    <a:pt x="88613" y="68299"/>
                  </a:lnTo>
                  <a:lnTo>
                    <a:pt x="54064" y="110310"/>
                  </a:lnTo>
                  <a:lnTo>
                    <a:pt x="23451" y="133896"/>
                  </a:lnTo>
                  <a:lnTo>
                    <a:pt x="8898" y="139906"/>
                  </a:lnTo>
                  <a:lnTo>
                    <a:pt x="0" y="141687"/>
                  </a:lnTo>
                  <a:lnTo>
                    <a:pt x="144" y="141937"/>
                  </a:lnTo>
                  <a:lnTo>
                    <a:pt x="7978" y="142338"/>
                  </a:lnTo>
                  <a:lnTo>
                    <a:pt x="49307" y="134227"/>
                  </a:lnTo>
                  <a:lnTo>
                    <a:pt x="89898" y="124826"/>
                  </a:lnTo>
                  <a:lnTo>
                    <a:pt x="112295" y="129159"/>
                  </a:lnTo>
                  <a:lnTo>
                    <a:pt x="143403" y="124356"/>
                  </a:lnTo>
                  <a:lnTo>
                    <a:pt x="165531" y="132912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SMARTInkShape-1156">
              <a:extLst>
                <a:ext uri="{FF2B5EF4-FFF2-40B4-BE49-F238E27FC236}">
                  <a16:creationId xmlns:a16="http://schemas.microsoft.com/office/drawing/2014/main" id="{4BBEFDBE-469D-BA0E-4D44-FCDDC4432A8E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5505450" y="1671181"/>
              <a:ext cx="113103" cy="146717"/>
            </a:xfrm>
            <a:custGeom>
              <a:avLst/>
              <a:gdLst/>
              <a:ahLst/>
              <a:cxnLst/>
              <a:rect l="0" t="0" r="0" b="0"/>
              <a:pathLst>
                <a:path w="113103" h="146717">
                  <a:moveTo>
                    <a:pt x="0" y="24269"/>
                  </a:moveTo>
                  <a:lnTo>
                    <a:pt x="0" y="24269"/>
                  </a:lnTo>
                  <a:lnTo>
                    <a:pt x="8201" y="16068"/>
                  </a:lnTo>
                  <a:lnTo>
                    <a:pt x="54633" y="3001"/>
                  </a:lnTo>
                  <a:lnTo>
                    <a:pt x="58647" y="565"/>
                  </a:lnTo>
                  <a:lnTo>
                    <a:pt x="63440" y="0"/>
                  </a:lnTo>
                  <a:lnTo>
                    <a:pt x="74409" y="2194"/>
                  </a:lnTo>
                  <a:lnTo>
                    <a:pt x="87428" y="9379"/>
                  </a:lnTo>
                  <a:lnTo>
                    <a:pt x="91773" y="15182"/>
                  </a:lnTo>
                  <a:lnTo>
                    <a:pt x="92933" y="18211"/>
                  </a:lnTo>
                  <a:lnTo>
                    <a:pt x="91588" y="22347"/>
                  </a:lnTo>
                  <a:lnTo>
                    <a:pt x="73588" y="45195"/>
                  </a:lnTo>
                  <a:lnTo>
                    <a:pt x="58610" y="55634"/>
                  </a:lnTo>
                  <a:lnTo>
                    <a:pt x="36703" y="62097"/>
                  </a:lnTo>
                  <a:lnTo>
                    <a:pt x="33994" y="64304"/>
                  </a:lnTo>
                  <a:lnTo>
                    <a:pt x="29646" y="70395"/>
                  </a:lnTo>
                  <a:lnTo>
                    <a:pt x="29289" y="69836"/>
                  </a:lnTo>
                  <a:lnTo>
                    <a:pt x="28892" y="66393"/>
                  </a:lnTo>
                  <a:lnTo>
                    <a:pt x="31961" y="65052"/>
                  </a:lnTo>
                  <a:lnTo>
                    <a:pt x="58262" y="62722"/>
                  </a:lnTo>
                  <a:lnTo>
                    <a:pt x="79352" y="67530"/>
                  </a:lnTo>
                  <a:lnTo>
                    <a:pt x="100652" y="80714"/>
                  </a:lnTo>
                  <a:lnTo>
                    <a:pt x="108234" y="92042"/>
                  </a:lnTo>
                  <a:lnTo>
                    <a:pt x="113102" y="111504"/>
                  </a:lnTo>
                  <a:lnTo>
                    <a:pt x="108123" y="121601"/>
                  </a:lnTo>
                  <a:lnTo>
                    <a:pt x="99913" y="131028"/>
                  </a:lnTo>
                  <a:lnTo>
                    <a:pt x="77689" y="142633"/>
                  </a:lnTo>
                  <a:lnTo>
                    <a:pt x="59826" y="146476"/>
                  </a:lnTo>
                  <a:lnTo>
                    <a:pt x="29339" y="146716"/>
                  </a:lnTo>
                  <a:lnTo>
                    <a:pt x="9525" y="138569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SMARTInkShape-1157">
              <a:extLst>
                <a:ext uri="{FF2B5EF4-FFF2-40B4-BE49-F238E27FC236}">
                  <a16:creationId xmlns:a16="http://schemas.microsoft.com/office/drawing/2014/main" id="{E9F61652-651F-734D-18D6-AA5A2A2CC522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5667428" y="1647859"/>
              <a:ext cx="114117" cy="171417"/>
            </a:xfrm>
            <a:custGeom>
              <a:avLst/>
              <a:gdLst/>
              <a:ahLst/>
              <a:cxnLst/>
              <a:rect l="0" t="0" r="0" b="0"/>
              <a:pathLst>
                <a:path w="114117" h="171417">
                  <a:moveTo>
                    <a:pt x="66622" y="19016"/>
                  </a:moveTo>
                  <a:lnTo>
                    <a:pt x="66622" y="19016"/>
                  </a:lnTo>
                  <a:lnTo>
                    <a:pt x="75755" y="19016"/>
                  </a:lnTo>
                  <a:lnTo>
                    <a:pt x="76147" y="9501"/>
                  </a:lnTo>
                  <a:lnTo>
                    <a:pt x="85556" y="82"/>
                  </a:lnTo>
                  <a:lnTo>
                    <a:pt x="80581" y="0"/>
                  </a:lnTo>
                  <a:lnTo>
                    <a:pt x="79103" y="1047"/>
                  </a:lnTo>
                  <a:lnTo>
                    <a:pt x="78118" y="2804"/>
                  </a:lnTo>
                  <a:lnTo>
                    <a:pt x="77460" y="5033"/>
                  </a:lnTo>
                  <a:lnTo>
                    <a:pt x="65958" y="19265"/>
                  </a:lnTo>
                  <a:lnTo>
                    <a:pt x="37153" y="45627"/>
                  </a:lnTo>
                  <a:lnTo>
                    <a:pt x="1978" y="74251"/>
                  </a:lnTo>
                  <a:lnTo>
                    <a:pt x="850" y="78137"/>
                  </a:lnTo>
                  <a:lnTo>
                    <a:pt x="0" y="85249"/>
                  </a:lnTo>
                  <a:lnTo>
                    <a:pt x="41779" y="85686"/>
                  </a:lnTo>
                  <a:lnTo>
                    <a:pt x="88582" y="85691"/>
                  </a:lnTo>
                  <a:lnTo>
                    <a:pt x="95078" y="82869"/>
                  </a:lnTo>
                  <a:lnTo>
                    <a:pt x="102817" y="77490"/>
                  </a:lnTo>
                  <a:lnTo>
                    <a:pt x="114116" y="76176"/>
                  </a:lnTo>
                  <a:lnTo>
                    <a:pt x="109152" y="81225"/>
                  </a:lnTo>
                  <a:lnTo>
                    <a:pt x="106690" y="89351"/>
                  </a:lnTo>
                  <a:lnTo>
                    <a:pt x="102482" y="105825"/>
                  </a:lnTo>
                  <a:lnTo>
                    <a:pt x="87422" y="144198"/>
                  </a:lnTo>
                  <a:lnTo>
                    <a:pt x="85672" y="171416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SMARTInkShape-1158">
              <a:extLst>
                <a:ext uri="{FF2B5EF4-FFF2-40B4-BE49-F238E27FC236}">
                  <a16:creationId xmlns:a16="http://schemas.microsoft.com/office/drawing/2014/main" id="{37F225F6-2622-DF34-1518-354082A1A450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5848350" y="1781175"/>
              <a:ext cx="43327" cy="95251"/>
            </a:xfrm>
            <a:custGeom>
              <a:avLst/>
              <a:gdLst/>
              <a:ahLst/>
              <a:cxnLst/>
              <a:rect l="0" t="0" r="0" b="0"/>
              <a:pathLst>
                <a:path w="43327" h="95251">
                  <a:moveTo>
                    <a:pt x="28575" y="0"/>
                  </a:moveTo>
                  <a:lnTo>
                    <a:pt x="28575" y="0"/>
                  </a:lnTo>
                  <a:lnTo>
                    <a:pt x="36776" y="0"/>
                  </a:lnTo>
                  <a:lnTo>
                    <a:pt x="42764" y="5056"/>
                  </a:lnTo>
                  <a:lnTo>
                    <a:pt x="43326" y="9721"/>
                  </a:lnTo>
                  <a:lnTo>
                    <a:pt x="37640" y="49341"/>
                  </a:lnTo>
                  <a:lnTo>
                    <a:pt x="12590" y="90540"/>
                  </a:lnTo>
                  <a:lnTo>
                    <a:pt x="10509" y="92110"/>
                  </a:lnTo>
                  <a:lnTo>
                    <a:pt x="0" y="9525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SMARTInkShape-1159">
              <a:extLst>
                <a:ext uri="{FF2B5EF4-FFF2-40B4-BE49-F238E27FC236}">
                  <a16:creationId xmlns:a16="http://schemas.microsoft.com/office/drawing/2014/main" id="{5A0CA55E-1B3D-BA37-89E7-AED5843398DD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5964681" y="1640144"/>
              <a:ext cx="93104" cy="169607"/>
            </a:xfrm>
            <a:custGeom>
              <a:avLst/>
              <a:gdLst/>
              <a:ahLst/>
              <a:cxnLst/>
              <a:rect l="0" t="0" r="0" b="0"/>
              <a:pathLst>
                <a:path w="93104" h="169607">
                  <a:moveTo>
                    <a:pt x="83694" y="64831"/>
                  </a:moveTo>
                  <a:lnTo>
                    <a:pt x="83694" y="64831"/>
                  </a:lnTo>
                  <a:lnTo>
                    <a:pt x="83694" y="56630"/>
                  </a:lnTo>
                  <a:lnTo>
                    <a:pt x="84752" y="56189"/>
                  </a:lnTo>
                  <a:lnTo>
                    <a:pt x="88750" y="55698"/>
                  </a:lnTo>
                  <a:lnTo>
                    <a:pt x="90239" y="54509"/>
                  </a:lnTo>
                  <a:lnTo>
                    <a:pt x="92826" y="47139"/>
                  </a:lnTo>
                  <a:lnTo>
                    <a:pt x="93103" y="41127"/>
                  </a:lnTo>
                  <a:lnTo>
                    <a:pt x="92083" y="39503"/>
                  </a:lnTo>
                  <a:lnTo>
                    <a:pt x="90345" y="38421"/>
                  </a:lnTo>
                  <a:lnTo>
                    <a:pt x="88129" y="37699"/>
                  </a:lnTo>
                  <a:lnTo>
                    <a:pt x="86650" y="36160"/>
                  </a:lnTo>
                  <a:lnTo>
                    <a:pt x="84084" y="28182"/>
                  </a:lnTo>
                  <a:lnTo>
                    <a:pt x="83810" y="22104"/>
                  </a:lnTo>
                  <a:lnTo>
                    <a:pt x="80923" y="16561"/>
                  </a:lnTo>
                  <a:lnTo>
                    <a:pt x="70447" y="4379"/>
                  </a:lnTo>
                  <a:lnTo>
                    <a:pt x="64401" y="922"/>
                  </a:lnTo>
                  <a:lnTo>
                    <a:pt x="61306" y="0"/>
                  </a:lnTo>
                  <a:lnTo>
                    <a:pt x="52225" y="1798"/>
                  </a:lnTo>
                  <a:lnTo>
                    <a:pt x="24046" y="14511"/>
                  </a:lnTo>
                  <a:lnTo>
                    <a:pt x="15556" y="20594"/>
                  </a:lnTo>
                  <a:lnTo>
                    <a:pt x="4826" y="35026"/>
                  </a:lnTo>
                  <a:lnTo>
                    <a:pt x="0" y="57764"/>
                  </a:lnTo>
                  <a:lnTo>
                    <a:pt x="1694" y="69804"/>
                  </a:lnTo>
                  <a:lnTo>
                    <a:pt x="3628" y="74496"/>
                  </a:lnTo>
                  <a:lnTo>
                    <a:pt x="11420" y="82532"/>
                  </a:lnTo>
                  <a:lnTo>
                    <a:pt x="16461" y="86157"/>
                  </a:lnTo>
                  <a:lnTo>
                    <a:pt x="21938" y="87515"/>
                  </a:lnTo>
                  <a:lnTo>
                    <a:pt x="33670" y="86202"/>
                  </a:lnTo>
                  <a:lnTo>
                    <a:pt x="66006" y="75884"/>
                  </a:lnTo>
                  <a:lnTo>
                    <a:pt x="73363" y="69390"/>
                  </a:lnTo>
                  <a:lnTo>
                    <a:pt x="81653" y="58088"/>
                  </a:lnTo>
                  <a:lnTo>
                    <a:pt x="84349" y="48251"/>
                  </a:lnTo>
                  <a:lnTo>
                    <a:pt x="93098" y="36413"/>
                  </a:lnTo>
                  <a:lnTo>
                    <a:pt x="86649" y="51496"/>
                  </a:lnTo>
                  <a:lnTo>
                    <a:pt x="81045" y="96377"/>
                  </a:lnTo>
                  <a:lnTo>
                    <a:pt x="74773" y="140456"/>
                  </a:lnTo>
                  <a:lnTo>
                    <a:pt x="75496" y="152417"/>
                  </a:lnTo>
                  <a:lnTo>
                    <a:pt x="83694" y="169606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SMARTInkShape-1160">
              <a:extLst>
                <a:ext uri="{FF2B5EF4-FFF2-40B4-BE49-F238E27FC236}">
                  <a16:creationId xmlns:a16="http://schemas.microsoft.com/office/drawing/2014/main" id="{2EA1CD0F-CD7F-E26B-010C-2CFE16B4818E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6125985" y="1628785"/>
              <a:ext cx="112851" cy="180966"/>
            </a:xfrm>
            <a:custGeom>
              <a:avLst/>
              <a:gdLst/>
              <a:ahLst/>
              <a:cxnLst/>
              <a:rect l="0" t="0" r="0" b="0"/>
              <a:pathLst>
                <a:path w="112851" h="180966">
                  <a:moveTo>
                    <a:pt x="65265" y="19040"/>
                  </a:moveTo>
                  <a:lnTo>
                    <a:pt x="65265" y="19040"/>
                  </a:lnTo>
                  <a:lnTo>
                    <a:pt x="65265" y="13984"/>
                  </a:lnTo>
                  <a:lnTo>
                    <a:pt x="66323" y="12494"/>
                  </a:lnTo>
                  <a:lnTo>
                    <a:pt x="68087" y="11501"/>
                  </a:lnTo>
                  <a:lnTo>
                    <a:pt x="74756" y="9525"/>
                  </a:lnTo>
                  <a:lnTo>
                    <a:pt x="74790" y="0"/>
                  </a:lnTo>
                  <a:lnTo>
                    <a:pt x="67186" y="8655"/>
                  </a:lnTo>
                  <a:lnTo>
                    <a:pt x="34789" y="54179"/>
                  </a:lnTo>
                  <a:lnTo>
                    <a:pt x="11433" y="81971"/>
                  </a:lnTo>
                  <a:lnTo>
                    <a:pt x="7712" y="98068"/>
                  </a:lnTo>
                  <a:lnTo>
                    <a:pt x="5730" y="100300"/>
                  </a:lnTo>
                  <a:lnTo>
                    <a:pt x="3349" y="101788"/>
                  </a:lnTo>
                  <a:lnTo>
                    <a:pt x="1763" y="103839"/>
                  </a:lnTo>
                  <a:lnTo>
                    <a:pt x="0" y="108939"/>
                  </a:lnTo>
                  <a:lnTo>
                    <a:pt x="589" y="110723"/>
                  </a:lnTo>
                  <a:lnTo>
                    <a:pt x="2039" y="111912"/>
                  </a:lnTo>
                  <a:lnTo>
                    <a:pt x="4064" y="112705"/>
                  </a:lnTo>
                  <a:lnTo>
                    <a:pt x="6473" y="112175"/>
                  </a:lnTo>
                  <a:lnTo>
                    <a:pt x="17942" y="106542"/>
                  </a:lnTo>
                  <a:lnTo>
                    <a:pt x="62698" y="101989"/>
                  </a:lnTo>
                  <a:lnTo>
                    <a:pt x="71532" y="98240"/>
                  </a:lnTo>
                  <a:lnTo>
                    <a:pt x="95541" y="95635"/>
                  </a:lnTo>
                  <a:lnTo>
                    <a:pt x="98148" y="94445"/>
                  </a:lnTo>
                  <a:lnTo>
                    <a:pt x="99888" y="92593"/>
                  </a:lnTo>
                  <a:lnTo>
                    <a:pt x="101047" y="90301"/>
                  </a:lnTo>
                  <a:lnTo>
                    <a:pt x="102878" y="88772"/>
                  </a:lnTo>
                  <a:lnTo>
                    <a:pt x="112756" y="85750"/>
                  </a:lnTo>
                  <a:lnTo>
                    <a:pt x="112850" y="90782"/>
                  </a:lnTo>
                  <a:lnTo>
                    <a:pt x="110050" y="96081"/>
                  </a:lnTo>
                  <a:lnTo>
                    <a:pt x="104685" y="103050"/>
                  </a:lnTo>
                  <a:lnTo>
                    <a:pt x="86904" y="149869"/>
                  </a:lnTo>
                  <a:lnTo>
                    <a:pt x="76266" y="177612"/>
                  </a:lnTo>
                  <a:lnTo>
                    <a:pt x="76832" y="178729"/>
                  </a:lnTo>
                  <a:lnTo>
                    <a:pt x="78268" y="179475"/>
                  </a:lnTo>
                  <a:lnTo>
                    <a:pt x="84315" y="18096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SMARTInkShape-1161">
              <a:extLst>
                <a:ext uri="{FF2B5EF4-FFF2-40B4-BE49-F238E27FC236}">
                  <a16:creationId xmlns:a16="http://schemas.microsoft.com/office/drawing/2014/main" id="{09C33070-19BE-784F-D759-3E35B19E3F9C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6248400" y="1800225"/>
              <a:ext cx="52231" cy="114301"/>
            </a:xfrm>
            <a:custGeom>
              <a:avLst/>
              <a:gdLst/>
              <a:ahLst/>
              <a:cxnLst/>
              <a:rect l="0" t="0" r="0" b="0"/>
              <a:pathLst>
                <a:path w="52231" h="114301">
                  <a:moveTo>
                    <a:pt x="38100" y="0"/>
                  </a:moveTo>
                  <a:lnTo>
                    <a:pt x="38100" y="0"/>
                  </a:lnTo>
                  <a:lnTo>
                    <a:pt x="45704" y="8662"/>
                  </a:lnTo>
                  <a:lnTo>
                    <a:pt x="51357" y="18314"/>
                  </a:lnTo>
                  <a:lnTo>
                    <a:pt x="52230" y="23851"/>
                  </a:lnTo>
                  <a:lnTo>
                    <a:pt x="41622" y="65955"/>
                  </a:lnTo>
                  <a:lnTo>
                    <a:pt x="39666" y="76233"/>
                  </a:lnTo>
                  <a:lnTo>
                    <a:pt x="28451" y="93026"/>
                  </a:lnTo>
                  <a:lnTo>
                    <a:pt x="0" y="11430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SMARTInkShape-1162">
              <a:extLst>
                <a:ext uri="{FF2B5EF4-FFF2-40B4-BE49-F238E27FC236}">
                  <a16:creationId xmlns:a16="http://schemas.microsoft.com/office/drawing/2014/main" id="{AE8A1EE7-C682-C4C3-47CC-9A21D931F8FC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6448425" y="1666875"/>
              <a:ext cx="190501" cy="28576"/>
            </a:xfrm>
            <a:custGeom>
              <a:avLst/>
              <a:gdLst/>
              <a:ahLst/>
              <a:cxnLst/>
              <a:rect l="0" t="0" r="0" b="0"/>
              <a:pathLst>
                <a:path w="190501" h="28576">
                  <a:moveTo>
                    <a:pt x="0" y="28575"/>
                  </a:moveTo>
                  <a:lnTo>
                    <a:pt x="0" y="28575"/>
                  </a:lnTo>
                  <a:lnTo>
                    <a:pt x="27764" y="25753"/>
                  </a:lnTo>
                  <a:lnTo>
                    <a:pt x="69548" y="18874"/>
                  </a:lnTo>
                  <a:lnTo>
                    <a:pt x="114677" y="10965"/>
                  </a:lnTo>
                  <a:lnTo>
                    <a:pt x="154436" y="9715"/>
                  </a:lnTo>
                  <a:lnTo>
                    <a:pt x="170238" y="8551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SMARTInkShape-1163">
              <a:extLst>
                <a:ext uri="{FF2B5EF4-FFF2-40B4-BE49-F238E27FC236}">
                  <a16:creationId xmlns:a16="http://schemas.microsoft.com/office/drawing/2014/main" id="{BFA928F0-E5E6-151D-705E-173DF3C4240D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6505575" y="1705367"/>
              <a:ext cx="34063" cy="104384"/>
            </a:xfrm>
            <a:custGeom>
              <a:avLst/>
              <a:gdLst/>
              <a:ahLst/>
              <a:cxnLst/>
              <a:rect l="0" t="0" r="0" b="0"/>
              <a:pathLst>
                <a:path w="34063" h="104384">
                  <a:moveTo>
                    <a:pt x="28575" y="9133"/>
                  </a:moveTo>
                  <a:lnTo>
                    <a:pt x="28575" y="9133"/>
                  </a:lnTo>
                  <a:lnTo>
                    <a:pt x="28575" y="4077"/>
                  </a:lnTo>
                  <a:lnTo>
                    <a:pt x="29633" y="2587"/>
                  </a:lnTo>
                  <a:lnTo>
                    <a:pt x="31397" y="1594"/>
                  </a:lnTo>
                  <a:lnTo>
                    <a:pt x="33631" y="932"/>
                  </a:lnTo>
                  <a:lnTo>
                    <a:pt x="34062" y="491"/>
                  </a:lnTo>
                  <a:lnTo>
                    <a:pt x="33292" y="197"/>
                  </a:lnTo>
                  <a:lnTo>
                    <a:pt x="31720" y="0"/>
                  </a:lnTo>
                  <a:lnTo>
                    <a:pt x="30672" y="928"/>
                  </a:lnTo>
                  <a:lnTo>
                    <a:pt x="29506" y="4781"/>
                  </a:lnTo>
                  <a:lnTo>
                    <a:pt x="25789" y="47559"/>
                  </a:lnTo>
                  <a:lnTo>
                    <a:pt x="18224" y="63557"/>
                  </a:lnTo>
                  <a:lnTo>
                    <a:pt x="4125" y="82857"/>
                  </a:lnTo>
                  <a:lnTo>
                    <a:pt x="0" y="104383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SMARTInkShape-1164">
              <a:extLst>
                <a:ext uri="{FF2B5EF4-FFF2-40B4-BE49-F238E27FC236}">
                  <a16:creationId xmlns:a16="http://schemas.microsoft.com/office/drawing/2014/main" id="{2C3E9A77-4054-AF26-F055-6B5BDC010460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6667500" y="1676802"/>
              <a:ext cx="47625" cy="151999"/>
            </a:xfrm>
            <a:custGeom>
              <a:avLst/>
              <a:gdLst/>
              <a:ahLst/>
              <a:cxnLst/>
              <a:rect l="0" t="0" r="0" b="0"/>
              <a:pathLst>
                <a:path w="47625" h="151999">
                  <a:moveTo>
                    <a:pt x="38100" y="18648"/>
                  </a:moveTo>
                  <a:lnTo>
                    <a:pt x="38100" y="18648"/>
                  </a:lnTo>
                  <a:lnTo>
                    <a:pt x="47232" y="9515"/>
                  </a:lnTo>
                  <a:lnTo>
                    <a:pt x="47615" y="0"/>
                  </a:lnTo>
                  <a:lnTo>
                    <a:pt x="47624" y="12891"/>
                  </a:lnTo>
                  <a:lnTo>
                    <a:pt x="44803" y="18912"/>
                  </a:lnTo>
                  <a:lnTo>
                    <a:pt x="32437" y="35616"/>
                  </a:lnTo>
                  <a:lnTo>
                    <a:pt x="26515" y="54769"/>
                  </a:lnTo>
                  <a:lnTo>
                    <a:pt x="13488" y="78908"/>
                  </a:lnTo>
                  <a:lnTo>
                    <a:pt x="657" y="122778"/>
                  </a:lnTo>
                  <a:lnTo>
                    <a:pt x="0" y="151998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SMARTInkShape-1165">
              <a:extLst>
                <a:ext uri="{FF2B5EF4-FFF2-40B4-BE49-F238E27FC236}">
                  <a16:creationId xmlns:a16="http://schemas.microsoft.com/office/drawing/2014/main" id="{32EBBE9A-9585-F3C1-B13E-9865548D6578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6686550" y="1649149"/>
              <a:ext cx="123826" cy="151077"/>
            </a:xfrm>
            <a:custGeom>
              <a:avLst/>
              <a:gdLst/>
              <a:ahLst/>
              <a:cxnLst/>
              <a:rect l="0" t="0" r="0" b="0"/>
              <a:pathLst>
                <a:path w="123826" h="151077">
                  <a:moveTo>
                    <a:pt x="0" y="55826"/>
                  </a:moveTo>
                  <a:lnTo>
                    <a:pt x="0" y="55826"/>
                  </a:lnTo>
                  <a:lnTo>
                    <a:pt x="8200" y="47625"/>
                  </a:lnTo>
                  <a:lnTo>
                    <a:pt x="9132" y="41637"/>
                  </a:lnTo>
                  <a:lnTo>
                    <a:pt x="9409" y="33160"/>
                  </a:lnTo>
                  <a:lnTo>
                    <a:pt x="10506" y="31190"/>
                  </a:lnTo>
                  <a:lnTo>
                    <a:pt x="12296" y="29877"/>
                  </a:lnTo>
                  <a:lnTo>
                    <a:pt x="17107" y="27360"/>
                  </a:lnTo>
                  <a:lnTo>
                    <a:pt x="28065" y="18164"/>
                  </a:lnTo>
                  <a:lnTo>
                    <a:pt x="28423" y="12799"/>
                  </a:lnTo>
                  <a:lnTo>
                    <a:pt x="29532" y="11267"/>
                  </a:lnTo>
                  <a:lnTo>
                    <a:pt x="33587" y="9564"/>
                  </a:lnTo>
                  <a:lnTo>
                    <a:pt x="74445" y="8201"/>
                  </a:lnTo>
                  <a:lnTo>
                    <a:pt x="84247" y="0"/>
                  </a:lnTo>
                  <a:lnTo>
                    <a:pt x="85799" y="617"/>
                  </a:lnTo>
                  <a:lnTo>
                    <a:pt x="103413" y="16371"/>
                  </a:lnTo>
                  <a:lnTo>
                    <a:pt x="102808" y="17881"/>
                  </a:lnTo>
                  <a:lnTo>
                    <a:pt x="97961" y="25063"/>
                  </a:lnTo>
                  <a:lnTo>
                    <a:pt x="94995" y="33893"/>
                  </a:lnTo>
                  <a:lnTo>
                    <a:pt x="63460" y="68529"/>
                  </a:lnTo>
                  <a:lnTo>
                    <a:pt x="44246" y="80169"/>
                  </a:lnTo>
                  <a:lnTo>
                    <a:pt x="32630" y="84205"/>
                  </a:lnTo>
                  <a:lnTo>
                    <a:pt x="22486" y="90575"/>
                  </a:lnTo>
                  <a:lnTo>
                    <a:pt x="12777" y="93992"/>
                  </a:lnTo>
                  <a:lnTo>
                    <a:pt x="1" y="103450"/>
                  </a:lnTo>
                  <a:lnTo>
                    <a:pt x="13258" y="103451"/>
                  </a:lnTo>
                  <a:lnTo>
                    <a:pt x="19298" y="106273"/>
                  </a:lnTo>
                  <a:lnTo>
                    <a:pt x="35817" y="119261"/>
                  </a:lnTo>
                  <a:lnTo>
                    <a:pt x="44714" y="121541"/>
                  </a:lnTo>
                  <a:lnTo>
                    <a:pt x="50917" y="122074"/>
                  </a:lnTo>
                  <a:lnTo>
                    <a:pt x="57202" y="125134"/>
                  </a:lnTo>
                  <a:lnTo>
                    <a:pt x="63522" y="128963"/>
                  </a:lnTo>
                  <a:lnTo>
                    <a:pt x="69860" y="130664"/>
                  </a:lnTo>
                  <a:lnTo>
                    <a:pt x="71973" y="132177"/>
                  </a:lnTo>
                  <a:lnTo>
                    <a:pt x="73382" y="134243"/>
                  </a:lnTo>
                  <a:lnTo>
                    <a:pt x="74322" y="136679"/>
                  </a:lnTo>
                  <a:lnTo>
                    <a:pt x="76006" y="138303"/>
                  </a:lnTo>
                  <a:lnTo>
                    <a:pt x="80700" y="140107"/>
                  </a:lnTo>
                  <a:lnTo>
                    <a:pt x="92337" y="142324"/>
                  </a:lnTo>
                  <a:lnTo>
                    <a:pt x="101678" y="148012"/>
                  </a:lnTo>
                  <a:lnTo>
                    <a:pt x="114316" y="150471"/>
                  </a:lnTo>
                  <a:lnTo>
                    <a:pt x="123825" y="151076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SMARTInkShape-1166">
              <a:extLst>
                <a:ext uri="{FF2B5EF4-FFF2-40B4-BE49-F238E27FC236}">
                  <a16:creationId xmlns:a16="http://schemas.microsoft.com/office/drawing/2014/main" id="{05B7BBD0-E78E-738B-F648-605651C7EA38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6896110" y="1676400"/>
              <a:ext cx="95241" cy="123386"/>
            </a:xfrm>
            <a:custGeom>
              <a:avLst/>
              <a:gdLst/>
              <a:ahLst/>
              <a:cxnLst/>
              <a:rect l="0" t="0" r="0" b="0"/>
              <a:pathLst>
                <a:path w="95241" h="123386">
                  <a:moveTo>
                    <a:pt x="9515" y="38100"/>
                  </a:moveTo>
                  <a:lnTo>
                    <a:pt x="9515" y="38100"/>
                  </a:lnTo>
                  <a:lnTo>
                    <a:pt x="9515" y="28575"/>
                  </a:lnTo>
                  <a:lnTo>
                    <a:pt x="9515" y="33632"/>
                  </a:lnTo>
                  <a:lnTo>
                    <a:pt x="6693" y="38936"/>
                  </a:lnTo>
                  <a:lnTo>
                    <a:pt x="1315" y="45909"/>
                  </a:lnTo>
                  <a:lnTo>
                    <a:pt x="383" y="52173"/>
                  </a:lnTo>
                  <a:lnTo>
                    <a:pt x="0" y="83487"/>
                  </a:lnTo>
                  <a:lnTo>
                    <a:pt x="7531" y="95791"/>
                  </a:lnTo>
                  <a:lnTo>
                    <a:pt x="8192" y="98786"/>
                  </a:lnTo>
                  <a:lnTo>
                    <a:pt x="17600" y="112450"/>
                  </a:lnTo>
                  <a:lnTo>
                    <a:pt x="23670" y="118808"/>
                  </a:lnTo>
                  <a:lnTo>
                    <a:pt x="29212" y="121595"/>
                  </a:lnTo>
                  <a:lnTo>
                    <a:pt x="36337" y="123385"/>
                  </a:lnTo>
                  <a:lnTo>
                    <a:pt x="48220" y="116228"/>
                  </a:lnTo>
                  <a:lnTo>
                    <a:pt x="51194" y="115585"/>
                  </a:lnTo>
                  <a:lnTo>
                    <a:pt x="53176" y="114099"/>
                  </a:lnTo>
                  <a:lnTo>
                    <a:pt x="54498" y="112049"/>
                  </a:lnTo>
                  <a:lnTo>
                    <a:pt x="56357" y="104108"/>
                  </a:lnTo>
                  <a:lnTo>
                    <a:pt x="57851" y="97070"/>
                  </a:lnTo>
                  <a:lnTo>
                    <a:pt x="73356" y="64161"/>
                  </a:lnTo>
                  <a:lnTo>
                    <a:pt x="81583" y="50878"/>
                  </a:lnTo>
                  <a:lnTo>
                    <a:pt x="87720" y="30786"/>
                  </a:lnTo>
                  <a:lnTo>
                    <a:pt x="91898" y="23208"/>
                  </a:lnTo>
                  <a:lnTo>
                    <a:pt x="94946" y="9807"/>
                  </a:lnTo>
                  <a:lnTo>
                    <a:pt x="9524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SMARTInkShape-1167">
              <a:extLst>
                <a:ext uri="{FF2B5EF4-FFF2-40B4-BE49-F238E27FC236}">
                  <a16:creationId xmlns:a16="http://schemas.microsoft.com/office/drawing/2014/main" id="{C547F9B2-26CB-D38F-268C-533FB23965BC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7014800" y="1676792"/>
              <a:ext cx="33701" cy="142484"/>
            </a:xfrm>
            <a:custGeom>
              <a:avLst/>
              <a:gdLst/>
              <a:ahLst/>
              <a:cxnLst/>
              <a:rect l="0" t="0" r="0" b="0"/>
              <a:pathLst>
                <a:path w="33701" h="142484">
                  <a:moveTo>
                    <a:pt x="33700" y="9133"/>
                  </a:moveTo>
                  <a:lnTo>
                    <a:pt x="33700" y="9133"/>
                  </a:lnTo>
                  <a:lnTo>
                    <a:pt x="33700" y="0"/>
                  </a:lnTo>
                  <a:lnTo>
                    <a:pt x="32642" y="14894"/>
                  </a:lnTo>
                  <a:lnTo>
                    <a:pt x="17454" y="58239"/>
                  </a:lnTo>
                  <a:lnTo>
                    <a:pt x="3117" y="105620"/>
                  </a:lnTo>
                  <a:lnTo>
                    <a:pt x="612" y="111557"/>
                  </a:lnTo>
                  <a:lnTo>
                    <a:pt x="0" y="116574"/>
                  </a:lnTo>
                  <a:lnTo>
                    <a:pt x="5125" y="142483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SMARTInkShape-1168">
              <a:extLst>
                <a:ext uri="{FF2B5EF4-FFF2-40B4-BE49-F238E27FC236}">
                  <a16:creationId xmlns:a16="http://schemas.microsoft.com/office/drawing/2014/main" id="{1963E20E-8F10-A644-92AB-33BA5BA7D92C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7048500" y="1657350"/>
              <a:ext cx="85726" cy="19051"/>
            </a:xfrm>
            <a:custGeom>
              <a:avLst/>
              <a:gdLst/>
              <a:ahLst/>
              <a:cxnLst/>
              <a:rect l="0" t="0" r="0" b="0"/>
              <a:pathLst>
                <a:path w="85726" h="19051">
                  <a:moveTo>
                    <a:pt x="0" y="19050"/>
                  </a:moveTo>
                  <a:lnTo>
                    <a:pt x="0" y="19050"/>
                  </a:lnTo>
                  <a:lnTo>
                    <a:pt x="13257" y="5792"/>
                  </a:lnTo>
                  <a:lnTo>
                    <a:pt x="22120" y="2574"/>
                  </a:lnTo>
                  <a:lnTo>
                    <a:pt x="69345" y="45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SMARTInkShape-1169">
              <a:extLst>
                <a:ext uri="{FF2B5EF4-FFF2-40B4-BE49-F238E27FC236}">
                  <a16:creationId xmlns:a16="http://schemas.microsoft.com/office/drawing/2014/main" id="{84D6B6AB-1EF1-53DA-E3BF-2DA5878BD6C3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7058025" y="1704975"/>
              <a:ext cx="76201" cy="9526"/>
            </a:xfrm>
            <a:custGeom>
              <a:avLst/>
              <a:gdLst/>
              <a:ahLst/>
              <a:cxnLst/>
              <a:rect l="0" t="0" r="0" b="0"/>
              <a:pathLst>
                <a:path w="76201" h="9526">
                  <a:moveTo>
                    <a:pt x="0" y="9525"/>
                  </a:moveTo>
                  <a:lnTo>
                    <a:pt x="0" y="9525"/>
                  </a:lnTo>
                  <a:lnTo>
                    <a:pt x="13257" y="9525"/>
                  </a:lnTo>
                  <a:lnTo>
                    <a:pt x="58624" y="392"/>
                  </a:lnTo>
                  <a:lnTo>
                    <a:pt x="7620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SMARTInkShape-1170">
              <a:extLst>
                <a:ext uri="{FF2B5EF4-FFF2-40B4-BE49-F238E27FC236}">
                  <a16:creationId xmlns:a16="http://schemas.microsoft.com/office/drawing/2014/main" id="{8A45BD1A-74ED-CA68-E2A2-01266BC6059B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7019925" y="1781175"/>
              <a:ext cx="114301" cy="19051"/>
            </a:xfrm>
            <a:custGeom>
              <a:avLst/>
              <a:gdLst/>
              <a:ahLst/>
              <a:cxnLst/>
              <a:rect l="0" t="0" r="0" b="0"/>
              <a:pathLst>
                <a:path w="114301" h="19051">
                  <a:moveTo>
                    <a:pt x="0" y="19050"/>
                  </a:moveTo>
                  <a:lnTo>
                    <a:pt x="0" y="19050"/>
                  </a:lnTo>
                  <a:lnTo>
                    <a:pt x="15209" y="12504"/>
                  </a:lnTo>
                  <a:lnTo>
                    <a:pt x="57297" y="6877"/>
                  </a:lnTo>
                  <a:lnTo>
                    <a:pt x="79066" y="2038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SMARTInkShape-1171">
              <a:extLst>
                <a:ext uri="{FF2B5EF4-FFF2-40B4-BE49-F238E27FC236}">
                  <a16:creationId xmlns:a16="http://schemas.microsoft.com/office/drawing/2014/main" id="{36D60016-2CF3-053F-A683-40DC74749175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7134225" y="1590675"/>
              <a:ext cx="94660" cy="342901"/>
            </a:xfrm>
            <a:custGeom>
              <a:avLst/>
              <a:gdLst/>
              <a:ahLst/>
              <a:cxnLst/>
              <a:rect l="0" t="0" r="0" b="0"/>
              <a:pathLst>
                <a:path w="94660" h="342901">
                  <a:moveTo>
                    <a:pt x="38100" y="0"/>
                  </a:moveTo>
                  <a:lnTo>
                    <a:pt x="38100" y="0"/>
                  </a:lnTo>
                  <a:lnTo>
                    <a:pt x="51357" y="0"/>
                  </a:lnTo>
                  <a:lnTo>
                    <a:pt x="65546" y="10113"/>
                  </a:lnTo>
                  <a:lnTo>
                    <a:pt x="78101" y="36628"/>
                  </a:lnTo>
                  <a:lnTo>
                    <a:pt x="88523" y="76352"/>
                  </a:lnTo>
                  <a:lnTo>
                    <a:pt x="93256" y="111522"/>
                  </a:lnTo>
                  <a:lnTo>
                    <a:pt x="94659" y="152165"/>
                  </a:lnTo>
                  <a:lnTo>
                    <a:pt x="88588" y="197039"/>
                  </a:lnTo>
                  <a:lnTo>
                    <a:pt x="81045" y="239195"/>
                  </a:lnTo>
                  <a:lnTo>
                    <a:pt x="58938" y="285891"/>
                  </a:lnTo>
                  <a:lnTo>
                    <a:pt x="45333" y="311544"/>
                  </a:lnTo>
                  <a:lnTo>
                    <a:pt x="27896" y="329729"/>
                  </a:lnTo>
                  <a:lnTo>
                    <a:pt x="0" y="34290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3" name="SMARTInkShape-1172">
            <a:extLst>
              <a:ext uri="{FF2B5EF4-FFF2-40B4-BE49-F238E27FC236}">
                <a16:creationId xmlns:a16="http://schemas.microsoft.com/office/drawing/2014/main" id="{DD799B69-5D77-0CCC-CE53-11BA1B5CDE60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2419566" y="1352668"/>
            <a:ext cx="390310" cy="209433"/>
          </a:xfrm>
          <a:custGeom>
            <a:avLst/>
            <a:gdLst/>
            <a:ahLst/>
            <a:cxnLst/>
            <a:rect l="0" t="0" r="0" b="0"/>
            <a:pathLst>
              <a:path w="390310" h="209433">
                <a:moveTo>
                  <a:pt x="390309" y="171332"/>
                </a:moveTo>
                <a:lnTo>
                  <a:pt x="390309" y="171332"/>
                </a:lnTo>
                <a:lnTo>
                  <a:pt x="390309" y="179533"/>
                </a:lnTo>
                <a:lnTo>
                  <a:pt x="390309" y="175108"/>
                </a:lnTo>
                <a:lnTo>
                  <a:pt x="390309" y="177596"/>
                </a:lnTo>
                <a:lnTo>
                  <a:pt x="389251" y="178683"/>
                </a:lnTo>
                <a:lnTo>
                  <a:pt x="382108" y="180571"/>
                </a:lnTo>
                <a:lnTo>
                  <a:pt x="363720" y="179742"/>
                </a:lnTo>
                <a:lnTo>
                  <a:pt x="324340" y="170485"/>
                </a:lnTo>
                <a:lnTo>
                  <a:pt x="281589" y="155345"/>
                </a:lnTo>
                <a:lnTo>
                  <a:pt x="236503" y="139913"/>
                </a:lnTo>
                <a:lnTo>
                  <a:pt x="196944" y="126908"/>
                </a:lnTo>
                <a:lnTo>
                  <a:pt x="151807" y="106228"/>
                </a:lnTo>
                <a:lnTo>
                  <a:pt x="126319" y="98420"/>
                </a:lnTo>
                <a:lnTo>
                  <a:pt x="99820" y="94507"/>
                </a:lnTo>
                <a:lnTo>
                  <a:pt x="85846" y="86528"/>
                </a:lnTo>
                <a:lnTo>
                  <a:pt x="76431" y="85643"/>
                </a:lnTo>
                <a:lnTo>
                  <a:pt x="76072" y="91102"/>
                </a:lnTo>
                <a:lnTo>
                  <a:pt x="75985" y="85689"/>
                </a:lnTo>
                <a:lnTo>
                  <a:pt x="75984" y="91111"/>
                </a:lnTo>
                <a:lnTo>
                  <a:pt x="75984" y="85689"/>
                </a:lnTo>
                <a:lnTo>
                  <a:pt x="75984" y="91111"/>
                </a:lnTo>
                <a:lnTo>
                  <a:pt x="75984" y="86541"/>
                </a:lnTo>
                <a:lnTo>
                  <a:pt x="78806" y="86022"/>
                </a:lnTo>
                <a:lnTo>
                  <a:pt x="81040" y="85884"/>
                </a:lnTo>
                <a:lnTo>
                  <a:pt x="86345" y="82908"/>
                </a:lnTo>
                <a:lnTo>
                  <a:pt x="98374" y="72374"/>
                </a:lnTo>
                <a:lnTo>
                  <a:pt x="126788" y="26053"/>
                </a:lnTo>
                <a:lnTo>
                  <a:pt x="142494" y="9578"/>
                </a:lnTo>
                <a:lnTo>
                  <a:pt x="142655" y="279"/>
                </a:lnTo>
                <a:lnTo>
                  <a:pt x="137601" y="0"/>
                </a:lnTo>
                <a:lnTo>
                  <a:pt x="132297" y="2756"/>
                </a:lnTo>
                <a:lnTo>
                  <a:pt x="115212" y="13150"/>
                </a:lnTo>
                <a:lnTo>
                  <a:pt x="70161" y="31354"/>
                </a:lnTo>
                <a:lnTo>
                  <a:pt x="28684" y="56450"/>
                </a:lnTo>
                <a:lnTo>
                  <a:pt x="12227" y="63562"/>
                </a:lnTo>
                <a:lnTo>
                  <a:pt x="8080" y="64561"/>
                </a:lnTo>
                <a:lnTo>
                  <a:pt x="5314" y="66284"/>
                </a:lnTo>
                <a:lnTo>
                  <a:pt x="3471" y="68492"/>
                </a:lnTo>
                <a:lnTo>
                  <a:pt x="512" y="74583"/>
                </a:lnTo>
                <a:lnTo>
                  <a:pt x="0" y="80694"/>
                </a:lnTo>
                <a:lnTo>
                  <a:pt x="2702" y="86246"/>
                </a:lnTo>
                <a:lnTo>
                  <a:pt x="13061" y="98433"/>
                </a:lnTo>
                <a:lnTo>
                  <a:pt x="59632" y="130240"/>
                </a:lnTo>
                <a:lnTo>
                  <a:pt x="98887" y="161167"/>
                </a:lnTo>
                <a:lnTo>
                  <a:pt x="100778" y="164556"/>
                </a:lnTo>
                <a:lnTo>
                  <a:pt x="103096" y="166814"/>
                </a:lnTo>
                <a:lnTo>
                  <a:pt x="110358" y="171052"/>
                </a:lnTo>
                <a:lnTo>
                  <a:pt x="120303" y="188519"/>
                </a:lnTo>
                <a:lnTo>
                  <a:pt x="123609" y="209432"/>
                </a:lnTo>
              </a:path>
            </a:pathLst>
          </a:custGeom>
          <a:ln w="19050">
            <a:solidFill>
              <a:srgbClr val="0093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9" name="SMARTInkShape-Group221">
            <a:extLst>
              <a:ext uri="{FF2B5EF4-FFF2-40B4-BE49-F238E27FC236}">
                <a16:creationId xmlns:a16="http://schemas.microsoft.com/office/drawing/2014/main" id="{84045830-BCA9-EBB0-A12D-F01615B0B108}"/>
              </a:ext>
            </a:extLst>
          </p:cNvPr>
          <p:cNvGrpSpPr/>
          <p:nvPr/>
        </p:nvGrpSpPr>
        <p:grpSpPr>
          <a:xfrm>
            <a:off x="1419263" y="1323985"/>
            <a:ext cx="709020" cy="219066"/>
            <a:chOff x="1419263" y="1323985"/>
            <a:chExt cx="709020" cy="219066"/>
          </a:xfrm>
        </p:grpSpPr>
        <p:sp>
          <p:nvSpPr>
            <p:cNvPr id="324" name="SMARTInkShape-1173">
              <a:extLst>
                <a:ext uri="{FF2B5EF4-FFF2-40B4-BE49-F238E27FC236}">
                  <a16:creationId xmlns:a16="http://schemas.microsoft.com/office/drawing/2014/main" id="{01837792-D8DC-6E3B-BD25-A05689AE02C3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1419263" y="1371600"/>
              <a:ext cx="142432" cy="142838"/>
            </a:xfrm>
            <a:custGeom>
              <a:avLst/>
              <a:gdLst/>
              <a:ahLst/>
              <a:cxnLst/>
              <a:rect l="0" t="0" r="0" b="0"/>
              <a:pathLst>
                <a:path w="142432" h="142838">
                  <a:moveTo>
                    <a:pt x="104737" y="19050"/>
                  </a:moveTo>
                  <a:lnTo>
                    <a:pt x="104737" y="19050"/>
                  </a:lnTo>
                  <a:lnTo>
                    <a:pt x="110225" y="19050"/>
                  </a:lnTo>
                  <a:lnTo>
                    <a:pt x="107881" y="19050"/>
                  </a:lnTo>
                  <a:lnTo>
                    <a:pt x="107892" y="17992"/>
                  </a:lnTo>
                  <a:lnTo>
                    <a:pt x="110725" y="13993"/>
                  </a:lnTo>
                  <a:lnTo>
                    <a:pt x="110846" y="12504"/>
                  </a:lnTo>
                  <a:lnTo>
                    <a:pt x="109868" y="11511"/>
                  </a:lnTo>
                  <a:lnTo>
                    <a:pt x="104745" y="9528"/>
                  </a:lnTo>
                  <a:lnTo>
                    <a:pt x="104738" y="1324"/>
                  </a:lnTo>
                  <a:lnTo>
                    <a:pt x="103679" y="883"/>
                  </a:lnTo>
                  <a:lnTo>
                    <a:pt x="57283" y="0"/>
                  </a:lnTo>
                  <a:lnTo>
                    <a:pt x="52602" y="0"/>
                  </a:lnTo>
                  <a:lnTo>
                    <a:pt x="46994" y="2822"/>
                  </a:lnTo>
                  <a:lnTo>
                    <a:pt x="30806" y="15810"/>
                  </a:lnTo>
                  <a:lnTo>
                    <a:pt x="24959" y="17610"/>
                  </a:lnTo>
                  <a:lnTo>
                    <a:pt x="22977" y="20207"/>
                  </a:lnTo>
                  <a:lnTo>
                    <a:pt x="19128" y="31857"/>
                  </a:lnTo>
                  <a:lnTo>
                    <a:pt x="16973" y="33938"/>
                  </a:lnTo>
                  <a:lnTo>
                    <a:pt x="14478" y="35326"/>
                  </a:lnTo>
                  <a:lnTo>
                    <a:pt x="12814" y="37309"/>
                  </a:lnTo>
                  <a:lnTo>
                    <a:pt x="7322" y="48096"/>
                  </a:lnTo>
                  <a:lnTo>
                    <a:pt x="3233" y="54184"/>
                  </a:lnTo>
                  <a:lnTo>
                    <a:pt x="931" y="63562"/>
                  </a:lnTo>
                  <a:lnTo>
                    <a:pt x="0" y="93959"/>
                  </a:lnTo>
                  <a:lnTo>
                    <a:pt x="1046" y="97564"/>
                  </a:lnTo>
                  <a:lnTo>
                    <a:pt x="2801" y="99968"/>
                  </a:lnTo>
                  <a:lnTo>
                    <a:pt x="5030" y="101570"/>
                  </a:lnTo>
                  <a:lnTo>
                    <a:pt x="6515" y="103697"/>
                  </a:lnTo>
                  <a:lnTo>
                    <a:pt x="9665" y="111746"/>
                  </a:lnTo>
                  <a:lnTo>
                    <a:pt x="22628" y="127082"/>
                  </a:lnTo>
                  <a:lnTo>
                    <a:pt x="28733" y="130564"/>
                  </a:lnTo>
                  <a:lnTo>
                    <a:pt x="31843" y="131493"/>
                  </a:lnTo>
                  <a:lnTo>
                    <a:pt x="33916" y="133170"/>
                  </a:lnTo>
                  <a:lnTo>
                    <a:pt x="37892" y="139529"/>
                  </a:lnTo>
                  <a:lnTo>
                    <a:pt x="42572" y="141388"/>
                  </a:lnTo>
                  <a:lnTo>
                    <a:pt x="69847" y="142837"/>
                  </a:lnTo>
                  <a:lnTo>
                    <a:pt x="76178" y="140036"/>
                  </a:lnTo>
                  <a:lnTo>
                    <a:pt x="82519" y="136321"/>
                  </a:lnTo>
                  <a:lnTo>
                    <a:pt x="95213" y="133937"/>
                  </a:lnTo>
                  <a:lnTo>
                    <a:pt x="98388" y="133741"/>
                  </a:lnTo>
                  <a:lnTo>
                    <a:pt x="104737" y="130702"/>
                  </a:lnTo>
                  <a:lnTo>
                    <a:pt x="107912" y="128410"/>
                  </a:lnTo>
                  <a:lnTo>
                    <a:pt x="111440" y="123040"/>
                  </a:lnTo>
                  <a:lnTo>
                    <a:pt x="112381" y="120127"/>
                  </a:lnTo>
                  <a:lnTo>
                    <a:pt x="114066" y="118185"/>
                  </a:lnTo>
                  <a:lnTo>
                    <a:pt x="131547" y="106250"/>
                  </a:lnTo>
                  <a:lnTo>
                    <a:pt x="132527" y="102609"/>
                  </a:lnTo>
                  <a:lnTo>
                    <a:pt x="132789" y="100156"/>
                  </a:lnTo>
                  <a:lnTo>
                    <a:pt x="135902" y="94608"/>
                  </a:lnTo>
                  <a:lnTo>
                    <a:pt x="138214" y="91647"/>
                  </a:lnTo>
                  <a:lnTo>
                    <a:pt x="140782" y="82713"/>
                  </a:lnTo>
                  <a:lnTo>
                    <a:pt x="142431" y="69843"/>
                  </a:lnTo>
                  <a:lnTo>
                    <a:pt x="134600" y="50551"/>
                  </a:lnTo>
                  <a:lnTo>
                    <a:pt x="127021" y="40599"/>
                  </a:lnTo>
                  <a:lnTo>
                    <a:pt x="123687" y="31550"/>
                  </a:lnTo>
                  <a:lnTo>
                    <a:pt x="119157" y="25311"/>
                  </a:lnTo>
                  <a:lnTo>
                    <a:pt x="113615" y="21833"/>
                  </a:lnTo>
                  <a:lnTo>
                    <a:pt x="110656" y="20905"/>
                  </a:lnTo>
                  <a:lnTo>
                    <a:pt x="108683" y="19229"/>
                  </a:lnTo>
                  <a:lnTo>
                    <a:pt x="106490" y="14543"/>
                  </a:lnTo>
                  <a:lnTo>
                    <a:pt x="104848" y="12870"/>
                  </a:lnTo>
                  <a:lnTo>
                    <a:pt x="100200" y="11012"/>
                  </a:lnTo>
                  <a:lnTo>
                    <a:pt x="85733" y="9528"/>
                  </a:lnTo>
                  <a:lnTo>
                    <a:pt x="95212" y="952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SMARTInkShape-1174">
              <a:extLst>
                <a:ext uri="{FF2B5EF4-FFF2-40B4-BE49-F238E27FC236}">
                  <a16:creationId xmlns:a16="http://schemas.microsoft.com/office/drawing/2014/main" id="{322BA004-F5B5-1039-0ADB-CD18FEBC3CCE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1647825" y="1504950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19050" y="19050"/>
                  </a:moveTo>
                  <a:lnTo>
                    <a:pt x="19050" y="19050"/>
                  </a:lnTo>
                  <a:lnTo>
                    <a:pt x="9917" y="9918"/>
                  </a:lnTo>
                  <a:lnTo>
                    <a:pt x="402" y="953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SMARTInkShape-1175">
              <a:extLst>
                <a:ext uri="{FF2B5EF4-FFF2-40B4-BE49-F238E27FC236}">
                  <a16:creationId xmlns:a16="http://schemas.microsoft.com/office/drawing/2014/main" id="{F9B07F2B-B5E0-3A8D-5C2D-95FF2E331248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1724025" y="1362075"/>
              <a:ext cx="28576" cy="180976"/>
            </a:xfrm>
            <a:custGeom>
              <a:avLst/>
              <a:gdLst/>
              <a:ahLst/>
              <a:cxnLst/>
              <a:rect l="0" t="0" r="0" b="0"/>
              <a:pathLst>
                <a:path w="28576" h="180976">
                  <a:moveTo>
                    <a:pt x="28575" y="0"/>
                  </a:moveTo>
                  <a:lnTo>
                    <a:pt x="28575" y="0"/>
                  </a:lnTo>
                  <a:lnTo>
                    <a:pt x="23519" y="0"/>
                  </a:lnTo>
                  <a:lnTo>
                    <a:pt x="22029" y="2117"/>
                  </a:lnTo>
                  <a:lnTo>
                    <a:pt x="11707" y="46644"/>
                  </a:lnTo>
                  <a:lnTo>
                    <a:pt x="2626" y="85531"/>
                  </a:lnTo>
                  <a:lnTo>
                    <a:pt x="519" y="123787"/>
                  </a:lnTo>
                  <a:lnTo>
                    <a:pt x="0" y="18097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SMARTInkShape-1176">
              <a:extLst>
                <a:ext uri="{FF2B5EF4-FFF2-40B4-BE49-F238E27FC236}">
                  <a16:creationId xmlns:a16="http://schemas.microsoft.com/office/drawing/2014/main" id="{B0AD96BA-B9C2-4FAB-4676-F61A114AD10A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1840759" y="1356926"/>
              <a:ext cx="101337" cy="176116"/>
            </a:xfrm>
            <a:custGeom>
              <a:avLst/>
              <a:gdLst/>
              <a:ahLst/>
              <a:cxnLst/>
              <a:rect l="0" t="0" r="0" b="0"/>
              <a:pathLst>
                <a:path w="101337" h="176116">
                  <a:moveTo>
                    <a:pt x="64241" y="24199"/>
                  </a:moveTo>
                  <a:lnTo>
                    <a:pt x="64241" y="24199"/>
                  </a:lnTo>
                  <a:lnTo>
                    <a:pt x="64241" y="6865"/>
                  </a:lnTo>
                  <a:lnTo>
                    <a:pt x="59185" y="601"/>
                  </a:lnTo>
                  <a:lnTo>
                    <a:pt x="56637" y="0"/>
                  </a:lnTo>
                  <a:lnTo>
                    <a:pt x="53880" y="658"/>
                  </a:lnTo>
                  <a:lnTo>
                    <a:pt x="36794" y="9318"/>
                  </a:lnTo>
                  <a:lnTo>
                    <a:pt x="28053" y="17938"/>
                  </a:lnTo>
                  <a:lnTo>
                    <a:pt x="13819" y="35662"/>
                  </a:lnTo>
                  <a:lnTo>
                    <a:pt x="12635" y="40308"/>
                  </a:lnTo>
                  <a:lnTo>
                    <a:pt x="15883" y="64042"/>
                  </a:lnTo>
                  <a:lnTo>
                    <a:pt x="17186" y="66636"/>
                  </a:lnTo>
                  <a:lnTo>
                    <a:pt x="19112" y="68365"/>
                  </a:lnTo>
                  <a:lnTo>
                    <a:pt x="65743" y="94154"/>
                  </a:lnTo>
                  <a:lnTo>
                    <a:pt x="79786" y="107828"/>
                  </a:lnTo>
                  <a:lnTo>
                    <a:pt x="89543" y="121768"/>
                  </a:lnTo>
                  <a:lnTo>
                    <a:pt x="95948" y="125771"/>
                  </a:lnTo>
                  <a:lnTo>
                    <a:pt x="97020" y="128955"/>
                  </a:lnTo>
                  <a:lnTo>
                    <a:pt x="95390" y="138138"/>
                  </a:lnTo>
                  <a:lnTo>
                    <a:pt x="88522" y="155208"/>
                  </a:lnTo>
                  <a:lnTo>
                    <a:pt x="84662" y="159163"/>
                  </a:lnTo>
                  <a:lnTo>
                    <a:pt x="51104" y="172925"/>
                  </a:lnTo>
                  <a:lnTo>
                    <a:pt x="19733" y="176115"/>
                  </a:lnTo>
                  <a:lnTo>
                    <a:pt x="9888" y="173562"/>
                  </a:lnTo>
                  <a:lnTo>
                    <a:pt x="5780" y="171399"/>
                  </a:lnTo>
                  <a:lnTo>
                    <a:pt x="3042" y="167841"/>
                  </a:lnTo>
                  <a:lnTo>
                    <a:pt x="0" y="158242"/>
                  </a:lnTo>
                  <a:lnTo>
                    <a:pt x="1305" y="152720"/>
                  </a:lnTo>
                  <a:lnTo>
                    <a:pt x="15787" y="131469"/>
                  </a:lnTo>
                  <a:lnTo>
                    <a:pt x="31540" y="117366"/>
                  </a:lnTo>
                  <a:lnTo>
                    <a:pt x="74818" y="79934"/>
                  </a:lnTo>
                  <a:lnTo>
                    <a:pt x="94709" y="64763"/>
                  </a:lnTo>
                  <a:lnTo>
                    <a:pt x="98949" y="54222"/>
                  </a:lnTo>
                  <a:lnTo>
                    <a:pt x="101336" y="41444"/>
                  </a:lnTo>
                  <a:lnTo>
                    <a:pt x="99554" y="37812"/>
                  </a:lnTo>
                  <a:lnTo>
                    <a:pt x="91930" y="30955"/>
                  </a:lnTo>
                  <a:lnTo>
                    <a:pt x="84309" y="27202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9300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SMARTInkShape-1177">
              <a:extLst>
                <a:ext uri="{FF2B5EF4-FFF2-40B4-BE49-F238E27FC236}">
                  <a16:creationId xmlns:a16="http://schemas.microsoft.com/office/drawing/2014/main" id="{CBFC9727-431E-137A-C7AC-3D7E695E7B17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2002056" y="1323985"/>
              <a:ext cx="126227" cy="217284"/>
            </a:xfrm>
            <a:custGeom>
              <a:avLst/>
              <a:gdLst/>
              <a:ahLst/>
              <a:cxnLst/>
              <a:rect l="0" t="0" r="0" b="0"/>
              <a:pathLst>
                <a:path w="126227" h="217284">
                  <a:moveTo>
                    <a:pt x="102969" y="9515"/>
                  </a:moveTo>
                  <a:lnTo>
                    <a:pt x="102969" y="9515"/>
                  </a:lnTo>
                  <a:lnTo>
                    <a:pt x="112378" y="106"/>
                  </a:lnTo>
                  <a:lnTo>
                    <a:pt x="99226" y="0"/>
                  </a:lnTo>
                  <a:lnTo>
                    <a:pt x="93192" y="2817"/>
                  </a:lnTo>
                  <a:lnTo>
                    <a:pt x="56472" y="32472"/>
                  </a:lnTo>
                  <a:lnTo>
                    <a:pt x="23742" y="76704"/>
                  </a:lnTo>
                  <a:lnTo>
                    <a:pt x="6705" y="103859"/>
                  </a:lnTo>
                  <a:lnTo>
                    <a:pt x="716" y="126839"/>
                  </a:lnTo>
                  <a:lnTo>
                    <a:pt x="0" y="152228"/>
                  </a:lnTo>
                  <a:lnTo>
                    <a:pt x="7078" y="174684"/>
                  </a:lnTo>
                  <a:lnTo>
                    <a:pt x="21052" y="197801"/>
                  </a:lnTo>
                  <a:lnTo>
                    <a:pt x="28814" y="204323"/>
                  </a:lnTo>
                  <a:lnTo>
                    <a:pt x="44191" y="213051"/>
                  </a:lnTo>
                  <a:lnTo>
                    <a:pt x="67209" y="217283"/>
                  </a:lnTo>
                  <a:lnTo>
                    <a:pt x="89081" y="213480"/>
                  </a:lnTo>
                  <a:lnTo>
                    <a:pt x="108967" y="205651"/>
                  </a:lnTo>
                  <a:lnTo>
                    <a:pt x="113318" y="201656"/>
                  </a:lnTo>
                  <a:lnTo>
                    <a:pt x="125929" y="173995"/>
                  </a:lnTo>
                  <a:lnTo>
                    <a:pt x="126226" y="161639"/>
                  </a:lnTo>
                  <a:lnTo>
                    <a:pt x="124824" y="155381"/>
                  </a:lnTo>
                  <a:lnTo>
                    <a:pt x="117621" y="145606"/>
                  </a:lnTo>
                  <a:lnTo>
                    <a:pt x="112737" y="141517"/>
                  </a:lnTo>
                  <a:lnTo>
                    <a:pt x="106306" y="139850"/>
                  </a:lnTo>
                  <a:lnTo>
                    <a:pt x="82086" y="142559"/>
                  </a:lnTo>
                  <a:lnTo>
                    <a:pt x="36052" y="155943"/>
                  </a:lnTo>
                  <a:lnTo>
                    <a:pt x="10694" y="161391"/>
                  </a:lnTo>
                  <a:lnTo>
                    <a:pt x="9702" y="162624"/>
                  </a:lnTo>
                  <a:lnTo>
                    <a:pt x="7719" y="17144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Values of a Normally Distributed Random Variable</a:t>
            </a:r>
          </a:p>
        </p:txBody>
      </p:sp>
      <p:grpSp>
        <p:nvGrpSpPr>
          <p:cNvPr id="11" name="SMARTInkShape-Group222">
            <a:extLst>
              <a:ext uri="{FF2B5EF4-FFF2-40B4-BE49-F238E27FC236}">
                <a16:creationId xmlns:a16="http://schemas.microsoft.com/office/drawing/2014/main" id="{46141347-5954-7A2F-3072-772BFDE3BAA2}"/>
              </a:ext>
            </a:extLst>
          </p:cNvPr>
          <p:cNvGrpSpPr/>
          <p:nvPr/>
        </p:nvGrpSpPr>
        <p:grpSpPr>
          <a:xfrm>
            <a:off x="1286278" y="1695484"/>
            <a:ext cx="1075923" cy="276192"/>
            <a:chOff x="1286278" y="1695484"/>
            <a:chExt cx="1075923" cy="276192"/>
          </a:xfrm>
        </p:grpSpPr>
        <p:sp>
          <p:nvSpPr>
            <p:cNvPr id="3" name="SMARTInkShape-1178">
              <a:extLst>
                <a:ext uri="{FF2B5EF4-FFF2-40B4-BE49-F238E27FC236}">
                  <a16:creationId xmlns:a16="http://schemas.microsoft.com/office/drawing/2014/main" id="{ACF9482B-D3E0-B03E-2F03-B3252848EA16}"/>
                </a:ext>
              </a:extLst>
            </p:cNvPr>
            <p:cNvSpPr/>
            <p:nvPr>
              <p:custDataLst>
                <p:tags r:id="rId246"/>
              </p:custDataLst>
            </p:nvPr>
          </p:nvSpPr>
          <p:spPr>
            <a:xfrm>
              <a:off x="2343150" y="189547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0" y="0"/>
                  </a:moveTo>
                  <a:lnTo>
                    <a:pt x="0" y="0"/>
                  </a:lnTo>
                  <a:lnTo>
                    <a:pt x="5056" y="5056"/>
                  </a:lnTo>
                  <a:lnTo>
                    <a:pt x="1905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SMARTInkShape-1179">
              <a:extLst>
                <a:ext uri="{FF2B5EF4-FFF2-40B4-BE49-F238E27FC236}">
                  <a16:creationId xmlns:a16="http://schemas.microsoft.com/office/drawing/2014/main" id="{EBD85CD1-B5A9-997A-5159-8F43D88C9186}"/>
                </a:ext>
              </a:extLst>
            </p:cNvPr>
            <p:cNvSpPr/>
            <p:nvPr>
              <p:custDataLst>
                <p:tags r:id="rId247"/>
              </p:custDataLst>
            </p:nvPr>
          </p:nvSpPr>
          <p:spPr>
            <a:xfrm>
              <a:off x="2352675" y="18097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0" y="1324"/>
                  </a:lnTo>
                  <a:lnTo>
                    <a:pt x="1058" y="883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MARTInkShape-1180">
              <a:extLst>
                <a:ext uri="{FF2B5EF4-FFF2-40B4-BE49-F238E27FC236}">
                  <a16:creationId xmlns:a16="http://schemas.microsoft.com/office/drawing/2014/main" id="{451AEA28-CEF5-3F7D-4830-CFF3D95FFD85}"/>
                </a:ext>
              </a:extLst>
            </p:cNvPr>
            <p:cNvSpPr/>
            <p:nvPr>
              <p:custDataLst>
                <p:tags r:id="rId248"/>
              </p:custDataLst>
            </p:nvPr>
          </p:nvSpPr>
          <p:spPr>
            <a:xfrm>
              <a:off x="2019300" y="1812037"/>
              <a:ext cx="209551" cy="140589"/>
            </a:xfrm>
            <a:custGeom>
              <a:avLst/>
              <a:gdLst/>
              <a:ahLst/>
              <a:cxnLst/>
              <a:rect l="0" t="0" r="0" b="0"/>
              <a:pathLst>
                <a:path w="209551" h="140589">
                  <a:moveTo>
                    <a:pt x="0" y="54863"/>
                  </a:moveTo>
                  <a:lnTo>
                    <a:pt x="0" y="54863"/>
                  </a:lnTo>
                  <a:lnTo>
                    <a:pt x="25510" y="30411"/>
                  </a:lnTo>
                  <a:lnTo>
                    <a:pt x="31799" y="28120"/>
                  </a:lnTo>
                  <a:lnTo>
                    <a:pt x="34958" y="28568"/>
                  </a:lnTo>
                  <a:lnTo>
                    <a:pt x="41290" y="31887"/>
                  </a:lnTo>
                  <a:lnTo>
                    <a:pt x="50804" y="44763"/>
                  </a:lnTo>
                  <a:lnTo>
                    <a:pt x="55270" y="61983"/>
                  </a:lnTo>
                  <a:lnTo>
                    <a:pt x="59725" y="93064"/>
                  </a:lnTo>
                  <a:lnTo>
                    <a:pt x="65302" y="113327"/>
                  </a:lnTo>
                  <a:lnTo>
                    <a:pt x="66554" y="129018"/>
                  </a:lnTo>
                  <a:lnTo>
                    <a:pt x="67726" y="113638"/>
                  </a:lnTo>
                  <a:lnTo>
                    <a:pt x="83543" y="69732"/>
                  </a:lnTo>
                  <a:lnTo>
                    <a:pt x="92624" y="47962"/>
                  </a:lnTo>
                  <a:lnTo>
                    <a:pt x="95141" y="40154"/>
                  </a:lnTo>
                  <a:lnTo>
                    <a:pt x="117940" y="13494"/>
                  </a:lnTo>
                  <a:lnTo>
                    <a:pt x="129372" y="2859"/>
                  </a:lnTo>
                  <a:lnTo>
                    <a:pt x="136168" y="0"/>
                  </a:lnTo>
                  <a:lnTo>
                    <a:pt x="138404" y="296"/>
                  </a:lnTo>
                  <a:lnTo>
                    <a:pt x="139894" y="1552"/>
                  </a:lnTo>
                  <a:lnTo>
                    <a:pt x="155958" y="38477"/>
                  </a:lnTo>
                  <a:lnTo>
                    <a:pt x="166457" y="84996"/>
                  </a:lnTo>
                  <a:lnTo>
                    <a:pt x="172216" y="117711"/>
                  </a:lnTo>
                  <a:lnTo>
                    <a:pt x="176377" y="124423"/>
                  </a:lnTo>
                  <a:lnTo>
                    <a:pt x="181753" y="128112"/>
                  </a:lnTo>
                  <a:lnTo>
                    <a:pt x="184669" y="129095"/>
                  </a:lnTo>
                  <a:lnTo>
                    <a:pt x="186613" y="130810"/>
                  </a:lnTo>
                  <a:lnTo>
                    <a:pt x="188772" y="135536"/>
                  </a:lnTo>
                  <a:lnTo>
                    <a:pt x="191465" y="137220"/>
                  </a:lnTo>
                  <a:lnTo>
                    <a:pt x="209550" y="1405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ARTInkShape-1181">
              <a:extLst>
                <a:ext uri="{FF2B5EF4-FFF2-40B4-BE49-F238E27FC236}">
                  <a16:creationId xmlns:a16="http://schemas.microsoft.com/office/drawing/2014/main" id="{89D4C636-F548-1054-785E-376BE550D739}"/>
                </a:ext>
              </a:extLst>
            </p:cNvPr>
            <p:cNvSpPr/>
            <p:nvPr>
              <p:custDataLst>
                <p:tags r:id="rId249"/>
              </p:custDataLst>
            </p:nvPr>
          </p:nvSpPr>
          <p:spPr>
            <a:xfrm>
              <a:off x="1877038" y="1802105"/>
              <a:ext cx="123213" cy="146615"/>
            </a:xfrm>
            <a:custGeom>
              <a:avLst/>
              <a:gdLst/>
              <a:ahLst/>
              <a:cxnLst/>
              <a:rect l="0" t="0" r="0" b="0"/>
              <a:pathLst>
                <a:path w="123213" h="146615">
                  <a:moveTo>
                    <a:pt x="47012" y="55270"/>
                  </a:moveTo>
                  <a:lnTo>
                    <a:pt x="47012" y="55270"/>
                  </a:lnTo>
                  <a:lnTo>
                    <a:pt x="52068" y="60326"/>
                  </a:lnTo>
                  <a:lnTo>
                    <a:pt x="57373" y="62809"/>
                  </a:lnTo>
                  <a:lnTo>
                    <a:pt x="60270" y="63471"/>
                  </a:lnTo>
                  <a:lnTo>
                    <a:pt x="63259" y="62854"/>
                  </a:lnTo>
                  <a:lnTo>
                    <a:pt x="73581" y="57987"/>
                  </a:lnTo>
                  <a:lnTo>
                    <a:pt x="87457" y="55017"/>
                  </a:lnTo>
                  <a:lnTo>
                    <a:pt x="89851" y="52985"/>
                  </a:lnTo>
                  <a:lnTo>
                    <a:pt x="101756" y="36019"/>
                  </a:lnTo>
                  <a:lnTo>
                    <a:pt x="103687" y="23480"/>
                  </a:lnTo>
                  <a:lnTo>
                    <a:pt x="101128" y="17152"/>
                  </a:lnTo>
                  <a:lnTo>
                    <a:pt x="98965" y="13983"/>
                  </a:lnTo>
                  <a:lnTo>
                    <a:pt x="85806" y="4467"/>
                  </a:lnTo>
                  <a:lnTo>
                    <a:pt x="73558" y="0"/>
                  </a:lnTo>
                  <a:lnTo>
                    <a:pt x="60927" y="4600"/>
                  </a:lnTo>
                  <a:lnTo>
                    <a:pt x="45788" y="14758"/>
                  </a:lnTo>
                  <a:lnTo>
                    <a:pt x="13513" y="52328"/>
                  </a:lnTo>
                  <a:lnTo>
                    <a:pt x="4043" y="76270"/>
                  </a:lnTo>
                  <a:lnTo>
                    <a:pt x="0" y="117145"/>
                  </a:lnTo>
                  <a:lnTo>
                    <a:pt x="4625" y="137339"/>
                  </a:lnTo>
                  <a:lnTo>
                    <a:pt x="8171" y="141732"/>
                  </a:lnTo>
                  <a:lnTo>
                    <a:pt x="17755" y="146614"/>
                  </a:lnTo>
                  <a:lnTo>
                    <a:pt x="31892" y="145962"/>
                  </a:lnTo>
                  <a:lnTo>
                    <a:pt x="48759" y="141086"/>
                  </a:lnTo>
                  <a:lnTo>
                    <a:pt x="89810" y="119827"/>
                  </a:lnTo>
                  <a:lnTo>
                    <a:pt x="123212" y="9337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ARTInkShape-1182">
              <a:extLst>
                <a:ext uri="{FF2B5EF4-FFF2-40B4-BE49-F238E27FC236}">
                  <a16:creationId xmlns:a16="http://schemas.microsoft.com/office/drawing/2014/main" id="{E1B3D7F5-AA0D-D265-84C6-7F12EBD7C30F}"/>
                </a:ext>
              </a:extLst>
            </p:cNvPr>
            <p:cNvSpPr/>
            <p:nvPr>
              <p:custDataLst>
                <p:tags r:id="rId250"/>
              </p:custDataLst>
            </p:nvPr>
          </p:nvSpPr>
          <p:spPr>
            <a:xfrm>
              <a:off x="1733550" y="1790700"/>
              <a:ext cx="114301" cy="166089"/>
            </a:xfrm>
            <a:custGeom>
              <a:avLst/>
              <a:gdLst/>
              <a:ahLst/>
              <a:cxnLst/>
              <a:rect l="0" t="0" r="0" b="0"/>
              <a:pathLst>
                <a:path w="114301" h="166089">
                  <a:moveTo>
                    <a:pt x="0" y="38100"/>
                  </a:moveTo>
                  <a:lnTo>
                    <a:pt x="0" y="38100"/>
                  </a:lnTo>
                  <a:lnTo>
                    <a:pt x="0" y="27987"/>
                  </a:lnTo>
                  <a:lnTo>
                    <a:pt x="1058" y="25008"/>
                  </a:lnTo>
                  <a:lnTo>
                    <a:pt x="2822" y="23022"/>
                  </a:lnTo>
                  <a:lnTo>
                    <a:pt x="5056" y="21698"/>
                  </a:lnTo>
                  <a:lnTo>
                    <a:pt x="6546" y="19757"/>
                  </a:lnTo>
                  <a:lnTo>
                    <a:pt x="9133" y="11081"/>
                  </a:lnTo>
                  <a:lnTo>
                    <a:pt x="10322" y="11621"/>
                  </a:lnTo>
                  <a:lnTo>
                    <a:pt x="14465" y="15043"/>
                  </a:lnTo>
                  <a:lnTo>
                    <a:pt x="17012" y="20091"/>
                  </a:lnTo>
                  <a:lnTo>
                    <a:pt x="18871" y="43836"/>
                  </a:lnTo>
                  <a:lnTo>
                    <a:pt x="24071" y="82389"/>
                  </a:lnTo>
                  <a:lnTo>
                    <a:pt x="35521" y="127266"/>
                  </a:lnTo>
                  <a:lnTo>
                    <a:pt x="38012" y="136996"/>
                  </a:lnTo>
                  <a:lnTo>
                    <a:pt x="42647" y="144848"/>
                  </a:lnTo>
                  <a:lnTo>
                    <a:pt x="62047" y="161767"/>
                  </a:lnTo>
                  <a:lnTo>
                    <a:pt x="63590" y="164995"/>
                  </a:lnTo>
                  <a:lnTo>
                    <a:pt x="65677" y="166088"/>
                  </a:lnTo>
                  <a:lnTo>
                    <a:pt x="68126" y="165759"/>
                  </a:lnTo>
                  <a:lnTo>
                    <a:pt x="70817" y="164481"/>
                  </a:lnTo>
                  <a:lnTo>
                    <a:pt x="79662" y="152569"/>
                  </a:lnTo>
                  <a:lnTo>
                    <a:pt x="84527" y="109943"/>
                  </a:lnTo>
                  <a:lnTo>
                    <a:pt x="84312" y="83964"/>
                  </a:lnTo>
                  <a:lnTo>
                    <a:pt x="77477" y="47981"/>
                  </a:lnTo>
                  <a:lnTo>
                    <a:pt x="81635" y="30915"/>
                  </a:lnTo>
                  <a:lnTo>
                    <a:pt x="94626" y="12453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1183">
              <a:extLst>
                <a:ext uri="{FF2B5EF4-FFF2-40B4-BE49-F238E27FC236}">
                  <a16:creationId xmlns:a16="http://schemas.microsoft.com/office/drawing/2014/main" id="{CE1929ED-1A42-E5E0-108D-297FD1F88A4A}"/>
                </a:ext>
              </a:extLst>
            </p:cNvPr>
            <p:cNvSpPr/>
            <p:nvPr>
              <p:custDataLst>
                <p:tags r:id="rId251"/>
              </p:custDataLst>
            </p:nvPr>
          </p:nvSpPr>
          <p:spPr>
            <a:xfrm>
              <a:off x="1649149" y="1762125"/>
              <a:ext cx="8202" cy="19051"/>
            </a:xfrm>
            <a:custGeom>
              <a:avLst/>
              <a:gdLst/>
              <a:ahLst/>
              <a:cxnLst/>
              <a:rect l="0" t="0" r="0" b="0"/>
              <a:pathLst>
                <a:path w="8202" h="19051">
                  <a:moveTo>
                    <a:pt x="8201" y="19050"/>
                  </a:moveTo>
                  <a:lnTo>
                    <a:pt x="8201" y="19050"/>
                  </a:lnTo>
                  <a:lnTo>
                    <a:pt x="3145" y="13994"/>
                  </a:lnTo>
                  <a:lnTo>
                    <a:pt x="662" y="8689"/>
                  </a:lnTo>
                  <a:lnTo>
                    <a:pt x="0" y="5792"/>
                  </a:lnTo>
                  <a:lnTo>
                    <a:pt x="617" y="3862"/>
                  </a:lnTo>
                  <a:lnTo>
                    <a:pt x="820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1184">
              <a:extLst>
                <a:ext uri="{FF2B5EF4-FFF2-40B4-BE49-F238E27FC236}">
                  <a16:creationId xmlns:a16="http://schemas.microsoft.com/office/drawing/2014/main" id="{9AB83685-F742-D78F-5250-BCDF9AD85CD2}"/>
                </a:ext>
              </a:extLst>
            </p:cNvPr>
            <p:cNvSpPr/>
            <p:nvPr>
              <p:custDataLst>
                <p:tags r:id="rId252"/>
              </p:custDataLst>
            </p:nvPr>
          </p:nvSpPr>
          <p:spPr>
            <a:xfrm>
              <a:off x="1610120" y="1829343"/>
              <a:ext cx="18264" cy="142333"/>
            </a:xfrm>
            <a:custGeom>
              <a:avLst/>
              <a:gdLst/>
              <a:ahLst/>
              <a:cxnLst/>
              <a:rect l="0" t="0" r="0" b="0"/>
              <a:pathLst>
                <a:path w="18264" h="142333">
                  <a:moveTo>
                    <a:pt x="9130" y="28032"/>
                  </a:moveTo>
                  <a:lnTo>
                    <a:pt x="9130" y="28032"/>
                  </a:lnTo>
                  <a:lnTo>
                    <a:pt x="9130" y="14774"/>
                  </a:lnTo>
                  <a:lnTo>
                    <a:pt x="11952" y="8734"/>
                  </a:lnTo>
                  <a:lnTo>
                    <a:pt x="18263" y="0"/>
                  </a:lnTo>
                  <a:lnTo>
                    <a:pt x="13482" y="4674"/>
                  </a:lnTo>
                  <a:lnTo>
                    <a:pt x="11064" y="9890"/>
                  </a:lnTo>
                  <a:lnTo>
                    <a:pt x="8147" y="51722"/>
                  </a:lnTo>
                  <a:lnTo>
                    <a:pt x="939" y="95318"/>
                  </a:lnTo>
                  <a:lnTo>
                    <a:pt x="0" y="113350"/>
                  </a:lnTo>
                  <a:lnTo>
                    <a:pt x="9130" y="1423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1185">
              <a:extLst>
                <a:ext uri="{FF2B5EF4-FFF2-40B4-BE49-F238E27FC236}">
                  <a16:creationId xmlns:a16="http://schemas.microsoft.com/office/drawing/2014/main" id="{E1377770-C51A-2845-D5DD-A06F8019BB65}"/>
                </a:ext>
              </a:extLst>
            </p:cNvPr>
            <p:cNvSpPr/>
            <p:nvPr>
              <p:custDataLst>
                <p:tags r:id="rId253"/>
              </p:custDataLst>
            </p:nvPr>
          </p:nvSpPr>
          <p:spPr>
            <a:xfrm>
              <a:off x="1286278" y="1695484"/>
              <a:ext cx="237723" cy="270495"/>
            </a:xfrm>
            <a:custGeom>
              <a:avLst/>
              <a:gdLst/>
              <a:ahLst/>
              <a:cxnLst/>
              <a:rect l="0" t="0" r="0" b="0"/>
              <a:pathLst>
                <a:path w="237723" h="270495">
                  <a:moveTo>
                    <a:pt x="113897" y="19016"/>
                  </a:moveTo>
                  <a:lnTo>
                    <a:pt x="113897" y="19016"/>
                  </a:lnTo>
                  <a:lnTo>
                    <a:pt x="122098" y="19016"/>
                  </a:lnTo>
                  <a:lnTo>
                    <a:pt x="122539" y="17958"/>
                  </a:lnTo>
                  <a:lnTo>
                    <a:pt x="123306" y="10815"/>
                  </a:lnTo>
                  <a:lnTo>
                    <a:pt x="123399" y="15240"/>
                  </a:lnTo>
                  <a:lnTo>
                    <a:pt x="123422" y="9491"/>
                  </a:lnTo>
                  <a:lnTo>
                    <a:pt x="113932" y="0"/>
                  </a:lnTo>
                  <a:lnTo>
                    <a:pt x="113907" y="5033"/>
                  </a:lnTo>
                  <a:lnTo>
                    <a:pt x="112846" y="6519"/>
                  </a:lnTo>
                  <a:lnTo>
                    <a:pt x="106359" y="8904"/>
                  </a:lnTo>
                  <a:lnTo>
                    <a:pt x="104765" y="9375"/>
                  </a:lnTo>
                  <a:lnTo>
                    <a:pt x="94966" y="9490"/>
                  </a:lnTo>
                  <a:lnTo>
                    <a:pt x="85717" y="18624"/>
                  </a:lnTo>
                  <a:lnTo>
                    <a:pt x="77156" y="18982"/>
                  </a:lnTo>
                  <a:lnTo>
                    <a:pt x="58198" y="36626"/>
                  </a:lnTo>
                  <a:lnTo>
                    <a:pt x="52120" y="37639"/>
                  </a:lnTo>
                  <a:lnTo>
                    <a:pt x="50487" y="38840"/>
                  </a:lnTo>
                  <a:lnTo>
                    <a:pt x="48673" y="42996"/>
                  </a:lnTo>
                  <a:lnTo>
                    <a:pt x="47652" y="51286"/>
                  </a:lnTo>
                  <a:lnTo>
                    <a:pt x="46450" y="53229"/>
                  </a:lnTo>
                  <a:lnTo>
                    <a:pt x="44591" y="54525"/>
                  </a:lnTo>
                  <a:lnTo>
                    <a:pt x="42293" y="55389"/>
                  </a:lnTo>
                  <a:lnTo>
                    <a:pt x="40761" y="57023"/>
                  </a:lnTo>
                  <a:lnTo>
                    <a:pt x="35480" y="67250"/>
                  </a:lnTo>
                  <a:lnTo>
                    <a:pt x="31420" y="73262"/>
                  </a:lnTo>
                  <a:lnTo>
                    <a:pt x="28076" y="82596"/>
                  </a:lnTo>
                  <a:lnTo>
                    <a:pt x="21911" y="92065"/>
                  </a:lnTo>
                  <a:lnTo>
                    <a:pt x="19614" y="101573"/>
                  </a:lnTo>
                  <a:lnTo>
                    <a:pt x="19077" y="107919"/>
                  </a:lnTo>
                  <a:lnTo>
                    <a:pt x="16016" y="114267"/>
                  </a:lnTo>
                  <a:lnTo>
                    <a:pt x="12186" y="120617"/>
                  </a:lnTo>
                  <a:lnTo>
                    <a:pt x="10030" y="131200"/>
                  </a:lnTo>
                  <a:lnTo>
                    <a:pt x="8333" y="146212"/>
                  </a:lnTo>
                  <a:lnTo>
                    <a:pt x="956" y="164674"/>
                  </a:lnTo>
                  <a:lnTo>
                    <a:pt x="0" y="174475"/>
                  </a:lnTo>
                  <a:lnTo>
                    <a:pt x="2598" y="180889"/>
                  </a:lnTo>
                  <a:lnTo>
                    <a:pt x="6223" y="187268"/>
                  </a:lnTo>
                  <a:lnTo>
                    <a:pt x="8740" y="198106"/>
                  </a:lnTo>
                  <a:lnTo>
                    <a:pt x="25583" y="219215"/>
                  </a:lnTo>
                  <a:lnTo>
                    <a:pt x="26446" y="222332"/>
                  </a:lnTo>
                  <a:lnTo>
                    <a:pt x="28079" y="224410"/>
                  </a:lnTo>
                  <a:lnTo>
                    <a:pt x="44318" y="234747"/>
                  </a:lnTo>
                  <a:lnTo>
                    <a:pt x="50517" y="236605"/>
                  </a:lnTo>
                  <a:lnTo>
                    <a:pt x="81271" y="239062"/>
                  </a:lnTo>
                  <a:lnTo>
                    <a:pt x="88108" y="243109"/>
                  </a:lnTo>
                  <a:lnTo>
                    <a:pt x="91413" y="243553"/>
                  </a:lnTo>
                  <a:lnTo>
                    <a:pt x="126594" y="238173"/>
                  </a:lnTo>
                  <a:lnTo>
                    <a:pt x="128712" y="237087"/>
                  </a:lnTo>
                  <a:lnTo>
                    <a:pt x="130124" y="235305"/>
                  </a:lnTo>
                  <a:lnTo>
                    <a:pt x="132750" y="230503"/>
                  </a:lnTo>
                  <a:lnTo>
                    <a:pt x="140983" y="220759"/>
                  </a:lnTo>
                  <a:lnTo>
                    <a:pt x="142031" y="214494"/>
                  </a:lnTo>
                  <a:lnTo>
                    <a:pt x="142433" y="191639"/>
                  </a:lnTo>
                  <a:lnTo>
                    <a:pt x="139633" y="182873"/>
                  </a:lnTo>
                  <a:lnTo>
                    <a:pt x="135918" y="175450"/>
                  </a:lnTo>
                  <a:lnTo>
                    <a:pt x="133208" y="162162"/>
                  </a:lnTo>
                  <a:lnTo>
                    <a:pt x="133063" y="157425"/>
                  </a:lnTo>
                  <a:lnTo>
                    <a:pt x="134083" y="155739"/>
                  </a:lnTo>
                  <a:lnTo>
                    <a:pt x="135821" y="154615"/>
                  </a:lnTo>
                  <a:lnTo>
                    <a:pt x="138038" y="153865"/>
                  </a:lnTo>
                  <a:lnTo>
                    <a:pt x="139516" y="152307"/>
                  </a:lnTo>
                  <a:lnTo>
                    <a:pt x="141158" y="147754"/>
                  </a:lnTo>
                  <a:lnTo>
                    <a:pt x="143713" y="146116"/>
                  </a:lnTo>
                  <a:lnTo>
                    <a:pt x="163021" y="143488"/>
                  </a:lnTo>
                  <a:lnTo>
                    <a:pt x="182162" y="142969"/>
                  </a:lnTo>
                  <a:lnTo>
                    <a:pt x="189392" y="140075"/>
                  </a:lnTo>
                  <a:lnTo>
                    <a:pt x="199023" y="133712"/>
                  </a:lnTo>
                  <a:lnTo>
                    <a:pt x="216940" y="133326"/>
                  </a:lnTo>
                  <a:lnTo>
                    <a:pt x="223215" y="138375"/>
                  </a:lnTo>
                  <a:lnTo>
                    <a:pt x="225983" y="143679"/>
                  </a:lnTo>
                  <a:lnTo>
                    <a:pt x="227541" y="161081"/>
                  </a:lnTo>
                  <a:lnTo>
                    <a:pt x="225181" y="190226"/>
                  </a:lnTo>
                  <a:lnTo>
                    <a:pt x="219244" y="237234"/>
                  </a:lnTo>
                  <a:lnTo>
                    <a:pt x="218705" y="269233"/>
                  </a:lnTo>
                  <a:lnTo>
                    <a:pt x="219753" y="270494"/>
                  </a:lnTo>
                  <a:lnTo>
                    <a:pt x="237722" y="2666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SMARTInkShape-Group223">
            <a:extLst>
              <a:ext uri="{FF2B5EF4-FFF2-40B4-BE49-F238E27FC236}">
                <a16:creationId xmlns:a16="http://schemas.microsoft.com/office/drawing/2014/main" id="{6F96D937-9CF8-1954-9B55-51AEE7E9D751}"/>
              </a:ext>
            </a:extLst>
          </p:cNvPr>
          <p:cNvGrpSpPr/>
          <p:nvPr/>
        </p:nvGrpSpPr>
        <p:grpSpPr>
          <a:xfrm>
            <a:off x="2668813" y="1781605"/>
            <a:ext cx="884013" cy="182311"/>
            <a:chOff x="2668813" y="1781605"/>
            <a:chExt cx="884013" cy="182311"/>
          </a:xfrm>
        </p:grpSpPr>
        <p:sp>
          <p:nvSpPr>
            <p:cNvPr id="12" name="SMARTInkShape-1186">
              <a:extLst>
                <a:ext uri="{FF2B5EF4-FFF2-40B4-BE49-F238E27FC236}">
                  <a16:creationId xmlns:a16="http://schemas.microsoft.com/office/drawing/2014/main" id="{5DE99AA0-DE37-DB06-C022-EC56BE753E43}"/>
                </a:ext>
              </a:extLst>
            </p:cNvPr>
            <p:cNvSpPr/>
            <p:nvPr>
              <p:custDataLst>
                <p:tags r:id="rId242"/>
              </p:custDataLst>
            </p:nvPr>
          </p:nvSpPr>
          <p:spPr>
            <a:xfrm>
              <a:off x="3334318" y="1820726"/>
              <a:ext cx="218508" cy="119715"/>
            </a:xfrm>
            <a:custGeom>
              <a:avLst/>
              <a:gdLst/>
              <a:ahLst/>
              <a:cxnLst/>
              <a:rect l="0" t="0" r="0" b="0"/>
              <a:pathLst>
                <a:path w="218508" h="119715">
                  <a:moveTo>
                    <a:pt x="94682" y="36649"/>
                  </a:moveTo>
                  <a:lnTo>
                    <a:pt x="94682" y="36649"/>
                  </a:lnTo>
                  <a:lnTo>
                    <a:pt x="102883" y="28448"/>
                  </a:lnTo>
                  <a:lnTo>
                    <a:pt x="103814" y="22460"/>
                  </a:lnTo>
                  <a:lnTo>
                    <a:pt x="102887" y="20839"/>
                  </a:lnTo>
                  <a:lnTo>
                    <a:pt x="101210" y="19759"/>
                  </a:lnTo>
                  <a:lnTo>
                    <a:pt x="99034" y="19039"/>
                  </a:lnTo>
                  <a:lnTo>
                    <a:pt x="97584" y="17501"/>
                  </a:lnTo>
                  <a:lnTo>
                    <a:pt x="95971" y="12969"/>
                  </a:lnTo>
                  <a:lnTo>
                    <a:pt x="93425" y="11338"/>
                  </a:lnTo>
                  <a:lnTo>
                    <a:pt x="76952" y="5896"/>
                  </a:lnTo>
                  <a:lnTo>
                    <a:pt x="69869" y="1814"/>
                  </a:lnTo>
                  <a:lnTo>
                    <a:pt x="63192" y="0"/>
                  </a:lnTo>
                  <a:lnTo>
                    <a:pt x="59931" y="575"/>
                  </a:lnTo>
                  <a:lnTo>
                    <a:pt x="53484" y="4036"/>
                  </a:lnTo>
                  <a:lnTo>
                    <a:pt x="22544" y="33785"/>
                  </a:lnTo>
                  <a:lnTo>
                    <a:pt x="12395" y="52498"/>
                  </a:lnTo>
                  <a:lnTo>
                    <a:pt x="1348" y="97637"/>
                  </a:lnTo>
                  <a:lnTo>
                    <a:pt x="0" y="113398"/>
                  </a:lnTo>
                  <a:lnTo>
                    <a:pt x="869" y="116390"/>
                  </a:lnTo>
                  <a:lnTo>
                    <a:pt x="2507" y="118385"/>
                  </a:lnTo>
                  <a:lnTo>
                    <a:pt x="4657" y="119714"/>
                  </a:lnTo>
                  <a:lnTo>
                    <a:pt x="12690" y="118370"/>
                  </a:lnTo>
                  <a:lnTo>
                    <a:pt x="23316" y="113186"/>
                  </a:lnTo>
                  <a:lnTo>
                    <a:pt x="35095" y="103826"/>
                  </a:lnTo>
                  <a:lnTo>
                    <a:pt x="48569" y="81601"/>
                  </a:lnTo>
                  <a:lnTo>
                    <a:pt x="56373" y="38252"/>
                  </a:lnTo>
                  <a:lnTo>
                    <a:pt x="51464" y="47237"/>
                  </a:lnTo>
                  <a:lnTo>
                    <a:pt x="47444" y="84616"/>
                  </a:lnTo>
                  <a:lnTo>
                    <a:pt x="52228" y="101191"/>
                  </a:lnTo>
                  <a:lnTo>
                    <a:pt x="56854" y="105077"/>
                  </a:lnTo>
                  <a:lnTo>
                    <a:pt x="70462" y="109395"/>
                  </a:lnTo>
                  <a:lnTo>
                    <a:pt x="109588" y="112394"/>
                  </a:lnTo>
                  <a:lnTo>
                    <a:pt x="156070" y="112759"/>
                  </a:lnTo>
                  <a:lnTo>
                    <a:pt x="218507" y="1128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1187">
              <a:extLst>
                <a:ext uri="{FF2B5EF4-FFF2-40B4-BE49-F238E27FC236}">
                  <a16:creationId xmlns:a16="http://schemas.microsoft.com/office/drawing/2014/main" id="{87F52C62-5CC2-C27A-894E-77B2CC9AEB8A}"/>
                </a:ext>
              </a:extLst>
            </p:cNvPr>
            <p:cNvSpPr/>
            <p:nvPr>
              <p:custDataLst>
                <p:tags r:id="rId243"/>
              </p:custDataLst>
            </p:nvPr>
          </p:nvSpPr>
          <p:spPr>
            <a:xfrm>
              <a:off x="3134734" y="1811352"/>
              <a:ext cx="131368" cy="152564"/>
            </a:xfrm>
            <a:custGeom>
              <a:avLst/>
              <a:gdLst/>
              <a:ahLst/>
              <a:cxnLst/>
              <a:rect l="0" t="0" r="0" b="0"/>
              <a:pathLst>
                <a:path w="131368" h="152564">
                  <a:moveTo>
                    <a:pt x="8516" y="36498"/>
                  </a:moveTo>
                  <a:lnTo>
                    <a:pt x="8516" y="36498"/>
                  </a:lnTo>
                  <a:lnTo>
                    <a:pt x="17179" y="44102"/>
                  </a:lnTo>
                  <a:lnTo>
                    <a:pt x="31309" y="51686"/>
                  </a:lnTo>
                  <a:lnTo>
                    <a:pt x="43727" y="54404"/>
                  </a:lnTo>
                  <a:lnTo>
                    <a:pt x="61400" y="54151"/>
                  </a:lnTo>
                  <a:lnTo>
                    <a:pt x="98544" y="45817"/>
                  </a:lnTo>
                  <a:lnTo>
                    <a:pt x="121253" y="32878"/>
                  </a:lnTo>
                  <a:lnTo>
                    <a:pt x="124949" y="28793"/>
                  </a:lnTo>
                  <a:lnTo>
                    <a:pt x="131367" y="11089"/>
                  </a:lnTo>
                  <a:lnTo>
                    <a:pt x="129575" y="8975"/>
                  </a:lnTo>
                  <a:lnTo>
                    <a:pt x="121940" y="3805"/>
                  </a:lnTo>
                  <a:lnTo>
                    <a:pt x="105740" y="0"/>
                  </a:lnTo>
                  <a:lnTo>
                    <a:pt x="93707" y="1932"/>
                  </a:lnTo>
                  <a:lnTo>
                    <a:pt x="55875" y="15797"/>
                  </a:lnTo>
                  <a:lnTo>
                    <a:pt x="10480" y="53880"/>
                  </a:lnTo>
                  <a:lnTo>
                    <a:pt x="4097" y="68565"/>
                  </a:lnTo>
                  <a:lnTo>
                    <a:pt x="0" y="103863"/>
                  </a:lnTo>
                  <a:lnTo>
                    <a:pt x="4346" y="131952"/>
                  </a:lnTo>
                  <a:lnTo>
                    <a:pt x="12307" y="145244"/>
                  </a:lnTo>
                  <a:lnTo>
                    <a:pt x="17394" y="150271"/>
                  </a:lnTo>
                  <a:lnTo>
                    <a:pt x="23959" y="152563"/>
                  </a:lnTo>
                  <a:lnTo>
                    <a:pt x="66445" y="151240"/>
                  </a:lnTo>
                  <a:lnTo>
                    <a:pt x="96315" y="143281"/>
                  </a:lnTo>
                  <a:lnTo>
                    <a:pt x="122816" y="1317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1188">
              <a:extLst>
                <a:ext uri="{FF2B5EF4-FFF2-40B4-BE49-F238E27FC236}">
                  <a16:creationId xmlns:a16="http://schemas.microsoft.com/office/drawing/2014/main" id="{46E72A34-1DBD-3738-604C-7C2741141017}"/>
                </a:ext>
              </a:extLst>
            </p:cNvPr>
            <p:cNvSpPr/>
            <p:nvPr>
              <p:custDataLst>
                <p:tags r:id="rId244"/>
              </p:custDataLst>
            </p:nvPr>
          </p:nvSpPr>
          <p:spPr>
            <a:xfrm>
              <a:off x="2924175" y="1821303"/>
              <a:ext cx="171451" cy="138639"/>
            </a:xfrm>
            <a:custGeom>
              <a:avLst/>
              <a:gdLst/>
              <a:ahLst/>
              <a:cxnLst/>
              <a:rect l="0" t="0" r="0" b="0"/>
              <a:pathLst>
                <a:path w="171451" h="138639">
                  <a:moveTo>
                    <a:pt x="0" y="64647"/>
                  </a:moveTo>
                  <a:lnTo>
                    <a:pt x="0" y="64647"/>
                  </a:lnTo>
                  <a:lnTo>
                    <a:pt x="0" y="59591"/>
                  </a:lnTo>
                  <a:lnTo>
                    <a:pt x="25412" y="19523"/>
                  </a:lnTo>
                  <a:lnTo>
                    <a:pt x="26467" y="15514"/>
                  </a:lnTo>
                  <a:lnTo>
                    <a:pt x="33282" y="8238"/>
                  </a:lnTo>
                  <a:lnTo>
                    <a:pt x="42309" y="2535"/>
                  </a:lnTo>
                  <a:lnTo>
                    <a:pt x="49848" y="0"/>
                  </a:lnTo>
                  <a:lnTo>
                    <a:pt x="53341" y="382"/>
                  </a:lnTo>
                  <a:lnTo>
                    <a:pt x="60043" y="3629"/>
                  </a:lnTo>
                  <a:lnTo>
                    <a:pt x="92608" y="46930"/>
                  </a:lnTo>
                  <a:lnTo>
                    <a:pt x="99367" y="65239"/>
                  </a:lnTo>
                  <a:lnTo>
                    <a:pt x="101313" y="83960"/>
                  </a:lnTo>
                  <a:lnTo>
                    <a:pt x="96459" y="110234"/>
                  </a:lnTo>
                  <a:lnTo>
                    <a:pt x="85748" y="135877"/>
                  </a:lnTo>
                  <a:lnTo>
                    <a:pt x="83624" y="137534"/>
                  </a:lnTo>
                  <a:lnTo>
                    <a:pt x="81149" y="138638"/>
                  </a:lnTo>
                  <a:lnTo>
                    <a:pt x="77383" y="137258"/>
                  </a:lnTo>
                  <a:lnTo>
                    <a:pt x="67553" y="130080"/>
                  </a:lnTo>
                  <a:lnTo>
                    <a:pt x="55176" y="109082"/>
                  </a:lnTo>
                  <a:lnTo>
                    <a:pt x="53803" y="91804"/>
                  </a:lnTo>
                  <a:lnTo>
                    <a:pt x="57779" y="74600"/>
                  </a:lnTo>
                  <a:lnTo>
                    <a:pt x="66602" y="59898"/>
                  </a:lnTo>
                  <a:lnTo>
                    <a:pt x="93582" y="39721"/>
                  </a:lnTo>
                  <a:lnTo>
                    <a:pt x="133021" y="21545"/>
                  </a:lnTo>
                  <a:lnTo>
                    <a:pt x="171450" y="74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1189">
              <a:extLst>
                <a:ext uri="{FF2B5EF4-FFF2-40B4-BE49-F238E27FC236}">
                  <a16:creationId xmlns:a16="http://schemas.microsoft.com/office/drawing/2014/main" id="{E12A9CDC-8618-66D4-8BE4-F9D622FF31B3}"/>
                </a:ext>
              </a:extLst>
            </p:cNvPr>
            <p:cNvSpPr/>
            <p:nvPr>
              <p:custDataLst>
                <p:tags r:id="rId245"/>
              </p:custDataLst>
            </p:nvPr>
          </p:nvSpPr>
          <p:spPr>
            <a:xfrm>
              <a:off x="2668813" y="1781605"/>
              <a:ext cx="255363" cy="177549"/>
            </a:xfrm>
            <a:custGeom>
              <a:avLst/>
              <a:gdLst/>
              <a:ahLst/>
              <a:cxnLst/>
              <a:rect l="0" t="0" r="0" b="0"/>
              <a:pathLst>
                <a:path w="255363" h="177549">
                  <a:moveTo>
                    <a:pt x="141062" y="28145"/>
                  </a:moveTo>
                  <a:lnTo>
                    <a:pt x="141062" y="28145"/>
                  </a:lnTo>
                  <a:lnTo>
                    <a:pt x="141062" y="19944"/>
                  </a:lnTo>
                  <a:lnTo>
                    <a:pt x="126873" y="4465"/>
                  </a:lnTo>
                  <a:lnTo>
                    <a:pt x="118528" y="1746"/>
                  </a:lnTo>
                  <a:lnTo>
                    <a:pt x="100980" y="0"/>
                  </a:lnTo>
                  <a:lnTo>
                    <a:pt x="75446" y="4754"/>
                  </a:lnTo>
                  <a:lnTo>
                    <a:pt x="51182" y="17922"/>
                  </a:lnTo>
                  <a:lnTo>
                    <a:pt x="17526" y="50343"/>
                  </a:lnTo>
                  <a:lnTo>
                    <a:pt x="6782" y="66586"/>
                  </a:lnTo>
                  <a:lnTo>
                    <a:pt x="2007" y="80861"/>
                  </a:lnTo>
                  <a:lnTo>
                    <a:pt x="0" y="120363"/>
                  </a:lnTo>
                  <a:lnTo>
                    <a:pt x="3579" y="136511"/>
                  </a:lnTo>
                  <a:lnTo>
                    <a:pt x="11520" y="147922"/>
                  </a:lnTo>
                  <a:lnTo>
                    <a:pt x="16600" y="152446"/>
                  </a:lnTo>
                  <a:lnTo>
                    <a:pt x="27890" y="157473"/>
                  </a:lnTo>
                  <a:lnTo>
                    <a:pt x="33864" y="158814"/>
                  </a:lnTo>
                  <a:lnTo>
                    <a:pt x="46146" y="157481"/>
                  </a:lnTo>
                  <a:lnTo>
                    <a:pt x="57602" y="153361"/>
                  </a:lnTo>
                  <a:lnTo>
                    <a:pt x="76402" y="139271"/>
                  </a:lnTo>
                  <a:lnTo>
                    <a:pt x="91212" y="122454"/>
                  </a:lnTo>
                  <a:lnTo>
                    <a:pt x="105697" y="92753"/>
                  </a:lnTo>
                  <a:lnTo>
                    <a:pt x="118635" y="46387"/>
                  </a:lnTo>
                  <a:lnTo>
                    <a:pt x="121568" y="38818"/>
                  </a:lnTo>
                  <a:lnTo>
                    <a:pt x="121880" y="43067"/>
                  </a:lnTo>
                  <a:lnTo>
                    <a:pt x="114456" y="85274"/>
                  </a:lnTo>
                  <a:lnTo>
                    <a:pt x="112876" y="123391"/>
                  </a:lnTo>
                  <a:lnTo>
                    <a:pt x="113622" y="159377"/>
                  </a:lnTo>
                  <a:lnTo>
                    <a:pt x="117578" y="170431"/>
                  </a:lnTo>
                  <a:lnTo>
                    <a:pt x="121172" y="173803"/>
                  </a:lnTo>
                  <a:lnTo>
                    <a:pt x="130811" y="177548"/>
                  </a:lnTo>
                  <a:lnTo>
                    <a:pt x="158251" y="174601"/>
                  </a:lnTo>
                  <a:lnTo>
                    <a:pt x="202775" y="158308"/>
                  </a:lnTo>
                  <a:lnTo>
                    <a:pt x="255362" y="1329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SMARTInkShape-Group224">
            <a:extLst>
              <a:ext uri="{FF2B5EF4-FFF2-40B4-BE49-F238E27FC236}">
                <a16:creationId xmlns:a16="http://schemas.microsoft.com/office/drawing/2014/main" id="{698DF90E-AEAE-9104-7589-18CAD0A22CFE}"/>
              </a:ext>
            </a:extLst>
          </p:cNvPr>
          <p:cNvGrpSpPr/>
          <p:nvPr/>
        </p:nvGrpSpPr>
        <p:grpSpPr>
          <a:xfrm>
            <a:off x="3972468" y="1714500"/>
            <a:ext cx="932908" cy="270317"/>
            <a:chOff x="3972468" y="1714500"/>
            <a:chExt cx="932908" cy="270317"/>
          </a:xfrm>
        </p:grpSpPr>
        <p:sp>
          <p:nvSpPr>
            <p:cNvPr id="17" name="SMARTInkShape-1190">
              <a:extLst>
                <a:ext uri="{FF2B5EF4-FFF2-40B4-BE49-F238E27FC236}">
                  <a16:creationId xmlns:a16="http://schemas.microsoft.com/office/drawing/2014/main" id="{94E54F76-8149-75E5-869B-D8F9607514CE}"/>
                </a:ext>
              </a:extLst>
            </p:cNvPr>
            <p:cNvSpPr/>
            <p:nvPr>
              <p:custDataLst>
                <p:tags r:id="rId237"/>
              </p:custDataLst>
            </p:nvPr>
          </p:nvSpPr>
          <p:spPr>
            <a:xfrm>
              <a:off x="4667250" y="1802057"/>
              <a:ext cx="238126" cy="150778"/>
            </a:xfrm>
            <a:custGeom>
              <a:avLst/>
              <a:gdLst/>
              <a:ahLst/>
              <a:cxnLst/>
              <a:rect l="0" t="0" r="0" b="0"/>
              <a:pathLst>
                <a:path w="238126" h="150778">
                  <a:moveTo>
                    <a:pt x="0" y="26743"/>
                  </a:moveTo>
                  <a:lnTo>
                    <a:pt x="0" y="26743"/>
                  </a:lnTo>
                  <a:lnTo>
                    <a:pt x="5057" y="21687"/>
                  </a:lnTo>
                  <a:lnTo>
                    <a:pt x="43853" y="2291"/>
                  </a:lnTo>
                  <a:lnTo>
                    <a:pt x="55121" y="0"/>
                  </a:lnTo>
                  <a:lnTo>
                    <a:pt x="60030" y="1506"/>
                  </a:lnTo>
                  <a:lnTo>
                    <a:pt x="83975" y="24844"/>
                  </a:lnTo>
                  <a:lnTo>
                    <a:pt x="90239" y="34013"/>
                  </a:lnTo>
                  <a:lnTo>
                    <a:pt x="91909" y="37940"/>
                  </a:lnTo>
                  <a:lnTo>
                    <a:pt x="94810" y="83381"/>
                  </a:lnTo>
                  <a:lnTo>
                    <a:pt x="95163" y="121892"/>
                  </a:lnTo>
                  <a:lnTo>
                    <a:pt x="89567" y="138176"/>
                  </a:lnTo>
                  <a:lnTo>
                    <a:pt x="85111" y="145482"/>
                  </a:lnTo>
                  <a:lnTo>
                    <a:pt x="81083" y="149294"/>
                  </a:lnTo>
                  <a:lnTo>
                    <a:pt x="77338" y="150777"/>
                  </a:lnTo>
                  <a:lnTo>
                    <a:pt x="73783" y="150707"/>
                  </a:lnTo>
                  <a:lnTo>
                    <a:pt x="70357" y="148544"/>
                  </a:lnTo>
                  <a:lnTo>
                    <a:pt x="63725" y="140496"/>
                  </a:lnTo>
                  <a:lnTo>
                    <a:pt x="62894" y="127042"/>
                  </a:lnTo>
                  <a:lnTo>
                    <a:pt x="71199" y="98795"/>
                  </a:lnTo>
                  <a:lnTo>
                    <a:pt x="87066" y="69258"/>
                  </a:lnTo>
                  <a:lnTo>
                    <a:pt x="92969" y="61436"/>
                  </a:lnTo>
                  <a:lnTo>
                    <a:pt x="110816" y="49924"/>
                  </a:lnTo>
                  <a:lnTo>
                    <a:pt x="149433" y="31520"/>
                  </a:lnTo>
                  <a:lnTo>
                    <a:pt x="192422" y="27687"/>
                  </a:lnTo>
                  <a:lnTo>
                    <a:pt x="238125" y="267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1191">
              <a:extLst>
                <a:ext uri="{FF2B5EF4-FFF2-40B4-BE49-F238E27FC236}">
                  <a16:creationId xmlns:a16="http://schemas.microsoft.com/office/drawing/2014/main" id="{6418889B-7793-151B-D9DA-BD57F0A0C276}"/>
                </a:ext>
              </a:extLst>
            </p:cNvPr>
            <p:cNvSpPr/>
            <p:nvPr>
              <p:custDataLst>
                <p:tags r:id="rId238"/>
              </p:custDataLst>
            </p:nvPr>
          </p:nvSpPr>
          <p:spPr>
            <a:xfrm>
              <a:off x="4505495" y="1812138"/>
              <a:ext cx="133181" cy="150013"/>
            </a:xfrm>
            <a:custGeom>
              <a:avLst/>
              <a:gdLst/>
              <a:ahLst/>
              <a:cxnLst/>
              <a:rect l="0" t="0" r="0" b="0"/>
              <a:pathLst>
                <a:path w="133181" h="150013">
                  <a:moveTo>
                    <a:pt x="18880" y="54762"/>
                  </a:moveTo>
                  <a:lnTo>
                    <a:pt x="18880" y="54762"/>
                  </a:lnTo>
                  <a:lnTo>
                    <a:pt x="35127" y="69950"/>
                  </a:lnTo>
                  <a:lnTo>
                    <a:pt x="41270" y="72096"/>
                  </a:lnTo>
                  <a:lnTo>
                    <a:pt x="50351" y="70227"/>
                  </a:lnTo>
                  <a:lnTo>
                    <a:pt x="78528" y="57465"/>
                  </a:lnTo>
                  <a:lnTo>
                    <a:pt x="87018" y="51377"/>
                  </a:lnTo>
                  <a:lnTo>
                    <a:pt x="91497" y="42321"/>
                  </a:lnTo>
                  <a:lnTo>
                    <a:pt x="100096" y="14161"/>
                  </a:lnTo>
                  <a:lnTo>
                    <a:pt x="98015" y="5673"/>
                  </a:lnTo>
                  <a:lnTo>
                    <a:pt x="94920" y="2986"/>
                  </a:lnTo>
                  <a:lnTo>
                    <a:pt x="85837" y="0"/>
                  </a:lnTo>
                  <a:lnTo>
                    <a:pt x="71922" y="4318"/>
                  </a:lnTo>
                  <a:lnTo>
                    <a:pt x="42175" y="24337"/>
                  </a:lnTo>
                  <a:lnTo>
                    <a:pt x="27429" y="37398"/>
                  </a:lnTo>
                  <a:lnTo>
                    <a:pt x="4192" y="79368"/>
                  </a:lnTo>
                  <a:lnTo>
                    <a:pt x="213" y="108750"/>
                  </a:lnTo>
                  <a:lnTo>
                    <a:pt x="0" y="119679"/>
                  </a:lnTo>
                  <a:lnTo>
                    <a:pt x="2060" y="124498"/>
                  </a:lnTo>
                  <a:lnTo>
                    <a:pt x="9993" y="132675"/>
                  </a:lnTo>
                  <a:lnTo>
                    <a:pt x="26360" y="143229"/>
                  </a:lnTo>
                  <a:lnTo>
                    <a:pt x="71550" y="148672"/>
                  </a:lnTo>
                  <a:lnTo>
                    <a:pt x="118008" y="149835"/>
                  </a:lnTo>
                  <a:lnTo>
                    <a:pt x="133180" y="1500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1192">
              <a:extLst>
                <a:ext uri="{FF2B5EF4-FFF2-40B4-BE49-F238E27FC236}">
                  <a16:creationId xmlns:a16="http://schemas.microsoft.com/office/drawing/2014/main" id="{B9C49EB4-B1B5-73D5-E4F3-345163EB1588}"/>
                </a:ext>
              </a:extLst>
            </p:cNvPr>
            <p:cNvSpPr/>
            <p:nvPr>
              <p:custDataLst>
                <p:tags r:id="rId239"/>
              </p:custDataLst>
            </p:nvPr>
          </p:nvSpPr>
          <p:spPr>
            <a:xfrm>
              <a:off x="4391708" y="1714500"/>
              <a:ext cx="104093" cy="264233"/>
            </a:xfrm>
            <a:custGeom>
              <a:avLst/>
              <a:gdLst/>
              <a:ahLst/>
              <a:cxnLst/>
              <a:rect l="0" t="0" r="0" b="0"/>
              <a:pathLst>
                <a:path w="104093" h="264233">
                  <a:moveTo>
                    <a:pt x="75517" y="190500"/>
                  </a:moveTo>
                  <a:lnTo>
                    <a:pt x="75517" y="190500"/>
                  </a:lnTo>
                  <a:lnTo>
                    <a:pt x="75517" y="168110"/>
                  </a:lnTo>
                  <a:lnTo>
                    <a:pt x="74459" y="166048"/>
                  </a:lnTo>
                  <a:lnTo>
                    <a:pt x="72695" y="164674"/>
                  </a:lnTo>
                  <a:lnTo>
                    <a:pt x="67913" y="162088"/>
                  </a:lnTo>
                  <a:lnTo>
                    <a:pt x="62260" y="157412"/>
                  </a:lnTo>
                  <a:lnTo>
                    <a:pt x="58212" y="156800"/>
                  </a:lnTo>
                  <a:lnTo>
                    <a:pt x="48070" y="158941"/>
                  </a:lnTo>
                  <a:lnTo>
                    <a:pt x="35518" y="166098"/>
                  </a:lnTo>
                  <a:lnTo>
                    <a:pt x="20038" y="179977"/>
                  </a:lnTo>
                  <a:lnTo>
                    <a:pt x="7103" y="202552"/>
                  </a:lnTo>
                  <a:lnTo>
                    <a:pt x="855" y="231020"/>
                  </a:lnTo>
                  <a:lnTo>
                    <a:pt x="0" y="244140"/>
                  </a:lnTo>
                  <a:lnTo>
                    <a:pt x="1889" y="249543"/>
                  </a:lnTo>
                  <a:lnTo>
                    <a:pt x="9633" y="258369"/>
                  </a:lnTo>
                  <a:lnTo>
                    <a:pt x="20130" y="262997"/>
                  </a:lnTo>
                  <a:lnTo>
                    <a:pt x="25892" y="264232"/>
                  </a:lnTo>
                  <a:lnTo>
                    <a:pt x="30793" y="262938"/>
                  </a:lnTo>
                  <a:lnTo>
                    <a:pt x="39059" y="255856"/>
                  </a:lnTo>
                  <a:lnTo>
                    <a:pt x="49662" y="234912"/>
                  </a:lnTo>
                  <a:lnTo>
                    <a:pt x="59507" y="193429"/>
                  </a:lnTo>
                  <a:lnTo>
                    <a:pt x="64071" y="151033"/>
                  </a:lnTo>
                  <a:lnTo>
                    <a:pt x="70479" y="111661"/>
                  </a:lnTo>
                  <a:lnTo>
                    <a:pt x="75581" y="66977"/>
                  </a:lnTo>
                  <a:lnTo>
                    <a:pt x="85682" y="24127"/>
                  </a:lnTo>
                  <a:lnTo>
                    <a:pt x="91676" y="10723"/>
                  </a:lnTo>
                  <a:lnTo>
                    <a:pt x="10409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1193">
              <a:extLst>
                <a:ext uri="{FF2B5EF4-FFF2-40B4-BE49-F238E27FC236}">
                  <a16:creationId xmlns:a16="http://schemas.microsoft.com/office/drawing/2014/main" id="{E1630D57-AB22-90B4-1E9A-2A38B8DCFBD5}"/>
                </a:ext>
              </a:extLst>
            </p:cNvPr>
            <p:cNvSpPr/>
            <p:nvPr>
              <p:custDataLst>
                <p:tags r:id="rId240"/>
              </p:custDataLst>
            </p:nvPr>
          </p:nvSpPr>
          <p:spPr>
            <a:xfrm>
              <a:off x="4133850" y="1859358"/>
              <a:ext cx="151306" cy="121843"/>
            </a:xfrm>
            <a:custGeom>
              <a:avLst/>
              <a:gdLst/>
              <a:ahLst/>
              <a:cxnLst/>
              <a:rect l="0" t="0" r="0" b="0"/>
              <a:pathLst>
                <a:path w="151306" h="121843">
                  <a:moveTo>
                    <a:pt x="0" y="45642"/>
                  </a:moveTo>
                  <a:lnTo>
                    <a:pt x="0" y="45642"/>
                  </a:lnTo>
                  <a:lnTo>
                    <a:pt x="21734" y="22849"/>
                  </a:lnTo>
                  <a:lnTo>
                    <a:pt x="32731" y="4711"/>
                  </a:lnTo>
                  <a:lnTo>
                    <a:pt x="38536" y="992"/>
                  </a:lnTo>
                  <a:lnTo>
                    <a:pt x="41566" y="0"/>
                  </a:lnTo>
                  <a:lnTo>
                    <a:pt x="44644" y="397"/>
                  </a:lnTo>
                  <a:lnTo>
                    <a:pt x="50886" y="3661"/>
                  </a:lnTo>
                  <a:lnTo>
                    <a:pt x="52974" y="6013"/>
                  </a:lnTo>
                  <a:lnTo>
                    <a:pt x="55294" y="11449"/>
                  </a:lnTo>
                  <a:lnTo>
                    <a:pt x="57041" y="55777"/>
                  </a:lnTo>
                  <a:lnTo>
                    <a:pt x="57146" y="90728"/>
                  </a:lnTo>
                  <a:lnTo>
                    <a:pt x="57148" y="87458"/>
                  </a:lnTo>
                  <a:lnTo>
                    <a:pt x="59972" y="82571"/>
                  </a:lnTo>
                  <a:lnTo>
                    <a:pt x="97149" y="35570"/>
                  </a:lnTo>
                  <a:lnTo>
                    <a:pt x="139244" y="1291"/>
                  </a:lnTo>
                  <a:lnTo>
                    <a:pt x="141513" y="1258"/>
                  </a:lnTo>
                  <a:lnTo>
                    <a:pt x="146856" y="4044"/>
                  </a:lnTo>
                  <a:lnTo>
                    <a:pt x="148704" y="7326"/>
                  </a:lnTo>
                  <a:lnTo>
                    <a:pt x="151305" y="23118"/>
                  </a:lnTo>
                  <a:lnTo>
                    <a:pt x="151246" y="68202"/>
                  </a:lnTo>
                  <a:lnTo>
                    <a:pt x="142875" y="1218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1194">
              <a:extLst>
                <a:ext uri="{FF2B5EF4-FFF2-40B4-BE49-F238E27FC236}">
                  <a16:creationId xmlns:a16="http://schemas.microsoft.com/office/drawing/2014/main" id="{30A75B2C-A6FA-8DAC-76DD-391F63EB7BB9}"/>
                </a:ext>
              </a:extLst>
            </p:cNvPr>
            <p:cNvSpPr/>
            <p:nvPr>
              <p:custDataLst>
                <p:tags r:id="rId241"/>
              </p:custDataLst>
            </p:nvPr>
          </p:nvSpPr>
          <p:spPr>
            <a:xfrm>
              <a:off x="3972468" y="1819394"/>
              <a:ext cx="113758" cy="165423"/>
            </a:xfrm>
            <a:custGeom>
              <a:avLst/>
              <a:gdLst/>
              <a:ahLst/>
              <a:cxnLst/>
              <a:rect l="0" t="0" r="0" b="0"/>
              <a:pathLst>
                <a:path w="113758" h="165423">
                  <a:moveTo>
                    <a:pt x="28032" y="18931"/>
                  </a:moveTo>
                  <a:lnTo>
                    <a:pt x="28032" y="18931"/>
                  </a:lnTo>
                  <a:lnTo>
                    <a:pt x="28032" y="0"/>
                  </a:lnTo>
                  <a:lnTo>
                    <a:pt x="8734" y="41303"/>
                  </a:lnTo>
                  <a:lnTo>
                    <a:pt x="1289" y="71681"/>
                  </a:lnTo>
                  <a:lnTo>
                    <a:pt x="0" y="96650"/>
                  </a:lnTo>
                  <a:lnTo>
                    <a:pt x="5343" y="112034"/>
                  </a:lnTo>
                  <a:lnTo>
                    <a:pt x="39195" y="153449"/>
                  </a:lnTo>
                  <a:lnTo>
                    <a:pt x="59915" y="164386"/>
                  </a:lnTo>
                  <a:lnTo>
                    <a:pt x="74305" y="165422"/>
                  </a:lnTo>
                  <a:lnTo>
                    <a:pt x="100790" y="157464"/>
                  </a:lnTo>
                  <a:lnTo>
                    <a:pt x="105112" y="150444"/>
                  </a:lnTo>
                  <a:lnTo>
                    <a:pt x="111196" y="115283"/>
                  </a:lnTo>
                  <a:lnTo>
                    <a:pt x="112998" y="74526"/>
                  </a:lnTo>
                  <a:lnTo>
                    <a:pt x="113757" y="284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SMARTInkShape-Group225">
            <a:extLst>
              <a:ext uri="{FF2B5EF4-FFF2-40B4-BE49-F238E27FC236}">
                <a16:creationId xmlns:a16="http://schemas.microsoft.com/office/drawing/2014/main" id="{73571325-458F-7675-C25B-6AB97195E73E}"/>
              </a:ext>
            </a:extLst>
          </p:cNvPr>
          <p:cNvGrpSpPr/>
          <p:nvPr/>
        </p:nvGrpSpPr>
        <p:grpSpPr>
          <a:xfrm>
            <a:off x="5248275" y="1666875"/>
            <a:ext cx="1304926" cy="276226"/>
            <a:chOff x="5248275" y="1666875"/>
            <a:chExt cx="1304926" cy="276226"/>
          </a:xfrm>
        </p:grpSpPr>
        <p:sp>
          <p:nvSpPr>
            <p:cNvPr id="23" name="SMARTInkShape-1195">
              <a:extLst>
                <a:ext uri="{FF2B5EF4-FFF2-40B4-BE49-F238E27FC236}">
                  <a16:creationId xmlns:a16="http://schemas.microsoft.com/office/drawing/2014/main" id="{1F000B52-4529-395C-9E76-892CF03AD121}"/>
                </a:ext>
              </a:extLst>
            </p:cNvPr>
            <p:cNvSpPr/>
            <p:nvPr>
              <p:custDataLst>
                <p:tags r:id="rId231"/>
              </p:custDataLst>
            </p:nvPr>
          </p:nvSpPr>
          <p:spPr>
            <a:xfrm>
              <a:off x="6519483" y="1666875"/>
              <a:ext cx="33718" cy="247651"/>
            </a:xfrm>
            <a:custGeom>
              <a:avLst/>
              <a:gdLst/>
              <a:ahLst/>
              <a:cxnLst/>
              <a:rect l="0" t="0" r="0" b="0"/>
              <a:pathLst>
                <a:path w="33718" h="247651">
                  <a:moveTo>
                    <a:pt x="33717" y="0"/>
                  </a:moveTo>
                  <a:lnTo>
                    <a:pt x="33717" y="0"/>
                  </a:lnTo>
                  <a:lnTo>
                    <a:pt x="28661" y="5056"/>
                  </a:lnTo>
                  <a:lnTo>
                    <a:pt x="21959" y="50381"/>
                  </a:lnTo>
                  <a:lnTo>
                    <a:pt x="14006" y="86542"/>
                  </a:lnTo>
                  <a:lnTo>
                    <a:pt x="6893" y="126573"/>
                  </a:lnTo>
                  <a:lnTo>
                    <a:pt x="0" y="169014"/>
                  </a:lnTo>
                  <a:lnTo>
                    <a:pt x="4256" y="213698"/>
                  </a:lnTo>
                  <a:lnTo>
                    <a:pt x="4879" y="229241"/>
                  </a:lnTo>
                  <a:lnTo>
                    <a:pt x="7848" y="236999"/>
                  </a:lnTo>
                  <a:lnTo>
                    <a:pt x="10121" y="240549"/>
                  </a:lnTo>
                  <a:lnTo>
                    <a:pt x="13753" y="242916"/>
                  </a:lnTo>
                  <a:lnTo>
                    <a:pt x="33717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1196">
              <a:extLst>
                <a:ext uri="{FF2B5EF4-FFF2-40B4-BE49-F238E27FC236}">
                  <a16:creationId xmlns:a16="http://schemas.microsoft.com/office/drawing/2014/main" id="{86EC0E53-3D8A-90A7-F26D-17EB3998D43E}"/>
                </a:ext>
              </a:extLst>
            </p:cNvPr>
            <p:cNvSpPr/>
            <p:nvPr>
              <p:custDataLst>
                <p:tags r:id="rId232"/>
              </p:custDataLst>
            </p:nvPr>
          </p:nvSpPr>
          <p:spPr>
            <a:xfrm>
              <a:off x="6282676" y="1809796"/>
              <a:ext cx="175275" cy="110446"/>
            </a:xfrm>
            <a:custGeom>
              <a:avLst/>
              <a:gdLst/>
              <a:ahLst/>
              <a:cxnLst/>
              <a:rect l="0" t="0" r="0" b="0"/>
              <a:pathLst>
                <a:path w="175275" h="110446">
                  <a:moveTo>
                    <a:pt x="89549" y="38054"/>
                  </a:moveTo>
                  <a:lnTo>
                    <a:pt x="89549" y="38054"/>
                  </a:lnTo>
                  <a:lnTo>
                    <a:pt x="89549" y="29853"/>
                  </a:lnTo>
                  <a:lnTo>
                    <a:pt x="97750" y="20444"/>
                  </a:lnTo>
                  <a:lnTo>
                    <a:pt x="97133" y="18906"/>
                  </a:lnTo>
                  <a:lnTo>
                    <a:pt x="92266" y="11684"/>
                  </a:lnTo>
                  <a:lnTo>
                    <a:pt x="89907" y="1708"/>
                  </a:lnTo>
                  <a:lnTo>
                    <a:pt x="88729" y="1123"/>
                  </a:lnTo>
                  <a:lnTo>
                    <a:pt x="62112" y="0"/>
                  </a:lnTo>
                  <a:lnTo>
                    <a:pt x="53366" y="2796"/>
                  </a:lnTo>
                  <a:lnTo>
                    <a:pt x="49552" y="5024"/>
                  </a:lnTo>
                  <a:lnTo>
                    <a:pt x="13987" y="49298"/>
                  </a:lnTo>
                  <a:lnTo>
                    <a:pt x="775" y="78375"/>
                  </a:lnTo>
                  <a:lnTo>
                    <a:pt x="0" y="93369"/>
                  </a:lnTo>
                  <a:lnTo>
                    <a:pt x="3183" y="104972"/>
                  </a:lnTo>
                  <a:lnTo>
                    <a:pt x="5513" y="108066"/>
                  </a:lnTo>
                  <a:lnTo>
                    <a:pt x="8125" y="110128"/>
                  </a:lnTo>
                  <a:lnTo>
                    <a:pt x="11983" y="110445"/>
                  </a:lnTo>
                  <a:lnTo>
                    <a:pt x="21914" y="107975"/>
                  </a:lnTo>
                  <a:lnTo>
                    <a:pt x="39405" y="95578"/>
                  </a:lnTo>
                  <a:lnTo>
                    <a:pt x="70585" y="55899"/>
                  </a:lnTo>
                  <a:lnTo>
                    <a:pt x="81121" y="38577"/>
                  </a:lnTo>
                  <a:lnTo>
                    <a:pt x="97421" y="2537"/>
                  </a:lnTo>
                  <a:lnTo>
                    <a:pt x="97972" y="2734"/>
                  </a:lnTo>
                  <a:lnTo>
                    <a:pt x="98929" y="8382"/>
                  </a:lnTo>
                  <a:lnTo>
                    <a:pt x="100130" y="54555"/>
                  </a:lnTo>
                  <a:lnTo>
                    <a:pt x="104130" y="65143"/>
                  </a:lnTo>
                  <a:lnTo>
                    <a:pt x="112257" y="74083"/>
                  </a:lnTo>
                  <a:lnTo>
                    <a:pt x="134722" y="88445"/>
                  </a:lnTo>
                  <a:lnTo>
                    <a:pt x="175274" y="9520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Shape-1197">
              <a:extLst>
                <a:ext uri="{FF2B5EF4-FFF2-40B4-BE49-F238E27FC236}">
                  <a16:creationId xmlns:a16="http://schemas.microsoft.com/office/drawing/2014/main" id="{C486A481-5F62-0CCD-810E-60474B9C7E86}"/>
                </a:ext>
              </a:extLst>
            </p:cNvPr>
            <p:cNvSpPr/>
            <p:nvPr>
              <p:custDataLst>
                <p:tags r:id="rId233"/>
              </p:custDataLst>
            </p:nvPr>
          </p:nvSpPr>
          <p:spPr>
            <a:xfrm>
              <a:off x="5953125" y="1810853"/>
              <a:ext cx="257176" cy="103673"/>
            </a:xfrm>
            <a:custGeom>
              <a:avLst/>
              <a:gdLst/>
              <a:ahLst/>
              <a:cxnLst/>
              <a:rect l="0" t="0" r="0" b="0"/>
              <a:pathLst>
                <a:path w="257176" h="103673">
                  <a:moveTo>
                    <a:pt x="0" y="27472"/>
                  </a:moveTo>
                  <a:lnTo>
                    <a:pt x="0" y="27472"/>
                  </a:lnTo>
                  <a:lnTo>
                    <a:pt x="0" y="22416"/>
                  </a:lnTo>
                  <a:lnTo>
                    <a:pt x="5645" y="17111"/>
                  </a:lnTo>
                  <a:lnTo>
                    <a:pt x="28234" y="1646"/>
                  </a:lnTo>
                  <a:lnTo>
                    <a:pt x="31522" y="729"/>
                  </a:lnTo>
                  <a:lnTo>
                    <a:pt x="34773" y="1177"/>
                  </a:lnTo>
                  <a:lnTo>
                    <a:pt x="41207" y="4496"/>
                  </a:lnTo>
                  <a:lnTo>
                    <a:pt x="43347" y="7922"/>
                  </a:lnTo>
                  <a:lnTo>
                    <a:pt x="49602" y="25805"/>
                  </a:lnTo>
                  <a:lnTo>
                    <a:pt x="52118" y="29536"/>
                  </a:lnTo>
                  <a:lnTo>
                    <a:pt x="52737" y="34139"/>
                  </a:lnTo>
                  <a:lnTo>
                    <a:pt x="48017" y="80018"/>
                  </a:lnTo>
                  <a:lnTo>
                    <a:pt x="47648" y="93320"/>
                  </a:lnTo>
                  <a:lnTo>
                    <a:pt x="47632" y="88846"/>
                  </a:lnTo>
                  <a:lnTo>
                    <a:pt x="50451" y="83677"/>
                  </a:lnTo>
                  <a:lnTo>
                    <a:pt x="89382" y="43997"/>
                  </a:lnTo>
                  <a:lnTo>
                    <a:pt x="120496" y="22516"/>
                  </a:lnTo>
                  <a:lnTo>
                    <a:pt x="131517" y="19978"/>
                  </a:lnTo>
                  <a:lnTo>
                    <a:pt x="135303" y="20359"/>
                  </a:lnTo>
                  <a:lnTo>
                    <a:pt x="137827" y="21672"/>
                  </a:lnTo>
                  <a:lnTo>
                    <a:pt x="146935" y="31383"/>
                  </a:lnTo>
                  <a:lnTo>
                    <a:pt x="147698" y="35371"/>
                  </a:lnTo>
                  <a:lnTo>
                    <a:pt x="143251" y="80090"/>
                  </a:lnTo>
                  <a:lnTo>
                    <a:pt x="142949" y="91370"/>
                  </a:lnTo>
                  <a:lnTo>
                    <a:pt x="143983" y="92296"/>
                  </a:lnTo>
                  <a:lnTo>
                    <a:pt x="147953" y="93324"/>
                  </a:lnTo>
                  <a:lnTo>
                    <a:pt x="149436" y="92540"/>
                  </a:lnTo>
                  <a:lnTo>
                    <a:pt x="150423" y="90959"/>
                  </a:lnTo>
                  <a:lnTo>
                    <a:pt x="151083" y="88847"/>
                  </a:lnTo>
                  <a:lnTo>
                    <a:pt x="194756" y="42317"/>
                  </a:lnTo>
                  <a:lnTo>
                    <a:pt x="234404" y="2620"/>
                  </a:lnTo>
                  <a:lnTo>
                    <a:pt x="239294" y="552"/>
                  </a:lnTo>
                  <a:lnTo>
                    <a:pt x="242079" y="0"/>
                  </a:lnTo>
                  <a:lnTo>
                    <a:pt x="243935" y="691"/>
                  </a:lnTo>
                  <a:lnTo>
                    <a:pt x="245174" y="2209"/>
                  </a:lnTo>
                  <a:lnTo>
                    <a:pt x="254972" y="28599"/>
                  </a:lnTo>
                  <a:lnTo>
                    <a:pt x="257045" y="71988"/>
                  </a:lnTo>
                  <a:lnTo>
                    <a:pt x="257175" y="1036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1198">
              <a:extLst>
                <a:ext uri="{FF2B5EF4-FFF2-40B4-BE49-F238E27FC236}">
                  <a16:creationId xmlns:a16="http://schemas.microsoft.com/office/drawing/2014/main" id="{D76A1FB4-CFDE-97B0-0E9D-7758CED064F1}"/>
                </a:ext>
              </a:extLst>
            </p:cNvPr>
            <p:cNvSpPr/>
            <p:nvPr>
              <p:custDataLst>
                <p:tags r:id="rId234"/>
              </p:custDataLst>
            </p:nvPr>
          </p:nvSpPr>
          <p:spPr>
            <a:xfrm>
              <a:off x="5695950" y="1792994"/>
              <a:ext cx="257176" cy="136500"/>
            </a:xfrm>
            <a:custGeom>
              <a:avLst/>
              <a:gdLst/>
              <a:ahLst/>
              <a:cxnLst/>
              <a:rect l="0" t="0" r="0" b="0"/>
              <a:pathLst>
                <a:path w="257176" h="136500">
                  <a:moveTo>
                    <a:pt x="0" y="54856"/>
                  </a:moveTo>
                  <a:lnTo>
                    <a:pt x="0" y="54856"/>
                  </a:lnTo>
                  <a:lnTo>
                    <a:pt x="0" y="44743"/>
                  </a:lnTo>
                  <a:lnTo>
                    <a:pt x="2822" y="36956"/>
                  </a:lnTo>
                  <a:lnTo>
                    <a:pt x="30592" y="5447"/>
                  </a:lnTo>
                  <a:lnTo>
                    <a:pt x="37585" y="1146"/>
                  </a:lnTo>
                  <a:lnTo>
                    <a:pt x="40932" y="0"/>
                  </a:lnTo>
                  <a:lnTo>
                    <a:pt x="50295" y="1548"/>
                  </a:lnTo>
                  <a:lnTo>
                    <a:pt x="61511" y="6822"/>
                  </a:lnTo>
                  <a:lnTo>
                    <a:pt x="73552" y="16221"/>
                  </a:lnTo>
                  <a:lnTo>
                    <a:pt x="87175" y="38470"/>
                  </a:lnTo>
                  <a:lnTo>
                    <a:pt x="102743" y="83077"/>
                  </a:lnTo>
                  <a:lnTo>
                    <a:pt x="109861" y="112759"/>
                  </a:lnTo>
                  <a:lnTo>
                    <a:pt x="107741" y="126805"/>
                  </a:lnTo>
                  <a:lnTo>
                    <a:pt x="104635" y="131397"/>
                  </a:lnTo>
                  <a:lnTo>
                    <a:pt x="100449" y="134458"/>
                  </a:lnTo>
                  <a:lnTo>
                    <a:pt x="95540" y="136499"/>
                  </a:lnTo>
                  <a:lnTo>
                    <a:pt x="90152" y="135743"/>
                  </a:lnTo>
                  <a:lnTo>
                    <a:pt x="78520" y="129259"/>
                  </a:lnTo>
                  <a:lnTo>
                    <a:pt x="74572" y="124566"/>
                  </a:lnTo>
                  <a:lnTo>
                    <a:pt x="70185" y="113708"/>
                  </a:lnTo>
                  <a:lnTo>
                    <a:pt x="71057" y="101826"/>
                  </a:lnTo>
                  <a:lnTo>
                    <a:pt x="80321" y="80415"/>
                  </a:lnTo>
                  <a:lnTo>
                    <a:pt x="90731" y="65157"/>
                  </a:lnTo>
                  <a:lnTo>
                    <a:pt x="134765" y="32002"/>
                  </a:lnTo>
                  <a:lnTo>
                    <a:pt x="174552" y="9929"/>
                  </a:lnTo>
                  <a:lnTo>
                    <a:pt x="207693" y="120"/>
                  </a:lnTo>
                  <a:lnTo>
                    <a:pt x="257175" y="723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1199">
              <a:extLst>
                <a:ext uri="{FF2B5EF4-FFF2-40B4-BE49-F238E27FC236}">
                  <a16:creationId xmlns:a16="http://schemas.microsoft.com/office/drawing/2014/main" id="{23C92419-F71B-2E5C-5D94-E9CD7717E43C}"/>
                </a:ext>
              </a:extLst>
            </p:cNvPr>
            <p:cNvSpPr/>
            <p:nvPr>
              <p:custDataLst>
                <p:tags r:id="rId235"/>
              </p:custDataLst>
            </p:nvPr>
          </p:nvSpPr>
          <p:spPr>
            <a:xfrm>
              <a:off x="5544496" y="1790700"/>
              <a:ext cx="112588" cy="128973"/>
            </a:xfrm>
            <a:custGeom>
              <a:avLst/>
              <a:gdLst/>
              <a:ahLst/>
              <a:cxnLst/>
              <a:rect l="0" t="0" r="0" b="0"/>
              <a:pathLst>
                <a:path w="112588" h="128973">
                  <a:moveTo>
                    <a:pt x="46679" y="66675"/>
                  </a:moveTo>
                  <a:lnTo>
                    <a:pt x="46679" y="66675"/>
                  </a:lnTo>
                  <a:lnTo>
                    <a:pt x="46679" y="25385"/>
                  </a:lnTo>
                  <a:lnTo>
                    <a:pt x="43857" y="19044"/>
                  </a:lnTo>
                  <a:lnTo>
                    <a:pt x="41623" y="15871"/>
                  </a:lnTo>
                  <a:lnTo>
                    <a:pt x="36318" y="12345"/>
                  </a:lnTo>
                  <a:lnTo>
                    <a:pt x="33422" y="11405"/>
                  </a:lnTo>
                  <a:lnTo>
                    <a:pt x="30432" y="12895"/>
                  </a:lnTo>
                  <a:lnTo>
                    <a:pt x="9823" y="36205"/>
                  </a:lnTo>
                  <a:lnTo>
                    <a:pt x="3840" y="53838"/>
                  </a:lnTo>
                  <a:lnTo>
                    <a:pt x="0" y="94596"/>
                  </a:lnTo>
                  <a:lnTo>
                    <a:pt x="2859" y="103281"/>
                  </a:lnTo>
                  <a:lnTo>
                    <a:pt x="14504" y="118575"/>
                  </a:lnTo>
                  <a:lnTo>
                    <a:pt x="30262" y="126783"/>
                  </a:lnTo>
                  <a:lnTo>
                    <a:pt x="38909" y="128972"/>
                  </a:lnTo>
                  <a:lnTo>
                    <a:pt x="56984" y="125760"/>
                  </a:lnTo>
                  <a:lnTo>
                    <a:pt x="82188" y="112051"/>
                  </a:lnTo>
                  <a:lnTo>
                    <a:pt x="89402" y="106451"/>
                  </a:lnTo>
                  <a:lnTo>
                    <a:pt x="100240" y="88939"/>
                  </a:lnTo>
                  <a:lnTo>
                    <a:pt x="110763" y="53316"/>
                  </a:lnTo>
                  <a:lnTo>
                    <a:pt x="112587" y="32495"/>
                  </a:lnTo>
                  <a:lnTo>
                    <a:pt x="108070" y="12921"/>
                  </a:lnTo>
                  <a:lnTo>
                    <a:pt x="105598" y="8614"/>
                  </a:lnTo>
                  <a:lnTo>
                    <a:pt x="9430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Shape-1200">
              <a:extLst>
                <a:ext uri="{FF2B5EF4-FFF2-40B4-BE49-F238E27FC236}">
                  <a16:creationId xmlns:a16="http://schemas.microsoft.com/office/drawing/2014/main" id="{69812ED1-1632-9F3E-B838-F4F59565A7B0}"/>
                </a:ext>
              </a:extLst>
            </p:cNvPr>
            <p:cNvSpPr/>
            <p:nvPr>
              <p:custDataLst>
                <p:tags r:id="rId236"/>
              </p:custDataLst>
            </p:nvPr>
          </p:nvSpPr>
          <p:spPr>
            <a:xfrm>
              <a:off x="5248275" y="1786182"/>
              <a:ext cx="200026" cy="156919"/>
            </a:xfrm>
            <a:custGeom>
              <a:avLst/>
              <a:gdLst/>
              <a:ahLst/>
              <a:cxnLst/>
              <a:rect l="0" t="0" r="0" b="0"/>
              <a:pathLst>
                <a:path w="200026" h="156919">
                  <a:moveTo>
                    <a:pt x="0" y="52143"/>
                  </a:moveTo>
                  <a:lnTo>
                    <a:pt x="0" y="52143"/>
                  </a:lnTo>
                  <a:lnTo>
                    <a:pt x="0" y="47087"/>
                  </a:lnTo>
                  <a:lnTo>
                    <a:pt x="2822" y="41782"/>
                  </a:lnTo>
                  <a:lnTo>
                    <a:pt x="41703" y="916"/>
                  </a:lnTo>
                  <a:lnTo>
                    <a:pt x="43677" y="0"/>
                  </a:lnTo>
                  <a:lnTo>
                    <a:pt x="44993" y="448"/>
                  </a:lnTo>
                  <a:lnTo>
                    <a:pt x="60728" y="27650"/>
                  </a:lnTo>
                  <a:lnTo>
                    <a:pt x="64913" y="53352"/>
                  </a:lnTo>
                  <a:lnTo>
                    <a:pt x="58904" y="97105"/>
                  </a:lnTo>
                  <a:lnTo>
                    <a:pt x="54482" y="137634"/>
                  </a:lnTo>
                  <a:lnTo>
                    <a:pt x="48979" y="153109"/>
                  </a:lnTo>
                  <a:lnTo>
                    <a:pt x="48528" y="153320"/>
                  </a:lnTo>
                  <a:lnTo>
                    <a:pt x="48026" y="150733"/>
                  </a:lnTo>
                  <a:lnTo>
                    <a:pt x="52800" y="138270"/>
                  </a:lnTo>
                  <a:lnTo>
                    <a:pt x="80122" y="98567"/>
                  </a:lnTo>
                  <a:lnTo>
                    <a:pt x="123284" y="53043"/>
                  </a:lnTo>
                  <a:lnTo>
                    <a:pt x="167807" y="9229"/>
                  </a:lnTo>
                  <a:lnTo>
                    <a:pt x="174417" y="6612"/>
                  </a:lnTo>
                  <a:lnTo>
                    <a:pt x="176603" y="8031"/>
                  </a:lnTo>
                  <a:lnTo>
                    <a:pt x="185455" y="41330"/>
                  </a:lnTo>
                  <a:lnTo>
                    <a:pt x="189504" y="80464"/>
                  </a:lnTo>
                  <a:lnTo>
                    <a:pt x="190304" y="121590"/>
                  </a:lnTo>
                  <a:lnTo>
                    <a:pt x="191471" y="141217"/>
                  </a:lnTo>
                  <a:lnTo>
                    <a:pt x="200025" y="15691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SMARTInkShape-Group226">
            <a:extLst>
              <a:ext uri="{FF2B5EF4-FFF2-40B4-BE49-F238E27FC236}">
                <a16:creationId xmlns:a16="http://schemas.microsoft.com/office/drawing/2014/main" id="{8014F734-E0C2-BC5F-DCD1-F41B6D5148CC}"/>
              </a:ext>
            </a:extLst>
          </p:cNvPr>
          <p:cNvGrpSpPr/>
          <p:nvPr/>
        </p:nvGrpSpPr>
        <p:grpSpPr>
          <a:xfrm>
            <a:off x="6937537" y="1754880"/>
            <a:ext cx="920589" cy="153106"/>
            <a:chOff x="6937537" y="1754880"/>
            <a:chExt cx="920589" cy="153106"/>
          </a:xfrm>
        </p:grpSpPr>
        <p:sp>
          <p:nvSpPr>
            <p:cNvPr id="30" name="SMARTInkShape-1201">
              <a:extLst>
                <a:ext uri="{FF2B5EF4-FFF2-40B4-BE49-F238E27FC236}">
                  <a16:creationId xmlns:a16="http://schemas.microsoft.com/office/drawing/2014/main" id="{813F88E6-A488-461D-DAB7-85ED3B39BFBD}"/>
                </a:ext>
              </a:extLst>
            </p:cNvPr>
            <p:cNvSpPr/>
            <p:nvPr>
              <p:custDataLst>
                <p:tags r:id="rId226"/>
              </p:custDataLst>
            </p:nvPr>
          </p:nvSpPr>
          <p:spPr>
            <a:xfrm>
              <a:off x="7667316" y="1754880"/>
              <a:ext cx="190810" cy="137091"/>
            </a:xfrm>
            <a:custGeom>
              <a:avLst/>
              <a:gdLst/>
              <a:ahLst/>
              <a:cxnLst/>
              <a:rect l="0" t="0" r="0" b="0"/>
              <a:pathLst>
                <a:path w="190810" h="137091">
                  <a:moveTo>
                    <a:pt x="47934" y="64395"/>
                  </a:moveTo>
                  <a:lnTo>
                    <a:pt x="47934" y="64395"/>
                  </a:lnTo>
                  <a:lnTo>
                    <a:pt x="84513" y="64395"/>
                  </a:lnTo>
                  <a:lnTo>
                    <a:pt x="96294" y="58751"/>
                  </a:lnTo>
                  <a:lnTo>
                    <a:pt x="138783" y="28563"/>
                  </a:lnTo>
                  <a:lnTo>
                    <a:pt x="145815" y="18131"/>
                  </a:lnTo>
                  <a:lnTo>
                    <a:pt x="147054" y="13444"/>
                  </a:lnTo>
                  <a:lnTo>
                    <a:pt x="146823" y="9261"/>
                  </a:lnTo>
                  <a:lnTo>
                    <a:pt x="145609" y="5414"/>
                  </a:lnTo>
                  <a:lnTo>
                    <a:pt x="143743" y="2849"/>
                  </a:lnTo>
                  <a:lnTo>
                    <a:pt x="141440" y="1140"/>
                  </a:lnTo>
                  <a:lnTo>
                    <a:pt x="138846" y="0"/>
                  </a:lnTo>
                  <a:lnTo>
                    <a:pt x="106382" y="5775"/>
                  </a:lnTo>
                  <a:lnTo>
                    <a:pt x="84185" y="15158"/>
                  </a:lnTo>
                  <a:lnTo>
                    <a:pt x="43817" y="44507"/>
                  </a:lnTo>
                  <a:lnTo>
                    <a:pt x="11842" y="85788"/>
                  </a:lnTo>
                  <a:lnTo>
                    <a:pt x="1202" y="106711"/>
                  </a:lnTo>
                  <a:lnTo>
                    <a:pt x="0" y="119538"/>
                  </a:lnTo>
                  <a:lnTo>
                    <a:pt x="2994" y="128767"/>
                  </a:lnTo>
                  <a:lnTo>
                    <a:pt x="5274" y="132710"/>
                  </a:lnTo>
                  <a:lnTo>
                    <a:pt x="21919" y="137090"/>
                  </a:lnTo>
                  <a:lnTo>
                    <a:pt x="58217" y="136734"/>
                  </a:lnTo>
                  <a:lnTo>
                    <a:pt x="95784" y="132748"/>
                  </a:lnTo>
                  <a:lnTo>
                    <a:pt x="190809" y="13107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1202">
              <a:extLst>
                <a:ext uri="{FF2B5EF4-FFF2-40B4-BE49-F238E27FC236}">
                  <a16:creationId xmlns:a16="http://schemas.microsoft.com/office/drawing/2014/main" id="{771D2C30-CCBC-3D46-FA00-3613EEBD144E}"/>
                </a:ext>
              </a:extLst>
            </p:cNvPr>
            <p:cNvSpPr/>
            <p:nvPr>
              <p:custDataLst>
                <p:tags r:id="rId227"/>
              </p:custDataLst>
            </p:nvPr>
          </p:nvSpPr>
          <p:spPr>
            <a:xfrm>
              <a:off x="7562850" y="1781175"/>
              <a:ext cx="104776" cy="126811"/>
            </a:xfrm>
            <a:custGeom>
              <a:avLst/>
              <a:gdLst/>
              <a:ahLst/>
              <a:cxnLst/>
              <a:rect l="0" t="0" r="0" b="0"/>
              <a:pathLst>
                <a:path w="104776" h="126811">
                  <a:moveTo>
                    <a:pt x="0" y="28575"/>
                  </a:moveTo>
                  <a:lnTo>
                    <a:pt x="0" y="28575"/>
                  </a:lnTo>
                  <a:lnTo>
                    <a:pt x="0" y="10965"/>
                  </a:lnTo>
                  <a:lnTo>
                    <a:pt x="0" y="50269"/>
                  </a:lnTo>
                  <a:lnTo>
                    <a:pt x="1058" y="97403"/>
                  </a:lnTo>
                  <a:lnTo>
                    <a:pt x="8200" y="124984"/>
                  </a:lnTo>
                  <a:lnTo>
                    <a:pt x="10758" y="126714"/>
                  </a:lnTo>
                  <a:lnTo>
                    <a:pt x="14581" y="126810"/>
                  </a:lnTo>
                  <a:lnTo>
                    <a:pt x="19246" y="125815"/>
                  </a:lnTo>
                  <a:lnTo>
                    <a:pt x="35924" y="114302"/>
                  </a:lnTo>
                  <a:lnTo>
                    <a:pt x="49215" y="97485"/>
                  </a:lnTo>
                  <a:lnTo>
                    <a:pt x="66466" y="56190"/>
                  </a:lnTo>
                  <a:lnTo>
                    <a:pt x="83831" y="8733"/>
                  </a:lnTo>
                  <a:lnTo>
                    <a:pt x="85521" y="5822"/>
                  </a:lnTo>
                  <a:lnTo>
                    <a:pt x="87705" y="3881"/>
                  </a:lnTo>
                  <a:lnTo>
                    <a:pt x="92956" y="1725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1203">
              <a:extLst>
                <a:ext uri="{FF2B5EF4-FFF2-40B4-BE49-F238E27FC236}">
                  <a16:creationId xmlns:a16="http://schemas.microsoft.com/office/drawing/2014/main" id="{E43F4813-FC38-4024-4527-34BDC55B195B}"/>
                </a:ext>
              </a:extLst>
            </p:cNvPr>
            <p:cNvSpPr/>
            <p:nvPr>
              <p:custDataLst>
                <p:tags r:id="rId228"/>
              </p:custDataLst>
            </p:nvPr>
          </p:nvSpPr>
          <p:spPr>
            <a:xfrm>
              <a:off x="7353300" y="1773585"/>
              <a:ext cx="171451" cy="116138"/>
            </a:xfrm>
            <a:custGeom>
              <a:avLst/>
              <a:gdLst/>
              <a:ahLst/>
              <a:cxnLst/>
              <a:rect l="0" t="0" r="0" b="0"/>
              <a:pathLst>
                <a:path w="171451" h="116138">
                  <a:moveTo>
                    <a:pt x="0" y="36165"/>
                  </a:moveTo>
                  <a:lnTo>
                    <a:pt x="0" y="36165"/>
                  </a:lnTo>
                  <a:lnTo>
                    <a:pt x="13257" y="14707"/>
                  </a:lnTo>
                  <a:lnTo>
                    <a:pt x="19297" y="10753"/>
                  </a:lnTo>
                  <a:lnTo>
                    <a:pt x="28649" y="8527"/>
                  </a:lnTo>
                  <a:lnTo>
                    <a:pt x="31799" y="8215"/>
                  </a:lnTo>
                  <a:lnTo>
                    <a:pt x="38122" y="10690"/>
                  </a:lnTo>
                  <a:lnTo>
                    <a:pt x="41290" y="12832"/>
                  </a:lnTo>
                  <a:lnTo>
                    <a:pt x="43402" y="15318"/>
                  </a:lnTo>
                  <a:lnTo>
                    <a:pt x="52126" y="40109"/>
                  </a:lnTo>
                  <a:lnTo>
                    <a:pt x="59310" y="81487"/>
                  </a:lnTo>
                  <a:lnTo>
                    <a:pt x="61764" y="88605"/>
                  </a:lnTo>
                  <a:lnTo>
                    <a:pt x="62343" y="94408"/>
                  </a:lnTo>
                  <a:lnTo>
                    <a:pt x="60164" y="103679"/>
                  </a:lnTo>
                  <a:lnTo>
                    <a:pt x="52987" y="114848"/>
                  </a:lnTo>
                  <a:lnTo>
                    <a:pt x="50141" y="116137"/>
                  </a:lnTo>
                  <a:lnTo>
                    <a:pt x="47185" y="115938"/>
                  </a:lnTo>
                  <a:lnTo>
                    <a:pt x="44157" y="114747"/>
                  </a:lnTo>
                  <a:lnTo>
                    <a:pt x="42138" y="112895"/>
                  </a:lnTo>
                  <a:lnTo>
                    <a:pt x="39894" y="108014"/>
                  </a:lnTo>
                  <a:lnTo>
                    <a:pt x="39513" y="75561"/>
                  </a:lnTo>
                  <a:lnTo>
                    <a:pt x="43314" y="60377"/>
                  </a:lnTo>
                  <a:lnTo>
                    <a:pt x="54176" y="46573"/>
                  </a:lnTo>
                  <a:lnTo>
                    <a:pt x="81963" y="25521"/>
                  </a:lnTo>
                  <a:lnTo>
                    <a:pt x="129062" y="2419"/>
                  </a:lnTo>
                  <a:lnTo>
                    <a:pt x="140616" y="0"/>
                  </a:lnTo>
                  <a:lnTo>
                    <a:pt x="171450" y="171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1204">
              <a:extLst>
                <a:ext uri="{FF2B5EF4-FFF2-40B4-BE49-F238E27FC236}">
                  <a16:creationId xmlns:a16="http://schemas.microsoft.com/office/drawing/2014/main" id="{5453C375-9D44-0916-96D1-FFE2A313DEC8}"/>
                </a:ext>
              </a:extLst>
            </p:cNvPr>
            <p:cNvSpPr/>
            <p:nvPr>
              <p:custDataLst>
                <p:tags r:id="rId229"/>
              </p:custDataLst>
            </p:nvPr>
          </p:nvSpPr>
          <p:spPr>
            <a:xfrm>
              <a:off x="7191918" y="1781175"/>
              <a:ext cx="113758" cy="117765"/>
            </a:xfrm>
            <a:custGeom>
              <a:avLst/>
              <a:gdLst/>
              <a:ahLst/>
              <a:cxnLst/>
              <a:rect l="0" t="0" r="0" b="0"/>
              <a:pathLst>
                <a:path w="113758" h="117765">
                  <a:moveTo>
                    <a:pt x="18507" y="38100"/>
                  </a:moveTo>
                  <a:lnTo>
                    <a:pt x="18507" y="38100"/>
                  </a:lnTo>
                  <a:lnTo>
                    <a:pt x="18507" y="33044"/>
                  </a:lnTo>
                  <a:lnTo>
                    <a:pt x="19565" y="31554"/>
                  </a:lnTo>
                  <a:lnTo>
                    <a:pt x="21329" y="30561"/>
                  </a:lnTo>
                  <a:lnTo>
                    <a:pt x="23563" y="29899"/>
                  </a:lnTo>
                  <a:lnTo>
                    <a:pt x="25052" y="28399"/>
                  </a:lnTo>
                  <a:lnTo>
                    <a:pt x="27639" y="20490"/>
                  </a:lnTo>
                  <a:lnTo>
                    <a:pt x="27916" y="14420"/>
                  </a:lnTo>
                  <a:lnTo>
                    <a:pt x="26896" y="12789"/>
                  </a:lnTo>
                  <a:lnTo>
                    <a:pt x="25159" y="11701"/>
                  </a:lnTo>
                  <a:lnTo>
                    <a:pt x="22942" y="10975"/>
                  </a:lnTo>
                  <a:lnTo>
                    <a:pt x="20405" y="12609"/>
                  </a:lnTo>
                  <a:lnTo>
                    <a:pt x="5639" y="31111"/>
                  </a:lnTo>
                  <a:lnTo>
                    <a:pt x="2205" y="40638"/>
                  </a:lnTo>
                  <a:lnTo>
                    <a:pt x="0" y="64002"/>
                  </a:lnTo>
                  <a:lnTo>
                    <a:pt x="4675" y="87755"/>
                  </a:lnTo>
                  <a:lnTo>
                    <a:pt x="12712" y="100033"/>
                  </a:lnTo>
                  <a:lnTo>
                    <a:pt x="35119" y="116538"/>
                  </a:lnTo>
                  <a:lnTo>
                    <a:pt x="50231" y="117764"/>
                  </a:lnTo>
                  <a:lnTo>
                    <a:pt x="75691" y="114984"/>
                  </a:lnTo>
                  <a:lnTo>
                    <a:pt x="78855" y="113698"/>
                  </a:lnTo>
                  <a:lnTo>
                    <a:pt x="80964" y="111782"/>
                  </a:lnTo>
                  <a:lnTo>
                    <a:pt x="92351" y="95029"/>
                  </a:lnTo>
                  <a:lnTo>
                    <a:pt x="104316" y="48107"/>
                  </a:lnTo>
                  <a:lnTo>
                    <a:pt x="112305" y="26300"/>
                  </a:lnTo>
                  <a:lnTo>
                    <a:pt x="111730" y="22825"/>
                  </a:lnTo>
                  <a:lnTo>
                    <a:pt x="108270" y="16142"/>
                  </a:lnTo>
                  <a:lnTo>
                    <a:pt x="107982" y="12878"/>
                  </a:lnTo>
                  <a:lnTo>
                    <a:pt x="11375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1205">
              <a:extLst>
                <a:ext uri="{FF2B5EF4-FFF2-40B4-BE49-F238E27FC236}">
                  <a16:creationId xmlns:a16="http://schemas.microsoft.com/office/drawing/2014/main" id="{9141B332-4C40-7C2B-93C5-76F899EEABF3}"/>
                </a:ext>
              </a:extLst>
            </p:cNvPr>
            <p:cNvSpPr/>
            <p:nvPr>
              <p:custDataLst>
                <p:tags r:id="rId230"/>
              </p:custDataLst>
            </p:nvPr>
          </p:nvSpPr>
          <p:spPr>
            <a:xfrm>
              <a:off x="6937537" y="1771766"/>
              <a:ext cx="187164" cy="132939"/>
            </a:xfrm>
            <a:custGeom>
              <a:avLst/>
              <a:gdLst/>
              <a:ahLst/>
              <a:cxnLst/>
              <a:rect l="0" t="0" r="0" b="0"/>
              <a:pathLst>
                <a:path w="187164" h="132939">
                  <a:moveTo>
                    <a:pt x="158588" y="9409"/>
                  </a:moveTo>
                  <a:lnTo>
                    <a:pt x="158588" y="9409"/>
                  </a:lnTo>
                  <a:lnTo>
                    <a:pt x="158588" y="1208"/>
                  </a:lnTo>
                  <a:lnTo>
                    <a:pt x="118814" y="0"/>
                  </a:lnTo>
                  <a:lnTo>
                    <a:pt x="91417" y="10031"/>
                  </a:lnTo>
                  <a:lnTo>
                    <a:pt x="47045" y="35662"/>
                  </a:lnTo>
                  <a:lnTo>
                    <a:pt x="33872" y="44360"/>
                  </a:lnTo>
                  <a:lnTo>
                    <a:pt x="4355" y="79540"/>
                  </a:lnTo>
                  <a:lnTo>
                    <a:pt x="81" y="92084"/>
                  </a:lnTo>
                  <a:lnTo>
                    <a:pt x="0" y="97334"/>
                  </a:lnTo>
                  <a:lnTo>
                    <a:pt x="2732" y="105989"/>
                  </a:lnTo>
                  <a:lnTo>
                    <a:pt x="15277" y="121869"/>
                  </a:lnTo>
                  <a:lnTo>
                    <a:pt x="26456" y="128183"/>
                  </a:lnTo>
                  <a:lnTo>
                    <a:pt x="53115" y="131737"/>
                  </a:lnTo>
                  <a:lnTo>
                    <a:pt x="94362" y="132938"/>
                  </a:lnTo>
                  <a:lnTo>
                    <a:pt x="137043" y="132117"/>
                  </a:lnTo>
                  <a:lnTo>
                    <a:pt x="187163" y="1237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SMARTInkShape-Group227">
            <a:extLst>
              <a:ext uri="{FF2B5EF4-FFF2-40B4-BE49-F238E27FC236}">
                <a16:creationId xmlns:a16="http://schemas.microsoft.com/office/drawing/2014/main" id="{84574DFA-ADA8-0F63-1449-4BDAC9D3A226}"/>
              </a:ext>
            </a:extLst>
          </p:cNvPr>
          <p:cNvGrpSpPr/>
          <p:nvPr/>
        </p:nvGrpSpPr>
        <p:grpSpPr>
          <a:xfrm>
            <a:off x="1202226" y="2305097"/>
            <a:ext cx="1579075" cy="403805"/>
            <a:chOff x="1202226" y="2305097"/>
            <a:chExt cx="1579075" cy="403805"/>
          </a:xfrm>
        </p:grpSpPr>
        <p:sp>
          <p:nvSpPr>
            <p:cNvPr id="36" name="SMARTInkShape-1206">
              <a:extLst>
                <a:ext uri="{FF2B5EF4-FFF2-40B4-BE49-F238E27FC236}">
                  <a16:creationId xmlns:a16="http://schemas.microsoft.com/office/drawing/2014/main" id="{BE92DAAA-44AB-A9AF-4243-646E38A0A4E9}"/>
                </a:ext>
              </a:extLst>
            </p:cNvPr>
            <p:cNvSpPr/>
            <p:nvPr>
              <p:custDataLst>
                <p:tags r:id="rId212"/>
              </p:custDataLst>
            </p:nvPr>
          </p:nvSpPr>
          <p:spPr>
            <a:xfrm>
              <a:off x="2743200" y="24955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MARTInkShape-1207">
              <a:extLst>
                <a:ext uri="{FF2B5EF4-FFF2-40B4-BE49-F238E27FC236}">
                  <a16:creationId xmlns:a16="http://schemas.microsoft.com/office/drawing/2014/main" id="{E5346B13-4164-5FC0-864E-99A0D05AD9DA}"/>
                </a:ext>
              </a:extLst>
            </p:cNvPr>
            <p:cNvSpPr/>
            <p:nvPr>
              <p:custDataLst>
                <p:tags r:id="rId213"/>
              </p:custDataLst>
            </p:nvPr>
          </p:nvSpPr>
          <p:spPr>
            <a:xfrm>
              <a:off x="2762250" y="2381366"/>
              <a:ext cx="19051" cy="9410"/>
            </a:xfrm>
            <a:custGeom>
              <a:avLst/>
              <a:gdLst/>
              <a:ahLst/>
              <a:cxnLst/>
              <a:rect l="0" t="0" r="0" b="0"/>
              <a:pathLst>
                <a:path w="19051" h="9410">
                  <a:moveTo>
                    <a:pt x="0" y="9409"/>
                  </a:moveTo>
                  <a:lnTo>
                    <a:pt x="0" y="9409"/>
                  </a:lnTo>
                  <a:lnTo>
                    <a:pt x="0" y="0"/>
                  </a:lnTo>
                  <a:lnTo>
                    <a:pt x="5056" y="4975"/>
                  </a:lnTo>
                  <a:lnTo>
                    <a:pt x="19050" y="94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MARTInkShape-1208">
              <a:extLst>
                <a:ext uri="{FF2B5EF4-FFF2-40B4-BE49-F238E27FC236}">
                  <a16:creationId xmlns:a16="http://schemas.microsoft.com/office/drawing/2014/main" id="{70102CF6-7533-3B78-38AE-C3B03EB0AC02}"/>
                </a:ext>
              </a:extLst>
            </p:cNvPr>
            <p:cNvSpPr/>
            <p:nvPr>
              <p:custDataLst>
                <p:tags r:id="rId214"/>
              </p:custDataLst>
            </p:nvPr>
          </p:nvSpPr>
          <p:spPr>
            <a:xfrm>
              <a:off x="2419541" y="2415191"/>
              <a:ext cx="152210" cy="136952"/>
            </a:xfrm>
            <a:custGeom>
              <a:avLst/>
              <a:gdLst/>
              <a:ahLst/>
              <a:cxnLst/>
              <a:rect l="0" t="0" r="0" b="0"/>
              <a:pathLst>
                <a:path w="152210" h="136952">
                  <a:moveTo>
                    <a:pt x="9334" y="42259"/>
                  </a:moveTo>
                  <a:lnTo>
                    <a:pt x="9334" y="42259"/>
                  </a:lnTo>
                  <a:lnTo>
                    <a:pt x="9334" y="47315"/>
                  </a:lnTo>
                  <a:lnTo>
                    <a:pt x="10392" y="48805"/>
                  </a:lnTo>
                  <a:lnTo>
                    <a:pt x="12156" y="49798"/>
                  </a:lnTo>
                  <a:lnTo>
                    <a:pt x="14390" y="50460"/>
                  </a:lnTo>
                  <a:lnTo>
                    <a:pt x="26639" y="58068"/>
                  </a:lnTo>
                  <a:lnTo>
                    <a:pt x="36781" y="59869"/>
                  </a:lnTo>
                  <a:lnTo>
                    <a:pt x="45522" y="57847"/>
                  </a:lnTo>
                  <a:lnTo>
                    <a:pt x="69603" y="43920"/>
                  </a:lnTo>
                  <a:lnTo>
                    <a:pt x="88283" y="21298"/>
                  </a:lnTo>
                  <a:lnTo>
                    <a:pt x="89484" y="17702"/>
                  </a:lnTo>
                  <a:lnTo>
                    <a:pt x="89226" y="14246"/>
                  </a:lnTo>
                  <a:lnTo>
                    <a:pt x="86116" y="7584"/>
                  </a:lnTo>
                  <a:lnTo>
                    <a:pt x="81207" y="1095"/>
                  </a:lnTo>
                  <a:lnTo>
                    <a:pt x="76299" y="0"/>
                  </a:lnTo>
                  <a:lnTo>
                    <a:pt x="62380" y="1605"/>
                  </a:lnTo>
                  <a:lnTo>
                    <a:pt x="36693" y="13515"/>
                  </a:lnTo>
                  <a:lnTo>
                    <a:pt x="23963" y="27367"/>
                  </a:lnTo>
                  <a:lnTo>
                    <a:pt x="4714" y="69265"/>
                  </a:lnTo>
                  <a:lnTo>
                    <a:pt x="240" y="95539"/>
                  </a:lnTo>
                  <a:lnTo>
                    <a:pt x="0" y="102275"/>
                  </a:lnTo>
                  <a:lnTo>
                    <a:pt x="2716" y="108797"/>
                  </a:lnTo>
                  <a:lnTo>
                    <a:pt x="4922" y="112017"/>
                  </a:lnTo>
                  <a:lnTo>
                    <a:pt x="18140" y="121607"/>
                  </a:lnTo>
                  <a:lnTo>
                    <a:pt x="49173" y="133270"/>
                  </a:lnTo>
                  <a:lnTo>
                    <a:pt x="95288" y="136951"/>
                  </a:lnTo>
                  <a:lnTo>
                    <a:pt x="152209" y="1279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SMARTInkShape-1209">
              <a:extLst>
                <a:ext uri="{FF2B5EF4-FFF2-40B4-BE49-F238E27FC236}">
                  <a16:creationId xmlns:a16="http://schemas.microsoft.com/office/drawing/2014/main" id="{0C3C1E34-4106-6962-8B96-38F3D4C672E8}"/>
                </a:ext>
              </a:extLst>
            </p:cNvPr>
            <p:cNvSpPr/>
            <p:nvPr>
              <p:custDataLst>
                <p:tags r:id="rId215"/>
              </p:custDataLst>
            </p:nvPr>
          </p:nvSpPr>
          <p:spPr>
            <a:xfrm>
              <a:off x="2286000" y="2428875"/>
              <a:ext cx="104776" cy="126461"/>
            </a:xfrm>
            <a:custGeom>
              <a:avLst/>
              <a:gdLst/>
              <a:ahLst/>
              <a:cxnLst/>
              <a:rect l="0" t="0" r="0" b="0"/>
              <a:pathLst>
                <a:path w="104776" h="126461">
                  <a:moveTo>
                    <a:pt x="0" y="9525"/>
                  </a:moveTo>
                  <a:lnTo>
                    <a:pt x="0" y="9525"/>
                  </a:lnTo>
                  <a:lnTo>
                    <a:pt x="0" y="1324"/>
                  </a:lnTo>
                  <a:lnTo>
                    <a:pt x="0" y="41922"/>
                  </a:lnTo>
                  <a:lnTo>
                    <a:pt x="1058" y="82442"/>
                  </a:lnTo>
                  <a:lnTo>
                    <a:pt x="7604" y="104979"/>
                  </a:lnTo>
                  <a:lnTo>
                    <a:pt x="19298" y="122611"/>
                  </a:lnTo>
                  <a:lnTo>
                    <a:pt x="22390" y="126191"/>
                  </a:lnTo>
                  <a:lnTo>
                    <a:pt x="26569" y="126460"/>
                  </a:lnTo>
                  <a:lnTo>
                    <a:pt x="36855" y="121116"/>
                  </a:lnTo>
                  <a:lnTo>
                    <a:pt x="64994" y="83327"/>
                  </a:lnTo>
                  <a:lnTo>
                    <a:pt x="81591" y="41664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1210">
              <a:extLst>
                <a:ext uri="{FF2B5EF4-FFF2-40B4-BE49-F238E27FC236}">
                  <a16:creationId xmlns:a16="http://schemas.microsoft.com/office/drawing/2014/main" id="{06A07FB1-1329-2C20-388C-D784AA0457DF}"/>
                </a:ext>
              </a:extLst>
            </p:cNvPr>
            <p:cNvSpPr/>
            <p:nvPr>
              <p:custDataLst>
                <p:tags r:id="rId216"/>
              </p:custDataLst>
            </p:nvPr>
          </p:nvSpPr>
          <p:spPr>
            <a:xfrm>
              <a:off x="2190750" y="23717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ARTInkShape-1211">
              <a:extLst>
                <a:ext uri="{FF2B5EF4-FFF2-40B4-BE49-F238E27FC236}">
                  <a16:creationId xmlns:a16="http://schemas.microsoft.com/office/drawing/2014/main" id="{3C0C9240-8C04-60B4-D4AA-3759087AA761}"/>
                </a:ext>
              </a:extLst>
            </p:cNvPr>
            <p:cNvSpPr/>
            <p:nvPr>
              <p:custDataLst>
                <p:tags r:id="rId217"/>
              </p:custDataLst>
            </p:nvPr>
          </p:nvSpPr>
          <p:spPr>
            <a:xfrm>
              <a:off x="2176561" y="2428875"/>
              <a:ext cx="14190" cy="114301"/>
            </a:xfrm>
            <a:custGeom>
              <a:avLst/>
              <a:gdLst/>
              <a:ahLst/>
              <a:cxnLst/>
              <a:rect l="0" t="0" r="0" b="0"/>
              <a:pathLst>
                <a:path w="14190" h="114301">
                  <a:moveTo>
                    <a:pt x="14189" y="0"/>
                  </a:moveTo>
                  <a:lnTo>
                    <a:pt x="14189" y="0"/>
                  </a:lnTo>
                  <a:lnTo>
                    <a:pt x="13131" y="18984"/>
                  </a:lnTo>
                  <a:lnTo>
                    <a:pt x="2430" y="66392"/>
                  </a:lnTo>
                  <a:lnTo>
                    <a:pt x="0" y="72837"/>
                  </a:lnTo>
                  <a:lnTo>
                    <a:pt x="122" y="85641"/>
                  </a:lnTo>
                  <a:lnTo>
                    <a:pt x="4664" y="114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1212">
              <a:extLst>
                <a:ext uri="{FF2B5EF4-FFF2-40B4-BE49-F238E27FC236}">
                  <a16:creationId xmlns:a16="http://schemas.microsoft.com/office/drawing/2014/main" id="{E61A2131-914A-AE60-F83D-FC66DAFFE049}"/>
                </a:ext>
              </a:extLst>
            </p:cNvPr>
            <p:cNvSpPr/>
            <p:nvPr>
              <p:custDataLst>
                <p:tags r:id="rId218"/>
              </p:custDataLst>
            </p:nvPr>
          </p:nvSpPr>
          <p:spPr>
            <a:xfrm>
              <a:off x="2038350" y="2400300"/>
              <a:ext cx="104776" cy="38101"/>
            </a:xfrm>
            <a:custGeom>
              <a:avLst/>
              <a:gdLst/>
              <a:ahLst/>
              <a:cxnLst/>
              <a:rect l="0" t="0" r="0" b="0"/>
              <a:pathLst>
                <a:path w="104776" h="38101">
                  <a:moveTo>
                    <a:pt x="0" y="38100"/>
                  </a:moveTo>
                  <a:lnTo>
                    <a:pt x="0" y="38100"/>
                  </a:lnTo>
                  <a:lnTo>
                    <a:pt x="0" y="33044"/>
                  </a:lnTo>
                  <a:lnTo>
                    <a:pt x="5644" y="27739"/>
                  </a:lnTo>
                  <a:lnTo>
                    <a:pt x="26515" y="15710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1213">
              <a:extLst>
                <a:ext uri="{FF2B5EF4-FFF2-40B4-BE49-F238E27FC236}">
                  <a16:creationId xmlns:a16="http://schemas.microsoft.com/office/drawing/2014/main" id="{AB0EC5F2-A8BD-AECF-A6DC-D0D841EBC9A6}"/>
                </a:ext>
              </a:extLst>
            </p:cNvPr>
            <p:cNvSpPr/>
            <p:nvPr>
              <p:custDataLst>
                <p:tags r:id="rId219"/>
              </p:custDataLst>
            </p:nvPr>
          </p:nvSpPr>
          <p:spPr>
            <a:xfrm>
              <a:off x="2039256" y="2319495"/>
              <a:ext cx="103870" cy="193514"/>
            </a:xfrm>
            <a:custGeom>
              <a:avLst/>
              <a:gdLst/>
              <a:ahLst/>
              <a:cxnLst/>
              <a:rect l="0" t="0" r="0" b="0"/>
              <a:pathLst>
                <a:path w="103870" h="193514">
                  <a:moveTo>
                    <a:pt x="18144" y="14130"/>
                  </a:moveTo>
                  <a:lnTo>
                    <a:pt x="18144" y="14130"/>
                  </a:lnTo>
                  <a:lnTo>
                    <a:pt x="18144" y="872"/>
                  </a:lnTo>
                  <a:lnTo>
                    <a:pt x="17086" y="0"/>
                  </a:lnTo>
                  <a:lnTo>
                    <a:pt x="15322" y="477"/>
                  </a:lnTo>
                  <a:lnTo>
                    <a:pt x="13088" y="1853"/>
                  </a:lnTo>
                  <a:lnTo>
                    <a:pt x="10605" y="11849"/>
                  </a:lnTo>
                  <a:lnTo>
                    <a:pt x="9011" y="54249"/>
                  </a:lnTo>
                  <a:lnTo>
                    <a:pt x="3679" y="93162"/>
                  </a:lnTo>
                  <a:lnTo>
                    <a:pt x="0" y="136633"/>
                  </a:lnTo>
                  <a:lnTo>
                    <a:pt x="421" y="164021"/>
                  </a:lnTo>
                  <a:lnTo>
                    <a:pt x="7331" y="182532"/>
                  </a:lnTo>
                  <a:lnTo>
                    <a:pt x="18350" y="189733"/>
                  </a:lnTo>
                  <a:lnTo>
                    <a:pt x="35021" y="193513"/>
                  </a:lnTo>
                  <a:lnTo>
                    <a:pt x="47164" y="191576"/>
                  </a:lnTo>
                  <a:lnTo>
                    <a:pt x="103869" y="17605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MARTInkShape-1214">
              <a:extLst>
                <a:ext uri="{FF2B5EF4-FFF2-40B4-BE49-F238E27FC236}">
                  <a16:creationId xmlns:a16="http://schemas.microsoft.com/office/drawing/2014/main" id="{4A3EA30F-B587-2E53-E996-E2DFF72D7908}"/>
                </a:ext>
              </a:extLst>
            </p:cNvPr>
            <p:cNvSpPr/>
            <p:nvPr>
              <p:custDataLst>
                <p:tags r:id="rId220"/>
              </p:custDataLst>
            </p:nvPr>
          </p:nvSpPr>
          <p:spPr>
            <a:xfrm>
              <a:off x="1867218" y="2429383"/>
              <a:ext cx="142558" cy="102256"/>
            </a:xfrm>
            <a:custGeom>
              <a:avLst/>
              <a:gdLst/>
              <a:ahLst/>
              <a:cxnLst/>
              <a:rect l="0" t="0" r="0" b="0"/>
              <a:pathLst>
                <a:path w="142558" h="102256">
                  <a:moveTo>
                    <a:pt x="66357" y="18542"/>
                  </a:moveTo>
                  <a:lnTo>
                    <a:pt x="66357" y="18542"/>
                  </a:lnTo>
                  <a:lnTo>
                    <a:pt x="71413" y="13486"/>
                  </a:lnTo>
                  <a:lnTo>
                    <a:pt x="73896" y="8181"/>
                  </a:lnTo>
                  <a:lnTo>
                    <a:pt x="74558" y="5284"/>
                  </a:lnTo>
                  <a:lnTo>
                    <a:pt x="73941" y="3354"/>
                  </a:lnTo>
                  <a:lnTo>
                    <a:pt x="72471" y="2066"/>
                  </a:lnTo>
                  <a:lnTo>
                    <a:pt x="70433" y="1208"/>
                  </a:lnTo>
                  <a:lnTo>
                    <a:pt x="57452" y="0"/>
                  </a:lnTo>
                  <a:lnTo>
                    <a:pt x="53012" y="1948"/>
                  </a:lnTo>
                  <a:lnTo>
                    <a:pt x="7843" y="49463"/>
                  </a:lnTo>
                  <a:lnTo>
                    <a:pt x="3309" y="58037"/>
                  </a:lnTo>
                  <a:lnTo>
                    <a:pt x="0" y="86912"/>
                  </a:lnTo>
                  <a:lnTo>
                    <a:pt x="2011" y="90580"/>
                  </a:lnTo>
                  <a:lnTo>
                    <a:pt x="9889" y="97478"/>
                  </a:lnTo>
                  <a:lnTo>
                    <a:pt x="20446" y="101250"/>
                  </a:lnTo>
                  <a:lnTo>
                    <a:pt x="26225" y="102255"/>
                  </a:lnTo>
                  <a:lnTo>
                    <a:pt x="38290" y="100551"/>
                  </a:lnTo>
                  <a:lnTo>
                    <a:pt x="62627" y="96463"/>
                  </a:lnTo>
                  <a:lnTo>
                    <a:pt x="91005" y="92430"/>
                  </a:lnTo>
                  <a:lnTo>
                    <a:pt x="142557" y="756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MARTInkShape-1215">
              <a:extLst>
                <a:ext uri="{FF2B5EF4-FFF2-40B4-BE49-F238E27FC236}">
                  <a16:creationId xmlns:a16="http://schemas.microsoft.com/office/drawing/2014/main" id="{B46B6529-9D42-CEDC-3E24-F0C8EC7CB45E}"/>
                </a:ext>
              </a:extLst>
            </p:cNvPr>
            <p:cNvSpPr/>
            <p:nvPr>
              <p:custDataLst>
                <p:tags r:id="rId221"/>
              </p:custDataLst>
            </p:nvPr>
          </p:nvSpPr>
          <p:spPr>
            <a:xfrm>
              <a:off x="1710927" y="2410344"/>
              <a:ext cx="106437" cy="136518"/>
            </a:xfrm>
            <a:custGeom>
              <a:avLst/>
              <a:gdLst/>
              <a:ahLst/>
              <a:cxnLst/>
              <a:rect l="0" t="0" r="0" b="0"/>
              <a:pathLst>
                <a:path w="106437" h="136518">
                  <a:moveTo>
                    <a:pt x="51198" y="28056"/>
                  </a:moveTo>
                  <a:lnTo>
                    <a:pt x="51198" y="28056"/>
                  </a:lnTo>
                  <a:lnTo>
                    <a:pt x="81789" y="28056"/>
                  </a:lnTo>
                  <a:lnTo>
                    <a:pt x="88783" y="25234"/>
                  </a:lnTo>
                  <a:lnTo>
                    <a:pt x="95419" y="21510"/>
                  </a:lnTo>
                  <a:lnTo>
                    <a:pt x="101896" y="19855"/>
                  </a:lnTo>
                  <a:lnTo>
                    <a:pt x="104047" y="18355"/>
                  </a:lnTo>
                  <a:lnTo>
                    <a:pt x="105481" y="16297"/>
                  </a:lnTo>
                  <a:lnTo>
                    <a:pt x="106436" y="13867"/>
                  </a:lnTo>
                  <a:lnTo>
                    <a:pt x="106015" y="11188"/>
                  </a:lnTo>
                  <a:lnTo>
                    <a:pt x="102725" y="5390"/>
                  </a:lnTo>
                  <a:lnTo>
                    <a:pt x="100366" y="3420"/>
                  </a:lnTo>
                  <a:lnTo>
                    <a:pt x="94923" y="1232"/>
                  </a:lnTo>
                  <a:lnTo>
                    <a:pt x="75795" y="0"/>
                  </a:lnTo>
                  <a:lnTo>
                    <a:pt x="50019" y="9748"/>
                  </a:lnTo>
                  <a:lnTo>
                    <a:pt x="27330" y="26041"/>
                  </a:lnTo>
                  <a:lnTo>
                    <a:pt x="12258" y="49331"/>
                  </a:lnTo>
                  <a:lnTo>
                    <a:pt x="1090" y="81397"/>
                  </a:lnTo>
                  <a:lnTo>
                    <a:pt x="0" y="99741"/>
                  </a:lnTo>
                  <a:lnTo>
                    <a:pt x="3043" y="113891"/>
                  </a:lnTo>
                  <a:lnTo>
                    <a:pt x="7924" y="123708"/>
                  </a:lnTo>
                  <a:lnTo>
                    <a:pt x="22087" y="131599"/>
                  </a:lnTo>
                  <a:lnTo>
                    <a:pt x="41435" y="136517"/>
                  </a:lnTo>
                  <a:lnTo>
                    <a:pt x="69119" y="133335"/>
                  </a:lnTo>
                  <a:lnTo>
                    <a:pt x="98823" y="1233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SMARTInkShape-1216">
              <a:extLst>
                <a:ext uri="{FF2B5EF4-FFF2-40B4-BE49-F238E27FC236}">
                  <a16:creationId xmlns:a16="http://schemas.microsoft.com/office/drawing/2014/main" id="{C9698A60-F5A2-1861-6320-0DA61023C040}"/>
                </a:ext>
              </a:extLst>
            </p:cNvPr>
            <p:cNvSpPr/>
            <p:nvPr>
              <p:custDataLst>
                <p:tags r:id="rId222"/>
              </p:custDataLst>
            </p:nvPr>
          </p:nvSpPr>
          <p:spPr>
            <a:xfrm>
              <a:off x="1666991" y="2381250"/>
              <a:ext cx="9410" cy="38101"/>
            </a:xfrm>
            <a:custGeom>
              <a:avLst/>
              <a:gdLst/>
              <a:ahLst/>
              <a:cxnLst/>
              <a:rect l="0" t="0" r="0" b="0"/>
              <a:pathLst>
                <a:path w="9410" h="38101">
                  <a:moveTo>
                    <a:pt x="9409" y="38100"/>
                  </a:moveTo>
                  <a:lnTo>
                    <a:pt x="9409" y="38100"/>
                  </a:lnTo>
                  <a:lnTo>
                    <a:pt x="4353" y="33044"/>
                  </a:lnTo>
                  <a:lnTo>
                    <a:pt x="1870" y="27739"/>
                  </a:lnTo>
                  <a:lnTo>
                    <a:pt x="0" y="6301"/>
                  </a:lnTo>
                  <a:lnTo>
                    <a:pt x="1020" y="4201"/>
                  </a:lnTo>
                  <a:lnTo>
                    <a:pt x="940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1217">
              <a:extLst>
                <a:ext uri="{FF2B5EF4-FFF2-40B4-BE49-F238E27FC236}">
                  <a16:creationId xmlns:a16="http://schemas.microsoft.com/office/drawing/2014/main" id="{8C0A416A-49AD-9D83-C7D0-A026144B7A2E}"/>
                </a:ext>
              </a:extLst>
            </p:cNvPr>
            <p:cNvSpPr/>
            <p:nvPr>
              <p:custDataLst>
                <p:tags r:id="rId223"/>
              </p:custDataLst>
            </p:nvPr>
          </p:nvSpPr>
          <p:spPr>
            <a:xfrm>
              <a:off x="1573698" y="2430315"/>
              <a:ext cx="131278" cy="278587"/>
            </a:xfrm>
            <a:custGeom>
              <a:avLst/>
              <a:gdLst/>
              <a:ahLst/>
              <a:cxnLst/>
              <a:rect l="0" t="0" r="0" b="0"/>
              <a:pathLst>
                <a:path w="131278" h="278587">
                  <a:moveTo>
                    <a:pt x="55077" y="17610"/>
                  </a:moveTo>
                  <a:lnTo>
                    <a:pt x="55077" y="17610"/>
                  </a:lnTo>
                  <a:lnTo>
                    <a:pt x="55077" y="0"/>
                  </a:lnTo>
                  <a:lnTo>
                    <a:pt x="55077" y="4043"/>
                  </a:lnTo>
                  <a:lnTo>
                    <a:pt x="46876" y="39302"/>
                  </a:lnTo>
                  <a:lnTo>
                    <a:pt x="52360" y="82886"/>
                  </a:lnTo>
                  <a:lnTo>
                    <a:pt x="54540" y="126617"/>
                  </a:lnTo>
                  <a:lnTo>
                    <a:pt x="54971" y="166377"/>
                  </a:lnTo>
                  <a:lnTo>
                    <a:pt x="55056" y="212880"/>
                  </a:lnTo>
                  <a:lnTo>
                    <a:pt x="55075" y="257156"/>
                  </a:lnTo>
                  <a:lnTo>
                    <a:pt x="55076" y="266244"/>
                  </a:lnTo>
                  <a:lnTo>
                    <a:pt x="52254" y="273811"/>
                  </a:lnTo>
                  <a:lnTo>
                    <a:pt x="50020" y="277311"/>
                  </a:lnTo>
                  <a:lnTo>
                    <a:pt x="47473" y="278586"/>
                  </a:lnTo>
                  <a:lnTo>
                    <a:pt x="44716" y="278377"/>
                  </a:lnTo>
                  <a:lnTo>
                    <a:pt x="41820" y="277180"/>
                  </a:lnTo>
                  <a:lnTo>
                    <a:pt x="27630" y="265382"/>
                  </a:lnTo>
                  <a:lnTo>
                    <a:pt x="15077" y="243424"/>
                  </a:lnTo>
                  <a:lnTo>
                    <a:pt x="211" y="198135"/>
                  </a:lnTo>
                  <a:lnTo>
                    <a:pt x="0" y="184627"/>
                  </a:lnTo>
                  <a:lnTo>
                    <a:pt x="11318" y="140851"/>
                  </a:lnTo>
                  <a:lnTo>
                    <a:pt x="22929" y="124948"/>
                  </a:lnTo>
                  <a:lnTo>
                    <a:pt x="62542" y="91343"/>
                  </a:lnTo>
                  <a:lnTo>
                    <a:pt x="105942" y="77094"/>
                  </a:lnTo>
                  <a:lnTo>
                    <a:pt x="131277" y="652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1218">
              <a:extLst>
                <a:ext uri="{FF2B5EF4-FFF2-40B4-BE49-F238E27FC236}">
                  <a16:creationId xmlns:a16="http://schemas.microsoft.com/office/drawing/2014/main" id="{50D38748-89FE-ED81-20CF-9E4546D93719}"/>
                </a:ext>
              </a:extLst>
            </p:cNvPr>
            <p:cNvSpPr/>
            <p:nvPr>
              <p:custDataLst>
                <p:tags r:id="rId224"/>
              </p:custDataLst>
            </p:nvPr>
          </p:nvSpPr>
          <p:spPr>
            <a:xfrm>
              <a:off x="1428750" y="2305097"/>
              <a:ext cx="120078" cy="199848"/>
            </a:xfrm>
            <a:custGeom>
              <a:avLst/>
              <a:gdLst/>
              <a:ahLst/>
              <a:cxnLst/>
              <a:rect l="0" t="0" r="0" b="0"/>
              <a:pathLst>
                <a:path w="120078" h="199848">
                  <a:moveTo>
                    <a:pt x="0" y="28528"/>
                  </a:moveTo>
                  <a:lnTo>
                    <a:pt x="0" y="28528"/>
                  </a:lnTo>
                  <a:lnTo>
                    <a:pt x="0" y="0"/>
                  </a:lnTo>
                  <a:lnTo>
                    <a:pt x="0" y="46023"/>
                  </a:lnTo>
                  <a:lnTo>
                    <a:pt x="9701" y="91044"/>
                  </a:lnTo>
                  <a:lnTo>
                    <a:pt x="16890" y="114686"/>
                  </a:lnTo>
                  <a:lnTo>
                    <a:pt x="19013" y="151294"/>
                  </a:lnTo>
                  <a:lnTo>
                    <a:pt x="16211" y="159996"/>
                  </a:lnTo>
                  <a:lnTo>
                    <a:pt x="13982" y="163799"/>
                  </a:lnTo>
                  <a:lnTo>
                    <a:pt x="13555" y="167392"/>
                  </a:lnTo>
                  <a:lnTo>
                    <a:pt x="18774" y="188539"/>
                  </a:lnTo>
                  <a:lnTo>
                    <a:pt x="27227" y="198486"/>
                  </a:lnTo>
                  <a:lnTo>
                    <a:pt x="30798" y="199315"/>
                  </a:lnTo>
                  <a:lnTo>
                    <a:pt x="41714" y="199847"/>
                  </a:lnTo>
                  <a:lnTo>
                    <a:pt x="85990" y="180675"/>
                  </a:lnTo>
                  <a:lnTo>
                    <a:pt x="104854" y="168506"/>
                  </a:lnTo>
                  <a:lnTo>
                    <a:pt x="115393" y="158474"/>
                  </a:lnTo>
                  <a:lnTo>
                    <a:pt x="120077" y="150487"/>
                  </a:lnTo>
                  <a:lnTo>
                    <a:pt x="117658" y="124872"/>
                  </a:lnTo>
                  <a:lnTo>
                    <a:pt x="110239" y="105640"/>
                  </a:lnTo>
                  <a:lnTo>
                    <a:pt x="101559" y="97019"/>
                  </a:lnTo>
                  <a:lnTo>
                    <a:pt x="96281" y="93239"/>
                  </a:lnTo>
                  <a:lnTo>
                    <a:pt x="79128" y="91861"/>
                  </a:lnTo>
                  <a:lnTo>
                    <a:pt x="43735" y="99599"/>
                  </a:lnTo>
                  <a:lnTo>
                    <a:pt x="22954" y="108265"/>
                  </a:lnTo>
                  <a:lnTo>
                    <a:pt x="0" y="13330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MARTInkShape-1219">
              <a:extLst>
                <a:ext uri="{FF2B5EF4-FFF2-40B4-BE49-F238E27FC236}">
                  <a16:creationId xmlns:a16="http://schemas.microsoft.com/office/drawing/2014/main" id="{7E7D250C-D9B8-F30F-9A0D-3F0680BD877E}"/>
                </a:ext>
              </a:extLst>
            </p:cNvPr>
            <p:cNvSpPr/>
            <p:nvPr>
              <p:custDataLst>
                <p:tags r:id="rId225"/>
              </p:custDataLst>
            </p:nvPr>
          </p:nvSpPr>
          <p:spPr>
            <a:xfrm>
              <a:off x="1202226" y="2354126"/>
              <a:ext cx="165573" cy="188703"/>
            </a:xfrm>
            <a:custGeom>
              <a:avLst/>
              <a:gdLst/>
              <a:ahLst/>
              <a:cxnLst/>
              <a:rect l="0" t="0" r="0" b="0"/>
              <a:pathLst>
                <a:path w="165573" h="188703">
                  <a:moveTo>
                    <a:pt x="102699" y="27124"/>
                  </a:moveTo>
                  <a:lnTo>
                    <a:pt x="102699" y="27124"/>
                  </a:lnTo>
                  <a:lnTo>
                    <a:pt x="102699" y="32612"/>
                  </a:lnTo>
                  <a:lnTo>
                    <a:pt x="102699" y="19005"/>
                  </a:lnTo>
                  <a:lnTo>
                    <a:pt x="88510" y="3446"/>
                  </a:lnTo>
                  <a:lnTo>
                    <a:pt x="80165" y="726"/>
                  </a:lnTo>
                  <a:lnTo>
                    <a:pt x="74976" y="0"/>
                  </a:lnTo>
                  <a:lnTo>
                    <a:pt x="60744" y="4838"/>
                  </a:lnTo>
                  <a:lnTo>
                    <a:pt x="30794" y="25191"/>
                  </a:lnTo>
                  <a:lnTo>
                    <a:pt x="16012" y="43367"/>
                  </a:lnTo>
                  <a:lnTo>
                    <a:pt x="4930" y="67215"/>
                  </a:lnTo>
                  <a:lnTo>
                    <a:pt x="0" y="99445"/>
                  </a:lnTo>
                  <a:lnTo>
                    <a:pt x="3595" y="130750"/>
                  </a:lnTo>
                  <a:lnTo>
                    <a:pt x="14203" y="147616"/>
                  </a:lnTo>
                  <a:lnTo>
                    <a:pt x="42871" y="180143"/>
                  </a:lnTo>
                  <a:lnTo>
                    <a:pt x="58117" y="185091"/>
                  </a:lnTo>
                  <a:lnTo>
                    <a:pt x="104994" y="188528"/>
                  </a:lnTo>
                  <a:lnTo>
                    <a:pt x="110579" y="188702"/>
                  </a:lnTo>
                  <a:lnTo>
                    <a:pt x="133609" y="178833"/>
                  </a:lnTo>
                  <a:lnTo>
                    <a:pt x="155484" y="162504"/>
                  </a:lnTo>
                  <a:lnTo>
                    <a:pt x="163201" y="144795"/>
                  </a:lnTo>
                  <a:lnTo>
                    <a:pt x="165572" y="121756"/>
                  </a:lnTo>
                  <a:lnTo>
                    <a:pt x="160957" y="82209"/>
                  </a:lnTo>
                  <a:lnTo>
                    <a:pt x="151828" y="55675"/>
                  </a:lnTo>
                  <a:lnTo>
                    <a:pt x="136188" y="35466"/>
                  </a:lnTo>
                  <a:lnTo>
                    <a:pt x="124286" y="26246"/>
                  </a:lnTo>
                  <a:lnTo>
                    <a:pt x="109118" y="21442"/>
                  </a:lnTo>
                  <a:lnTo>
                    <a:pt x="83649" y="175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SMARTInkShape-Group228">
            <a:extLst>
              <a:ext uri="{FF2B5EF4-FFF2-40B4-BE49-F238E27FC236}">
                <a16:creationId xmlns:a16="http://schemas.microsoft.com/office/drawing/2014/main" id="{A7842146-BE54-E4B1-DAB5-3768058BD337}"/>
              </a:ext>
            </a:extLst>
          </p:cNvPr>
          <p:cNvGrpSpPr/>
          <p:nvPr/>
        </p:nvGrpSpPr>
        <p:grpSpPr>
          <a:xfrm>
            <a:off x="3105594" y="2276940"/>
            <a:ext cx="723457" cy="352793"/>
            <a:chOff x="3105594" y="2276940"/>
            <a:chExt cx="723457" cy="352793"/>
          </a:xfrm>
        </p:grpSpPr>
        <p:sp>
          <p:nvSpPr>
            <p:cNvPr id="51" name="SMARTInkShape-1220">
              <a:extLst>
                <a:ext uri="{FF2B5EF4-FFF2-40B4-BE49-F238E27FC236}">
                  <a16:creationId xmlns:a16="http://schemas.microsoft.com/office/drawing/2014/main" id="{52F75937-DFF6-F5EA-CC11-8D7F7BB3C256}"/>
                </a:ext>
              </a:extLst>
            </p:cNvPr>
            <p:cNvSpPr/>
            <p:nvPr>
              <p:custDataLst>
                <p:tags r:id="rId206"/>
              </p:custDataLst>
            </p:nvPr>
          </p:nvSpPr>
          <p:spPr>
            <a:xfrm>
              <a:off x="3726271" y="2278690"/>
              <a:ext cx="102780" cy="284131"/>
            </a:xfrm>
            <a:custGeom>
              <a:avLst/>
              <a:gdLst/>
              <a:ahLst/>
              <a:cxnLst/>
              <a:rect l="0" t="0" r="0" b="0"/>
              <a:pathLst>
                <a:path w="102780" h="284131">
                  <a:moveTo>
                    <a:pt x="55154" y="235910"/>
                  </a:moveTo>
                  <a:lnTo>
                    <a:pt x="55154" y="235910"/>
                  </a:lnTo>
                  <a:lnTo>
                    <a:pt x="60211" y="230854"/>
                  </a:lnTo>
                  <a:lnTo>
                    <a:pt x="62693" y="225549"/>
                  </a:lnTo>
                  <a:lnTo>
                    <a:pt x="64562" y="199054"/>
                  </a:lnTo>
                  <a:lnTo>
                    <a:pt x="61805" y="190249"/>
                  </a:lnTo>
                  <a:lnTo>
                    <a:pt x="59588" y="186419"/>
                  </a:lnTo>
                  <a:lnTo>
                    <a:pt x="57052" y="183866"/>
                  </a:lnTo>
                  <a:lnTo>
                    <a:pt x="51411" y="181029"/>
                  </a:lnTo>
                  <a:lnTo>
                    <a:pt x="48426" y="181331"/>
                  </a:lnTo>
                  <a:lnTo>
                    <a:pt x="42286" y="184489"/>
                  </a:lnTo>
                  <a:lnTo>
                    <a:pt x="23175" y="202744"/>
                  </a:lnTo>
                  <a:lnTo>
                    <a:pt x="8111" y="229555"/>
                  </a:lnTo>
                  <a:lnTo>
                    <a:pt x="999" y="253077"/>
                  </a:lnTo>
                  <a:lnTo>
                    <a:pt x="0" y="260055"/>
                  </a:lnTo>
                  <a:lnTo>
                    <a:pt x="1452" y="266823"/>
                  </a:lnTo>
                  <a:lnTo>
                    <a:pt x="8708" y="279988"/>
                  </a:lnTo>
                  <a:lnTo>
                    <a:pt x="14665" y="283287"/>
                  </a:lnTo>
                  <a:lnTo>
                    <a:pt x="29751" y="284130"/>
                  </a:lnTo>
                  <a:lnTo>
                    <a:pt x="51037" y="278655"/>
                  </a:lnTo>
                  <a:lnTo>
                    <a:pt x="61438" y="267607"/>
                  </a:lnTo>
                  <a:lnTo>
                    <a:pt x="80127" y="225542"/>
                  </a:lnTo>
                  <a:lnTo>
                    <a:pt x="88894" y="194385"/>
                  </a:lnTo>
                  <a:lnTo>
                    <a:pt x="93021" y="149523"/>
                  </a:lnTo>
                  <a:lnTo>
                    <a:pt x="100538" y="104311"/>
                  </a:lnTo>
                  <a:lnTo>
                    <a:pt x="102337" y="64806"/>
                  </a:lnTo>
                  <a:lnTo>
                    <a:pt x="102740" y="17453"/>
                  </a:lnTo>
                  <a:lnTo>
                    <a:pt x="102776" y="0"/>
                  </a:lnTo>
                  <a:lnTo>
                    <a:pt x="102779" y="73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1221">
              <a:extLst>
                <a:ext uri="{FF2B5EF4-FFF2-40B4-BE49-F238E27FC236}">
                  <a16:creationId xmlns:a16="http://schemas.microsoft.com/office/drawing/2014/main" id="{4316ED13-C566-B7F3-E8CD-821027399F10}"/>
                </a:ext>
              </a:extLst>
            </p:cNvPr>
            <p:cNvSpPr/>
            <p:nvPr>
              <p:custDataLst>
                <p:tags r:id="rId207"/>
              </p:custDataLst>
            </p:nvPr>
          </p:nvSpPr>
          <p:spPr>
            <a:xfrm>
              <a:off x="3429000" y="2431155"/>
              <a:ext cx="209551" cy="131071"/>
            </a:xfrm>
            <a:custGeom>
              <a:avLst/>
              <a:gdLst/>
              <a:ahLst/>
              <a:cxnLst/>
              <a:rect l="0" t="0" r="0" b="0"/>
              <a:pathLst>
                <a:path w="209551" h="131071">
                  <a:moveTo>
                    <a:pt x="0" y="64395"/>
                  </a:moveTo>
                  <a:lnTo>
                    <a:pt x="0" y="64395"/>
                  </a:lnTo>
                  <a:lnTo>
                    <a:pt x="13257" y="42936"/>
                  </a:lnTo>
                  <a:lnTo>
                    <a:pt x="42562" y="13444"/>
                  </a:lnTo>
                  <a:lnTo>
                    <a:pt x="59648" y="2849"/>
                  </a:lnTo>
                  <a:lnTo>
                    <a:pt x="68138" y="0"/>
                  </a:lnTo>
                  <a:lnTo>
                    <a:pt x="71884" y="298"/>
                  </a:lnTo>
                  <a:lnTo>
                    <a:pt x="78868" y="3452"/>
                  </a:lnTo>
                  <a:lnTo>
                    <a:pt x="88750" y="11178"/>
                  </a:lnTo>
                  <a:lnTo>
                    <a:pt x="92361" y="19929"/>
                  </a:lnTo>
                  <a:lnTo>
                    <a:pt x="95081" y="58260"/>
                  </a:lnTo>
                  <a:lnTo>
                    <a:pt x="86597" y="103380"/>
                  </a:lnTo>
                  <a:lnTo>
                    <a:pt x="85759" y="111683"/>
                  </a:lnTo>
                  <a:lnTo>
                    <a:pt x="90792" y="106864"/>
                  </a:lnTo>
                  <a:lnTo>
                    <a:pt x="93269" y="98792"/>
                  </a:lnTo>
                  <a:lnTo>
                    <a:pt x="93929" y="93676"/>
                  </a:lnTo>
                  <a:lnTo>
                    <a:pt x="100307" y="82348"/>
                  </a:lnTo>
                  <a:lnTo>
                    <a:pt x="131795" y="38931"/>
                  </a:lnTo>
                  <a:lnTo>
                    <a:pt x="140773" y="31911"/>
                  </a:lnTo>
                  <a:lnTo>
                    <a:pt x="151777" y="25137"/>
                  </a:lnTo>
                  <a:lnTo>
                    <a:pt x="158473" y="20489"/>
                  </a:lnTo>
                  <a:lnTo>
                    <a:pt x="170881" y="16915"/>
                  </a:lnTo>
                  <a:lnTo>
                    <a:pt x="176338" y="21870"/>
                  </a:lnTo>
                  <a:lnTo>
                    <a:pt x="178914" y="29973"/>
                  </a:lnTo>
                  <a:lnTo>
                    <a:pt x="180854" y="76017"/>
                  </a:lnTo>
                  <a:lnTo>
                    <a:pt x="182009" y="103772"/>
                  </a:lnTo>
                  <a:lnTo>
                    <a:pt x="186021" y="112940"/>
                  </a:lnTo>
                  <a:lnTo>
                    <a:pt x="209550" y="13107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1222">
              <a:extLst>
                <a:ext uri="{FF2B5EF4-FFF2-40B4-BE49-F238E27FC236}">
                  <a16:creationId xmlns:a16="http://schemas.microsoft.com/office/drawing/2014/main" id="{84040FC1-68BA-1190-8F7C-472E80C21181}"/>
                </a:ext>
              </a:extLst>
            </p:cNvPr>
            <p:cNvSpPr/>
            <p:nvPr>
              <p:custDataLst>
                <p:tags r:id="rId208"/>
              </p:custDataLst>
            </p:nvPr>
          </p:nvSpPr>
          <p:spPr>
            <a:xfrm>
              <a:off x="3387177" y="2371725"/>
              <a:ext cx="22774" cy="28576"/>
            </a:xfrm>
            <a:custGeom>
              <a:avLst/>
              <a:gdLst/>
              <a:ahLst/>
              <a:cxnLst/>
              <a:rect l="0" t="0" r="0" b="0"/>
              <a:pathLst>
                <a:path w="22774" h="28576">
                  <a:moveTo>
                    <a:pt x="22773" y="28575"/>
                  </a:moveTo>
                  <a:lnTo>
                    <a:pt x="22773" y="28575"/>
                  </a:lnTo>
                  <a:lnTo>
                    <a:pt x="1314" y="15317"/>
                  </a:lnTo>
                  <a:lnTo>
                    <a:pt x="0" y="12329"/>
                  </a:lnTo>
                  <a:lnTo>
                    <a:pt x="183" y="9277"/>
                  </a:lnTo>
                  <a:lnTo>
                    <a:pt x="372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ARTInkShape-1223">
              <a:extLst>
                <a:ext uri="{FF2B5EF4-FFF2-40B4-BE49-F238E27FC236}">
                  <a16:creationId xmlns:a16="http://schemas.microsoft.com/office/drawing/2014/main" id="{B468F549-A4E9-1D56-1CC3-ECAA6B558D0D}"/>
                </a:ext>
              </a:extLst>
            </p:cNvPr>
            <p:cNvSpPr/>
            <p:nvPr>
              <p:custDataLst>
                <p:tags r:id="rId209"/>
              </p:custDataLst>
            </p:nvPr>
          </p:nvSpPr>
          <p:spPr>
            <a:xfrm>
              <a:off x="3338934" y="2458234"/>
              <a:ext cx="32917" cy="113517"/>
            </a:xfrm>
            <a:custGeom>
              <a:avLst/>
              <a:gdLst/>
              <a:ahLst/>
              <a:cxnLst/>
              <a:rect l="0" t="0" r="0" b="0"/>
              <a:pathLst>
                <a:path w="32917" h="113517">
                  <a:moveTo>
                    <a:pt x="32916" y="18266"/>
                  </a:moveTo>
                  <a:lnTo>
                    <a:pt x="32916" y="18266"/>
                  </a:lnTo>
                  <a:lnTo>
                    <a:pt x="23784" y="0"/>
                  </a:lnTo>
                  <a:lnTo>
                    <a:pt x="13046" y="39267"/>
                  </a:lnTo>
                  <a:lnTo>
                    <a:pt x="0" y="78652"/>
                  </a:lnTo>
                  <a:lnTo>
                    <a:pt x="1706" y="95904"/>
                  </a:lnTo>
                  <a:lnTo>
                    <a:pt x="4701" y="101775"/>
                  </a:lnTo>
                  <a:lnTo>
                    <a:pt x="23391" y="1135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ARTInkShape-1224">
              <a:extLst>
                <a:ext uri="{FF2B5EF4-FFF2-40B4-BE49-F238E27FC236}">
                  <a16:creationId xmlns:a16="http://schemas.microsoft.com/office/drawing/2014/main" id="{E19D8A1E-9413-31D5-C133-F7BD972970B2}"/>
                </a:ext>
              </a:extLst>
            </p:cNvPr>
            <p:cNvSpPr/>
            <p:nvPr>
              <p:custDataLst>
                <p:tags r:id="rId210"/>
              </p:custDataLst>
            </p:nvPr>
          </p:nvSpPr>
          <p:spPr>
            <a:xfrm>
              <a:off x="3124200" y="2468220"/>
              <a:ext cx="152401" cy="36856"/>
            </a:xfrm>
            <a:custGeom>
              <a:avLst/>
              <a:gdLst/>
              <a:ahLst/>
              <a:cxnLst/>
              <a:rect l="0" t="0" r="0" b="0"/>
              <a:pathLst>
                <a:path w="152401" h="36856">
                  <a:moveTo>
                    <a:pt x="0" y="36855"/>
                  </a:moveTo>
                  <a:lnTo>
                    <a:pt x="0" y="36855"/>
                  </a:lnTo>
                  <a:lnTo>
                    <a:pt x="0" y="23597"/>
                  </a:lnTo>
                  <a:lnTo>
                    <a:pt x="2822" y="17558"/>
                  </a:lnTo>
                  <a:lnTo>
                    <a:pt x="5056" y="14465"/>
                  </a:lnTo>
                  <a:lnTo>
                    <a:pt x="28427" y="5056"/>
                  </a:lnTo>
                  <a:lnTo>
                    <a:pt x="68762" y="0"/>
                  </a:lnTo>
                  <a:lnTo>
                    <a:pt x="108333" y="182"/>
                  </a:lnTo>
                  <a:lnTo>
                    <a:pt x="152400" y="82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MARTInkShape-1225">
              <a:extLst>
                <a:ext uri="{FF2B5EF4-FFF2-40B4-BE49-F238E27FC236}">
                  <a16:creationId xmlns:a16="http://schemas.microsoft.com/office/drawing/2014/main" id="{CB280D7C-6929-7446-74A4-B7D7D0D22CD3}"/>
                </a:ext>
              </a:extLst>
            </p:cNvPr>
            <p:cNvSpPr/>
            <p:nvPr>
              <p:custDataLst>
                <p:tags r:id="rId211"/>
              </p:custDataLst>
            </p:nvPr>
          </p:nvSpPr>
          <p:spPr>
            <a:xfrm>
              <a:off x="3105594" y="2276940"/>
              <a:ext cx="161363" cy="352793"/>
            </a:xfrm>
            <a:custGeom>
              <a:avLst/>
              <a:gdLst/>
              <a:ahLst/>
              <a:cxnLst/>
              <a:rect l="0" t="0" r="0" b="0"/>
              <a:pathLst>
                <a:path w="161363" h="352793">
                  <a:moveTo>
                    <a:pt x="142431" y="56685"/>
                  </a:moveTo>
                  <a:lnTo>
                    <a:pt x="142431" y="56685"/>
                  </a:lnTo>
                  <a:lnTo>
                    <a:pt x="151563" y="56685"/>
                  </a:lnTo>
                  <a:lnTo>
                    <a:pt x="161079" y="47552"/>
                  </a:lnTo>
                  <a:lnTo>
                    <a:pt x="161362" y="42220"/>
                  </a:lnTo>
                  <a:lnTo>
                    <a:pt x="158606" y="36851"/>
                  </a:lnTo>
                  <a:lnTo>
                    <a:pt x="156389" y="33937"/>
                  </a:lnTo>
                  <a:lnTo>
                    <a:pt x="151104" y="30700"/>
                  </a:lnTo>
                  <a:lnTo>
                    <a:pt x="148213" y="29836"/>
                  </a:lnTo>
                  <a:lnTo>
                    <a:pt x="142179" y="23233"/>
                  </a:lnTo>
                  <a:lnTo>
                    <a:pt x="134737" y="11860"/>
                  </a:lnTo>
                  <a:lnTo>
                    <a:pt x="123335" y="4833"/>
                  </a:lnTo>
                  <a:lnTo>
                    <a:pt x="111609" y="1105"/>
                  </a:lnTo>
                  <a:lnTo>
                    <a:pt x="101431" y="0"/>
                  </a:lnTo>
                  <a:lnTo>
                    <a:pt x="81600" y="9786"/>
                  </a:lnTo>
                  <a:lnTo>
                    <a:pt x="55615" y="36203"/>
                  </a:lnTo>
                  <a:lnTo>
                    <a:pt x="33599" y="81998"/>
                  </a:lnTo>
                  <a:lnTo>
                    <a:pt x="19059" y="122716"/>
                  </a:lnTo>
                  <a:lnTo>
                    <a:pt x="9337" y="164354"/>
                  </a:lnTo>
                  <a:lnTo>
                    <a:pt x="1053" y="204410"/>
                  </a:lnTo>
                  <a:lnTo>
                    <a:pt x="0" y="239685"/>
                  </a:lnTo>
                  <a:lnTo>
                    <a:pt x="4744" y="278595"/>
                  </a:lnTo>
                  <a:lnTo>
                    <a:pt x="18871" y="321668"/>
                  </a:lnTo>
                  <a:lnTo>
                    <a:pt x="34516" y="352792"/>
                  </a:lnTo>
                  <a:lnTo>
                    <a:pt x="47181" y="3519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SMARTInkShape-Group229">
            <a:extLst>
              <a:ext uri="{FF2B5EF4-FFF2-40B4-BE49-F238E27FC236}">
                <a16:creationId xmlns:a16="http://schemas.microsoft.com/office/drawing/2014/main" id="{B2097ACE-2424-F72D-54EF-C8561A4F8AEB}"/>
              </a:ext>
            </a:extLst>
          </p:cNvPr>
          <p:cNvGrpSpPr/>
          <p:nvPr/>
        </p:nvGrpSpPr>
        <p:grpSpPr>
          <a:xfrm>
            <a:off x="4333875" y="2259257"/>
            <a:ext cx="986132" cy="300405"/>
            <a:chOff x="4333875" y="2259257"/>
            <a:chExt cx="986132" cy="300405"/>
          </a:xfrm>
        </p:grpSpPr>
        <p:sp>
          <p:nvSpPr>
            <p:cNvPr id="58" name="SMARTInkShape-1226">
              <a:extLst>
                <a:ext uri="{FF2B5EF4-FFF2-40B4-BE49-F238E27FC236}">
                  <a16:creationId xmlns:a16="http://schemas.microsoft.com/office/drawing/2014/main" id="{0691AAE6-5CB9-CFE5-54E1-8566FB5CBD9B}"/>
                </a:ext>
              </a:extLst>
            </p:cNvPr>
            <p:cNvSpPr/>
            <p:nvPr>
              <p:custDataLst>
                <p:tags r:id="rId200"/>
              </p:custDataLst>
            </p:nvPr>
          </p:nvSpPr>
          <p:spPr>
            <a:xfrm>
              <a:off x="5172075" y="2382267"/>
              <a:ext cx="147932" cy="160909"/>
            </a:xfrm>
            <a:custGeom>
              <a:avLst/>
              <a:gdLst/>
              <a:ahLst/>
              <a:cxnLst/>
              <a:rect l="0" t="0" r="0" b="0"/>
              <a:pathLst>
                <a:path w="147932" h="160909">
                  <a:moveTo>
                    <a:pt x="142875" y="37083"/>
                  </a:moveTo>
                  <a:lnTo>
                    <a:pt x="142875" y="37083"/>
                  </a:lnTo>
                  <a:lnTo>
                    <a:pt x="147931" y="26970"/>
                  </a:lnTo>
                  <a:lnTo>
                    <a:pt x="147591" y="16361"/>
                  </a:lnTo>
                  <a:lnTo>
                    <a:pt x="146019" y="10568"/>
                  </a:lnTo>
                  <a:lnTo>
                    <a:pt x="143913" y="6707"/>
                  </a:lnTo>
                  <a:lnTo>
                    <a:pt x="141450" y="4132"/>
                  </a:lnTo>
                  <a:lnTo>
                    <a:pt x="135892" y="1271"/>
                  </a:lnTo>
                  <a:lnTo>
                    <a:pt x="129894" y="0"/>
                  </a:lnTo>
                  <a:lnTo>
                    <a:pt x="94698" y="7273"/>
                  </a:lnTo>
                  <a:lnTo>
                    <a:pt x="78271" y="18255"/>
                  </a:lnTo>
                  <a:lnTo>
                    <a:pt x="61362" y="34383"/>
                  </a:lnTo>
                  <a:lnTo>
                    <a:pt x="54435" y="45055"/>
                  </a:lnTo>
                  <a:lnTo>
                    <a:pt x="49643" y="62964"/>
                  </a:lnTo>
                  <a:lnTo>
                    <a:pt x="51086" y="68095"/>
                  </a:lnTo>
                  <a:lnTo>
                    <a:pt x="58336" y="76619"/>
                  </a:lnTo>
                  <a:lnTo>
                    <a:pt x="65791" y="81113"/>
                  </a:lnTo>
                  <a:lnTo>
                    <a:pt x="69261" y="82311"/>
                  </a:lnTo>
                  <a:lnTo>
                    <a:pt x="93186" y="99470"/>
                  </a:lnTo>
                  <a:lnTo>
                    <a:pt x="100683" y="102911"/>
                  </a:lnTo>
                  <a:lnTo>
                    <a:pt x="107542" y="107968"/>
                  </a:lnTo>
                  <a:lnTo>
                    <a:pt x="111297" y="113743"/>
                  </a:lnTo>
                  <a:lnTo>
                    <a:pt x="113410" y="122944"/>
                  </a:lnTo>
                  <a:lnTo>
                    <a:pt x="113707" y="126074"/>
                  </a:lnTo>
                  <a:lnTo>
                    <a:pt x="111788" y="129219"/>
                  </a:lnTo>
                  <a:lnTo>
                    <a:pt x="93500" y="141870"/>
                  </a:lnTo>
                  <a:lnTo>
                    <a:pt x="64448" y="154560"/>
                  </a:lnTo>
                  <a:lnTo>
                    <a:pt x="27643" y="160350"/>
                  </a:lnTo>
                  <a:lnTo>
                    <a:pt x="0" y="1609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MARTInkShape-1227">
              <a:extLst>
                <a:ext uri="{FF2B5EF4-FFF2-40B4-BE49-F238E27FC236}">
                  <a16:creationId xmlns:a16="http://schemas.microsoft.com/office/drawing/2014/main" id="{CEC742F9-EBC3-6C54-5DAB-9D1F35CC7FDF}"/>
                </a:ext>
              </a:extLst>
            </p:cNvPr>
            <p:cNvSpPr/>
            <p:nvPr>
              <p:custDataLst>
                <p:tags r:id="rId201"/>
              </p:custDataLst>
            </p:nvPr>
          </p:nvSpPr>
          <p:spPr>
            <a:xfrm>
              <a:off x="5050458" y="2383520"/>
              <a:ext cx="130461" cy="159656"/>
            </a:xfrm>
            <a:custGeom>
              <a:avLst/>
              <a:gdLst/>
              <a:ahLst/>
              <a:cxnLst/>
              <a:rect l="0" t="0" r="0" b="0"/>
              <a:pathLst>
                <a:path w="130461" h="159656">
                  <a:moveTo>
                    <a:pt x="35892" y="54880"/>
                  </a:moveTo>
                  <a:lnTo>
                    <a:pt x="35892" y="54880"/>
                  </a:lnTo>
                  <a:lnTo>
                    <a:pt x="40948" y="59936"/>
                  </a:lnTo>
                  <a:lnTo>
                    <a:pt x="46253" y="62419"/>
                  </a:lnTo>
                  <a:lnTo>
                    <a:pt x="49149" y="63081"/>
                  </a:lnTo>
                  <a:lnTo>
                    <a:pt x="87519" y="54060"/>
                  </a:lnTo>
                  <a:lnTo>
                    <a:pt x="119494" y="35596"/>
                  </a:lnTo>
                  <a:lnTo>
                    <a:pt x="123376" y="32499"/>
                  </a:lnTo>
                  <a:lnTo>
                    <a:pt x="127691" y="23414"/>
                  </a:lnTo>
                  <a:lnTo>
                    <a:pt x="130460" y="5390"/>
                  </a:lnTo>
                  <a:lnTo>
                    <a:pt x="127512" y="2837"/>
                  </a:lnTo>
                  <a:lnTo>
                    <a:pt x="115770" y="0"/>
                  </a:lnTo>
                  <a:lnTo>
                    <a:pt x="91310" y="3459"/>
                  </a:lnTo>
                  <a:lnTo>
                    <a:pt x="63954" y="16243"/>
                  </a:lnTo>
                  <a:lnTo>
                    <a:pt x="28382" y="46072"/>
                  </a:lnTo>
                  <a:lnTo>
                    <a:pt x="12971" y="67910"/>
                  </a:lnTo>
                  <a:lnTo>
                    <a:pt x="2760" y="94019"/>
                  </a:lnTo>
                  <a:lnTo>
                    <a:pt x="0" y="112491"/>
                  </a:lnTo>
                  <a:lnTo>
                    <a:pt x="4417" y="128463"/>
                  </a:lnTo>
                  <a:lnTo>
                    <a:pt x="13436" y="141559"/>
                  </a:lnTo>
                  <a:lnTo>
                    <a:pt x="24501" y="150907"/>
                  </a:lnTo>
                  <a:lnTo>
                    <a:pt x="39296" y="155767"/>
                  </a:lnTo>
                  <a:lnTo>
                    <a:pt x="93042" y="15965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SMARTInkShape-1228">
              <a:extLst>
                <a:ext uri="{FF2B5EF4-FFF2-40B4-BE49-F238E27FC236}">
                  <a16:creationId xmlns:a16="http://schemas.microsoft.com/office/drawing/2014/main" id="{B4089EB3-F48A-6A56-2031-7CA9FDB0D73F}"/>
                </a:ext>
              </a:extLst>
            </p:cNvPr>
            <p:cNvSpPr/>
            <p:nvPr>
              <p:custDataLst>
                <p:tags r:id="rId202"/>
              </p:custDataLst>
            </p:nvPr>
          </p:nvSpPr>
          <p:spPr>
            <a:xfrm>
              <a:off x="4895850" y="2409825"/>
              <a:ext cx="142876" cy="149837"/>
            </a:xfrm>
            <a:custGeom>
              <a:avLst/>
              <a:gdLst/>
              <a:ahLst/>
              <a:cxnLst/>
              <a:rect l="0" t="0" r="0" b="0"/>
              <a:pathLst>
                <a:path w="142876" h="149837">
                  <a:moveTo>
                    <a:pt x="0" y="57150"/>
                  </a:moveTo>
                  <a:lnTo>
                    <a:pt x="0" y="57150"/>
                  </a:lnTo>
                  <a:lnTo>
                    <a:pt x="5056" y="52094"/>
                  </a:lnTo>
                  <a:lnTo>
                    <a:pt x="7539" y="43967"/>
                  </a:lnTo>
                  <a:lnTo>
                    <a:pt x="9701" y="34357"/>
                  </a:lnTo>
                  <a:lnTo>
                    <a:pt x="18623" y="19709"/>
                  </a:lnTo>
                  <a:lnTo>
                    <a:pt x="13867" y="19245"/>
                  </a:lnTo>
                  <a:lnTo>
                    <a:pt x="12419" y="20238"/>
                  </a:lnTo>
                  <a:lnTo>
                    <a:pt x="11455" y="21959"/>
                  </a:lnTo>
                  <a:lnTo>
                    <a:pt x="10097" y="32259"/>
                  </a:lnTo>
                  <a:lnTo>
                    <a:pt x="9575" y="74538"/>
                  </a:lnTo>
                  <a:lnTo>
                    <a:pt x="12362" y="97580"/>
                  </a:lnTo>
                  <a:lnTo>
                    <a:pt x="18194" y="114277"/>
                  </a:lnTo>
                  <a:lnTo>
                    <a:pt x="33378" y="134519"/>
                  </a:lnTo>
                  <a:lnTo>
                    <a:pt x="50224" y="146631"/>
                  </a:lnTo>
                  <a:lnTo>
                    <a:pt x="58658" y="149836"/>
                  </a:lnTo>
                  <a:lnTo>
                    <a:pt x="62388" y="149633"/>
                  </a:lnTo>
                  <a:lnTo>
                    <a:pt x="69356" y="146584"/>
                  </a:lnTo>
                  <a:lnTo>
                    <a:pt x="71637" y="144289"/>
                  </a:lnTo>
                  <a:lnTo>
                    <a:pt x="74172" y="138917"/>
                  </a:lnTo>
                  <a:lnTo>
                    <a:pt x="80944" y="133002"/>
                  </a:lnTo>
                  <a:lnTo>
                    <a:pt x="85712" y="129943"/>
                  </a:lnTo>
                  <a:lnTo>
                    <a:pt x="93834" y="118077"/>
                  </a:lnTo>
                  <a:lnTo>
                    <a:pt x="109880" y="71014"/>
                  </a:lnTo>
                  <a:lnTo>
                    <a:pt x="121517" y="28063"/>
                  </a:lnTo>
                  <a:lnTo>
                    <a:pt x="130431" y="9256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SMARTInkShape-1229">
              <a:extLst>
                <a:ext uri="{FF2B5EF4-FFF2-40B4-BE49-F238E27FC236}">
                  <a16:creationId xmlns:a16="http://schemas.microsoft.com/office/drawing/2014/main" id="{50336E75-D39B-01B2-2726-621E365E75D2}"/>
                </a:ext>
              </a:extLst>
            </p:cNvPr>
            <p:cNvSpPr/>
            <p:nvPr>
              <p:custDataLst>
                <p:tags r:id="rId203"/>
              </p:custDataLst>
            </p:nvPr>
          </p:nvSpPr>
          <p:spPr>
            <a:xfrm>
              <a:off x="4755025" y="2259257"/>
              <a:ext cx="44136" cy="283919"/>
            </a:xfrm>
            <a:custGeom>
              <a:avLst/>
              <a:gdLst/>
              <a:ahLst/>
              <a:cxnLst/>
              <a:rect l="0" t="0" r="0" b="0"/>
              <a:pathLst>
                <a:path w="44136" h="283919">
                  <a:moveTo>
                    <a:pt x="26525" y="26743"/>
                  </a:moveTo>
                  <a:lnTo>
                    <a:pt x="26525" y="26743"/>
                  </a:lnTo>
                  <a:lnTo>
                    <a:pt x="31582" y="21687"/>
                  </a:lnTo>
                  <a:lnTo>
                    <a:pt x="34064" y="16382"/>
                  </a:lnTo>
                  <a:lnTo>
                    <a:pt x="34726" y="13485"/>
                  </a:lnTo>
                  <a:lnTo>
                    <a:pt x="44135" y="0"/>
                  </a:lnTo>
                  <a:lnTo>
                    <a:pt x="32191" y="43158"/>
                  </a:lnTo>
                  <a:lnTo>
                    <a:pt x="23147" y="83700"/>
                  </a:lnTo>
                  <a:lnTo>
                    <a:pt x="11669" y="125169"/>
                  </a:lnTo>
                  <a:lnTo>
                    <a:pt x="7659" y="165032"/>
                  </a:lnTo>
                  <a:lnTo>
                    <a:pt x="1297" y="203067"/>
                  </a:lnTo>
                  <a:lnTo>
                    <a:pt x="0" y="234915"/>
                  </a:lnTo>
                  <a:lnTo>
                    <a:pt x="7475" y="28391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SMARTInkShape-1230">
              <a:extLst>
                <a:ext uri="{FF2B5EF4-FFF2-40B4-BE49-F238E27FC236}">
                  <a16:creationId xmlns:a16="http://schemas.microsoft.com/office/drawing/2014/main" id="{BC755260-8879-22D4-4478-8BAD20CF8EA0}"/>
                </a:ext>
              </a:extLst>
            </p:cNvPr>
            <p:cNvSpPr/>
            <p:nvPr>
              <p:custDataLst>
                <p:tags r:id="rId204"/>
              </p:custDataLst>
            </p:nvPr>
          </p:nvSpPr>
          <p:spPr>
            <a:xfrm>
              <a:off x="4498637" y="2405300"/>
              <a:ext cx="244814" cy="137223"/>
            </a:xfrm>
            <a:custGeom>
              <a:avLst/>
              <a:gdLst/>
              <a:ahLst/>
              <a:cxnLst/>
              <a:rect l="0" t="0" r="0" b="0"/>
              <a:pathLst>
                <a:path w="244814" h="137223">
                  <a:moveTo>
                    <a:pt x="120988" y="42625"/>
                  </a:moveTo>
                  <a:lnTo>
                    <a:pt x="120988" y="42625"/>
                  </a:lnTo>
                  <a:lnTo>
                    <a:pt x="129189" y="34424"/>
                  </a:lnTo>
                  <a:lnTo>
                    <a:pt x="130479" y="24002"/>
                  </a:lnTo>
                  <a:lnTo>
                    <a:pt x="107847" y="912"/>
                  </a:lnTo>
                  <a:lnTo>
                    <a:pt x="102702" y="0"/>
                  </a:lnTo>
                  <a:lnTo>
                    <a:pt x="88519" y="1808"/>
                  </a:lnTo>
                  <a:lnTo>
                    <a:pt x="74455" y="8962"/>
                  </a:lnTo>
                  <a:lnTo>
                    <a:pt x="32536" y="38298"/>
                  </a:lnTo>
                  <a:lnTo>
                    <a:pt x="17118" y="54460"/>
                  </a:lnTo>
                  <a:lnTo>
                    <a:pt x="6737" y="72227"/>
                  </a:lnTo>
                  <a:lnTo>
                    <a:pt x="0" y="100079"/>
                  </a:lnTo>
                  <a:lnTo>
                    <a:pt x="1246" y="113316"/>
                  </a:lnTo>
                  <a:lnTo>
                    <a:pt x="5328" y="122727"/>
                  </a:lnTo>
                  <a:lnTo>
                    <a:pt x="10670" y="130437"/>
                  </a:lnTo>
                  <a:lnTo>
                    <a:pt x="16571" y="134569"/>
                  </a:lnTo>
                  <a:lnTo>
                    <a:pt x="23927" y="137222"/>
                  </a:lnTo>
                  <a:lnTo>
                    <a:pt x="65415" y="106335"/>
                  </a:lnTo>
                  <a:lnTo>
                    <a:pt x="69830" y="99868"/>
                  </a:lnTo>
                  <a:lnTo>
                    <a:pt x="71008" y="96662"/>
                  </a:lnTo>
                  <a:lnTo>
                    <a:pt x="72851" y="94525"/>
                  </a:lnTo>
                  <a:lnTo>
                    <a:pt x="79444" y="90458"/>
                  </a:lnTo>
                  <a:lnTo>
                    <a:pt x="99304" y="45148"/>
                  </a:lnTo>
                  <a:lnTo>
                    <a:pt x="100182" y="41132"/>
                  </a:lnTo>
                  <a:lnTo>
                    <a:pt x="99709" y="38455"/>
                  </a:lnTo>
                  <a:lnTo>
                    <a:pt x="98336" y="36670"/>
                  </a:lnTo>
                  <a:lnTo>
                    <a:pt x="93987" y="34687"/>
                  </a:lnTo>
                  <a:lnTo>
                    <a:pt x="88526" y="33805"/>
                  </a:lnTo>
                  <a:lnTo>
                    <a:pt x="86647" y="34628"/>
                  </a:lnTo>
                  <a:lnTo>
                    <a:pt x="85394" y="36236"/>
                  </a:lnTo>
                  <a:lnTo>
                    <a:pt x="82943" y="40844"/>
                  </a:lnTo>
                  <a:lnTo>
                    <a:pt x="78327" y="46420"/>
                  </a:lnTo>
                  <a:lnTo>
                    <a:pt x="77731" y="50446"/>
                  </a:lnTo>
                  <a:lnTo>
                    <a:pt x="85315" y="90522"/>
                  </a:lnTo>
                  <a:lnTo>
                    <a:pt x="87681" y="96781"/>
                  </a:lnTo>
                  <a:lnTo>
                    <a:pt x="95954" y="106558"/>
                  </a:lnTo>
                  <a:lnTo>
                    <a:pt x="118512" y="121458"/>
                  </a:lnTo>
                  <a:lnTo>
                    <a:pt x="147183" y="126308"/>
                  </a:lnTo>
                  <a:lnTo>
                    <a:pt x="193246" y="119970"/>
                  </a:lnTo>
                  <a:lnTo>
                    <a:pt x="207780" y="119164"/>
                  </a:lnTo>
                  <a:lnTo>
                    <a:pt x="215301" y="116153"/>
                  </a:lnTo>
                  <a:lnTo>
                    <a:pt x="244813" y="902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SMARTInkShape-1231">
              <a:extLst>
                <a:ext uri="{FF2B5EF4-FFF2-40B4-BE49-F238E27FC236}">
                  <a16:creationId xmlns:a16="http://schemas.microsoft.com/office/drawing/2014/main" id="{2D76CFCE-6878-5142-C48C-057DE899BE96}"/>
                </a:ext>
              </a:extLst>
            </p:cNvPr>
            <p:cNvSpPr/>
            <p:nvPr>
              <p:custDataLst>
                <p:tags r:id="rId205"/>
              </p:custDataLst>
            </p:nvPr>
          </p:nvSpPr>
          <p:spPr>
            <a:xfrm>
              <a:off x="4333875" y="2390775"/>
              <a:ext cx="133351" cy="132575"/>
            </a:xfrm>
            <a:custGeom>
              <a:avLst/>
              <a:gdLst/>
              <a:ahLst/>
              <a:cxnLst/>
              <a:rect l="0" t="0" r="0" b="0"/>
              <a:pathLst>
                <a:path w="133351" h="132575">
                  <a:moveTo>
                    <a:pt x="0" y="9525"/>
                  </a:moveTo>
                  <a:lnTo>
                    <a:pt x="0" y="9525"/>
                  </a:lnTo>
                  <a:lnTo>
                    <a:pt x="0" y="34"/>
                  </a:lnTo>
                  <a:lnTo>
                    <a:pt x="0" y="13260"/>
                  </a:lnTo>
                  <a:lnTo>
                    <a:pt x="13257" y="55170"/>
                  </a:lnTo>
                  <a:lnTo>
                    <a:pt x="26569" y="93801"/>
                  </a:lnTo>
                  <a:lnTo>
                    <a:pt x="49490" y="124509"/>
                  </a:lnTo>
                  <a:lnTo>
                    <a:pt x="56568" y="129421"/>
                  </a:lnTo>
                  <a:lnTo>
                    <a:pt x="66503" y="132186"/>
                  </a:lnTo>
                  <a:lnTo>
                    <a:pt x="69735" y="132574"/>
                  </a:lnTo>
                  <a:lnTo>
                    <a:pt x="71890" y="128599"/>
                  </a:lnTo>
                  <a:lnTo>
                    <a:pt x="80689" y="85309"/>
                  </a:lnTo>
                  <a:lnTo>
                    <a:pt x="91276" y="40997"/>
                  </a:lnTo>
                  <a:lnTo>
                    <a:pt x="93484" y="20338"/>
                  </a:lnTo>
                  <a:lnTo>
                    <a:pt x="97247" y="13558"/>
                  </a:lnTo>
                  <a:lnTo>
                    <a:pt x="102932" y="9039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SMARTInkShape-Group230">
            <a:extLst>
              <a:ext uri="{FF2B5EF4-FFF2-40B4-BE49-F238E27FC236}">
                <a16:creationId xmlns:a16="http://schemas.microsoft.com/office/drawing/2014/main" id="{4BBC5FC4-8687-2234-88E8-2F9E788533E3}"/>
              </a:ext>
            </a:extLst>
          </p:cNvPr>
          <p:cNvGrpSpPr/>
          <p:nvPr/>
        </p:nvGrpSpPr>
        <p:grpSpPr>
          <a:xfrm>
            <a:off x="5692155" y="2280914"/>
            <a:ext cx="375271" cy="462287"/>
            <a:chOff x="5692155" y="2280914"/>
            <a:chExt cx="375271" cy="462287"/>
          </a:xfrm>
        </p:grpSpPr>
        <p:sp>
          <p:nvSpPr>
            <p:cNvPr id="65" name="SMARTInkShape-1232">
              <a:extLst>
                <a:ext uri="{FF2B5EF4-FFF2-40B4-BE49-F238E27FC236}">
                  <a16:creationId xmlns:a16="http://schemas.microsoft.com/office/drawing/2014/main" id="{573F7A6A-83F8-99AB-B034-39D1CC3312DC}"/>
                </a:ext>
              </a:extLst>
            </p:cNvPr>
            <p:cNvSpPr/>
            <p:nvPr>
              <p:custDataLst>
                <p:tags r:id="rId197"/>
              </p:custDataLst>
            </p:nvPr>
          </p:nvSpPr>
          <p:spPr>
            <a:xfrm>
              <a:off x="5895975" y="2514600"/>
              <a:ext cx="171451" cy="28576"/>
            </a:xfrm>
            <a:custGeom>
              <a:avLst/>
              <a:gdLst/>
              <a:ahLst/>
              <a:cxnLst/>
              <a:rect l="0" t="0" r="0" b="0"/>
              <a:pathLst>
                <a:path w="171451" h="28576">
                  <a:moveTo>
                    <a:pt x="0" y="28575"/>
                  </a:moveTo>
                  <a:lnTo>
                    <a:pt x="0" y="28575"/>
                  </a:lnTo>
                  <a:lnTo>
                    <a:pt x="8662" y="20971"/>
                  </a:lnTo>
                  <a:lnTo>
                    <a:pt x="40704" y="6185"/>
                  </a:lnTo>
                  <a:lnTo>
                    <a:pt x="83260" y="1222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SMARTInkShape-1233">
              <a:extLst>
                <a:ext uri="{FF2B5EF4-FFF2-40B4-BE49-F238E27FC236}">
                  <a16:creationId xmlns:a16="http://schemas.microsoft.com/office/drawing/2014/main" id="{3247AB23-2BB0-F6DF-A824-BCFE1555D213}"/>
                </a:ext>
              </a:extLst>
            </p:cNvPr>
            <p:cNvSpPr/>
            <p:nvPr>
              <p:custDataLst>
                <p:tags r:id="rId198"/>
              </p:custDataLst>
            </p:nvPr>
          </p:nvSpPr>
          <p:spPr>
            <a:xfrm>
              <a:off x="5829548" y="2280914"/>
              <a:ext cx="123544" cy="462287"/>
            </a:xfrm>
            <a:custGeom>
              <a:avLst/>
              <a:gdLst/>
              <a:ahLst/>
              <a:cxnLst/>
              <a:rect l="0" t="0" r="0" b="0"/>
              <a:pathLst>
                <a:path w="123544" h="462287">
                  <a:moveTo>
                    <a:pt x="114052" y="81286"/>
                  </a:moveTo>
                  <a:lnTo>
                    <a:pt x="114052" y="81286"/>
                  </a:lnTo>
                  <a:lnTo>
                    <a:pt x="119108" y="76230"/>
                  </a:lnTo>
                  <a:lnTo>
                    <a:pt x="121591" y="70925"/>
                  </a:lnTo>
                  <a:lnTo>
                    <a:pt x="123525" y="26689"/>
                  </a:lnTo>
                  <a:lnTo>
                    <a:pt x="123543" y="22663"/>
                  </a:lnTo>
                  <a:lnTo>
                    <a:pt x="120740" y="15367"/>
                  </a:lnTo>
                  <a:lnTo>
                    <a:pt x="118509" y="11940"/>
                  </a:lnTo>
                  <a:lnTo>
                    <a:pt x="115966" y="9656"/>
                  </a:lnTo>
                  <a:lnTo>
                    <a:pt x="101186" y="631"/>
                  </a:lnTo>
                  <a:lnTo>
                    <a:pt x="97008" y="0"/>
                  </a:lnTo>
                  <a:lnTo>
                    <a:pt x="86721" y="2120"/>
                  </a:lnTo>
                  <a:lnTo>
                    <a:pt x="74087" y="9263"/>
                  </a:lnTo>
                  <a:lnTo>
                    <a:pt x="63640" y="18083"/>
                  </a:lnTo>
                  <a:lnTo>
                    <a:pt x="44236" y="50119"/>
                  </a:lnTo>
                  <a:lnTo>
                    <a:pt x="28332" y="91724"/>
                  </a:lnTo>
                  <a:lnTo>
                    <a:pt x="15628" y="129091"/>
                  </a:lnTo>
                  <a:lnTo>
                    <a:pt x="6102" y="167653"/>
                  </a:lnTo>
                  <a:lnTo>
                    <a:pt x="1633" y="202479"/>
                  </a:lnTo>
                  <a:lnTo>
                    <a:pt x="310" y="248076"/>
                  </a:lnTo>
                  <a:lnTo>
                    <a:pt x="0" y="283473"/>
                  </a:lnTo>
                  <a:lnTo>
                    <a:pt x="921" y="319314"/>
                  </a:lnTo>
                  <a:lnTo>
                    <a:pt x="7389" y="366066"/>
                  </a:lnTo>
                  <a:lnTo>
                    <a:pt x="19056" y="405258"/>
                  </a:lnTo>
                  <a:lnTo>
                    <a:pt x="31553" y="438204"/>
                  </a:lnTo>
                  <a:lnTo>
                    <a:pt x="56902" y="46228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SMARTInkShape-1234">
              <a:extLst>
                <a:ext uri="{FF2B5EF4-FFF2-40B4-BE49-F238E27FC236}">
                  <a16:creationId xmlns:a16="http://schemas.microsoft.com/office/drawing/2014/main" id="{DA8C0994-FD09-A776-F419-3868DB7A70CA}"/>
                </a:ext>
              </a:extLst>
            </p:cNvPr>
            <p:cNvSpPr/>
            <p:nvPr>
              <p:custDataLst>
                <p:tags r:id="rId199"/>
              </p:custDataLst>
            </p:nvPr>
          </p:nvSpPr>
          <p:spPr>
            <a:xfrm>
              <a:off x="5692155" y="2383001"/>
              <a:ext cx="99046" cy="110195"/>
            </a:xfrm>
            <a:custGeom>
              <a:avLst/>
              <a:gdLst/>
              <a:ahLst/>
              <a:cxnLst/>
              <a:rect l="0" t="0" r="0" b="0"/>
              <a:pathLst>
                <a:path w="99046" h="110195">
                  <a:moveTo>
                    <a:pt x="99045" y="26824"/>
                  </a:moveTo>
                  <a:lnTo>
                    <a:pt x="99045" y="26824"/>
                  </a:lnTo>
                  <a:lnTo>
                    <a:pt x="99045" y="18623"/>
                  </a:lnTo>
                  <a:lnTo>
                    <a:pt x="85788" y="4158"/>
                  </a:lnTo>
                  <a:lnTo>
                    <a:pt x="76925" y="875"/>
                  </a:lnTo>
                  <a:lnTo>
                    <a:pt x="71599" y="0"/>
                  </a:lnTo>
                  <a:lnTo>
                    <a:pt x="48932" y="3824"/>
                  </a:lnTo>
                  <a:lnTo>
                    <a:pt x="27165" y="16717"/>
                  </a:lnTo>
                  <a:lnTo>
                    <a:pt x="12365" y="33942"/>
                  </a:lnTo>
                  <a:lnTo>
                    <a:pt x="1278" y="57508"/>
                  </a:lnTo>
                  <a:lnTo>
                    <a:pt x="0" y="64213"/>
                  </a:lnTo>
                  <a:lnTo>
                    <a:pt x="1403" y="74486"/>
                  </a:lnTo>
                  <a:lnTo>
                    <a:pt x="8143" y="91276"/>
                  </a:lnTo>
                  <a:lnTo>
                    <a:pt x="16664" y="100625"/>
                  </a:lnTo>
                  <a:lnTo>
                    <a:pt x="27506" y="107249"/>
                  </a:lnTo>
                  <a:lnTo>
                    <a:pt x="39380" y="110194"/>
                  </a:lnTo>
                  <a:lnTo>
                    <a:pt x="54536" y="105857"/>
                  </a:lnTo>
                  <a:lnTo>
                    <a:pt x="69738" y="96875"/>
                  </a:lnTo>
                  <a:lnTo>
                    <a:pt x="80023" y="85827"/>
                  </a:lnTo>
                  <a:lnTo>
                    <a:pt x="85299" y="71039"/>
                  </a:lnTo>
                  <a:lnTo>
                    <a:pt x="89274" y="34089"/>
                  </a:lnTo>
                  <a:lnTo>
                    <a:pt x="86588" y="27231"/>
                  </a:lnTo>
                  <a:lnTo>
                    <a:pt x="82925" y="20655"/>
                  </a:lnTo>
                  <a:lnTo>
                    <a:pt x="81298" y="14204"/>
                  </a:lnTo>
                  <a:lnTo>
                    <a:pt x="79805" y="12061"/>
                  </a:lnTo>
                  <a:lnTo>
                    <a:pt x="70470" y="77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SMARTInkShape-Group231">
            <a:extLst>
              <a:ext uri="{FF2B5EF4-FFF2-40B4-BE49-F238E27FC236}">
                <a16:creationId xmlns:a16="http://schemas.microsoft.com/office/drawing/2014/main" id="{2C7AF121-DEBD-2B94-1189-13AE12EB99EF}"/>
              </a:ext>
            </a:extLst>
          </p:cNvPr>
          <p:cNvGrpSpPr/>
          <p:nvPr/>
        </p:nvGrpSpPr>
        <p:grpSpPr>
          <a:xfrm>
            <a:off x="6493754" y="2266950"/>
            <a:ext cx="878597" cy="178380"/>
            <a:chOff x="6493754" y="2266950"/>
            <a:chExt cx="878597" cy="178380"/>
          </a:xfrm>
        </p:grpSpPr>
        <p:sp>
          <p:nvSpPr>
            <p:cNvPr id="69" name="SMARTInkShape-1235">
              <a:extLst>
                <a:ext uri="{FF2B5EF4-FFF2-40B4-BE49-F238E27FC236}">
                  <a16:creationId xmlns:a16="http://schemas.microsoft.com/office/drawing/2014/main" id="{2340BDA2-F669-9313-BD77-23C119640D78}"/>
                </a:ext>
              </a:extLst>
            </p:cNvPr>
            <p:cNvSpPr/>
            <p:nvPr>
              <p:custDataLst>
                <p:tags r:id="rId192"/>
              </p:custDataLst>
            </p:nvPr>
          </p:nvSpPr>
          <p:spPr>
            <a:xfrm>
              <a:off x="7347813" y="2382574"/>
              <a:ext cx="24538" cy="8202"/>
            </a:xfrm>
            <a:custGeom>
              <a:avLst/>
              <a:gdLst/>
              <a:ahLst/>
              <a:cxnLst/>
              <a:rect l="0" t="0" r="0" b="0"/>
              <a:pathLst>
                <a:path w="24538" h="8202">
                  <a:moveTo>
                    <a:pt x="5487" y="8201"/>
                  </a:moveTo>
                  <a:lnTo>
                    <a:pt x="5487" y="8201"/>
                  </a:lnTo>
                  <a:lnTo>
                    <a:pt x="431" y="3145"/>
                  </a:lnTo>
                  <a:lnTo>
                    <a:pt x="0" y="1655"/>
                  </a:lnTo>
                  <a:lnTo>
                    <a:pt x="770" y="662"/>
                  </a:lnTo>
                  <a:lnTo>
                    <a:pt x="2342" y="0"/>
                  </a:lnTo>
                  <a:lnTo>
                    <a:pt x="24537" y="82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MARTInkShape-1236">
              <a:extLst>
                <a:ext uri="{FF2B5EF4-FFF2-40B4-BE49-F238E27FC236}">
                  <a16:creationId xmlns:a16="http://schemas.microsoft.com/office/drawing/2014/main" id="{DC7254CD-D7F6-4163-06C5-C78A2ED1DBF3}"/>
                </a:ext>
              </a:extLst>
            </p:cNvPr>
            <p:cNvSpPr/>
            <p:nvPr>
              <p:custDataLst>
                <p:tags r:id="rId193"/>
              </p:custDataLst>
            </p:nvPr>
          </p:nvSpPr>
          <p:spPr>
            <a:xfrm>
              <a:off x="7134225" y="2266950"/>
              <a:ext cx="180976" cy="141333"/>
            </a:xfrm>
            <a:custGeom>
              <a:avLst/>
              <a:gdLst/>
              <a:ahLst/>
              <a:cxnLst/>
              <a:rect l="0" t="0" r="0" b="0"/>
              <a:pathLst>
                <a:path w="180976" h="141333">
                  <a:moveTo>
                    <a:pt x="0" y="28575"/>
                  </a:moveTo>
                  <a:lnTo>
                    <a:pt x="0" y="28575"/>
                  </a:lnTo>
                  <a:lnTo>
                    <a:pt x="5056" y="28575"/>
                  </a:lnTo>
                  <a:lnTo>
                    <a:pt x="6545" y="27517"/>
                  </a:lnTo>
                  <a:lnTo>
                    <a:pt x="7538" y="25753"/>
                  </a:lnTo>
                  <a:lnTo>
                    <a:pt x="9132" y="20374"/>
                  </a:lnTo>
                  <a:lnTo>
                    <a:pt x="19521" y="14386"/>
                  </a:lnTo>
                  <a:lnTo>
                    <a:pt x="36006" y="10965"/>
                  </a:lnTo>
                  <a:lnTo>
                    <a:pt x="45283" y="12987"/>
                  </a:lnTo>
                  <a:lnTo>
                    <a:pt x="49239" y="15008"/>
                  </a:lnTo>
                  <a:lnTo>
                    <a:pt x="56456" y="25720"/>
                  </a:lnTo>
                  <a:lnTo>
                    <a:pt x="71875" y="61008"/>
                  </a:lnTo>
                  <a:lnTo>
                    <a:pt x="82366" y="108093"/>
                  </a:lnTo>
                  <a:lnTo>
                    <a:pt x="84233" y="125300"/>
                  </a:lnTo>
                  <a:lnTo>
                    <a:pt x="83672" y="131158"/>
                  </a:lnTo>
                  <a:lnTo>
                    <a:pt x="82239" y="135064"/>
                  </a:lnTo>
                  <a:lnTo>
                    <a:pt x="80227" y="137667"/>
                  </a:lnTo>
                  <a:lnTo>
                    <a:pt x="72345" y="140560"/>
                  </a:lnTo>
                  <a:lnTo>
                    <a:pt x="67280" y="141332"/>
                  </a:lnTo>
                  <a:lnTo>
                    <a:pt x="62845" y="139730"/>
                  </a:lnTo>
                  <a:lnTo>
                    <a:pt x="55095" y="132305"/>
                  </a:lnTo>
                  <a:lnTo>
                    <a:pt x="50945" y="121949"/>
                  </a:lnTo>
                  <a:lnTo>
                    <a:pt x="48281" y="87942"/>
                  </a:lnTo>
                  <a:lnTo>
                    <a:pt x="52875" y="62863"/>
                  </a:lnTo>
                  <a:lnTo>
                    <a:pt x="65997" y="36971"/>
                  </a:lnTo>
                  <a:lnTo>
                    <a:pt x="83290" y="19303"/>
                  </a:lnTo>
                  <a:lnTo>
                    <a:pt x="101819" y="7366"/>
                  </a:lnTo>
                  <a:lnTo>
                    <a:pt x="145635" y="970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SMARTInkShape-1237">
              <a:extLst>
                <a:ext uri="{FF2B5EF4-FFF2-40B4-BE49-F238E27FC236}">
                  <a16:creationId xmlns:a16="http://schemas.microsoft.com/office/drawing/2014/main" id="{1BF5CED2-6491-A46B-5286-0DC64FADE700}"/>
                </a:ext>
              </a:extLst>
            </p:cNvPr>
            <p:cNvSpPr/>
            <p:nvPr>
              <p:custDataLst>
                <p:tags r:id="rId194"/>
              </p:custDataLst>
            </p:nvPr>
          </p:nvSpPr>
          <p:spPr>
            <a:xfrm>
              <a:off x="6905625" y="2305524"/>
              <a:ext cx="209551" cy="139806"/>
            </a:xfrm>
            <a:custGeom>
              <a:avLst/>
              <a:gdLst/>
              <a:ahLst/>
              <a:cxnLst/>
              <a:rect l="0" t="0" r="0" b="0"/>
              <a:pathLst>
                <a:path w="209551" h="139806">
                  <a:moveTo>
                    <a:pt x="0" y="47151"/>
                  </a:moveTo>
                  <a:lnTo>
                    <a:pt x="0" y="47151"/>
                  </a:lnTo>
                  <a:lnTo>
                    <a:pt x="5056" y="42095"/>
                  </a:lnTo>
                  <a:lnTo>
                    <a:pt x="7538" y="36790"/>
                  </a:lnTo>
                  <a:lnTo>
                    <a:pt x="8200" y="33893"/>
                  </a:lnTo>
                  <a:lnTo>
                    <a:pt x="32813" y="4930"/>
                  </a:lnTo>
                  <a:lnTo>
                    <a:pt x="38572" y="1928"/>
                  </a:lnTo>
                  <a:lnTo>
                    <a:pt x="50893" y="0"/>
                  </a:lnTo>
                  <a:lnTo>
                    <a:pt x="60014" y="5381"/>
                  </a:lnTo>
                  <a:lnTo>
                    <a:pt x="78060" y="21026"/>
                  </a:lnTo>
                  <a:lnTo>
                    <a:pt x="82318" y="33423"/>
                  </a:lnTo>
                  <a:lnTo>
                    <a:pt x="91822" y="76427"/>
                  </a:lnTo>
                  <a:lnTo>
                    <a:pt x="93176" y="103450"/>
                  </a:lnTo>
                  <a:lnTo>
                    <a:pt x="87344" y="124275"/>
                  </a:lnTo>
                  <a:lnTo>
                    <a:pt x="81859" y="133639"/>
                  </a:lnTo>
                  <a:lnTo>
                    <a:pt x="77856" y="136560"/>
                  </a:lnTo>
                  <a:lnTo>
                    <a:pt x="67764" y="139805"/>
                  </a:lnTo>
                  <a:lnTo>
                    <a:pt x="63167" y="138554"/>
                  </a:lnTo>
                  <a:lnTo>
                    <a:pt x="55238" y="131519"/>
                  </a:lnTo>
                  <a:lnTo>
                    <a:pt x="51009" y="118514"/>
                  </a:lnTo>
                  <a:lnTo>
                    <a:pt x="50187" y="102151"/>
                  </a:lnTo>
                  <a:lnTo>
                    <a:pt x="56024" y="66506"/>
                  </a:lnTo>
                  <a:lnTo>
                    <a:pt x="66929" y="44419"/>
                  </a:lnTo>
                  <a:lnTo>
                    <a:pt x="88622" y="22823"/>
                  </a:lnTo>
                  <a:lnTo>
                    <a:pt x="115159" y="8075"/>
                  </a:lnTo>
                  <a:lnTo>
                    <a:pt x="159116" y="1215"/>
                  </a:lnTo>
                  <a:lnTo>
                    <a:pt x="187551" y="1085"/>
                  </a:lnTo>
                  <a:lnTo>
                    <a:pt x="209550" y="90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SMARTInkShape-1238">
              <a:extLst>
                <a:ext uri="{FF2B5EF4-FFF2-40B4-BE49-F238E27FC236}">
                  <a16:creationId xmlns:a16="http://schemas.microsoft.com/office/drawing/2014/main" id="{6E439753-D2A9-D944-DD0C-428AF09C0C7A}"/>
                </a:ext>
              </a:extLst>
            </p:cNvPr>
            <p:cNvSpPr/>
            <p:nvPr>
              <p:custDataLst>
                <p:tags r:id="rId195"/>
              </p:custDataLst>
            </p:nvPr>
          </p:nvSpPr>
          <p:spPr>
            <a:xfrm>
              <a:off x="6705957" y="2310263"/>
              <a:ext cx="131477" cy="125823"/>
            </a:xfrm>
            <a:custGeom>
              <a:avLst/>
              <a:gdLst/>
              <a:ahLst/>
              <a:cxnLst/>
              <a:rect l="0" t="0" r="0" b="0"/>
              <a:pathLst>
                <a:path w="131477" h="125823">
                  <a:moveTo>
                    <a:pt x="123468" y="42412"/>
                  </a:moveTo>
                  <a:lnTo>
                    <a:pt x="123468" y="42412"/>
                  </a:lnTo>
                  <a:lnTo>
                    <a:pt x="123468" y="34211"/>
                  </a:lnTo>
                  <a:lnTo>
                    <a:pt x="106135" y="7387"/>
                  </a:lnTo>
                  <a:lnTo>
                    <a:pt x="94814" y="167"/>
                  </a:lnTo>
                  <a:lnTo>
                    <a:pt x="81099" y="0"/>
                  </a:lnTo>
                  <a:lnTo>
                    <a:pt x="66537" y="3454"/>
                  </a:lnTo>
                  <a:lnTo>
                    <a:pt x="34845" y="22373"/>
                  </a:lnTo>
                  <a:lnTo>
                    <a:pt x="13365" y="44941"/>
                  </a:lnTo>
                  <a:lnTo>
                    <a:pt x="3709" y="61623"/>
                  </a:lnTo>
                  <a:lnTo>
                    <a:pt x="0" y="91624"/>
                  </a:lnTo>
                  <a:lnTo>
                    <a:pt x="5447" y="101678"/>
                  </a:lnTo>
                  <a:lnTo>
                    <a:pt x="9862" y="107323"/>
                  </a:lnTo>
                  <a:lnTo>
                    <a:pt x="31246" y="120324"/>
                  </a:lnTo>
                  <a:lnTo>
                    <a:pt x="57690" y="125822"/>
                  </a:lnTo>
                  <a:lnTo>
                    <a:pt x="85634" y="122395"/>
                  </a:lnTo>
                  <a:lnTo>
                    <a:pt x="103909" y="114676"/>
                  </a:lnTo>
                  <a:lnTo>
                    <a:pt x="116027" y="105687"/>
                  </a:lnTo>
                  <a:lnTo>
                    <a:pt x="120160" y="99462"/>
                  </a:lnTo>
                  <a:lnTo>
                    <a:pt x="123056" y="93168"/>
                  </a:lnTo>
                  <a:lnTo>
                    <a:pt x="129578" y="83674"/>
                  </a:lnTo>
                  <a:lnTo>
                    <a:pt x="131476" y="77331"/>
                  </a:lnTo>
                  <a:lnTo>
                    <a:pt x="125089" y="44998"/>
                  </a:lnTo>
                  <a:lnTo>
                    <a:pt x="113943" y="233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SMARTInkShape-1239">
              <a:extLst>
                <a:ext uri="{FF2B5EF4-FFF2-40B4-BE49-F238E27FC236}">
                  <a16:creationId xmlns:a16="http://schemas.microsoft.com/office/drawing/2014/main" id="{422ED920-A79D-B8C3-280B-F6002C3CB28A}"/>
                </a:ext>
              </a:extLst>
            </p:cNvPr>
            <p:cNvSpPr/>
            <p:nvPr>
              <p:custDataLst>
                <p:tags r:id="rId196"/>
              </p:custDataLst>
            </p:nvPr>
          </p:nvSpPr>
          <p:spPr>
            <a:xfrm>
              <a:off x="6493754" y="2276475"/>
              <a:ext cx="164222" cy="151926"/>
            </a:xfrm>
            <a:custGeom>
              <a:avLst/>
              <a:gdLst/>
              <a:ahLst/>
              <a:cxnLst/>
              <a:rect l="0" t="0" r="0" b="0"/>
              <a:pathLst>
                <a:path w="164222" h="151926">
                  <a:moveTo>
                    <a:pt x="164221" y="0"/>
                  </a:moveTo>
                  <a:lnTo>
                    <a:pt x="164221" y="0"/>
                  </a:lnTo>
                  <a:lnTo>
                    <a:pt x="154108" y="0"/>
                  </a:lnTo>
                  <a:lnTo>
                    <a:pt x="111239" y="21458"/>
                  </a:lnTo>
                  <a:lnTo>
                    <a:pt x="69834" y="43436"/>
                  </a:lnTo>
                  <a:lnTo>
                    <a:pt x="26534" y="74432"/>
                  </a:lnTo>
                  <a:lnTo>
                    <a:pt x="2027" y="96194"/>
                  </a:lnTo>
                  <a:lnTo>
                    <a:pt x="0" y="101171"/>
                  </a:lnTo>
                  <a:lnTo>
                    <a:pt x="1785" y="130536"/>
                  </a:lnTo>
                  <a:lnTo>
                    <a:pt x="5130" y="135708"/>
                  </a:lnTo>
                  <a:lnTo>
                    <a:pt x="17314" y="144276"/>
                  </a:lnTo>
                  <a:lnTo>
                    <a:pt x="31910" y="149993"/>
                  </a:lnTo>
                  <a:lnTo>
                    <a:pt x="69138" y="151925"/>
                  </a:lnTo>
                  <a:lnTo>
                    <a:pt x="104886" y="151201"/>
                  </a:lnTo>
                  <a:lnTo>
                    <a:pt x="154696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" name="SMARTInkShape-Group232">
            <a:extLst>
              <a:ext uri="{FF2B5EF4-FFF2-40B4-BE49-F238E27FC236}">
                <a16:creationId xmlns:a16="http://schemas.microsoft.com/office/drawing/2014/main" id="{0904DBAA-2746-98F6-D534-96EB3B7B2C03}"/>
              </a:ext>
            </a:extLst>
          </p:cNvPr>
          <p:cNvGrpSpPr/>
          <p:nvPr/>
        </p:nvGrpSpPr>
        <p:grpSpPr>
          <a:xfrm>
            <a:off x="7667625" y="2171700"/>
            <a:ext cx="1314451" cy="282354"/>
            <a:chOff x="7667625" y="2171700"/>
            <a:chExt cx="1314451" cy="282354"/>
          </a:xfrm>
        </p:grpSpPr>
        <p:sp>
          <p:nvSpPr>
            <p:cNvPr id="75" name="SMARTInkShape-1240">
              <a:extLst>
                <a:ext uri="{FF2B5EF4-FFF2-40B4-BE49-F238E27FC236}">
                  <a16:creationId xmlns:a16="http://schemas.microsoft.com/office/drawing/2014/main" id="{844849D5-F543-BC3E-A9FD-B3B87E937F87}"/>
                </a:ext>
              </a:extLst>
            </p:cNvPr>
            <p:cNvSpPr/>
            <p:nvPr>
              <p:custDataLst>
                <p:tags r:id="rId186"/>
              </p:custDataLst>
            </p:nvPr>
          </p:nvSpPr>
          <p:spPr>
            <a:xfrm>
              <a:off x="8887393" y="2171700"/>
              <a:ext cx="94683" cy="247651"/>
            </a:xfrm>
            <a:custGeom>
              <a:avLst/>
              <a:gdLst/>
              <a:ahLst/>
              <a:cxnLst/>
              <a:rect l="0" t="0" r="0" b="0"/>
              <a:pathLst>
                <a:path w="94683" h="247651">
                  <a:moveTo>
                    <a:pt x="94682" y="0"/>
                  </a:moveTo>
                  <a:lnTo>
                    <a:pt x="94682" y="0"/>
                  </a:lnTo>
                  <a:lnTo>
                    <a:pt x="75385" y="46135"/>
                  </a:lnTo>
                  <a:lnTo>
                    <a:pt x="56560" y="93133"/>
                  </a:lnTo>
                  <a:lnTo>
                    <a:pt x="44228" y="113673"/>
                  </a:lnTo>
                  <a:lnTo>
                    <a:pt x="29991" y="135986"/>
                  </a:lnTo>
                  <a:lnTo>
                    <a:pt x="12392" y="179206"/>
                  </a:lnTo>
                  <a:lnTo>
                    <a:pt x="3743" y="196561"/>
                  </a:lnTo>
                  <a:lnTo>
                    <a:pt x="0" y="228810"/>
                  </a:lnTo>
                  <a:lnTo>
                    <a:pt x="1927" y="232973"/>
                  </a:lnTo>
                  <a:lnTo>
                    <a:pt x="18482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SMARTInkShape-1241">
              <a:extLst>
                <a:ext uri="{FF2B5EF4-FFF2-40B4-BE49-F238E27FC236}">
                  <a16:creationId xmlns:a16="http://schemas.microsoft.com/office/drawing/2014/main" id="{88C09572-C28E-8A56-C1D2-B9A9A1A07FD3}"/>
                </a:ext>
              </a:extLst>
            </p:cNvPr>
            <p:cNvSpPr/>
            <p:nvPr>
              <p:custDataLst>
                <p:tags r:id="rId187"/>
              </p:custDataLst>
            </p:nvPr>
          </p:nvSpPr>
          <p:spPr>
            <a:xfrm>
              <a:off x="8659349" y="2305606"/>
              <a:ext cx="170327" cy="148448"/>
            </a:xfrm>
            <a:custGeom>
              <a:avLst/>
              <a:gdLst/>
              <a:ahLst/>
              <a:cxnLst/>
              <a:rect l="0" t="0" r="0" b="0"/>
              <a:pathLst>
                <a:path w="170327" h="148448">
                  <a:moveTo>
                    <a:pt x="94126" y="47069"/>
                  </a:moveTo>
                  <a:lnTo>
                    <a:pt x="94126" y="47069"/>
                  </a:lnTo>
                  <a:lnTo>
                    <a:pt x="118578" y="21559"/>
                  </a:lnTo>
                  <a:lnTo>
                    <a:pt x="121479" y="12111"/>
                  </a:lnTo>
                  <a:lnTo>
                    <a:pt x="122158" y="5779"/>
                  </a:lnTo>
                  <a:lnTo>
                    <a:pt x="121281" y="3668"/>
                  </a:lnTo>
                  <a:lnTo>
                    <a:pt x="119638" y="2260"/>
                  </a:lnTo>
                  <a:lnTo>
                    <a:pt x="114989" y="696"/>
                  </a:lnTo>
                  <a:lnTo>
                    <a:pt x="109396" y="0"/>
                  </a:lnTo>
                  <a:lnTo>
                    <a:pt x="95240" y="4665"/>
                  </a:lnTo>
                  <a:lnTo>
                    <a:pt x="50819" y="30050"/>
                  </a:lnTo>
                  <a:lnTo>
                    <a:pt x="18077" y="75180"/>
                  </a:lnTo>
                  <a:lnTo>
                    <a:pt x="7410" y="95546"/>
                  </a:lnTo>
                  <a:lnTo>
                    <a:pt x="0" y="140380"/>
                  </a:lnTo>
                  <a:lnTo>
                    <a:pt x="684" y="144202"/>
                  </a:lnTo>
                  <a:lnTo>
                    <a:pt x="2198" y="146749"/>
                  </a:lnTo>
                  <a:lnTo>
                    <a:pt x="4266" y="148447"/>
                  </a:lnTo>
                  <a:lnTo>
                    <a:pt x="15030" y="144690"/>
                  </a:lnTo>
                  <a:lnTo>
                    <a:pt x="42755" y="125031"/>
                  </a:lnTo>
                  <a:lnTo>
                    <a:pt x="79718" y="86969"/>
                  </a:lnTo>
                  <a:lnTo>
                    <a:pt x="106540" y="40824"/>
                  </a:lnTo>
                  <a:lnTo>
                    <a:pt x="113049" y="33710"/>
                  </a:lnTo>
                  <a:lnTo>
                    <a:pt x="116267" y="31813"/>
                  </a:lnTo>
                  <a:lnTo>
                    <a:pt x="117352" y="30548"/>
                  </a:lnTo>
                  <a:lnTo>
                    <a:pt x="117018" y="29706"/>
                  </a:lnTo>
                  <a:lnTo>
                    <a:pt x="115738" y="29144"/>
                  </a:lnTo>
                  <a:lnTo>
                    <a:pt x="114884" y="29827"/>
                  </a:lnTo>
                  <a:lnTo>
                    <a:pt x="113936" y="33409"/>
                  </a:lnTo>
                  <a:lnTo>
                    <a:pt x="113195" y="76229"/>
                  </a:lnTo>
                  <a:lnTo>
                    <a:pt x="116007" y="84018"/>
                  </a:lnTo>
                  <a:lnTo>
                    <a:pt x="118238" y="87576"/>
                  </a:lnTo>
                  <a:lnTo>
                    <a:pt x="143767" y="107327"/>
                  </a:lnTo>
                  <a:lnTo>
                    <a:pt x="170326" y="1137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SMARTInkShape-1242">
              <a:extLst>
                <a:ext uri="{FF2B5EF4-FFF2-40B4-BE49-F238E27FC236}">
                  <a16:creationId xmlns:a16="http://schemas.microsoft.com/office/drawing/2014/main" id="{729FFA0F-FCAE-3089-C908-C2C365DB1917}"/>
                </a:ext>
              </a:extLst>
            </p:cNvPr>
            <p:cNvSpPr/>
            <p:nvPr>
              <p:custDataLst>
                <p:tags r:id="rId188"/>
              </p:custDataLst>
            </p:nvPr>
          </p:nvSpPr>
          <p:spPr>
            <a:xfrm>
              <a:off x="8296275" y="2309788"/>
              <a:ext cx="323754" cy="118756"/>
            </a:xfrm>
            <a:custGeom>
              <a:avLst/>
              <a:gdLst/>
              <a:ahLst/>
              <a:cxnLst/>
              <a:rect l="0" t="0" r="0" b="0"/>
              <a:pathLst>
                <a:path w="323754" h="118756">
                  <a:moveTo>
                    <a:pt x="0" y="52412"/>
                  </a:moveTo>
                  <a:lnTo>
                    <a:pt x="0" y="52412"/>
                  </a:lnTo>
                  <a:lnTo>
                    <a:pt x="20723" y="39229"/>
                  </a:lnTo>
                  <a:lnTo>
                    <a:pt x="49836" y="16764"/>
                  </a:lnTo>
                  <a:lnTo>
                    <a:pt x="64836" y="10110"/>
                  </a:lnTo>
                  <a:lnTo>
                    <a:pt x="77498" y="6094"/>
                  </a:lnTo>
                  <a:lnTo>
                    <a:pt x="86655" y="782"/>
                  </a:lnTo>
                  <a:lnTo>
                    <a:pt x="90578" y="0"/>
                  </a:lnTo>
                  <a:lnTo>
                    <a:pt x="94252" y="538"/>
                  </a:lnTo>
                  <a:lnTo>
                    <a:pt x="97759" y="1954"/>
                  </a:lnTo>
                  <a:lnTo>
                    <a:pt x="100098" y="5015"/>
                  </a:lnTo>
                  <a:lnTo>
                    <a:pt x="103390" y="18378"/>
                  </a:lnTo>
                  <a:lnTo>
                    <a:pt x="104159" y="25997"/>
                  </a:lnTo>
                  <a:lnTo>
                    <a:pt x="96520" y="67431"/>
                  </a:lnTo>
                  <a:lnTo>
                    <a:pt x="85623" y="110570"/>
                  </a:lnTo>
                  <a:lnTo>
                    <a:pt x="83541" y="113409"/>
                  </a:lnTo>
                  <a:lnTo>
                    <a:pt x="77650" y="117965"/>
                  </a:lnTo>
                  <a:lnTo>
                    <a:pt x="78225" y="118339"/>
                  </a:lnTo>
                  <a:lnTo>
                    <a:pt x="81686" y="118755"/>
                  </a:lnTo>
                  <a:lnTo>
                    <a:pt x="83032" y="117807"/>
                  </a:lnTo>
                  <a:lnTo>
                    <a:pt x="106290" y="81876"/>
                  </a:lnTo>
                  <a:lnTo>
                    <a:pt x="145831" y="42965"/>
                  </a:lnTo>
                  <a:lnTo>
                    <a:pt x="176739" y="19810"/>
                  </a:lnTo>
                  <a:lnTo>
                    <a:pt x="188264" y="16755"/>
                  </a:lnTo>
                  <a:lnTo>
                    <a:pt x="197620" y="18220"/>
                  </a:lnTo>
                  <a:lnTo>
                    <a:pt x="201598" y="20092"/>
                  </a:lnTo>
                  <a:lnTo>
                    <a:pt x="204248" y="22399"/>
                  </a:lnTo>
                  <a:lnTo>
                    <a:pt x="207194" y="27784"/>
                  </a:lnTo>
                  <a:lnTo>
                    <a:pt x="208852" y="41822"/>
                  </a:lnTo>
                  <a:lnTo>
                    <a:pt x="201807" y="72075"/>
                  </a:lnTo>
                  <a:lnTo>
                    <a:pt x="191003" y="107023"/>
                  </a:lnTo>
                  <a:lnTo>
                    <a:pt x="192952" y="106811"/>
                  </a:lnTo>
                  <a:lnTo>
                    <a:pt x="200762" y="103753"/>
                  </a:lnTo>
                  <a:lnTo>
                    <a:pt x="217059" y="91025"/>
                  </a:lnTo>
                  <a:lnTo>
                    <a:pt x="259158" y="47152"/>
                  </a:lnTo>
                  <a:lnTo>
                    <a:pt x="299078" y="9280"/>
                  </a:lnTo>
                  <a:lnTo>
                    <a:pt x="311428" y="2198"/>
                  </a:lnTo>
                  <a:lnTo>
                    <a:pt x="315569" y="944"/>
                  </a:lnTo>
                  <a:lnTo>
                    <a:pt x="318329" y="1167"/>
                  </a:lnTo>
                  <a:lnTo>
                    <a:pt x="320170" y="2373"/>
                  </a:lnTo>
                  <a:lnTo>
                    <a:pt x="322214" y="9359"/>
                  </a:lnTo>
                  <a:lnTo>
                    <a:pt x="323753" y="51417"/>
                  </a:lnTo>
                  <a:lnTo>
                    <a:pt x="314325" y="8098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SMARTInkShape-1243">
              <a:extLst>
                <a:ext uri="{FF2B5EF4-FFF2-40B4-BE49-F238E27FC236}">
                  <a16:creationId xmlns:a16="http://schemas.microsoft.com/office/drawing/2014/main" id="{CE4A4478-1B1D-1A2C-9E60-8291D29FD999}"/>
                </a:ext>
              </a:extLst>
            </p:cNvPr>
            <p:cNvSpPr/>
            <p:nvPr>
              <p:custDataLst>
                <p:tags r:id="rId189"/>
              </p:custDataLst>
            </p:nvPr>
          </p:nvSpPr>
          <p:spPr>
            <a:xfrm>
              <a:off x="8086725" y="2281648"/>
              <a:ext cx="228601" cy="135302"/>
            </a:xfrm>
            <a:custGeom>
              <a:avLst/>
              <a:gdLst/>
              <a:ahLst/>
              <a:cxnLst/>
              <a:rect l="0" t="0" r="0" b="0"/>
              <a:pathLst>
                <a:path w="228601" h="135302">
                  <a:moveTo>
                    <a:pt x="0" y="61502"/>
                  </a:moveTo>
                  <a:lnTo>
                    <a:pt x="0" y="61502"/>
                  </a:lnTo>
                  <a:lnTo>
                    <a:pt x="0" y="56446"/>
                  </a:lnTo>
                  <a:lnTo>
                    <a:pt x="5056" y="43188"/>
                  </a:lnTo>
                  <a:lnTo>
                    <a:pt x="18314" y="25854"/>
                  </a:lnTo>
                  <a:lnTo>
                    <a:pt x="35648" y="12369"/>
                  </a:lnTo>
                  <a:lnTo>
                    <a:pt x="59831" y="0"/>
                  </a:lnTo>
                  <a:lnTo>
                    <a:pt x="64229" y="392"/>
                  </a:lnTo>
                  <a:lnTo>
                    <a:pt x="74760" y="6473"/>
                  </a:lnTo>
                  <a:lnTo>
                    <a:pt x="87533" y="21796"/>
                  </a:lnTo>
                  <a:lnTo>
                    <a:pt x="92964" y="44798"/>
                  </a:lnTo>
                  <a:lnTo>
                    <a:pt x="94948" y="92281"/>
                  </a:lnTo>
                  <a:lnTo>
                    <a:pt x="94058" y="103756"/>
                  </a:lnTo>
                  <a:lnTo>
                    <a:pt x="87031" y="129599"/>
                  </a:lnTo>
                  <a:lnTo>
                    <a:pt x="85538" y="132300"/>
                  </a:lnTo>
                  <a:lnTo>
                    <a:pt x="83483" y="134101"/>
                  </a:lnTo>
                  <a:lnTo>
                    <a:pt x="81056" y="135301"/>
                  </a:lnTo>
                  <a:lnTo>
                    <a:pt x="78379" y="133985"/>
                  </a:lnTo>
                  <a:lnTo>
                    <a:pt x="72582" y="126878"/>
                  </a:lnTo>
                  <a:lnTo>
                    <a:pt x="69300" y="116663"/>
                  </a:lnTo>
                  <a:lnTo>
                    <a:pt x="68425" y="110976"/>
                  </a:lnTo>
                  <a:lnTo>
                    <a:pt x="73097" y="96191"/>
                  </a:lnTo>
                  <a:lnTo>
                    <a:pt x="100622" y="49691"/>
                  </a:lnTo>
                  <a:lnTo>
                    <a:pt x="134411" y="18482"/>
                  </a:lnTo>
                  <a:lnTo>
                    <a:pt x="150049" y="10632"/>
                  </a:lnTo>
                  <a:lnTo>
                    <a:pt x="183841" y="5179"/>
                  </a:lnTo>
                  <a:lnTo>
                    <a:pt x="228600" y="435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SMARTInkShape-1244">
              <a:extLst>
                <a:ext uri="{FF2B5EF4-FFF2-40B4-BE49-F238E27FC236}">
                  <a16:creationId xmlns:a16="http://schemas.microsoft.com/office/drawing/2014/main" id="{5E3C54BC-FCA7-7FF8-0AB5-D5EEDE891F49}"/>
                </a:ext>
              </a:extLst>
            </p:cNvPr>
            <p:cNvSpPr/>
            <p:nvPr>
              <p:custDataLst>
                <p:tags r:id="rId190"/>
              </p:custDataLst>
            </p:nvPr>
          </p:nvSpPr>
          <p:spPr>
            <a:xfrm>
              <a:off x="7958659" y="2286000"/>
              <a:ext cx="78024" cy="110459"/>
            </a:xfrm>
            <a:custGeom>
              <a:avLst/>
              <a:gdLst/>
              <a:ahLst/>
              <a:cxnLst/>
              <a:rect l="0" t="0" r="0" b="0"/>
              <a:pathLst>
                <a:path w="78024" h="110459">
                  <a:moveTo>
                    <a:pt x="51866" y="57150"/>
                  </a:moveTo>
                  <a:lnTo>
                    <a:pt x="51866" y="57150"/>
                  </a:lnTo>
                  <a:lnTo>
                    <a:pt x="56922" y="52094"/>
                  </a:lnTo>
                  <a:lnTo>
                    <a:pt x="59404" y="46789"/>
                  </a:lnTo>
                  <a:lnTo>
                    <a:pt x="70790" y="1993"/>
                  </a:lnTo>
                  <a:lnTo>
                    <a:pt x="65215" y="886"/>
                  </a:lnTo>
                  <a:lnTo>
                    <a:pt x="49447" y="175"/>
                  </a:lnTo>
                  <a:lnTo>
                    <a:pt x="39854" y="5722"/>
                  </a:lnTo>
                  <a:lnTo>
                    <a:pt x="12381" y="31445"/>
                  </a:lnTo>
                  <a:lnTo>
                    <a:pt x="256" y="60455"/>
                  </a:lnTo>
                  <a:lnTo>
                    <a:pt x="0" y="74846"/>
                  </a:lnTo>
                  <a:lnTo>
                    <a:pt x="1414" y="81648"/>
                  </a:lnTo>
                  <a:lnTo>
                    <a:pt x="13516" y="101333"/>
                  </a:lnTo>
                  <a:lnTo>
                    <a:pt x="24591" y="108537"/>
                  </a:lnTo>
                  <a:lnTo>
                    <a:pt x="30508" y="110458"/>
                  </a:lnTo>
                  <a:lnTo>
                    <a:pt x="36568" y="109622"/>
                  </a:lnTo>
                  <a:lnTo>
                    <a:pt x="48948" y="103049"/>
                  </a:lnTo>
                  <a:lnTo>
                    <a:pt x="62761" y="87448"/>
                  </a:lnTo>
                  <a:lnTo>
                    <a:pt x="75851" y="43575"/>
                  </a:lnTo>
                  <a:lnTo>
                    <a:pt x="78023" y="19496"/>
                  </a:lnTo>
                  <a:lnTo>
                    <a:pt x="7091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SMARTInkShape-1245">
              <a:extLst>
                <a:ext uri="{FF2B5EF4-FFF2-40B4-BE49-F238E27FC236}">
                  <a16:creationId xmlns:a16="http://schemas.microsoft.com/office/drawing/2014/main" id="{8076EC0E-B3EE-B4D7-D7CD-09648AAFB11A}"/>
                </a:ext>
              </a:extLst>
            </p:cNvPr>
            <p:cNvSpPr/>
            <p:nvPr>
              <p:custDataLst>
                <p:tags r:id="rId191"/>
              </p:custDataLst>
            </p:nvPr>
          </p:nvSpPr>
          <p:spPr>
            <a:xfrm>
              <a:off x="7667625" y="2277841"/>
              <a:ext cx="180976" cy="151035"/>
            </a:xfrm>
            <a:custGeom>
              <a:avLst/>
              <a:gdLst/>
              <a:ahLst/>
              <a:cxnLst/>
              <a:rect l="0" t="0" r="0" b="0"/>
              <a:pathLst>
                <a:path w="180976" h="151035">
                  <a:moveTo>
                    <a:pt x="0" y="55784"/>
                  </a:moveTo>
                  <a:lnTo>
                    <a:pt x="0" y="55784"/>
                  </a:lnTo>
                  <a:lnTo>
                    <a:pt x="8200" y="47583"/>
                  </a:lnTo>
                  <a:lnTo>
                    <a:pt x="17926" y="32370"/>
                  </a:lnTo>
                  <a:lnTo>
                    <a:pt x="32240" y="22506"/>
                  </a:lnTo>
                  <a:lnTo>
                    <a:pt x="40082" y="19827"/>
                  </a:lnTo>
                  <a:lnTo>
                    <a:pt x="42597" y="20171"/>
                  </a:lnTo>
                  <a:lnTo>
                    <a:pt x="44272" y="21459"/>
                  </a:lnTo>
                  <a:lnTo>
                    <a:pt x="52019" y="36186"/>
                  </a:lnTo>
                  <a:lnTo>
                    <a:pt x="55630" y="53387"/>
                  </a:lnTo>
                  <a:lnTo>
                    <a:pt x="48816" y="95834"/>
                  </a:lnTo>
                  <a:lnTo>
                    <a:pt x="45332" y="108156"/>
                  </a:lnTo>
                  <a:lnTo>
                    <a:pt x="39529" y="119634"/>
                  </a:lnTo>
                  <a:lnTo>
                    <a:pt x="38226" y="130412"/>
                  </a:lnTo>
                  <a:lnTo>
                    <a:pt x="32638" y="137161"/>
                  </a:lnTo>
                  <a:lnTo>
                    <a:pt x="34966" y="134991"/>
                  </a:lnTo>
                  <a:lnTo>
                    <a:pt x="34952" y="133988"/>
                  </a:lnTo>
                  <a:lnTo>
                    <a:pt x="33886" y="133320"/>
                  </a:lnTo>
                  <a:lnTo>
                    <a:pt x="32115" y="132875"/>
                  </a:lnTo>
                  <a:lnTo>
                    <a:pt x="31993" y="130461"/>
                  </a:lnTo>
                  <a:lnTo>
                    <a:pt x="34681" y="122135"/>
                  </a:lnTo>
                  <a:lnTo>
                    <a:pt x="60087" y="83634"/>
                  </a:lnTo>
                  <a:lnTo>
                    <a:pt x="89864" y="49018"/>
                  </a:lnTo>
                  <a:lnTo>
                    <a:pt x="94972" y="40077"/>
                  </a:lnTo>
                  <a:lnTo>
                    <a:pt x="118478" y="13625"/>
                  </a:lnTo>
                  <a:lnTo>
                    <a:pt x="124271" y="10588"/>
                  </a:lnTo>
                  <a:lnTo>
                    <a:pt x="131557" y="8639"/>
                  </a:lnTo>
                  <a:lnTo>
                    <a:pt x="140600" y="1708"/>
                  </a:lnTo>
                  <a:lnTo>
                    <a:pt x="146450" y="0"/>
                  </a:lnTo>
                  <a:lnTo>
                    <a:pt x="149492" y="603"/>
                  </a:lnTo>
                  <a:lnTo>
                    <a:pt x="161978" y="6353"/>
                  </a:lnTo>
                  <a:lnTo>
                    <a:pt x="165135" y="6955"/>
                  </a:lnTo>
                  <a:lnTo>
                    <a:pt x="167240" y="8415"/>
                  </a:lnTo>
                  <a:lnTo>
                    <a:pt x="168643" y="10446"/>
                  </a:lnTo>
                  <a:lnTo>
                    <a:pt x="177626" y="39544"/>
                  </a:lnTo>
                  <a:lnTo>
                    <a:pt x="178925" y="66142"/>
                  </a:lnTo>
                  <a:lnTo>
                    <a:pt x="172644" y="107987"/>
                  </a:lnTo>
                  <a:lnTo>
                    <a:pt x="171555" y="142647"/>
                  </a:lnTo>
                  <a:lnTo>
                    <a:pt x="172579" y="145443"/>
                  </a:lnTo>
                  <a:lnTo>
                    <a:pt x="180975" y="1510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" name="SMARTInkShape-Group233">
            <a:extLst>
              <a:ext uri="{FF2B5EF4-FFF2-40B4-BE49-F238E27FC236}">
                <a16:creationId xmlns:a16="http://schemas.microsoft.com/office/drawing/2014/main" id="{6B9C3F13-678B-92BB-D029-016FC5E932B4}"/>
              </a:ext>
            </a:extLst>
          </p:cNvPr>
          <p:cNvGrpSpPr/>
          <p:nvPr/>
        </p:nvGrpSpPr>
        <p:grpSpPr>
          <a:xfrm>
            <a:off x="9372600" y="2238375"/>
            <a:ext cx="742951" cy="203850"/>
            <a:chOff x="9372600" y="2238375"/>
            <a:chExt cx="742951" cy="203850"/>
          </a:xfrm>
        </p:grpSpPr>
        <p:sp>
          <p:nvSpPr>
            <p:cNvPr id="82" name="SMARTInkShape-1246">
              <a:extLst>
                <a:ext uri="{FF2B5EF4-FFF2-40B4-BE49-F238E27FC236}">
                  <a16:creationId xmlns:a16="http://schemas.microsoft.com/office/drawing/2014/main" id="{0CDCF683-C877-2849-894A-6CDDF942D5B1}"/>
                </a:ext>
              </a:extLst>
            </p:cNvPr>
            <p:cNvSpPr/>
            <p:nvPr>
              <p:custDataLst>
                <p:tags r:id="rId182"/>
              </p:custDataLst>
            </p:nvPr>
          </p:nvSpPr>
          <p:spPr>
            <a:xfrm>
              <a:off x="10096500" y="2400300"/>
              <a:ext cx="19051" cy="1"/>
            </a:xfrm>
            <a:custGeom>
              <a:avLst/>
              <a:gdLst/>
              <a:ahLst/>
              <a:cxnLst/>
              <a:rect l="0" t="0" r="0" b="0"/>
              <a:pathLst>
                <a:path w="19051" h="1">
                  <a:moveTo>
                    <a:pt x="0" y="0"/>
                  </a:moveTo>
                  <a:lnTo>
                    <a:pt x="0" y="0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SMARTInkShape-1247">
              <a:extLst>
                <a:ext uri="{FF2B5EF4-FFF2-40B4-BE49-F238E27FC236}">
                  <a16:creationId xmlns:a16="http://schemas.microsoft.com/office/drawing/2014/main" id="{3E13F792-C58C-0FE2-121B-CAF42B7AEE3F}"/>
                </a:ext>
              </a:extLst>
            </p:cNvPr>
            <p:cNvSpPr/>
            <p:nvPr>
              <p:custDataLst>
                <p:tags r:id="rId183"/>
              </p:custDataLst>
            </p:nvPr>
          </p:nvSpPr>
          <p:spPr>
            <a:xfrm>
              <a:off x="9915525" y="2266950"/>
              <a:ext cx="180976" cy="149768"/>
            </a:xfrm>
            <a:custGeom>
              <a:avLst/>
              <a:gdLst/>
              <a:ahLst/>
              <a:cxnLst/>
              <a:rect l="0" t="0" r="0" b="0"/>
              <a:pathLst>
                <a:path w="180976" h="149768">
                  <a:moveTo>
                    <a:pt x="0" y="19050"/>
                  </a:moveTo>
                  <a:lnTo>
                    <a:pt x="0" y="19050"/>
                  </a:lnTo>
                  <a:lnTo>
                    <a:pt x="35774" y="2574"/>
                  </a:lnTo>
                  <a:lnTo>
                    <a:pt x="55397" y="508"/>
                  </a:lnTo>
                  <a:lnTo>
                    <a:pt x="64484" y="3048"/>
                  </a:lnTo>
                  <a:lnTo>
                    <a:pt x="68390" y="5207"/>
                  </a:lnTo>
                  <a:lnTo>
                    <a:pt x="78943" y="18359"/>
                  </a:lnTo>
                  <a:lnTo>
                    <a:pt x="83715" y="40717"/>
                  </a:lnTo>
                  <a:lnTo>
                    <a:pt x="85328" y="83263"/>
                  </a:lnTo>
                  <a:lnTo>
                    <a:pt x="84550" y="112512"/>
                  </a:lnTo>
                  <a:lnTo>
                    <a:pt x="77508" y="143515"/>
                  </a:lnTo>
                  <a:lnTo>
                    <a:pt x="74956" y="146477"/>
                  </a:lnTo>
                  <a:lnTo>
                    <a:pt x="66474" y="149767"/>
                  </a:lnTo>
                  <a:lnTo>
                    <a:pt x="63367" y="149586"/>
                  </a:lnTo>
                  <a:lnTo>
                    <a:pt x="61295" y="148408"/>
                  </a:lnTo>
                  <a:lnTo>
                    <a:pt x="59913" y="146563"/>
                  </a:lnTo>
                  <a:lnTo>
                    <a:pt x="58378" y="141692"/>
                  </a:lnTo>
                  <a:lnTo>
                    <a:pt x="57393" y="129941"/>
                  </a:lnTo>
                  <a:lnTo>
                    <a:pt x="64803" y="104337"/>
                  </a:lnTo>
                  <a:lnTo>
                    <a:pt x="75528" y="88535"/>
                  </a:lnTo>
                  <a:lnTo>
                    <a:pt x="110410" y="46741"/>
                  </a:lnTo>
                  <a:lnTo>
                    <a:pt x="135325" y="19071"/>
                  </a:lnTo>
                  <a:lnTo>
                    <a:pt x="160055" y="5726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SMARTInkShape-1248">
              <a:extLst>
                <a:ext uri="{FF2B5EF4-FFF2-40B4-BE49-F238E27FC236}">
                  <a16:creationId xmlns:a16="http://schemas.microsoft.com/office/drawing/2014/main" id="{954AE09C-DD45-B7D2-68EC-44FCB7BF5832}"/>
                </a:ext>
              </a:extLst>
            </p:cNvPr>
            <p:cNvSpPr/>
            <p:nvPr>
              <p:custDataLst>
                <p:tags r:id="rId184"/>
              </p:custDataLst>
            </p:nvPr>
          </p:nvSpPr>
          <p:spPr>
            <a:xfrm>
              <a:off x="9603925" y="2249419"/>
              <a:ext cx="225876" cy="192806"/>
            </a:xfrm>
            <a:custGeom>
              <a:avLst/>
              <a:gdLst/>
              <a:ahLst/>
              <a:cxnLst/>
              <a:rect l="0" t="0" r="0" b="0"/>
              <a:pathLst>
                <a:path w="225876" h="192806">
                  <a:moveTo>
                    <a:pt x="121100" y="46106"/>
                  </a:moveTo>
                  <a:lnTo>
                    <a:pt x="121100" y="46106"/>
                  </a:lnTo>
                  <a:lnTo>
                    <a:pt x="126157" y="41050"/>
                  </a:lnTo>
                  <a:lnTo>
                    <a:pt x="128640" y="32923"/>
                  </a:lnTo>
                  <a:lnTo>
                    <a:pt x="130510" y="10231"/>
                  </a:lnTo>
                  <a:lnTo>
                    <a:pt x="120478" y="3609"/>
                  </a:lnTo>
                  <a:lnTo>
                    <a:pt x="104099" y="0"/>
                  </a:lnTo>
                  <a:lnTo>
                    <a:pt x="80785" y="3988"/>
                  </a:lnTo>
                  <a:lnTo>
                    <a:pt x="58826" y="16928"/>
                  </a:lnTo>
                  <a:lnTo>
                    <a:pt x="22752" y="57738"/>
                  </a:lnTo>
                  <a:lnTo>
                    <a:pt x="3404" y="92031"/>
                  </a:lnTo>
                  <a:lnTo>
                    <a:pt x="0" y="102853"/>
                  </a:lnTo>
                  <a:lnTo>
                    <a:pt x="3138" y="125009"/>
                  </a:lnTo>
                  <a:lnTo>
                    <a:pt x="10771" y="146625"/>
                  </a:lnTo>
                  <a:lnTo>
                    <a:pt x="15798" y="151219"/>
                  </a:lnTo>
                  <a:lnTo>
                    <a:pt x="29849" y="156323"/>
                  </a:lnTo>
                  <a:lnTo>
                    <a:pt x="43855" y="155769"/>
                  </a:lnTo>
                  <a:lnTo>
                    <a:pt x="57135" y="150937"/>
                  </a:lnTo>
                  <a:lnTo>
                    <a:pt x="103325" y="111242"/>
                  </a:lnTo>
                  <a:lnTo>
                    <a:pt x="132826" y="63646"/>
                  </a:lnTo>
                  <a:lnTo>
                    <a:pt x="137980" y="50715"/>
                  </a:lnTo>
                  <a:lnTo>
                    <a:pt x="139864" y="38651"/>
                  </a:lnTo>
                  <a:lnTo>
                    <a:pt x="135008" y="47307"/>
                  </a:lnTo>
                  <a:lnTo>
                    <a:pt x="123663" y="90335"/>
                  </a:lnTo>
                  <a:lnTo>
                    <a:pt x="121200" y="134698"/>
                  </a:lnTo>
                  <a:lnTo>
                    <a:pt x="121113" y="158654"/>
                  </a:lnTo>
                  <a:lnTo>
                    <a:pt x="123226" y="163471"/>
                  </a:lnTo>
                  <a:lnTo>
                    <a:pt x="131217" y="171646"/>
                  </a:lnTo>
                  <a:lnTo>
                    <a:pt x="154652" y="185518"/>
                  </a:lnTo>
                  <a:lnTo>
                    <a:pt x="170938" y="192028"/>
                  </a:lnTo>
                  <a:lnTo>
                    <a:pt x="188759" y="192805"/>
                  </a:lnTo>
                  <a:lnTo>
                    <a:pt x="225875" y="1889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SMARTInkShape-1249">
              <a:extLst>
                <a:ext uri="{FF2B5EF4-FFF2-40B4-BE49-F238E27FC236}">
                  <a16:creationId xmlns:a16="http://schemas.microsoft.com/office/drawing/2014/main" id="{B0B44BC6-69A3-C39D-23D3-9AB3D2D366E1}"/>
                </a:ext>
              </a:extLst>
            </p:cNvPr>
            <p:cNvSpPr/>
            <p:nvPr>
              <p:custDataLst>
                <p:tags r:id="rId185"/>
              </p:custDataLst>
            </p:nvPr>
          </p:nvSpPr>
          <p:spPr>
            <a:xfrm>
              <a:off x="9372600" y="2238375"/>
              <a:ext cx="200026" cy="184217"/>
            </a:xfrm>
            <a:custGeom>
              <a:avLst/>
              <a:gdLst/>
              <a:ahLst/>
              <a:cxnLst/>
              <a:rect l="0" t="0" r="0" b="0"/>
              <a:pathLst>
                <a:path w="200026" h="184217">
                  <a:moveTo>
                    <a:pt x="0" y="57150"/>
                  </a:moveTo>
                  <a:lnTo>
                    <a:pt x="0" y="57150"/>
                  </a:lnTo>
                  <a:lnTo>
                    <a:pt x="0" y="52094"/>
                  </a:lnTo>
                  <a:lnTo>
                    <a:pt x="8201" y="31615"/>
                  </a:lnTo>
                  <a:lnTo>
                    <a:pt x="9701" y="30602"/>
                  </a:lnTo>
                  <a:lnTo>
                    <a:pt x="16868" y="29176"/>
                  </a:lnTo>
                  <a:lnTo>
                    <a:pt x="22666" y="28842"/>
                  </a:lnTo>
                  <a:lnTo>
                    <a:pt x="24635" y="29811"/>
                  </a:lnTo>
                  <a:lnTo>
                    <a:pt x="25949" y="31516"/>
                  </a:lnTo>
                  <a:lnTo>
                    <a:pt x="27408" y="36232"/>
                  </a:lnTo>
                  <a:lnTo>
                    <a:pt x="29288" y="45896"/>
                  </a:lnTo>
                  <a:lnTo>
                    <a:pt x="33478" y="56029"/>
                  </a:lnTo>
                  <a:lnTo>
                    <a:pt x="33960" y="60636"/>
                  </a:lnTo>
                  <a:lnTo>
                    <a:pt x="28757" y="108247"/>
                  </a:lnTo>
                  <a:lnTo>
                    <a:pt x="29649" y="145018"/>
                  </a:lnTo>
                  <a:lnTo>
                    <a:pt x="41835" y="169603"/>
                  </a:lnTo>
                  <a:lnTo>
                    <a:pt x="50695" y="178743"/>
                  </a:lnTo>
                  <a:lnTo>
                    <a:pt x="56022" y="182662"/>
                  </a:lnTo>
                  <a:lnTo>
                    <a:pt x="61690" y="184216"/>
                  </a:lnTo>
                  <a:lnTo>
                    <a:pt x="73632" y="183121"/>
                  </a:lnTo>
                  <a:lnTo>
                    <a:pt x="92255" y="171498"/>
                  </a:lnTo>
                  <a:lnTo>
                    <a:pt x="99210" y="163357"/>
                  </a:lnTo>
                  <a:lnTo>
                    <a:pt x="119251" y="123426"/>
                  </a:lnTo>
                  <a:lnTo>
                    <a:pt x="137050" y="87841"/>
                  </a:lnTo>
                  <a:lnTo>
                    <a:pt x="163287" y="40430"/>
                  </a:lnTo>
                  <a:lnTo>
                    <a:pt x="183988" y="11279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" name="SMARTInkShape-Group234">
            <a:extLst>
              <a:ext uri="{FF2B5EF4-FFF2-40B4-BE49-F238E27FC236}">
                <a16:creationId xmlns:a16="http://schemas.microsoft.com/office/drawing/2014/main" id="{EC0C56EE-C85D-BB20-FB07-3E876BFE865C}"/>
              </a:ext>
            </a:extLst>
          </p:cNvPr>
          <p:cNvGrpSpPr/>
          <p:nvPr/>
        </p:nvGrpSpPr>
        <p:grpSpPr>
          <a:xfrm>
            <a:off x="10611433" y="2049591"/>
            <a:ext cx="690294" cy="503110"/>
            <a:chOff x="10611433" y="2049591"/>
            <a:chExt cx="690294" cy="503110"/>
          </a:xfrm>
        </p:grpSpPr>
        <p:sp>
          <p:nvSpPr>
            <p:cNvPr id="87" name="SMARTInkShape-1250">
              <a:extLst>
                <a:ext uri="{FF2B5EF4-FFF2-40B4-BE49-F238E27FC236}">
                  <a16:creationId xmlns:a16="http://schemas.microsoft.com/office/drawing/2014/main" id="{C2FE9B76-1737-52AB-BC72-A03D0DC06A8A}"/>
                </a:ext>
              </a:extLst>
            </p:cNvPr>
            <p:cNvSpPr/>
            <p:nvPr>
              <p:custDataLst>
                <p:tags r:id="rId178"/>
              </p:custDataLst>
            </p:nvPr>
          </p:nvSpPr>
          <p:spPr>
            <a:xfrm>
              <a:off x="11153775" y="2085975"/>
              <a:ext cx="147952" cy="466726"/>
            </a:xfrm>
            <a:custGeom>
              <a:avLst/>
              <a:gdLst/>
              <a:ahLst/>
              <a:cxnLst/>
              <a:rect l="0" t="0" r="0" b="0"/>
              <a:pathLst>
                <a:path w="147952" h="466726">
                  <a:moveTo>
                    <a:pt x="47625" y="0"/>
                  </a:moveTo>
                  <a:lnTo>
                    <a:pt x="47625" y="0"/>
                  </a:lnTo>
                  <a:lnTo>
                    <a:pt x="62795" y="5056"/>
                  </a:lnTo>
                  <a:lnTo>
                    <a:pt x="87397" y="28427"/>
                  </a:lnTo>
                  <a:lnTo>
                    <a:pt x="109740" y="72276"/>
                  </a:lnTo>
                  <a:lnTo>
                    <a:pt x="124708" y="110315"/>
                  </a:lnTo>
                  <a:lnTo>
                    <a:pt x="135845" y="146751"/>
                  </a:lnTo>
                  <a:lnTo>
                    <a:pt x="142544" y="190443"/>
                  </a:lnTo>
                  <a:lnTo>
                    <a:pt x="147951" y="225290"/>
                  </a:lnTo>
                  <a:lnTo>
                    <a:pt x="143793" y="259369"/>
                  </a:lnTo>
                  <a:lnTo>
                    <a:pt x="135855" y="305097"/>
                  </a:lnTo>
                  <a:lnTo>
                    <a:pt x="125743" y="339108"/>
                  </a:lnTo>
                  <a:lnTo>
                    <a:pt x="102897" y="381964"/>
                  </a:lnTo>
                  <a:lnTo>
                    <a:pt x="82348" y="409861"/>
                  </a:lnTo>
                  <a:lnTo>
                    <a:pt x="37656" y="446876"/>
                  </a:lnTo>
                  <a:lnTo>
                    <a:pt x="0" y="466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MARTInkShape-1251">
              <a:extLst>
                <a:ext uri="{FF2B5EF4-FFF2-40B4-BE49-F238E27FC236}">
                  <a16:creationId xmlns:a16="http://schemas.microsoft.com/office/drawing/2014/main" id="{C9507FA1-F04C-D348-1401-2D45BCDAA2E8}"/>
                </a:ext>
              </a:extLst>
            </p:cNvPr>
            <p:cNvSpPr/>
            <p:nvPr>
              <p:custDataLst>
                <p:tags r:id="rId179"/>
              </p:custDataLst>
            </p:nvPr>
          </p:nvSpPr>
          <p:spPr>
            <a:xfrm>
              <a:off x="10925175" y="2242412"/>
              <a:ext cx="200026" cy="176939"/>
            </a:xfrm>
            <a:custGeom>
              <a:avLst/>
              <a:gdLst/>
              <a:ahLst/>
              <a:cxnLst/>
              <a:rect l="0" t="0" r="0" b="0"/>
              <a:pathLst>
                <a:path w="200026" h="176939">
                  <a:moveTo>
                    <a:pt x="200025" y="5488"/>
                  </a:moveTo>
                  <a:lnTo>
                    <a:pt x="200025" y="5488"/>
                  </a:lnTo>
                  <a:lnTo>
                    <a:pt x="200025" y="432"/>
                  </a:lnTo>
                  <a:lnTo>
                    <a:pt x="198967" y="0"/>
                  </a:lnTo>
                  <a:lnTo>
                    <a:pt x="151722" y="22609"/>
                  </a:lnTo>
                  <a:lnTo>
                    <a:pt x="104922" y="62897"/>
                  </a:lnTo>
                  <a:lnTo>
                    <a:pt x="60334" y="102047"/>
                  </a:lnTo>
                  <a:lnTo>
                    <a:pt x="22225" y="144258"/>
                  </a:lnTo>
                  <a:lnTo>
                    <a:pt x="5488" y="162800"/>
                  </a:lnTo>
                  <a:lnTo>
                    <a:pt x="0" y="1769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MARTInkShape-1252">
              <a:extLst>
                <a:ext uri="{FF2B5EF4-FFF2-40B4-BE49-F238E27FC236}">
                  <a16:creationId xmlns:a16="http://schemas.microsoft.com/office/drawing/2014/main" id="{E16B9142-14B3-6780-E9BA-E01E73F909EF}"/>
                </a:ext>
              </a:extLst>
            </p:cNvPr>
            <p:cNvSpPr/>
            <p:nvPr>
              <p:custDataLst>
                <p:tags r:id="rId180"/>
              </p:custDataLst>
            </p:nvPr>
          </p:nvSpPr>
          <p:spPr>
            <a:xfrm>
              <a:off x="10944225" y="2223362"/>
              <a:ext cx="228601" cy="167414"/>
            </a:xfrm>
            <a:custGeom>
              <a:avLst/>
              <a:gdLst/>
              <a:ahLst/>
              <a:cxnLst/>
              <a:rect l="0" t="0" r="0" b="0"/>
              <a:pathLst>
                <a:path w="228601" h="167414">
                  <a:moveTo>
                    <a:pt x="0" y="5488"/>
                  </a:moveTo>
                  <a:lnTo>
                    <a:pt x="0" y="5488"/>
                  </a:lnTo>
                  <a:lnTo>
                    <a:pt x="0" y="432"/>
                  </a:lnTo>
                  <a:lnTo>
                    <a:pt x="1058" y="0"/>
                  </a:lnTo>
                  <a:lnTo>
                    <a:pt x="5057" y="2343"/>
                  </a:lnTo>
                  <a:lnTo>
                    <a:pt x="47244" y="46440"/>
                  </a:lnTo>
                  <a:lnTo>
                    <a:pt x="87313" y="92494"/>
                  </a:lnTo>
                  <a:lnTo>
                    <a:pt x="128819" y="131473"/>
                  </a:lnTo>
                  <a:lnTo>
                    <a:pt x="167968" y="155140"/>
                  </a:lnTo>
                  <a:lnTo>
                    <a:pt x="188881" y="163776"/>
                  </a:lnTo>
                  <a:lnTo>
                    <a:pt x="228600" y="1674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SMARTInkShape-1253">
              <a:extLst>
                <a:ext uri="{FF2B5EF4-FFF2-40B4-BE49-F238E27FC236}">
                  <a16:creationId xmlns:a16="http://schemas.microsoft.com/office/drawing/2014/main" id="{E9683ADD-F4CB-B50C-5FD7-19E961160F64}"/>
                </a:ext>
              </a:extLst>
            </p:cNvPr>
            <p:cNvSpPr/>
            <p:nvPr>
              <p:custDataLst>
                <p:tags r:id="rId181"/>
              </p:custDataLst>
            </p:nvPr>
          </p:nvSpPr>
          <p:spPr>
            <a:xfrm>
              <a:off x="10611433" y="2049591"/>
              <a:ext cx="255270" cy="407860"/>
            </a:xfrm>
            <a:custGeom>
              <a:avLst/>
              <a:gdLst/>
              <a:ahLst/>
              <a:cxnLst/>
              <a:rect l="0" t="0" r="0" b="0"/>
              <a:pathLst>
                <a:path w="255270" h="407860">
                  <a:moveTo>
                    <a:pt x="247067" y="17334"/>
                  </a:moveTo>
                  <a:lnTo>
                    <a:pt x="247067" y="17334"/>
                  </a:lnTo>
                  <a:lnTo>
                    <a:pt x="252124" y="12278"/>
                  </a:lnTo>
                  <a:lnTo>
                    <a:pt x="254605" y="6973"/>
                  </a:lnTo>
                  <a:lnTo>
                    <a:pt x="255269" y="4076"/>
                  </a:lnTo>
                  <a:lnTo>
                    <a:pt x="254651" y="2146"/>
                  </a:lnTo>
                  <a:lnTo>
                    <a:pt x="253181" y="858"/>
                  </a:lnTo>
                  <a:lnTo>
                    <a:pt x="251143" y="0"/>
                  </a:lnTo>
                  <a:lnTo>
                    <a:pt x="228048" y="3849"/>
                  </a:lnTo>
                  <a:lnTo>
                    <a:pt x="187935" y="28010"/>
                  </a:lnTo>
                  <a:lnTo>
                    <a:pt x="142032" y="59819"/>
                  </a:lnTo>
                  <a:lnTo>
                    <a:pt x="94632" y="103636"/>
                  </a:lnTo>
                  <a:lnTo>
                    <a:pt x="63106" y="142331"/>
                  </a:lnTo>
                  <a:lnTo>
                    <a:pt x="33046" y="186821"/>
                  </a:lnTo>
                  <a:lnTo>
                    <a:pt x="16290" y="226496"/>
                  </a:lnTo>
                  <a:lnTo>
                    <a:pt x="2371" y="271636"/>
                  </a:lnTo>
                  <a:lnTo>
                    <a:pt x="0" y="314511"/>
                  </a:lnTo>
                  <a:lnTo>
                    <a:pt x="2499" y="332151"/>
                  </a:lnTo>
                  <a:lnTo>
                    <a:pt x="17783" y="362213"/>
                  </a:lnTo>
                  <a:lnTo>
                    <a:pt x="31921" y="374519"/>
                  </a:lnTo>
                  <a:lnTo>
                    <a:pt x="75077" y="394532"/>
                  </a:lnTo>
                  <a:lnTo>
                    <a:pt x="123242" y="4078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" name="SMARTInkShape-Group235">
            <a:extLst>
              <a:ext uri="{FF2B5EF4-FFF2-40B4-BE49-F238E27FC236}">
                <a16:creationId xmlns:a16="http://schemas.microsoft.com/office/drawing/2014/main" id="{8498B655-A415-56ED-3879-9F59F2D33187}"/>
              </a:ext>
            </a:extLst>
          </p:cNvPr>
          <p:cNvGrpSpPr/>
          <p:nvPr/>
        </p:nvGrpSpPr>
        <p:grpSpPr>
          <a:xfrm>
            <a:off x="743529" y="3048119"/>
            <a:ext cx="208972" cy="295157"/>
            <a:chOff x="743529" y="3048119"/>
            <a:chExt cx="208972" cy="295157"/>
          </a:xfrm>
        </p:grpSpPr>
        <p:sp>
          <p:nvSpPr>
            <p:cNvPr id="92" name="SMARTInkShape-1254">
              <a:extLst>
                <a:ext uri="{FF2B5EF4-FFF2-40B4-BE49-F238E27FC236}">
                  <a16:creationId xmlns:a16="http://schemas.microsoft.com/office/drawing/2014/main" id="{A805369E-94CA-1B5D-C9F7-37AD9B3AD9EE}"/>
                </a:ext>
              </a:extLst>
            </p:cNvPr>
            <p:cNvSpPr/>
            <p:nvPr>
              <p:custDataLst>
                <p:tags r:id="rId176"/>
              </p:custDataLst>
            </p:nvPr>
          </p:nvSpPr>
          <p:spPr>
            <a:xfrm>
              <a:off x="743529" y="3068766"/>
              <a:ext cx="208972" cy="240192"/>
            </a:xfrm>
            <a:custGeom>
              <a:avLst/>
              <a:gdLst/>
              <a:ahLst/>
              <a:cxnLst/>
              <a:rect l="0" t="0" r="0" b="0"/>
              <a:pathLst>
                <a:path w="208972" h="240192">
                  <a:moveTo>
                    <a:pt x="208971" y="17334"/>
                  </a:moveTo>
                  <a:lnTo>
                    <a:pt x="208971" y="17334"/>
                  </a:lnTo>
                  <a:lnTo>
                    <a:pt x="208971" y="12278"/>
                  </a:lnTo>
                  <a:lnTo>
                    <a:pt x="206149" y="6973"/>
                  </a:lnTo>
                  <a:lnTo>
                    <a:pt x="200770" y="0"/>
                  </a:lnTo>
                  <a:lnTo>
                    <a:pt x="184669" y="3849"/>
                  </a:lnTo>
                  <a:lnTo>
                    <a:pt x="171359" y="14516"/>
                  </a:lnTo>
                  <a:lnTo>
                    <a:pt x="140511" y="52290"/>
                  </a:lnTo>
                  <a:lnTo>
                    <a:pt x="113192" y="93190"/>
                  </a:lnTo>
                  <a:lnTo>
                    <a:pt x="83927" y="139023"/>
                  </a:lnTo>
                  <a:lnTo>
                    <a:pt x="51656" y="181894"/>
                  </a:lnTo>
                  <a:lnTo>
                    <a:pt x="16123" y="227774"/>
                  </a:lnTo>
                  <a:lnTo>
                    <a:pt x="6016" y="238907"/>
                  </a:lnTo>
                  <a:lnTo>
                    <a:pt x="3818" y="240191"/>
                  </a:lnTo>
                  <a:lnTo>
                    <a:pt x="2352" y="239989"/>
                  </a:lnTo>
                  <a:lnTo>
                    <a:pt x="0" y="237116"/>
                  </a:lnTo>
                  <a:lnTo>
                    <a:pt x="8946" y="2268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SMARTInkShape-1255">
              <a:extLst>
                <a:ext uri="{FF2B5EF4-FFF2-40B4-BE49-F238E27FC236}">
                  <a16:creationId xmlns:a16="http://schemas.microsoft.com/office/drawing/2014/main" id="{7FEB893A-F23A-DB27-FA45-F6B9546754DC}"/>
                </a:ext>
              </a:extLst>
            </p:cNvPr>
            <p:cNvSpPr/>
            <p:nvPr>
              <p:custDataLst>
                <p:tags r:id="rId177"/>
              </p:custDataLst>
            </p:nvPr>
          </p:nvSpPr>
          <p:spPr>
            <a:xfrm>
              <a:off x="771642" y="3048119"/>
              <a:ext cx="171334" cy="295157"/>
            </a:xfrm>
            <a:custGeom>
              <a:avLst/>
              <a:gdLst/>
              <a:ahLst/>
              <a:cxnLst/>
              <a:rect l="0" t="0" r="0" b="0"/>
              <a:pathLst>
                <a:path w="171334" h="295157">
                  <a:moveTo>
                    <a:pt x="18933" y="18931"/>
                  </a:moveTo>
                  <a:lnTo>
                    <a:pt x="18933" y="18931"/>
                  </a:lnTo>
                  <a:lnTo>
                    <a:pt x="9800" y="9798"/>
                  </a:lnTo>
                  <a:lnTo>
                    <a:pt x="9524" y="4466"/>
                  </a:lnTo>
                  <a:lnTo>
                    <a:pt x="8427" y="2937"/>
                  </a:lnTo>
                  <a:lnTo>
                    <a:pt x="6637" y="1919"/>
                  </a:lnTo>
                  <a:lnTo>
                    <a:pt x="278" y="0"/>
                  </a:lnTo>
                  <a:lnTo>
                    <a:pt x="0" y="4973"/>
                  </a:lnTo>
                  <a:lnTo>
                    <a:pt x="5579" y="10258"/>
                  </a:lnTo>
                  <a:lnTo>
                    <a:pt x="10031" y="13149"/>
                  </a:lnTo>
                  <a:lnTo>
                    <a:pt x="17799" y="27650"/>
                  </a:lnTo>
                  <a:lnTo>
                    <a:pt x="36465" y="71453"/>
                  </a:lnTo>
                  <a:lnTo>
                    <a:pt x="66023" y="118755"/>
                  </a:lnTo>
                  <a:lnTo>
                    <a:pt x="92933" y="162617"/>
                  </a:lnTo>
                  <a:lnTo>
                    <a:pt x="111005" y="206613"/>
                  </a:lnTo>
                  <a:lnTo>
                    <a:pt x="138607" y="252183"/>
                  </a:lnTo>
                  <a:lnTo>
                    <a:pt x="171333" y="2951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5" name="SMARTInkShape-1256">
            <a:extLst>
              <a:ext uri="{FF2B5EF4-FFF2-40B4-BE49-F238E27FC236}">
                <a16:creationId xmlns:a16="http://schemas.microsoft.com/office/drawing/2014/main" id="{45AA0944-E513-9956-405E-10B310B82F24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257300" y="3105150"/>
            <a:ext cx="209551" cy="90092"/>
          </a:xfrm>
          <a:custGeom>
            <a:avLst/>
            <a:gdLst/>
            <a:ahLst/>
            <a:cxnLst/>
            <a:rect l="0" t="0" r="0" b="0"/>
            <a:pathLst>
              <a:path w="209551" h="90092">
                <a:moveTo>
                  <a:pt x="0" y="76200"/>
                </a:moveTo>
                <a:lnTo>
                  <a:pt x="0" y="76200"/>
                </a:lnTo>
                <a:lnTo>
                  <a:pt x="0" y="85722"/>
                </a:lnTo>
                <a:lnTo>
                  <a:pt x="0" y="80667"/>
                </a:lnTo>
                <a:lnTo>
                  <a:pt x="2822" y="75363"/>
                </a:lnTo>
                <a:lnTo>
                  <a:pt x="38122" y="29157"/>
                </a:lnTo>
                <a:lnTo>
                  <a:pt x="44460" y="23542"/>
                </a:lnTo>
                <a:lnTo>
                  <a:pt x="50804" y="21046"/>
                </a:lnTo>
                <a:lnTo>
                  <a:pt x="71174" y="19102"/>
                </a:lnTo>
                <a:lnTo>
                  <a:pt x="72849" y="20143"/>
                </a:lnTo>
                <a:lnTo>
                  <a:pt x="73966" y="21895"/>
                </a:lnTo>
                <a:lnTo>
                  <a:pt x="74711" y="24122"/>
                </a:lnTo>
                <a:lnTo>
                  <a:pt x="101684" y="67100"/>
                </a:lnTo>
                <a:lnTo>
                  <a:pt x="107987" y="76742"/>
                </a:lnTo>
                <a:lnTo>
                  <a:pt x="114317" y="81732"/>
                </a:lnTo>
                <a:lnTo>
                  <a:pt x="132060" y="89993"/>
                </a:lnTo>
                <a:lnTo>
                  <a:pt x="143713" y="90091"/>
                </a:lnTo>
                <a:lnTo>
                  <a:pt x="154889" y="86607"/>
                </a:lnTo>
                <a:lnTo>
                  <a:pt x="170687" y="75747"/>
                </a:lnTo>
                <a:lnTo>
                  <a:pt x="177461" y="68591"/>
                </a:lnTo>
                <a:lnTo>
                  <a:pt x="183999" y="58354"/>
                </a:lnTo>
                <a:lnTo>
                  <a:pt x="189929" y="32165"/>
                </a:lnTo>
                <a:lnTo>
                  <a:pt x="190331" y="19525"/>
                </a:lnTo>
                <a:lnTo>
                  <a:pt x="191446" y="16192"/>
                </a:lnTo>
                <a:lnTo>
                  <a:pt x="193247" y="13970"/>
                </a:lnTo>
                <a:lnTo>
                  <a:pt x="195506" y="12488"/>
                </a:lnTo>
                <a:lnTo>
                  <a:pt x="197012" y="10442"/>
                </a:lnTo>
                <a:lnTo>
                  <a:pt x="198686" y="5346"/>
                </a:lnTo>
                <a:lnTo>
                  <a:pt x="200191" y="3564"/>
                </a:lnTo>
                <a:lnTo>
                  <a:pt x="209550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" name="SMARTInkShape-Group237">
            <a:extLst>
              <a:ext uri="{FF2B5EF4-FFF2-40B4-BE49-F238E27FC236}">
                <a16:creationId xmlns:a16="http://schemas.microsoft.com/office/drawing/2014/main" id="{A52596FB-8EAF-3E45-04A5-F7114BD4B688}"/>
              </a:ext>
            </a:extLst>
          </p:cNvPr>
          <p:cNvGrpSpPr/>
          <p:nvPr/>
        </p:nvGrpSpPr>
        <p:grpSpPr>
          <a:xfrm>
            <a:off x="1802190" y="2914650"/>
            <a:ext cx="1568168" cy="561976"/>
            <a:chOff x="1802190" y="2914650"/>
            <a:chExt cx="1568168" cy="561976"/>
          </a:xfrm>
        </p:grpSpPr>
        <p:sp>
          <p:nvSpPr>
            <p:cNvPr id="96" name="SMARTInkShape-1257">
              <a:extLst>
                <a:ext uri="{FF2B5EF4-FFF2-40B4-BE49-F238E27FC236}">
                  <a16:creationId xmlns:a16="http://schemas.microsoft.com/office/drawing/2014/main" id="{CFBB44FB-5D31-2EB6-6237-6ECB802B5724}"/>
                </a:ext>
              </a:extLst>
            </p:cNvPr>
            <p:cNvSpPr/>
            <p:nvPr>
              <p:custDataLst>
                <p:tags r:id="rId169"/>
              </p:custDataLst>
            </p:nvPr>
          </p:nvSpPr>
          <p:spPr>
            <a:xfrm>
              <a:off x="3248025" y="2914650"/>
              <a:ext cx="122333" cy="561976"/>
            </a:xfrm>
            <a:custGeom>
              <a:avLst/>
              <a:gdLst/>
              <a:ahLst/>
              <a:cxnLst/>
              <a:rect l="0" t="0" r="0" b="0"/>
              <a:pathLst>
                <a:path w="122333" h="561976">
                  <a:moveTo>
                    <a:pt x="28575" y="0"/>
                  </a:moveTo>
                  <a:lnTo>
                    <a:pt x="28575" y="0"/>
                  </a:lnTo>
                  <a:lnTo>
                    <a:pt x="33632" y="0"/>
                  </a:lnTo>
                  <a:lnTo>
                    <a:pt x="38936" y="8467"/>
                  </a:lnTo>
                  <a:lnTo>
                    <a:pt x="56021" y="44829"/>
                  </a:lnTo>
                  <a:lnTo>
                    <a:pt x="73631" y="90541"/>
                  </a:lnTo>
                  <a:lnTo>
                    <a:pt x="83172" y="128788"/>
                  </a:lnTo>
                  <a:lnTo>
                    <a:pt x="90941" y="166247"/>
                  </a:lnTo>
                  <a:lnTo>
                    <a:pt x="101264" y="206245"/>
                  </a:lnTo>
                  <a:lnTo>
                    <a:pt x="109967" y="243378"/>
                  </a:lnTo>
                  <a:lnTo>
                    <a:pt x="116266" y="284906"/>
                  </a:lnTo>
                  <a:lnTo>
                    <a:pt x="122332" y="323683"/>
                  </a:lnTo>
                  <a:lnTo>
                    <a:pt x="115925" y="368463"/>
                  </a:lnTo>
                  <a:lnTo>
                    <a:pt x="101647" y="414625"/>
                  </a:lnTo>
                  <a:lnTo>
                    <a:pt x="83814" y="458903"/>
                  </a:lnTo>
                  <a:lnTo>
                    <a:pt x="50354" y="501242"/>
                  </a:lnTo>
                  <a:lnTo>
                    <a:pt x="0" y="561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SMARTInkShape-1258">
              <a:extLst>
                <a:ext uri="{FF2B5EF4-FFF2-40B4-BE49-F238E27FC236}">
                  <a16:creationId xmlns:a16="http://schemas.microsoft.com/office/drawing/2014/main" id="{3B7D1C45-F0B7-75BB-DFEB-20C5E17B530F}"/>
                </a:ext>
              </a:extLst>
            </p:cNvPr>
            <p:cNvSpPr/>
            <p:nvPr>
              <p:custDataLst>
                <p:tags r:id="rId170"/>
              </p:custDataLst>
            </p:nvPr>
          </p:nvSpPr>
          <p:spPr>
            <a:xfrm>
              <a:off x="3031621" y="3058005"/>
              <a:ext cx="235455" cy="218275"/>
            </a:xfrm>
            <a:custGeom>
              <a:avLst/>
              <a:gdLst/>
              <a:ahLst/>
              <a:cxnLst/>
              <a:rect l="0" t="0" r="0" b="0"/>
              <a:pathLst>
                <a:path w="235455" h="218275">
                  <a:moveTo>
                    <a:pt x="35429" y="94770"/>
                  </a:moveTo>
                  <a:lnTo>
                    <a:pt x="35429" y="94770"/>
                  </a:lnTo>
                  <a:lnTo>
                    <a:pt x="35429" y="81513"/>
                  </a:lnTo>
                  <a:lnTo>
                    <a:pt x="38604" y="78524"/>
                  </a:lnTo>
                  <a:lnTo>
                    <a:pt x="72600" y="59471"/>
                  </a:lnTo>
                  <a:lnTo>
                    <a:pt x="76085" y="58537"/>
                  </a:lnTo>
                  <a:lnTo>
                    <a:pt x="96158" y="62280"/>
                  </a:lnTo>
                  <a:lnTo>
                    <a:pt x="107576" y="70099"/>
                  </a:lnTo>
                  <a:lnTo>
                    <a:pt x="112102" y="75148"/>
                  </a:lnTo>
                  <a:lnTo>
                    <a:pt x="117131" y="92046"/>
                  </a:lnTo>
                  <a:lnTo>
                    <a:pt x="120359" y="132332"/>
                  </a:lnTo>
                  <a:lnTo>
                    <a:pt x="110806" y="166342"/>
                  </a:lnTo>
                  <a:lnTo>
                    <a:pt x="100327" y="182319"/>
                  </a:lnTo>
                  <a:lnTo>
                    <a:pt x="67663" y="214939"/>
                  </a:lnTo>
                  <a:lnTo>
                    <a:pt x="59986" y="216970"/>
                  </a:lnTo>
                  <a:lnTo>
                    <a:pt x="37810" y="218274"/>
                  </a:lnTo>
                  <a:lnTo>
                    <a:pt x="25551" y="212808"/>
                  </a:lnTo>
                  <a:lnTo>
                    <a:pt x="19319" y="208387"/>
                  </a:lnTo>
                  <a:lnTo>
                    <a:pt x="9572" y="195008"/>
                  </a:lnTo>
                  <a:lnTo>
                    <a:pt x="2771" y="177420"/>
                  </a:lnTo>
                  <a:lnTo>
                    <a:pt x="0" y="143718"/>
                  </a:lnTo>
                  <a:lnTo>
                    <a:pt x="6470" y="107979"/>
                  </a:lnTo>
                  <a:lnTo>
                    <a:pt x="21321" y="78928"/>
                  </a:lnTo>
                  <a:lnTo>
                    <a:pt x="65367" y="36142"/>
                  </a:lnTo>
                  <a:lnTo>
                    <a:pt x="105432" y="14077"/>
                  </a:lnTo>
                  <a:lnTo>
                    <a:pt x="148035" y="1948"/>
                  </a:lnTo>
                  <a:lnTo>
                    <a:pt x="179851" y="0"/>
                  </a:lnTo>
                  <a:lnTo>
                    <a:pt x="235454" y="904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SMARTInkShape-1259">
              <a:extLst>
                <a:ext uri="{FF2B5EF4-FFF2-40B4-BE49-F238E27FC236}">
                  <a16:creationId xmlns:a16="http://schemas.microsoft.com/office/drawing/2014/main" id="{EAE4D00D-AE95-009B-01D8-42DBA15A1259}"/>
                </a:ext>
              </a:extLst>
            </p:cNvPr>
            <p:cNvSpPr/>
            <p:nvPr>
              <p:custDataLst>
                <p:tags r:id="rId171"/>
              </p:custDataLst>
            </p:nvPr>
          </p:nvSpPr>
          <p:spPr>
            <a:xfrm>
              <a:off x="2886075" y="3276600"/>
              <a:ext cx="27252" cy="133351"/>
            </a:xfrm>
            <a:custGeom>
              <a:avLst/>
              <a:gdLst/>
              <a:ahLst/>
              <a:cxnLst/>
              <a:rect l="0" t="0" r="0" b="0"/>
              <a:pathLst>
                <a:path w="27252" h="133351">
                  <a:moveTo>
                    <a:pt x="19050" y="0"/>
                  </a:moveTo>
                  <a:lnTo>
                    <a:pt x="19050" y="0"/>
                  </a:lnTo>
                  <a:lnTo>
                    <a:pt x="20108" y="18364"/>
                  </a:lnTo>
                  <a:lnTo>
                    <a:pt x="27251" y="53258"/>
                  </a:lnTo>
                  <a:lnTo>
                    <a:pt x="23126" y="77869"/>
                  </a:lnTo>
                  <a:lnTo>
                    <a:pt x="0" y="133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SMARTInkShape-1260">
              <a:extLst>
                <a:ext uri="{FF2B5EF4-FFF2-40B4-BE49-F238E27FC236}">
                  <a16:creationId xmlns:a16="http://schemas.microsoft.com/office/drawing/2014/main" id="{83894625-B400-17D7-D51E-65955726D852}"/>
                </a:ext>
              </a:extLst>
            </p:cNvPr>
            <p:cNvSpPr/>
            <p:nvPr>
              <p:custDataLst>
                <p:tags r:id="rId172"/>
              </p:custDataLst>
            </p:nvPr>
          </p:nvSpPr>
          <p:spPr>
            <a:xfrm>
              <a:off x="2552816" y="3107302"/>
              <a:ext cx="285635" cy="216924"/>
            </a:xfrm>
            <a:custGeom>
              <a:avLst/>
              <a:gdLst/>
              <a:ahLst/>
              <a:cxnLst/>
              <a:rect l="0" t="0" r="0" b="0"/>
              <a:pathLst>
                <a:path w="285635" h="216924">
                  <a:moveTo>
                    <a:pt x="9409" y="216923"/>
                  </a:moveTo>
                  <a:lnTo>
                    <a:pt x="9409" y="216923"/>
                  </a:lnTo>
                  <a:lnTo>
                    <a:pt x="1208" y="216923"/>
                  </a:lnTo>
                  <a:lnTo>
                    <a:pt x="767" y="215865"/>
                  </a:lnTo>
                  <a:lnTo>
                    <a:pt x="0" y="203666"/>
                  </a:lnTo>
                  <a:lnTo>
                    <a:pt x="13151" y="158609"/>
                  </a:lnTo>
                  <a:lnTo>
                    <a:pt x="48086" y="112634"/>
                  </a:lnTo>
                  <a:lnTo>
                    <a:pt x="59439" y="100532"/>
                  </a:lnTo>
                  <a:lnTo>
                    <a:pt x="63395" y="90758"/>
                  </a:lnTo>
                  <a:lnTo>
                    <a:pt x="66211" y="80417"/>
                  </a:lnTo>
                  <a:lnTo>
                    <a:pt x="88894" y="33634"/>
                  </a:lnTo>
                  <a:lnTo>
                    <a:pt x="94312" y="8741"/>
                  </a:lnTo>
                  <a:lnTo>
                    <a:pt x="94586" y="5110"/>
                  </a:lnTo>
                  <a:lnTo>
                    <a:pt x="93711" y="2689"/>
                  </a:lnTo>
                  <a:lnTo>
                    <a:pt x="92068" y="1076"/>
                  </a:lnTo>
                  <a:lnTo>
                    <a:pt x="89915" y="0"/>
                  </a:lnTo>
                  <a:lnTo>
                    <a:pt x="88480" y="341"/>
                  </a:lnTo>
                  <a:lnTo>
                    <a:pt x="87523" y="1627"/>
                  </a:lnTo>
                  <a:lnTo>
                    <a:pt x="70495" y="45130"/>
                  </a:lnTo>
                  <a:lnTo>
                    <a:pt x="66904" y="85494"/>
                  </a:lnTo>
                  <a:lnTo>
                    <a:pt x="69450" y="122052"/>
                  </a:lnTo>
                  <a:lnTo>
                    <a:pt x="76941" y="144716"/>
                  </a:lnTo>
                  <a:lnTo>
                    <a:pt x="88953" y="166912"/>
                  </a:lnTo>
                  <a:lnTo>
                    <a:pt x="93130" y="170882"/>
                  </a:lnTo>
                  <a:lnTo>
                    <a:pt x="103416" y="175294"/>
                  </a:lnTo>
                  <a:lnTo>
                    <a:pt x="126163" y="172721"/>
                  </a:lnTo>
                  <a:lnTo>
                    <a:pt x="142898" y="165256"/>
                  </a:lnTo>
                  <a:lnTo>
                    <a:pt x="154559" y="151284"/>
                  </a:lnTo>
                  <a:lnTo>
                    <a:pt x="174430" y="106934"/>
                  </a:lnTo>
                  <a:lnTo>
                    <a:pt x="187551" y="66659"/>
                  </a:lnTo>
                  <a:lnTo>
                    <a:pt x="190218" y="38512"/>
                  </a:lnTo>
                  <a:lnTo>
                    <a:pt x="190273" y="38715"/>
                  </a:lnTo>
                  <a:lnTo>
                    <a:pt x="190335" y="41764"/>
                  </a:lnTo>
                  <a:lnTo>
                    <a:pt x="182839" y="74174"/>
                  </a:lnTo>
                  <a:lnTo>
                    <a:pt x="184268" y="109363"/>
                  </a:lnTo>
                  <a:lnTo>
                    <a:pt x="197386" y="155870"/>
                  </a:lnTo>
                  <a:lnTo>
                    <a:pt x="198227" y="160346"/>
                  </a:lnTo>
                  <a:lnTo>
                    <a:pt x="199846" y="163330"/>
                  </a:lnTo>
                  <a:lnTo>
                    <a:pt x="201984" y="165320"/>
                  </a:lnTo>
                  <a:lnTo>
                    <a:pt x="204467" y="166645"/>
                  </a:lnTo>
                  <a:lnTo>
                    <a:pt x="206123" y="168588"/>
                  </a:lnTo>
                  <a:lnTo>
                    <a:pt x="207962" y="173569"/>
                  </a:lnTo>
                  <a:lnTo>
                    <a:pt x="210569" y="174262"/>
                  </a:lnTo>
                  <a:lnTo>
                    <a:pt x="254933" y="163327"/>
                  </a:lnTo>
                  <a:lnTo>
                    <a:pt x="285634" y="1597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SMARTInkShape-1261">
              <a:extLst>
                <a:ext uri="{FF2B5EF4-FFF2-40B4-BE49-F238E27FC236}">
                  <a16:creationId xmlns:a16="http://schemas.microsoft.com/office/drawing/2014/main" id="{F32DC0F2-4B4D-8B68-DDD8-246E7711736E}"/>
                </a:ext>
              </a:extLst>
            </p:cNvPr>
            <p:cNvSpPr/>
            <p:nvPr>
              <p:custDataLst>
                <p:tags r:id="rId173"/>
              </p:custDataLst>
            </p:nvPr>
          </p:nvSpPr>
          <p:spPr>
            <a:xfrm>
              <a:off x="2248066" y="2966312"/>
              <a:ext cx="123660" cy="500789"/>
            </a:xfrm>
            <a:custGeom>
              <a:avLst/>
              <a:gdLst/>
              <a:ahLst/>
              <a:cxnLst/>
              <a:rect l="0" t="0" r="0" b="0"/>
              <a:pathLst>
                <a:path w="123660" h="500789">
                  <a:moveTo>
                    <a:pt x="104609" y="5488"/>
                  </a:moveTo>
                  <a:lnTo>
                    <a:pt x="104609" y="5488"/>
                  </a:lnTo>
                  <a:lnTo>
                    <a:pt x="109665" y="5488"/>
                  </a:lnTo>
                  <a:lnTo>
                    <a:pt x="111155" y="4430"/>
                  </a:lnTo>
                  <a:lnTo>
                    <a:pt x="112148" y="2666"/>
                  </a:lnTo>
                  <a:lnTo>
                    <a:pt x="112810" y="432"/>
                  </a:lnTo>
                  <a:lnTo>
                    <a:pt x="113251" y="0"/>
                  </a:lnTo>
                  <a:lnTo>
                    <a:pt x="113546" y="771"/>
                  </a:lnTo>
                  <a:lnTo>
                    <a:pt x="113742" y="2343"/>
                  </a:lnTo>
                  <a:lnTo>
                    <a:pt x="112814" y="3391"/>
                  </a:lnTo>
                  <a:lnTo>
                    <a:pt x="105899" y="5212"/>
                  </a:lnTo>
                  <a:lnTo>
                    <a:pt x="99935" y="5406"/>
                  </a:lnTo>
                  <a:lnTo>
                    <a:pt x="94418" y="8274"/>
                  </a:lnTo>
                  <a:lnTo>
                    <a:pt x="71517" y="30393"/>
                  </a:lnTo>
                  <a:lnTo>
                    <a:pt x="42245" y="75656"/>
                  </a:lnTo>
                  <a:lnTo>
                    <a:pt x="25384" y="120248"/>
                  </a:lnTo>
                  <a:lnTo>
                    <a:pt x="9379" y="167474"/>
                  </a:lnTo>
                  <a:lnTo>
                    <a:pt x="2662" y="198829"/>
                  </a:lnTo>
                  <a:lnTo>
                    <a:pt x="672" y="240574"/>
                  </a:lnTo>
                  <a:lnTo>
                    <a:pt x="207" y="275071"/>
                  </a:lnTo>
                  <a:lnTo>
                    <a:pt x="0" y="311569"/>
                  </a:lnTo>
                  <a:lnTo>
                    <a:pt x="4940" y="357705"/>
                  </a:lnTo>
                  <a:lnTo>
                    <a:pt x="17149" y="403615"/>
                  </a:lnTo>
                  <a:lnTo>
                    <a:pt x="39835" y="447854"/>
                  </a:lnTo>
                  <a:lnTo>
                    <a:pt x="49715" y="458917"/>
                  </a:lnTo>
                  <a:lnTo>
                    <a:pt x="82935" y="486124"/>
                  </a:lnTo>
                  <a:lnTo>
                    <a:pt x="94307" y="492563"/>
                  </a:lnTo>
                  <a:lnTo>
                    <a:pt x="101088" y="497132"/>
                  </a:lnTo>
                  <a:lnTo>
                    <a:pt x="110857" y="499705"/>
                  </a:lnTo>
                  <a:lnTo>
                    <a:pt x="123659" y="5007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SMARTInkShape-1262">
              <a:extLst>
                <a:ext uri="{FF2B5EF4-FFF2-40B4-BE49-F238E27FC236}">
                  <a16:creationId xmlns:a16="http://schemas.microsoft.com/office/drawing/2014/main" id="{4C95F9BE-4462-E47B-B972-28051F222B83}"/>
                </a:ext>
              </a:extLst>
            </p:cNvPr>
            <p:cNvSpPr/>
            <p:nvPr>
              <p:custDataLst>
                <p:tags r:id="rId174"/>
              </p:custDataLst>
            </p:nvPr>
          </p:nvSpPr>
          <p:spPr>
            <a:xfrm>
              <a:off x="1819275" y="3048000"/>
              <a:ext cx="159962" cy="185902"/>
            </a:xfrm>
            <a:custGeom>
              <a:avLst/>
              <a:gdLst/>
              <a:ahLst/>
              <a:cxnLst/>
              <a:rect l="0" t="0" r="0" b="0"/>
              <a:pathLst>
                <a:path w="159962" h="185902">
                  <a:moveTo>
                    <a:pt x="0" y="28575"/>
                  </a:moveTo>
                  <a:lnTo>
                    <a:pt x="0" y="28575"/>
                  </a:lnTo>
                  <a:lnTo>
                    <a:pt x="0" y="19442"/>
                  </a:lnTo>
                  <a:lnTo>
                    <a:pt x="5056" y="19166"/>
                  </a:lnTo>
                  <a:lnTo>
                    <a:pt x="10361" y="24746"/>
                  </a:lnTo>
                  <a:lnTo>
                    <a:pt x="34958" y="71131"/>
                  </a:lnTo>
                  <a:lnTo>
                    <a:pt x="50454" y="102833"/>
                  </a:lnTo>
                  <a:lnTo>
                    <a:pt x="85973" y="145527"/>
                  </a:lnTo>
                  <a:lnTo>
                    <a:pt x="99594" y="160987"/>
                  </a:lnTo>
                  <a:lnTo>
                    <a:pt x="122995" y="174582"/>
                  </a:lnTo>
                  <a:lnTo>
                    <a:pt x="141457" y="182534"/>
                  </a:lnTo>
                  <a:lnTo>
                    <a:pt x="145105" y="185190"/>
                  </a:lnTo>
                  <a:lnTo>
                    <a:pt x="148595" y="185901"/>
                  </a:lnTo>
                  <a:lnTo>
                    <a:pt x="151980" y="185318"/>
                  </a:lnTo>
                  <a:lnTo>
                    <a:pt x="155295" y="183870"/>
                  </a:lnTo>
                  <a:lnTo>
                    <a:pt x="157505" y="181847"/>
                  </a:lnTo>
                  <a:lnTo>
                    <a:pt x="159961" y="176776"/>
                  </a:lnTo>
                  <a:lnTo>
                    <a:pt x="158230" y="168173"/>
                  </a:lnTo>
                  <a:lnTo>
                    <a:pt x="154991" y="155177"/>
                  </a:lnTo>
                  <a:lnTo>
                    <a:pt x="150089" y="112340"/>
                  </a:lnTo>
                  <a:lnTo>
                    <a:pt x="144300" y="68169"/>
                  </a:lnTo>
                  <a:lnTo>
                    <a:pt x="134799" y="22914"/>
                  </a:lnTo>
                  <a:lnTo>
                    <a:pt x="133477" y="2500"/>
                  </a:lnTo>
                  <a:lnTo>
                    <a:pt x="134493" y="1666"/>
                  </a:lnTo>
                  <a:lnTo>
                    <a:pt x="140980" y="494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SMARTInkShape-1263">
              <a:extLst>
                <a:ext uri="{FF2B5EF4-FFF2-40B4-BE49-F238E27FC236}">
                  <a16:creationId xmlns:a16="http://schemas.microsoft.com/office/drawing/2014/main" id="{01AF28C9-9040-489E-5EEE-F11FA967D273}"/>
                </a:ext>
              </a:extLst>
            </p:cNvPr>
            <p:cNvSpPr/>
            <p:nvPr>
              <p:custDataLst>
                <p:tags r:id="rId175"/>
              </p:custDataLst>
            </p:nvPr>
          </p:nvSpPr>
          <p:spPr>
            <a:xfrm>
              <a:off x="1802190" y="3048126"/>
              <a:ext cx="45661" cy="257050"/>
            </a:xfrm>
            <a:custGeom>
              <a:avLst/>
              <a:gdLst/>
              <a:ahLst/>
              <a:cxnLst/>
              <a:rect l="0" t="0" r="0" b="0"/>
              <a:pathLst>
                <a:path w="45661" h="257050">
                  <a:moveTo>
                    <a:pt x="45660" y="18924"/>
                  </a:moveTo>
                  <a:lnTo>
                    <a:pt x="45660" y="18924"/>
                  </a:lnTo>
                  <a:lnTo>
                    <a:pt x="45660" y="4735"/>
                  </a:lnTo>
                  <a:lnTo>
                    <a:pt x="44602" y="3115"/>
                  </a:lnTo>
                  <a:lnTo>
                    <a:pt x="42838" y="2034"/>
                  </a:lnTo>
                  <a:lnTo>
                    <a:pt x="36527" y="0"/>
                  </a:lnTo>
                  <a:lnTo>
                    <a:pt x="31195" y="4968"/>
                  </a:lnTo>
                  <a:lnTo>
                    <a:pt x="28648" y="10252"/>
                  </a:lnTo>
                  <a:lnTo>
                    <a:pt x="21673" y="53132"/>
                  </a:lnTo>
                  <a:lnTo>
                    <a:pt x="17689" y="77966"/>
                  </a:lnTo>
                  <a:lnTo>
                    <a:pt x="16295" y="89615"/>
                  </a:lnTo>
                  <a:lnTo>
                    <a:pt x="9599" y="119984"/>
                  </a:lnTo>
                  <a:lnTo>
                    <a:pt x="7963" y="161065"/>
                  </a:lnTo>
                  <a:lnTo>
                    <a:pt x="1094" y="200812"/>
                  </a:lnTo>
                  <a:lnTo>
                    <a:pt x="0" y="232860"/>
                  </a:lnTo>
                  <a:lnTo>
                    <a:pt x="7560" y="2570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4" name="SMARTInkShape-1264">
            <a:extLst>
              <a:ext uri="{FF2B5EF4-FFF2-40B4-BE49-F238E27FC236}">
                <a16:creationId xmlns:a16="http://schemas.microsoft.com/office/drawing/2014/main" id="{321D97CE-5B1F-AC6B-895F-BD1AC4337DC9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895475" y="5343525"/>
            <a:ext cx="2228851" cy="19051"/>
          </a:xfrm>
          <a:custGeom>
            <a:avLst/>
            <a:gdLst/>
            <a:ahLst/>
            <a:cxnLst/>
            <a:rect l="0" t="0" r="0" b="0"/>
            <a:pathLst>
              <a:path w="2228851" h="19051">
                <a:moveTo>
                  <a:pt x="0" y="19050"/>
                </a:moveTo>
                <a:lnTo>
                  <a:pt x="0" y="19050"/>
                </a:lnTo>
                <a:lnTo>
                  <a:pt x="47095" y="19050"/>
                </a:lnTo>
                <a:lnTo>
                  <a:pt x="91277" y="19050"/>
                </a:lnTo>
                <a:lnTo>
                  <a:pt x="132017" y="19050"/>
                </a:lnTo>
                <a:lnTo>
                  <a:pt x="163582" y="17992"/>
                </a:lnTo>
                <a:lnTo>
                  <a:pt x="206763" y="10849"/>
                </a:lnTo>
                <a:lnTo>
                  <a:pt x="247099" y="9787"/>
                </a:lnTo>
                <a:lnTo>
                  <a:pt x="288464" y="9577"/>
                </a:lnTo>
                <a:lnTo>
                  <a:pt x="328911" y="9532"/>
                </a:lnTo>
                <a:lnTo>
                  <a:pt x="362950" y="6705"/>
                </a:lnTo>
                <a:lnTo>
                  <a:pt x="383561" y="4037"/>
                </a:lnTo>
                <a:lnTo>
                  <a:pt x="421740" y="7429"/>
                </a:lnTo>
                <a:lnTo>
                  <a:pt x="448928" y="7846"/>
                </a:lnTo>
                <a:lnTo>
                  <a:pt x="488845" y="1862"/>
                </a:lnTo>
                <a:lnTo>
                  <a:pt x="532125" y="368"/>
                </a:lnTo>
                <a:lnTo>
                  <a:pt x="572306" y="73"/>
                </a:lnTo>
                <a:lnTo>
                  <a:pt x="614267" y="14"/>
                </a:lnTo>
                <a:lnTo>
                  <a:pt x="661515" y="1"/>
                </a:lnTo>
                <a:lnTo>
                  <a:pt x="702705" y="0"/>
                </a:lnTo>
                <a:lnTo>
                  <a:pt x="748978" y="0"/>
                </a:lnTo>
                <a:lnTo>
                  <a:pt x="790127" y="0"/>
                </a:lnTo>
                <a:lnTo>
                  <a:pt x="834916" y="0"/>
                </a:lnTo>
                <a:lnTo>
                  <a:pt x="875612" y="0"/>
                </a:lnTo>
                <a:lnTo>
                  <a:pt x="921594" y="0"/>
                </a:lnTo>
                <a:lnTo>
                  <a:pt x="966621" y="0"/>
                </a:lnTo>
                <a:lnTo>
                  <a:pt x="1003721" y="0"/>
                </a:lnTo>
                <a:lnTo>
                  <a:pt x="1045520" y="6545"/>
                </a:lnTo>
                <a:lnTo>
                  <a:pt x="1092077" y="9133"/>
                </a:lnTo>
                <a:lnTo>
                  <a:pt x="1137849" y="9473"/>
                </a:lnTo>
                <a:lnTo>
                  <a:pt x="1185139" y="9515"/>
                </a:lnTo>
                <a:lnTo>
                  <a:pt x="1227687" y="9522"/>
                </a:lnTo>
                <a:lnTo>
                  <a:pt x="1268776" y="9525"/>
                </a:lnTo>
                <a:lnTo>
                  <a:pt x="1315462" y="9525"/>
                </a:lnTo>
                <a:lnTo>
                  <a:pt x="1352850" y="12347"/>
                </a:lnTo>
                <a:lnTo>
                  <a:pt x="1396452" y="18167"/>
                </a:lnTo>
                <a:lnTo>
                  <a:pt x="1440048" y="18875"/>
                </a:lnTo>
                <a:lnTo>
                  <a:pt x="1479312" y="19016"/>
                </a:lnTo>
                <a:lnTo>
                  <a:pt x="1522660" y="19043"/>
                </a:lnTo>
                <a:lnTo>
                  <a:pt x="1559469" y="17990"/>
                </a:lnTo>
                <a:lnTo>
                  <a:pt x="1598245" y="12503"/>
                </a:lnTo>
                <a:lnTo>
                  <a:pt x="1641719" y="10408"/>
                </a:lnTo>
                <a:lnTo>
                  <a:pt x="1681881" y="9787"/>
                </a:lnTo>
                <a:lnTo>
                  <a:pt x="1727734" y="9577"/>
                </a:lnTo>
                <a:lnTo>
                  <a:pt x="1772971" y="9535"/>
                </a:lnTo>
                <a:lnTo>
                  <a:pt x="1812376" y="9528"/>
                </a:lnTo>
                <a:lnTo>
                  <a:pt x="1855919" y="9525"/>
                </a:lnTo>
                <a:lnTo>
                  <a:pt x="1897278" y="9525"/>
                </a:lnTo>
                <a:lnTo>
                  <a:pt x="1937145" y="9525"/>
                </a:lnTo>
                <a:lnTo>
                  <a:pt x="1984218" y="9525"/>
                </a:lnTo>
                <a:lnTo>
                  <a:pt x="2030281" y="9525"/>
                </a:lnTo>
                <a:lnTo>
                  <a:pt x="2071720" y="9525"/>
                </a:lnTo>
                <a:lnTo>
                  <a:pt x="2115182" y="9525"/>
                </a:lnTo>
                <a:lnTo>
                  <a:pt x="2155597" y="9525"/>
                </a:lnTo>
                <a:lnTo>
                  <a:pt x="2200271" y="9525"/>
                </a:lnTo>
                <a:lnTo>
                  <a:pt x="2228850" y="952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3" name="SMARTInkShape-Group239">
            <a:extLst>
              <a:ext uri="{FF2B5EF4-FFF2-40B4-BE49-F238E27FC236}">
                <a16:creationId xmlns:a16="http://schemas.microsoft.com/office/drawing/2014/main" id="{95BE0E93-8FCB-8097-329E-FF3FB86956B8}"/>
              </a:ext>
            </a:extLst>
          </p:cNvPr>
          <p:cNvGrpSpPr/>
          <p:nvPr/>
        </p:nvGrpSpPr>
        <p:grpSpPr>
          <a:xfrm>
            <a:off x="1971675" y="4248150"/>
            <a:ext cx="1905001" cy="1028701"/>
            <a:chOff x="1971675" y="4248150"/>
            <a:chExt cx="1905001" cy="1028701"/>
          </a:xfrm>
        </p:grpSpPr>
        <p:sp>
          <p:nvSpPr>
            <p:cNvPr id="105" name="SMARTInkShape-1265">
              <a:extLst>
                <a:ext uri="{FF2B5EF4-FFF2-40B4-BE49-F238E27FC236}">
                  <a16:creationId xmlns:a16="http://schemas.microsoft.com/office/drawing/2014/main" id="{970A3F7F-3617-6648-4694-5C3F04444813}"/>
                </a:ext>
              </a:extLst>
            </p:cNvPr>
            <p:cNvSpPr/>
            <p:nvPr>
              <p:custDataLst>
                <p:tags r:id="rId161"/>
              </p:custDataLst>
            </p:nvPr>
          </p:nvSpPr>
          <p:spPr>
            <a:xfrm>
              <a:off x="1971675" y="4267200"/>
              <a:ext cx="1905001" cy="933451"/>
            </a:xfrm>
            <a:custGeom>
              <a:avLst/>
              <a:gdLst/>
              <a:ahLst/>
              <a:cxnLst/>
              <a:rect l="0" t="0" r="0" b="0"/>
              <a:pathLst>
                <a:path w="1905001" h="933451">
                  <a:moveTo>
                    <a:pt x="0" y="933450"/>
                  </a:moveTo>
                  <a:lnTo>
                    <a:pt x="0" y="933450"/>
                  </a:lnTo>
                  <a:lnTo>
                    <a:pt x="0" y="923935"/>
                  </a:lnTo>
                  <a:lnTo>
                    <a:pt x="0" y="932127"/>
                  </a:lnTo>
                  <a:lnTo>
                    <a:pt x="21458" y="933334"/>
                  </a:lnTo>
                  <a:lnTo>
                    <a:pt x="68114" y="924315"/>
                  </a:lnTo>
                  <a:lnTo>
                    <a:pt x="75428" y="921276"/>
                  </a:lnTo>
                  <a:lnTo>
                    <a:pt x="118720" y="887912"/>
                  </a:lnTo>
                  <a:lnTo>
                    <a:pt x="166015" y="850103"/>
                  </a:lnTo>
                  <a:lnTo>
                    <a:pt x="210879" y="808177"/>
                  </a:lnTo>
                  <a:lnTo>
                    <a:pt x="230548" y="787545"/>
                  </a:lnTo>
                  <a:lnTo>
                    <a:pt x="237997" y="775684"/>
                  </a:lnTo>
                  <a:lnTo>
                    <a:pt x="255581" y="759372"/>
                  </a:lnTo>
                  <a:lnTo>
                    <a:pt x="264933" y="748131"/>
                  </a:lnTo>
                  <a:lnTo>
                    <a:pt x="299797" y="717644"/>
                  </a:lnTo>
                  <a:lnTo>
                    <a:pt x="339853" y="670041"/>
                  </a:lnTo>
                  <a:lnTo>
                    <a:pt x="375847" y="624673"/>
                  </a:lnTo>
                  <a:lnTo>
                    <a:pt x="417128" y="580180"/>
                  </a:lnTo>
                  <a:lnTo>
                    <a:pt x="452340" y="532789"/>
                  </a:lnTo>
                  <a:lnTo>
                    <a:pt x="456099" y="521486"/>
                  </a:lnTo>
                  <a:lnTo>
                    <a:pt x="487707" y="475878"/>
                  </a:lnTo>
                  <a:lnTo>
                    <a:pt x="498107" y="459324"/>
                  </a:lnTo>
                  <a:lnTo>
                    <a:pt x="512036" y="415863"/>
                  </a:lnTo>
                  <a:lnTo>
                    <a:pt x="531359" y="377819"/>
                  </a:lnTo>
                  <a:lnTo>
                    <a:pt x="545260" y="358773"/>
                  </a:lnTo>
                  <a:lnTo>
                    <a:pt x="560481" y="320675"/>
                  </a:lnTo>
                  <a:lnTo>
                    <a:pt x="573997" y="301625"/>
                  </a:lnTo>
                  <a:lnTo>
                    <a:pt x="590975" y="257175"/>
                  </a:lnTo>
                  <a:lnTo>
                    <a:pt x="612800" y="212725"/>
                  </a:lnTo>
                  <a:lnTo>
                    <a:pt x="639574" y="169464"/>
                  </a:lnTo>
                  <a:lnTo>
                    <a:pt x="650936" y="151811"/>
                  </a:lnTo>
                  <a:lnTo>
                    <a:pt x="693923" y="106223"/>
                  </a:lnTo>
                  <a:lnTo>
                    <a:pt x="739709" y="60391"/>
                  </a:lnTo>
                  <a:lnTo>
                    <a:pt x="785272" y="31696"/>
                  </a:lnTo>
                  <a:lnTo>
                    <a:pt x="830643" y="4232"/>
                  </a:lnTo>
                  <a:lnTo>
                    <a:pt x="834841" y="1881"/>
                  </a:lnTo>
                  <a:lnTo>
                    <a:pt x="845141" y="372"/>
                  </a:lnTo>
                  <a:lnTo>
                    <a:pt x="889387" y="10"/>
                  </a:lnTo>
                  <a:lnTo>
                    <a:pt x="936671" y="0"/>
                  </a:lnTo>
                  <a:lnTo>
                    <a:pt x="977625" y="8201"/>
                  </a:lnTo>
                  <a:lnTo>
                    <a:pt x="1024177" y="22666"/>
                  </a:lnTo>
                  <a:lnTo>
                    <a:pt x="1068563" y="46370"/>
                  </a:lnTo>
                  <a:lnTo>
                    <a:pt x="1110786" y="72766"/>
                  </a:lnTo>
                  <a:lnTo>
                    <a:pt x="1126870" y="83531"/>
                  </a:lnTo>
                  <a:lnTo>
                    <a:pt x="1165029" y="126769"/>
                  </a:lnTo>
                  <a:lnTo>
                    <a:pt x="1196720" y="168194"/>
                  </a:lnTo>
                  <a:lnTo>
                    <a:pt x="1225543" y="215784"/>
                  </a:lnTo>
                  <a:lnTo>
                    <a:pt x="1254125" y="263408"/>
                  </a:lnTo>
                  <a:lnTo>
                    <a:pt x="1282700" y="309975"/>
                  </a:lnTo>
                  <a:lnTo>
                    <a:pt x="1291167" y="320327"/>
                  </a:lnTo>
                  <a:lnTo>
                    <a:pt x="1297386" y="333306"/>
                  </a:lnTo>
                  <a:lnTo>
                    <a:pt x="1301574" y="339694"/>
                  </a:lnTo>
                  <a:lnTo>
                    <a:pt x="1304990" y="349241"/>
                  </a:lnTo>
                  <a:lnTo>
                    <a:pt x="1330409" y="394071"/>
                  </a:lnTo>
                  <a:lnTo>
                    <a:pt x="1346211" y="420443"/>
                  </a:lnTo>
                  <a:lnTo>
                    <a:pt x="1380537" y="466901"/>
                  </a:lnTo>
                  <a:lnTo>
                    <a:pt x="1409657" y="509927"/>
                  </a:lnTo>
                  <a:lnTo>
                    <a:pt x="1427174" y="526451"/>
                  </a:lnTo>
                  <a:lnTo>
                    <a:pt x="1461504" y="573553"/>
                  </a:lnTo>
                  <a:lnTo>
                    <a:pt x="1498587" y="616893"/>
                  </a:lnTo>
                  <a:lnTo>
                    <a:pt x="1511414" y="638220"/>
                  </a:lnTo>
                  <a:lnTo>
                    <a:pt x="1550852" y="682936"/>
                  </a:lnTo>
                  <a:lnTo>
                    <a:pt x="1578519" y="706877"/>
                  </a:lnTo>
                  <a:lnTo>
                    <a:pt x="1588447" y="718451"/>
                  </a:lnTo>
                  <a:lnTo>
                    <a:pt x="1630352" y="751692"/>
                  </a:lnTo>
                  <a:lnTo>
                    <a:pt x="1675605" y="781030"/>
                  </a:lnTo>
                  <a:lnTo>
                    <a:pt x="1714861" y="811937"/>
                  </a:lnTo>
                  <a:lnTo>
                    <a:pt x="1735936" y="823257"/>
                  </a:lnTo>
                  <a:lnTo>
                    <a:pt x="1760035" y="843039"/>
                  </a:lnTo>
                  <a:lnTo>
                    <a:pt x="1771031" y="846337"/>
                  </a:lnTo>
                  <a:lnTo>
                    <a:pt x="1774412" y="846799"/>
                  </a:lnTo>
                  <a:lnTo>
                    <a:pt x="1780992" y="852958"/>
                  </a:lnTo>
                  <a:lnTo>
                    <a:pt x="1784228" y="857563"/>
                  </a:lnTo>
                  <a:lnTo>
                    <a:pt x="1788502" y="860634"/>
                  </a:lnTo>
                  <a:lnTo>
                    <a:pt x="1811590" y="871023"/>
                  </a:lnTo>
                  <a:lnTo>
                    <a:pt x="1835072" y="891179"/>
                  </a:lnTo>
                  <a:lnTo>
                    <a:pt x="1844652" y="894114"/>
                  </a:lnTo>
                  <a:lnTo>
                    <a:pt x="1855251" y="896043"/>
                  </a:lnTo>
                  <a:lnTo>
                    <a:pt x="1870269" y="902846"/>
                  </a:lnTo>
                  <a:lnTo>
                    <a:pt x="1883676" y="912669"/>
                  </a:lnTo>
                  <a:lnTo>
                    <a:pt x="1890333" y="913887"/>
                  </a:lnTo>
                  <a:lnTo>
                    <a:pt x="1899008" y="914248"/>
                  </a:lnTo>
                  <a:lnTo>
                    <a:pt x="1901005" y="915358"/>
                  </a:lnTo>
                  <a:lnTo>
                    <a:pt x="1902337" y="917155"/>
                  </a:lnTo>
                  <a:lnTo>
                    <a:pt x="1903225" y="919412"/>
                  </a:lnTo>
                  <a:lnTo>
                    <a:pt x="1903817" y="919858"/>
                  </a:lnTo>
                  <a:lnTo>
                    <a:pt x="1904211" y="919097"/>
                  </a:lnTo>
                  <a:lnTo>
                    <a:pt x="1904474" y="917531"/>
                  </a:lnTo>
                  <a:lnTo>
                    <a:pt x="1904649" y="917546"/>
                  </a:lnTo>
                  <a:lnTo>
                    <a:pt x="1904844" y="920384"/>
                  </a:lnTo>
                  <a:lnTo>
                    <a:pt x="1904896" y="920506"/>
                  </a:lnTo>
                  <a:lnTo>
                    <a:pt x="1904986" y="915413"/>
                  </a:lnTo>
                  <a:lnTo>
                    <a:pt x="1904997" y="920088"/>
                  </a:lnTo>
                  <a:lnTo>
                    <a:pt x="1905000" y="914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SMARTInkShape-1266">
              <a:extLst>
                <a:ext uri="{FF2B5EF4-FFF2-40B4-BE49-F238E27FC236}">
                  <a16:creationId xmlns:a16="http://schemas.microsoft.com/office/drawing/2014/main" id="{63FF2BF8-6032-F86E-9F7C-E19AB38C3D14}"/>
                </a:ext>
              </a:extLst>
            </p:cNvPr>
            <p:cNvSpPr/>
            <p:nvPr>
              <p:custDataLst>
                <p:tags r:id="rId162"/>
              </p:custDataLst>
            </p:nvPr>
          </p:nvSpPr>
          <p:spPr>
            <a:xfrm>
              <a:off x="2809875" y="4248150"/>
              <a:ext cx="9134" cy="1"/>
            </a:xfrm>
            <a:custGeom>
              <a:avLst/>
              <a:gdLst/>
              <a:ahLst/>
              <a:cxnLst/>
              <a:rect l="0" t="0" r="0" b="0"/>
              <a:pathLst>
                <a:path w="9134" h="1">
                  <a:moveTo>
                    <a:pt x="0" y="0"/>
                  </a:moveTo>
                  <a:lnTo>
                    <a:pt x="0" y="0"/>
                  </a:lnTo>
                  <a:lnTo>
                    <a:pt x="9133" y="0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SMARTInkShape-1267">
              <a:extLst>
                <a:ext uri="{FF2B5EF4-FFF2-40B4-BE49-F238E27FC236}">
                  <a16:creationId xmlns:a16="http://schemas.microsoft.com/office/drawing/2014/main" id="{8A273210-F4F4-FE4A-5578-8AE675EB2CBA}"/>
                </a:ext>
              </a:extLst>
            </p:cNvPr>
            <p:cNvSpPr/>
            <p:nvPr>
              <p:custDataLst>
                <p:tags r:id="rId163"/>
              </p:custDataLst>
            </p:nvPr>
          </p:nvSpPr>
          <p:spPr>
            <a:xfrm>
              <a:off x="2800350" y="4419600"/>
              <a:ext cx="28576" cy="47626"/>
            </a:xfrm>
            <a:custGeom>
              <a:avLst/>
              <a:gdLst/>
              <a:ahLst/>
              <a:cxnLst/>
              <a:rect l="0" t="0" r="0" b="0"/>
              <a:pathLst>
                <a:path w="28576" h="47626">
                  <a:moveTo>
                    <a:pt x="28575" y="0"/>
                  </a:moveTo>
                  <a:lnTo>
                    <a:pt x="28575" y="0"/>
                  </a:lnTo>
                  <a:lnTo>
                    <a:pt x="20971" y="19638"/>
                  </a:lnTo>
                  <a:lnTo>
                    <a:pt x="15317" y="24603"/>
                  </a:lnTo>
                  <a:lnTo>
                    <a:pt x="13387" y="28044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SMARTInkShape-1268">
              <a:extLst>
                <a:ext uri="{FF2B5EF4-FFF2-40B4-BE49-F238E27FC236}">
                  <a16:creationId xmlns:a16="http://schemas.microsoft.com/office/drawing/2014/main" id="{009F8DA6-0F2A-F27C-3D66-FE6B7AAF65A6}"/>
                </a:ext>
              </a:extLst>
            </p:cNvPr>
            <p:cNvSpPr/>
            <p:nvPr>
              <p:custDataLst>
                <p:tags r:id="rId164"/>
              </p:custDataLst>
            </p:nvPr>
          </p:nvSpPr>
          <p:spPr>
            <a:xfrm>
              <a:off x="2809875" y="4610100"/>
              <a:ext cx="19051" cy="38101"/>
            </a:xfrm>
            <a:custGeom>
              <a:avLst/>
              <a:gdLst/>
              <a:ahLst/>
              <a:cxnLst/>
              <a:rect l="0" t="0" r="0" b="0"/>
              <a:pathLst>
                <a:path w="19051" h="38101">
                  <a:moveTo>
                    <a:pt x="19050" y="0"/>
                  </a:moveTo>
                  <a:lnTo>
                    <a:pt x="19050" y="0"/>
                  </a:lnTo>
                  <a:lnTo>
                    <a:pt x="11446" y="19638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SMARTInkShape-1269">
              <a:extLst>
                <a:ext uri="{FF2B5EF4-FFF2-40B4-BE49-F238E27FC236}">
                  <a16:creationId xmlns:a16="http://schemas.microsoft.com/office/drawing/2014/main" id="{410780BB-B832-FC71-2015-F95F14ED9F06}"/>
                </a:ext>
              </a:extLst>
            </p:cNvPr>
            <p:cNvSpPr/>
            <p:nvPr>
              <p:custDataLst>
                <p:tags r:id="rId165"/>
              </p:custDataLst>
            </p:nvPr>
          </p:nvSpPr>
          <p:spPr>
            <a:xfrm>
              <a:off x="2838450" y="482917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0"/>
                  </a:moveTo>
                  <a:lnTo>
                    <a:pt x="9525" y="0"/>
                  </a:lnTo>
                  <a:lnTo>
                    <a:pt x="9525" y="5057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SMARTInkShape-1270">
              <a:extLst>
                <a:ext uri="{FF2B5EF4-FFF2-40B4-BE49-F238E27FC236}">
                  <a16:creationId xmlns:a16="http://schemas.microsoft.com/office/drawing/2014/main" id="{2484CC6A-CA70-BF9C-C779-244F3B13AED6}"/>
                </a:ext>
              </a:extLst>
            </p:cNvPr>
            <p:cNvSpPr/>
            <p:nvPr>
              <p:custDataLst>
                <p:tags r:id="rId166"/>
              </p:custDataLst>
            </p:nvPr>
          </p:nvSpPr>
          <p:spPr>
            <a:xfrm>
              <a:off x="2847975" y="499110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SMARTInkShape-1271">
              <a:extLst>
                <a:ext uri="{FF2B5EF4-FFF2-40B4-BE49-F238E27FC236}">
                  <a16:creationId xmlns:a16="http://schemas.microsoft.com/office/drawing/2014/main" id="{F50ACD17-2FF4-5AE5-8EB4-1AA8BDD4AF71}"/>
                </a:ext>
              </a:extLst>
            </p:cNvPr>
            <p:cNvSpPr/>
            <p:nvPr>
              <p:custDataLst>
                <p:tags r:id="rId167"/>
              </p:custDataLst>
            </p:nvPr>
          </p:nvSpPr>
          <p:spPr>
            <a:xfrm>
              <a:off x="2838450" y="5133975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0"/>
                  </a:moveTo>
                  <a:lnTo>
                    <a:pt x="0" y="0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SMARTInkShape-1272">
              <a:extLst>
                <a:ext uri="{FF2B5EF4-FFF2-40B4-BE49-F238E27FC236}">
                  <a16:creationId xmlns:a16="http://schemas.microsoft.com/office/drawing/2014/main" id="{702A9D97-BA4C-D93F-3869-95200E316EF3}"/>
                </a:ext>
              </a:extLst>
            </p:cNvPr>
            <p:cNvSpPr/>
            <p:nvPr>
              <p:custDataLst>
                <p:tags r:id="rId168"/>
              </p:custDataLst>
            </p:nvPr>
          </p:nvSpPr>
          <p:spPr>
            <a:xfrm>
              <a:off x="2819400" y="525780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0"/>
                  </a:moveTo>
                  <a:lnTo>
                    <a:pt x="9525" y="0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2" name="SMARTInkShape-Group241">
            <a:extLst>
              <a:ext uri="{FF2B5EF4-FFF2-40B4-BE49-F238E27FC236}">
                <a16:creationId xmlns:a16="http://schemas.microsoft.com/office/drawing/2014/main" id="{8CA15810-13B7-E22F-7F06-E859FA62BFE3}"/>
              </a:ext>
            </a:extLst>
          </p:cNvPr>
          <p:cNvGrpSpPr/>
          <p:nvPr/>
        </p:nvGrpSpPr>
        <p:grpSpPr>
          <a:xfrm>
            <a:off x="3286125" y="4695863"/>
            <a:ext cx="466726" cy="685760"/>
            <a:chOff x="3286125" y="4695863"/>
            <a:chExt cx="466726" cy="685760"/>
          </a:xfrm>
        </p:grpSpPr>
        <p:sp>
          <p:nvSpPr>
            <p:cNvPr id="114" name="SMARTInkShape-1273">
              <a:extLst>
                <a:ext uri="{FF2B5EF4-FFF2-40B4-BE49-F238E27FC236}">
                  <a16:creationId xmlns:a16="http://schemas.microsoft.com/office/drawing/2014/main" id="{F10CDE8B-D06E-9CFF-FDC0-A8B8602AF34D}"/>
                </a:ext>
              </a:extLst>
            </p:cNvPr>
            <p:cNvSpPr/>
            <p:nvPr>
              <p:custDataLst>
                <p:tags r:id="rId153"/>
              </p:custDataLst>
            </p:nvPr>
          </p:nvSpPr>
          <p:spPr>
            <a:xfrm>
              <a:off x="3286125" y="4695863"/>
              <a:ext cx="47626" cy="685760"/>
            </a:xfrm>
            <a:custGeom>
              <a:avLst/>
              <a:gdLst/>
              <a:ahLst/>
              <a:cxnLst/>
              <a:rect l="0" t="0" r="0" b="0"/>
              <a:pathLst>
                <a:path w="47626" h="685760">
                  <a:moveTo>
                    <a:pt x="47625" y="28537"/>
                  </a:moveTo>
                  <a:lnTo>
                    <a:pt x="47625" y="28537"/>
                  </a:lnTo>
                  <a:lnTo>
                    <a:pt x="47625" y="1403"/>
                  </a:lnTo>
                  <a:lnTo>
                    <a:pt x="46567" y="923"/>
                  </a:lnTo>
                  <a:lnTo>
                    <a:pt x="42137" y="247"/>
                  </a:lnTo>
                  <a:lnTo>
                    <a:pt x="44481" y="89"/>
                  </a:lnTo>
                  <a:lnTo>
                    <a:pt x="44470" y="47"/>
                  </a:lnTo>
                  <a:lnTo>
                    <a:pt x="41637" y="0"/>
                  </a:lnTo>
                  <a:lnTo>
                    <a:pt x="40458" y="1045"/>
                  </a:lnTo>
                  <a:lnTo>
                    <a:pt x="31761" y="25931"/>
                  </a:lnTo>
                  <a:lnTo>
                    <a:pt x="26382" y="65809"/>
                  </a:lnTo>
                  <a:lnTo>
                    <a:pt x="20498" y="109630"/>
                  </a:lnTo>
                  <a:lnTo>
                    <a:pt x="12790" y="147018"/>
                  </a:lnTo>
                  <a:lnTo>
                    <a:pt x="10492" y="186174"/>
                  </a:lnTo>
                  <a:lnTo>
                    <a:pt x="8753" y="226116"/>
                  </a:lnTo>
                  <a:lnTo>
                    <a:pt x="3064" y="269935"/>
                  </a:lnTo>
                  <a:lnTo>
                    <a:pt x="1966" y="308084"/>
                  </a:lnTo>
                  <a:lnTo>
                    <a:pt x="5757" y="335850"/>
                  </a:lnTo>
                  <a:lnTo>
                    <a:pt x="1451" y="382086"/>
                  </a:lnTo>
                  <a:lnTo>
                    <a:pt x="430" y="419395"/>
                  </a:lnTo>
                  <a:lnTo>
                    <a:pt x="85" y="459815"/>
                  </a:lnTo>
                  <a:lnTo>
                    <a:pt x="17" y="502332"/>
                  </a:lnTo>
                  <a:lnTo>
                    <a:pt x="3" y="542402"/>
                  </a:lnTo>
                  <a:lnTo>
                    <a:pt x="0" y="589633"/>
                  </a:lnTo>
                  <a:lnTo>
                    <a:pt x="1058" y="602822"/>
                  </a:lnTo>
                  <a:lnTo>
                    <a:pt x="5488" y="622146"/>
                  </a:lnTo>
                  <a:lnTo>
                    <a:pt x="3155" y="640219"/>
                  </a:lnTo>
                  <a:lnTo>
                    <a:pt x="9507" y="676293"/>
                  </a:lnTo>
                  <a:lnTo>
                    <a:pt x="9525" y="685759"/>
                  </a:lnTo>
                  <a:lnTo>
                    <a:pt x="19050" y="67623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SMARTInkShape-1274">
              <a:extLst>
                <a:ext uri="{FF2B5EF4-FFF2-40B4-BE49-F238E27FC236}">
                  <a16:creationId xmlns:a16="http://schemas.microsoft.com/office/drawing/2014/main" id="{DFAE9595-D16A-0A08-F788-80416FD30ACE}"/>
                </a:ext>
              </a:extLst>
            </p:cNvPr>
            <p:cNvSpPr/>
            <p:nvPr>
              <p:custDataLst>
                <p:tags r:id="rId154"/>
              </p:custDataLst>
            </p:nvPr>
          </p:nvSpPr>
          <p:spPr>
            <a:xfrm>
              <a:off x="3733800" y="5114925"/>
              <a:ext cx="19051" cy="247606"/>
            </a:xfrm>
            <a:custGeom>
              <a:avLst/>
              <a:gdLst/>
              <a:ahLst/>
              <a:cxnLst/>
              <a:rect l="0" t="0" r="0" b="0"/>
              <a:pathLst>
                <a:path w="19051" h="247606">
                  <a:moveTo>
                    <a:pt x="19050" y="47625"/>
                  </a:moveTo>
                  <a:lnTo>
                    <a:pt x="19050" y="47625"/>
                  </a:lnTo>
                  <a:lnTo>
                    <a:pt x="19050" y="0"/>
                  </a:lnTo>
                  <a:lnTo>
                    <a:pt x="13993" y="5057"/>
                  </a:lnTo>
                  <a:lnTo>
                    <a:pt x="10849" y="23371"/>
                  </a:lnTo>
                  <a:lnTo>
                    <a:pt x="9700" y="70066"/>
                  </a:lnTo>
                  <a:lnTo>
                    <a:pt x="9548" y="109925"/>
                  </a:lnTo>
                  <a:lnTo>
                    <a:pt x="9527" y="153715"/>
                  </a:lnTo>
                  <a:lnTo>
                    <a:pt x="9525" y="196895"/>
                  </a:lnTo>
                  <a:lnTo>
                    <a:pt x="9525" y="220792"/>
                  </a:lnTo>
                  <a:lnTo>
                    <a:pt x="8467" y="223395"/>
                  </a:lnTo>
                  <a:lnTo>
                    <a:pt x="6703" y="225130"/>
                  </a:lnTo>
                  <a:lnTo>
                    <a:pt x="1324" y="227915"/>
                  </a:lnTo>
                  <a:lnTo>
                    <a:pt x="589" y="231117"/>
                  </a:lnTo>
                  <a:lnTo>
                    <a:pt x="0" y="247605"/>
                  </a:lnTo>
                  <a:lnTo>
                    <a:pt x="9525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SMARTInkShape-1275">
              <a:extLst>
                <a:ext uri="{FF2B5EF4-FFF2-40B4-BE49-F238E27FC236}">
                  <a16:creationId xmlns:a16="http://schemas.microsoft.com/office/drawing/2014/main" id="{F1E6CE6D-3ABB-E6C2-6AC2-A1A386FEE6EB}"/>
                </a:ext>
              </a:extLst>
            </p:cNvPr>
            <p:cNvSpPr/>
            <p:nvPr>
              <p:custDataLst>
                <p:tags r:id="rId155"/>
              </p:custDataLst>
            </p:nvPr>
          </p:nvSpPr>
          <p:spPr>
            <a:xfrm>
              <a:off x="3314700" y="4957364"/>
              <a:ext cx="190501" cy="109545"/>
            </a:xfrm>
            <a:custGeom>
              <a:avLst/>
              <a:gdLst/>
              <a:ahLst/>
              <a:cxnLst/>
              <a:rect l="0" t="0" r="0" b="0"/>
              <a:pathLst>
                <a:path w="190501" h="109545">
                  <a:moveTo>
                    <a:pt x="0" y="100411"/>
                  </a:moveTo>
                  <a:lnTo>
                    <a:pt x="0" y="100411"/>
                  </a:lnTo>
                  <a:lnTo>
                    <a:pt x="0" y="109544"/>
                  </a:lnTo>
                  <a:lnTo>
                    <a:pt x="7605" y="103312"/>
                  </a:lnTo>
                  <a:lnTo>
                    <a:pt x="16247" y="100213"/>
                  </a:lnTo>
                  <a:lnTo>
                    <a:pt x="63561" y="70802"/>
                  </a:lnTo>
                  <a:lnTo>
                    <a:pt x="105619" y="39950"/>
                  </a:lnTo>
                  <a:lnTo>
                    <a:pt x="137397" y="20304"/>
                  </a:lnTo>
                  <a:lnTo>
                    <a:pt x="171805" y="7640"/>
                  </a:lnTo>
                  <a:lnTo>
                    <a:pt x="178037" y="6814"/>
                  </a:lnTo>
                  <a:lnTo>
                    <a:pt x="182191" y="5204"/>
                  </a:lnTo>
                  <a:lnTo>
                    <a:pt x="184961" y="3073"/>
                  </a:lnTo>
                  <a:lnTo>
                    <a:pt x="186807" y="594"/>
                  </a:lnTo>
                  <a:lnTo>
                    <a:pt x="188038" y="0"/>
                  </a:lnTo>
                  <a:lnTo>
                    <a:pt x="190500" y="516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SMARTInkShape-1276">
              <a:extLst>
                <a:ext uri="{FF2B5EF4-FFF2-40B4-BE49-F238E27FC236}">
                  <a16:creationId xmlns:a16="http://schemas.microsoft.com/office/drawing/2014/main" id="{5012923D-664A-1CFF-CDE3-672DD4B42CB5}"/>
                </a:ext>
              </a:extLst>
            </p:cNvPr>
            <p:cNvSpPr/>
            <p:nvPr>
              <p:custDataLst>
                <p:tags r:id="rId156"/>
              </p:custDataLst>
            </p:nvPr>
          </p:nvSpPr>
          <p:spPr>
            <a:xfrm>
              <a:off x="3352800" y="5057775"/>
              <a:ext cx="247651" cy="114301"/>
            </a:xfrm>
            <a:custGeom>
              <a:avLst/>
              <a:gdLst/>
              <a:ahLst/>
              <a:cxnLst/>
              <a:rect l="0" t="0" r="0" b="0"/>
              <a:pathLst>
                <a:path w="247651" h="114301">
                  <a:moveTo>
                    <a:pt x="0" y="114300"/>
                  </a:moveTo>
                  <a:lnTo>
                    <a:pt x="0" y="114300"/>
                  </a:lnTo>
                  <a:lnTo>
                    <a:pt x="5057" y="114300"/>
                  </a:lnTo>
                  <a:lnTo>
                    <a:pt x="10361" y="111478"/>
                  </a:lnTo>
                  <a:lnTo>
                    <a:pt x="56910" y="84641"/>
                  </a:lnTo>
                  <a:lnTo>
                    <a:pt x="95202" y="60111"/>
                  </a:lnTo>
                  <a:lnTo>
                    <a:pt x="140047" y="38908"/>
                  </a:lnTo>
                  <a:lnTo>
                    <a:pt x="181857" y="22332"/>
                  </a:lnTo>
                  <a:lnTo>
                    <a:pt x="224052" y="9730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SMARTInkShape-1277">
              <a:extLst>
                <a:ext uri="{FF2B5EF4-FFF2-40B4-BE49-F238E27FC236}">
                  <a16:creationId xmlns:a16="http://schemas.microsoft.com/office/drawing/2014/main" id="{33BB3703-C1F2-E54E-FBE8-37523C4F145C}"/>
                </a:ext>
              </a:extLst>
            </p:cNvPr>
            <p:cNvSpPr/>
            <p:nvPr>
              <p:custDataLst>
                <p:tags r:id="rId157"/>
              </p:custDataLst>
            </p:nvPr>
          </p:nvSpPr>
          <p:spPr>
            <a:xfrm>
              <a:off x="3423943" y="5172075"/>
              <a:ext cx="243183" cy="81689"/>
            </a:xfrm>
            <a:custGeom>
              <a:avLst/>
              <a:gdLst/>
              <a:ahLst/>
              <a:cxnLst/>
              <a:rect l="0" t="0" r="0" b="0"/>
              <a:pathLst>
                <a:path w="243183" h="81689">
                  <a:moveTo>
                    <a:pt x="5057" y="76200"/>
                  </a:moveTo>
                  <a:lnTo>
                    <a:pt x="5057" y="76200"/>
                  </a:lnTo>
                  <a:lnTo>
                    <a:pt x="0" y="81256"/>
                  </a:lnTo>
                  <a:lnTo>
                    <a:pt x="627" y="81688"/>
                  </a:lnTo>
                  <a:lnTo>
                    <a:pt x="6969" y="79344"/>
                  </a:lnTo>
                  <a:lnTo>
                    <a:pt x="39947" y="58714"/>
                  </a:lnTo>
                  <a:lnTo>
                    <a:pt x="80623" y="44759"/>
                  </a:lnTo>
                  <a:lnTo>
                    <a:pt x="127006" y="25427"/>
                  </a:lnTo>
                  <a:lnTo>
                    <a:pt x="167670" y="13764"/>
                  </a:lnTo>
                  <a:lnTo>
                    <a:pt x="212548" y="10362"/>
                  </a:lnTo>
                  <a:lnTo>
                    <a:pt x="229567" y="8839"/>
                  </a:lnTo>
                  <a:lnTo>
                    <a:pt x="24318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SMARTInkShape-1278">
              <a:extLst>
                <a:ext uri="{FF2B5EF4-FFF2-40B4-BE49-F238E27FC236}">
                  <a16:creationId xmlns:a16="http://schemas.microsoft.com/office/drawing/2014/main" id="{4D328A53-FEB0-BD98-5E63-28D4CC16D5FA}"/>
                </a:ext>
              </a:extLst>
            </p:cNvPr>
            <p:cNvSpPr/>
            <p:nvPr>
              <p:custDataLst>
                <p:tags r:id="rId158"/>
              </p:custDataLst>
            </p:nvPr>
          </p:nvSpPr>
          <p:spPr>
            <a:xfrm>
              <a:off x="3371850" y="4886325"/>
              <a:ext cx="104776" cy="57151"/>
            </a:xfrm>
            <a:custGeom>
              <a:avLst/>
              <a:gdLst/>
              <a:ahLst/>
              <a:cxnLst/>
              <a:rect l="0" t="0" r="0" b="0"/>
              <a:pathLst>
                <a:path w="104776" h="57151">
                  <a:moveTo>
                    <a:pt x="0" y="57150"/>
                  </a:moveTo>
                  <a:lnTo>
                    <a:pt x="0" y="57150"/>
                  </a:lnTo>
                  <a:lnTo>
                    <a:pt x="22390" y="34760"/>
                  </a:lnTo>
                  <a:lnTo>
                    <a:pt x="63610" y="14235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SMARTInkShape-1279">
              <a:extLst>
                <a:ext uri="{FF2B5EF4-FFF2-40B4-BE49-F238E27FC236}">
                  <a16:creationId xmlns:a16="http://schemas.microsoft.com/office/drawing/2014/main" id="{F8150617-4063-FAEE-1946-80FA87D8CE85}"/>
                </a:ext>
              </a:extLst>
            </p:cNvPr>
            <p:cNvSpPr/>
            <p:nvPr>
              <p:custDataLst>
                <p:tags r:id="rId159"/>
              </p:custDataLst>
            </p:nvPr>
          </p:nvSpPr>
          <p:spPr>
            <a:xfrm>
              <a:off x="3429000" y="5181600"/>
              <a:ext cx="95251" cy="47626"/>
            </a:xfrm>
            <a:custGeom>
              <a:avLst/>
              <a:gdLst/>
              <a:ahLst/>
              <a:cxnLst/>
              <a:rect l="0" t="0" r="0" b="0"/>
              <a:pathLst>
                <a:path w="95251" h="47626">
                  <a:moveTo>
                    <a:pt x="0" y="47625"/>
                  </a:moveTo>
                  <a:lnTo>
                    <a:pt x="0" y="47625"/>
                  </a:lnTo>
                  <a:lnTo>
                    <a:pt x="8663" y="40021"/>
                  </a:lnTo>
                  <a:lnTo>
                    <a:pt x="54189" y="7626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SMARTInkShape-1280">
              <a:extLst>
                <a:ext uri="{FF2B5EF4-FFF2-40B4-BE49-F238E27FC236}">
                  <a16:creationId xmlns:a16="http://schemas.microsoft.com/office/drawing/2014/main" id="{CEB45148-88FB-9EED-4C63-CED4F4D7CE44}"/>
                </a:ext>
              </a:extLst>
            </p:cNvPr>
            <p:cNvSpPr/>
            <p:nvPr>
              <p:custDataLst>
                <p:tags r:id="rId160"/>
              </p:custDataLst>
            </p:nvPr>
          </p:nvSpPr>
          <p:spPr>
            <a:xfrm>
              <a:off x="3543300" y="5257800"/>
              <a:ext cx="95251" cy="28576"/>
            </a:xfrm>
            <a:custGeom>
              <a:avLst/>
              <a:gdLst/>
              <a:ahLst/>
              <a:cxnLst/>
              <a:rect l="0" t="0" r="0" b="0"/>
              <a:pathLst>
                <a:path w="95251" h="28576">
                  <a:moveTo>
                    <a:pt x="0" y="28575"/>
                  </a:moveTo>
                  <a:lnTo>
                    <a:pt x="0" y="28575"/>
                  </a:lnTo>
                  <a:lnTo>
                    <a:pt x="44781" y="6185"/>
                  </a:lnTo>
                  <a:lnTo>
                    <a:pt x="69915" y="1222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SMARTInkShape-Group242">
            <a:extLst>
              <a:ext uri="{FF2B5EF4-FFF2-40B4-BE49-F238E27FC236}">
                <a16:creationId xmlns:a16="http://schemas.microsoft.com/office/drawing/2014/main" id="{E1E1DE1C-583F-62BF-6C92-D04159D0480D}"/>
              </a:ext>
            </a:extLst>
          </p:cNvPr>
          <p:cNvGrpSpPr/>
          <p:nvPr/>
        </p:nvGrpSpPr>
        <p:grpSpPr>
          <a:xfrm>
            <a:off x="3095827" y="5543670"/>
            <a:ext cx="276024" cy="228481"/>
            <a:chOff x="3095827" y="5543670"/>
            <a:chExt cx="276024" cy="228481"/>
          </a:xfrm>
        </p:grpSpPr>
        <p:sp>
          <p:nvSpPr>
            <p:cNvPr id="123" name="SMARTInkShape-1281">
              <a:extLst>
                <a:ext uri="{FF2B5EF4-FFF2-40B4-BE49-F238E27FC236}">
                  <a16:creationId xmlns:a16="http://schemas.microsoft.com/office/drawing/2014/main" id="{D218783F-9CCF-1D0A-2706-82E891DCBED9}"/>
                </a:ext>
              </a:extLst>
            </p:cNvPr>
            <p:cNvSpPr/>
            <p:nvPr>
              <p:custDataLst>
                <p:tags r:id="rId151"/>
              </p:custDataLst>
            </p:nvPr>
          </p:nvSpPr>
          <p:spPr>
            <a:xfrm>
              <a:off x="3095827" y="5543670"/>
              <a:ext cx="180774" cy="151723"/>
            </a:xfrm>
            <a:custGeom>
              <a:avLst/>
              <a:gdLst/>
              <a:ahLst/>
              <a:cxnLst/>
              <a:rect l="0" t="0" r="0" b="0"/>
              <a:pathLst>
                <a:path w="180774" h="151723">
                  <a:moveTo>
                    <a:pt x="18848" y="37980"/>
                  </a:moveTo>
                  <a:lnTo>
                    <a:pt x="18848" y="37980"/>
                  </a:lnTo>
                  <a:lnTo>
                    <a:pt x="18848" y="32492"/>
                  </a:lnTo>
                  <a:lnTo>
                    <a:pt x="18848" y="37704"/>
                  </a:lnTo>
                  <a:lnTo>
                    <a:pt x="18848" y="28841"/>
                  </a:lnTo>
                  <a:lnTo>
                    <a:pt x="23904" y="28570"/>
                  </a:lnTo>
                  <a:lnTo>
                    <a:pt x="29209" y="25683"/>
                  </a:lnTo>
                  <a:lnTo>
                    <a:pt x="44358" y="13273"/>
                  </a:lnTo>
                  <a:lnTo>
                    <a:pt x="55081" y="9915"/>
                  </a:lnTo>
                  <a:lnTo>
                    <a:pt x="55703" y="8687"/>
                  </a:lnTo>
                  <a:lnTo>
                    <a:pt x="56395" y="4499"/>
                  </a:lnTo>
                  <a:lnTo>
                    <a:pt x="57637" y="2959"/>
                  </a:lnTo>
                  <a:lnTo>
                    <a:pt x="61841" y="1249"/>
                  </a:lnTo>
                  <a:lnTo>
                    <a:pt x="74267" y="0"/>
                  </a:lnTo>
                  <a:lnTo>
                    <a:pt x="83260" y="6449"/>
                  </a:lnTo>
                  <a:lnTo>
                    <a:pt x="89104" y="8092"/>
                  </a:lnTo>
                  <a:lnTo>
                    <a:pt x="91085" y="9588"/>
                  </a:lnTo>
                  <a:lnTo>
                    <a:pt x="93286" y="14073"/>
                  </a:lnTo>
                  <a:lnTo>
                    <a:pt x="94894" y="39962"/>
                  </a:lnTo>
                  <a:lnTo>
                    <a:pt x="84666" y="67234"/>
                  </a:lnTo>
                  <a:lnTo>
                    <a:pt x="72922" y="85806"/>
                  </a:lnTo>
                  <a:lnTo>
                    <a:pt x="61681" y="101892"/>
                  </a:lnTo>
                  <a:lnTo>
                    <a:pt x="60103" y="105988"/>
                  </a:lnTo>
                  <a:lnTo>
                    <a:pt x="52706" y="113362"/>
                  </a:lnTo>
                  <a:lnTo>
                    <a:pt x="7563" y="145916"/>
                  </a:lnTo>
                  <a:lnTo>
                    <a:pt x="479" y="151722"/>
                  </a:lnTo>
                  <a:lnTo>
                    <a:pt x="0" y="147058"/>
                  </a:lnTo>
                  <a:lnTo>
                    <a:pt x="9970" y="133917"/>
                  </a:lnTo>
                  <a:lnTo>
                    <a:pt x="50822" y="102568"/>
                  </a:lnTo>
                  <a:lnTo>
                    <a:pt x="76042" y="90955"/>
                  </a:lnTo>
                  <a:lnTo>
                    <a:pt x="120451" y="63693"/>
                  </a:lnTo>
                  <a:lnTo>
                    <a:pt x="130327" y="54347"/>
                  </a:lnTo>
                  <a:lnTo>
                    <a:pt x="138244" y="45254"/>
                  </a:lnTo>
                  <a:lnTo>
                    <a:pt x="155208" y="33881"/>
                  </a:lnTo>
                  <a:lnTo>
                    <a:pt x="158827" y="28045"/>
                  </a:lnTo>
                  <a:lnTo>
                    <a:pt x="159792" y="25006"/>
                  </a:lnTo>
                  <a:lnTo>
                    <a:pt x="161494" y="22981"/>
                  </a:lnTo>
                  <a:lnTo>
                    <a:pt x="169754" y="19464"/>
                  </a:lnTo>
                  <a:lnTo>
                    <a:pt x="169194" y="19285"/>
                  </a:lnTo>
                  <a:lnTo>
                    <a:pt x="162916" y="18977"/>
                  </a:lnTo>
                  <a:lnTo>
                    <a:pt x="145426" y="27135"/>
                  </a:lnTo>
                  <a:lnTo>
                    <a:pt x="103795" y="60871"/>
                  </a:lnTo>
                  <a:lnTo>
                    <a:pt x="79294" y="85737"/>
                  </a:lnTo>
                  <a:lnTo>
                    <a:pt x="72171" y="98364"/>
                  </a:lnTo>
                  <a:lnTo>
                    <a:pt x="69005" y="111031"/>
                  </a:lnTo>
                  <a:lnTo>
                    <a:pt x="70421" y="120894"/>
                  </a:lnTo>
                  <a:lnTo>
                    <a:pt x="72280" y="125006"/>
                  </a:lnTo>
                  <a:lnTo>
                    <a:pt x="74578" y="127747"/>
                  </a:lnTo>
                  <a:lnTo>
                    <a:pt x="79953" y="130793"/>
                  </a:lnTo>
                  <a:lnTo>
                    <a:pt x="123901" y="133135"/>
                  </a:lnTo>
                  <a:lnTo>
                    <a:pt x="180773" y="1332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SMARTInkShape-1282">
              <a:extLst>
                <a:ext uri="{FF2B5EF4-FFF2-40B4-BE49-F238E27FC236}">
                  <a16:creationId xmlns:a16="http://schemas.microsoft.com/office/drawing/2014/main" id="{CE3ABDD0-2F5A-F7B3-09B5-976585F5680A}"/>
                </a:ext>
              </a:extLst>
            </p:cNvPr>
            <p:cNvSpPr/>
            <p:nvPr>
              <p:custDataLst>
                <p:tags r:id="rId152"/>
              </p:custDataLst>
            </p:nvPr>
          </p:nvSpPr>
          <p:spPr>
            <a:xfrm>
              <a:off x="3352800" y="5686428"/>
              <a:ext cx="19051" cy="85723"/>
            </a:xfrm>
            <a:custGeom>
              <a:avLst/>
              <a:gdLst/>
              <a:ahLst/>
              <a:cxnLst/>
              <a:rect l="0" t="0" r="0" b="0"/>
              <a:pathLst>
                <a:path w="19051" h="85723">
                  <a:moveTo>
                    <a:pt x="19050" y="9522"/>
                  </a:moveTo>
                  <a:lnTo>
                    <a:pt x="19050" y="9522"/>
                  </a:lnTo>
                  <a:lnTo>
                    <a:pt x="10849" y="1321"/>
                  </a:lnTo>
                  <a:lnTo>
                    <a:pt x="11466" y="880"/>
                  </a:lnTo>
                  <a:lnTo>
                    <a:pt x="18944" y="7"/>
                  </a:lnTo>
                  <a:lnTo>
                    <a:pt x="13962" y="0"/>
                  </a:lnTo>
                  <a:lnTo>
                    <a:pt x="12483" y="2116"/>
                  </a:lnTo>
                  <a:lnTo>
                    <a:pt x="10109" y="20720"/>
                  </a:lnTo>
                  <a:lnTo>
                    <a:pt x="8544" y="44471"/>
                  </a:lnTo>
                  <a:lnTo>
                    <a:pt x="889" y="72048"/>
                  </a:lnTo>
                  <a:lnTo>
                    <a:pt x="0" y="857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8" name="SMARTInkShape-Group243">
            <a:extLst>
              <a:ext uri="{FF2B5EF4-FFF2-40B4-BE49-F238E27FC236}">
                <a16:creationId xmlns:a16="http://schemas.microsoft.com/office/drawing/2014/main" id="{2AA1C627-C73B-BB32-EBF3-581BCE091D16}"/>
              </a:ext>
            </a:extLst>
          </p:cNvPr>
          <p:cNvGrpSpPr/>
          <p:nvPr/>
        </p:nvGrpSpPr>
        <p:grpSpPr>
          <a:xfrm>
            <a:off x="3726273" y="5553237"/>
            <a:ext cx="312328" cy="218914"/>
            <a:chOff x="3726273" y="5553237"/>
            <a:chExt cx="312328" cy="218914"/>
          </a:xfrm>
        </p:grpSpPr>
        <p:sp>
          <p:nvSpPr>
            <p:cNvPr id="126" name="SMARTInkShape-1283">
              <a:extLst>
                <a:ext uri="{FF2B5EF4-FFF2-40B4-BE49-F238E27FC236}">
                  <a16:creationId xmlns:a16="http://schemas.microsoft.com/office/drawing/2014/main" id="{69B640B4-0650-2CF1-D4CC-E05215C2043B}"/>
                </a:ext>
              </a:extLst>
            </p:cNvPr>
            <p:cNvSpPr/>
            <p:nvPr>
              <p:custDataLst>
                <p:tags r:id="rId149"/>
              </p:custDataLst>
            </p:nvPr>
          </p:nvSpPr>
          <p:spPr>
            <a:xfrm>
              <a:off x="3726273" y="5553237"/>
              <a:ext cx="169453" cy="142542"/>
            </a:xfrm>
            <a:custGeom>
              <a:avLst/>
              <a:gdLst/>
              <a:ahLst/>
              <a:cxnLst/>
              <a:rect l="0" t="0" r="0" b="0"/>
              <a:pathLst>
                <a:path w="169453" h="142542">
                  <a:moveTo>
                    <a:pt x="17052" y="37938"/>
                  </a:moveTo>
                  <a:lnTo>
                    <a:pt x="17052" y="37938"/>
                  </a:lnTo>
                  <a:lnTo>
                    <a:pt x="8851" y="37938"/>
                  </a:lnTo>
                  <a:lnTo>
                    <a:pt x="8410" y="36880"/>
                  </a:lnTo>
                  <a:lnTo>
                    <a:pt x="7644" y="29737"/>
                  </a:lnTo>
                  <a:lnTo>
                    <a:pt x="20795" y="15272"/>
                  </a:lnTo>
                  <a:lnTo>
                    <a:pt x="34977" y="6057"/>
                  </a:lnTo>
                  <a:lnTo>
                    <a:pt x="52584" y="1681"/>
                  </a:lnTo>
                  <a:lnTo>
                    <a:pt x="71816" y="0"/>
                  </a:lnTo>
                  <a:lnTo>
                    <a:pt x="72612" y="1004"/>
                  </a:lnTo>
                  <a:lnTo>
                    <a:pt x="73495" y="4943"/>
                  </a:lnTo>
                  <a:lnTo>
                    <a:pt x="74140" y="30433"/>
                  </a:lnTo>
                  <a:lnTo>
                    <a:pt x="60939" y="68851"/>
                  </a:lnTo>
                  <a:lnTo>
                    <a:pt x="54902" y="78135"/>
                  </a:lnTo>
                  <a:lnTo>
                    <a:pt x="48691" y="84378"/>
                  </a:lnTo>
                  <a:lnTo>
                    <a:pt x="15197" y="125159"/>
                  </a:lnTo>
                  <a:lnTo>
                    <a:pt x="8113" y="129619"/>
                  </a:lnTo>
                  <a:lnTo>
                    <a:pt x="0" y="132483"/>
                  </a:lnTo>
                  <a:lnTo>
                    <a:pt x="8706" y="122866"/>
                  </a:lnTo>
                  <a:lnTo>
                    <a:pt x="50115" y="90798"/>
                  </a:lnTo>
                  <a:lnTo>
                    <a:pt x="97487" y="57759"/>
                  </a:lnTo>
                  <a:lnTo>
                    <a:pt x="120259" y="44869"/>
                  </a:lnTo>
                  <a:lnTo>
                    <a:pt x="159589" y="19088"/>
                  </a:lnTo>
                  <a:lnTo>
                    <a:pt x="146640" y="18905"/>
                  </a:lnTo>
                  <a:lnTo>
                    <a:pt x="132472" y="23950"/>
                  </a:lnTo>
                  <a:lnTo>
                    <a:pt x="103233" y="42740"/>
                  </a:lnTo>
                  <a:lnTo>
                    <a:pt x="85071" y="66834"/>
                  </a:lnTo>
                  <a:lnTo>
                    <a:pt x="69088" y="103793"/>
                  </a:lnTo>
                  <a:lnTo>
                    <a:pt x="66637" y="114127"/>
                  </a:lnTo>
                  <a:lnTo>
                    <a:pt x="68100" y="118364"/>
                  </a:lnTo>
                  <a:lnTo>
                    <a:pt x="86307" y="136083"/>
                  </a:lnTo>
                  <a:lnTo>
                    <a:pt x="95810" y="139766"/>
                  </a:lnTo>
                  <a:lnTo>
                    <a:pt x="124594" y="142541"/>
                  </a:lnTo>
                  <a:lnTo>
                    <a:pt x="131171" y="139814"/>
                  </a:lnTo>
                  <a:lnTo>
                    <a:pt x="137621" y="136133"/>
                  </a:lnTo>
                  <a:lnTo>
                    <a:pt x="169452" y="1331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SMARTInkShape-1284">
              <a:extLst>
                <a:ext uri="{FF2B5EF4-FFF2-40B4-BE49-F238E27FC236}">
                  <a16:creationId xmlns:a16="http://schemas.microsoft.com/office/drawing/2014/main" id="{4A21EBDE-0170-EEE5-12B3-715AABA57346}"/>
                </a:ext>
              </a:extLst>
            </p:cNvPr>
            <p:cNvSpPr/>
            <p:nvPr>
              <p:custDataLst>
                <p:tags r:id="rId150"/>
              </p:custDataLst>
            </p:nvPr>
          </p:nvSpPr>
          <p:spPr>
            <a:xfrm>
              <a:off x="3888980" y="5677019"/>
              <a:ext cx="149621" cy="95132"/>
            </a:xfrm>
            <a:custGeom>
              <a:avLst/>
              <a:gdLst/>
              <a:ahLst/>
              <a:cxnLst/>
              <a:rect l="0" t="0" r="0" b="0"/>
              <a:pathLst>
                <a:path w="149621" h="95132">
                  <a:moveTo>
                    <a:pt x="35320" y="18931"/>
                  </a:moveTo>
                  <a:lnTo>
                    <a:pt x="35320" y="18931"/>
                  </a:lnTo>
                  <a:lnTo>
                    <a:pt x="35320" y="9798"/>
                  </a:lnTo>
                  <a:lnTo>
                    <a:pt x="40377" y="4466"/>
                  </a:lnTo>
                  <a:lnTo>
                    <a:pt x="45681" y="1918"/>
                  </a:lnTo>
                  <a:lnTo>
                    <a:pt x="67119" y="0"/>
                  </a:lnTo>
                  <a:lnTo>
                    <a:pt x="69219" y="1019"/>
                  </a:lnTo>
                  <a:lnTo>
                    <a:pt x="70619" y="2756"/>
                  </a:lnTo>
                  <a:lnTo>
                    <a:pt x="71553" y="4973"/>
                  </a:lnTo>
                  <a:lnTo>
                    <a:pt x="73234" y="6450"/>
                  </a:lnTo>
                  <a:lnTo>
                    <a:pt x="77924" y="8093"/>
                  </a:lnTo>
                  <a:lnTo>
                    <a:pt x="78539" y="10647"/>
                  </a:lnTo>
                  <a:lnTo>
                    <a:pt x="76401" y="19130"/>
                  </a:lnTo>
                  <a:lnTo>
                    <a:pt x="60424" y="45951"/>
                  </a:lnTo>
                  <a:lnTo>
                    <a:pt x="51416" y="54929"/>
                  </a:lnTo>
                  <a:lnTo>
                    <a:pt x="6602" y="87334"/>
                  </a:lnTo>
                  <a:lnTo>
                    <a:pt x="0" y="92821"/>
                  </a:lnTo>
                  <a:lnTo>
                    <a:pt x="132" y="93591"/>
                  </a:lnTo>
                  <a:lnTo>
                    <a:pt x="1278" y="94105"/>
                  </a:lnTo>
                  <a:lnTo>
                    <a:pt x="24739" y="95071"/>
                  </a:lnTo>
                  <a:lnTo>
                    <a:pt x="69107" y="86925"/>
                  </a:lnTo>
                  <a:lnTo>
                    <a:pt x="108245" y="85722"/>
                  </a:lnTo>
                  <a:lnTo>
                    <a:pt x="118178" y="88480"/>
                  </a:lnTo>
                  <a:lnTo>
                    <a:pt x="126121" y="92175"/>
                  </a:lnTo>
                  <a:lnTo>
                    <a:pt x="139787" y="94871"/>
                  </a:lnTo>
                  <a:lnTo>
                    <a:pt x="149620" y="9513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SMARTInkShape-Group244">
            <a:extLst>
              <a:ext uri="{FF2B5EF4-FFF2-40B4-BE49-F238E27FC236}">
                <a16:creationId xmlns:a16="http://schemas.microsoft.com/office/drawing/2014/main" id="{F18AF827-A1F8-3DD7-96D2-F8154B6AC661}"/>
              </a:ext>
            </a:extLst>
          </p:cNvPr>
          <p:cNvGrpSpPr/>
          <p:nvPr/>
        </p:nvGrpSpPr>
        <p:grpSpPr>
          <a:xfrm>
            <a:off x="5191570" y="2933700"/>
            <a:ext cx="656781" cy="209551"/>
            <a:chOff x="5191570" y="2933700"/>
            <a:chExt cx="656781" cy="209551"/>
          </a:xfrm>
        </p:grpSpPr>
        <p:sp>
          <p:nvSpPr>
            <p:cNvPr id="129" name="SMARTInkShape-1285">
              <a:extLst>
                <a:ext uri="{FF2B5EF4-FFF2-40B4-BE49-F238E27FC236}">
                  <a16:creationId xmlns:a16="http://schemas.microsoft.com/office/drawing/2014/main" id="{11CE4370-88A1-D349-8202-EFFCB19DE234}"/>
                </a:ext>
              </a:extLst>
            </p:cNvPr>
            <p:cNvSpPr/>
            <p:nvPr>
              <p:custDataLst>
                <p:tags r:id="rId146"/>
              </p:custDataLst>
            </p:nvPr>
          </p:nvSpPr>
          <p:spPr>
            <a:xfrm>
              <a:off x="5191570" y="2933700"/>
              <a:ext cx="180531" cy="209551"/>
            </a:xfrm>
            <a:custGeom>
              <a:avLst/>
              <a:gdLst/>
              <a:ahLst/>
              <a:cxnLst/>
              <a:rect l="0" t="0" r="0" b="0"/>
              <a:pathLst>
                <a:path w="180531" h="209551">
                  <a:moveTo>
                    <a:pt x="37655" y="9525"/>
                  </a:moveTo>
                  <a:lnTo>
                    <a:pt x="37655" y="9525"/>
                  </a:lnTo>
                  <a:lnTo>
                    <a:pt x="28140" y="9525"/>
                  </a:lnTo>
                  <a:lnTo>
                    <a:pt x="37539" y="9525"/>
                  </a:lnTo>
                  <a:lnTo>
                    <a:pt x="45846" y="1324"/>
                  </a:lnTo>
                  <a:lnTo>
                    <a:pt x="51841" y="392"/>
                  </a:lnTo>
                  <a:lnTo>
                    <a:pt x="97983" y="1"/>
                  </a:lnTo>
                  <a:lnTo>
                    <a:pt x="125231" y="0"/>
                  </a:lnTo>
                  <a:lnTo>
                    <a:pt x="132317" y="2822"/>
                  </a:lnTo>
                  <a:lnTo>
                    <a:pt x="135688" y="5056"/>
                  </a:lnTo>
                  <a:lnTo>
                    <a:pt x="154191" y="9701"/>
                  </a:lnTo>
                  <a:lnTo>
                    <a:pt x="156620" y="11758"/>
                  </a:lnTo>
                  <a:lnTo>
                    <a:pt x="158240" y="14189"/>
                  </a:lnTo>
                  <a:lnTo>
                    <a:pt x="160378" y="15809"/>
                  </a:lnTo>
                  <a:lnTo>
                    <a:pt x="171415" y="21232"/>
                  </a:lnTo>
                  <a:lnTo>
                    <a:pt x="174453" y="23680"/>
                  </a:lnTo>
                  <a:lnTo>
                    <a:pt x="177829" y="29222"/>
                  </a:lnTo>
                  <a:lnTo>
                    <a:pt x="179996" y="41403"/>
                  </a:lnTo>
                  <a:lnTo>
                    <a:pt x="177471" y="47682"/>
                  </a:lnTo>
                  <a:lnTo>
                    <a:pt x="173879" y="54000"/>
                  </a:lnTo>
                  <a:lnTo>
                    <a:pt x="172282" y="60336"/>
                  </a:lnTo>
                  <a:lnTo>
                    <a:pt x="165928" y="66680"/>
                  </a:lnTo>
                  <a:lnTo>
                    <a:pt x="157107" y="74086"/>
                  </a:lnTo>
                  <a:lnTo>
                    <a:pt x="135195" y="100718"/>
                  </a:lnTo>
                  <a:lnTo>
                    <a:pt x="88297" y="135166"/>
                  </a:lnTo>
                  <a:lnTo>
                    <a:pt x="45188" y="170808"/>
                  </a:lnTo>
                  <a:lnTo>
                    <a:pt x="19267" y="187621"/>
                  </a:lnTo>
                  <a:lnTo>
                    <a:pt x="11092" y="189932"/>
                  </a:lnTo>
                  <a:lnTo>
                    <a:pt x="0" y="199618"/>
                  </a:lnTo>
                  <a:lnTo>
                    <a:pt x="4743" y="199904"/>
                  </a:lnTo>
                  <a:lnTo>
                    <a:pt x="48472" y="191813"/>
                  </a:lnTo>
                  <a:lnTo>
                    <a:pt x="86593" y="190760"/>
                  </a:lnTo>
                  <a:lnTo>
                    <a:pt x="128147" y="193374"/>
                  </a:lnTo>
                  <a:lnTo>
                    <a:pt x="180530" y="2095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SMARTInkShape-1286">
              <a:extLst>
                <a:ext uri="{FF2B5EF4-FFF2-40B4-BE49-F238E27FC236}">
                  <a16:creationId xmlns:a16="http://schemas.microsoft.com/office/drawing/2014/main" id="{A74E19DB-9600-C64B-557C-30D7D6802F29}"/>
                </a:ext>
              </a:extLst>
            </p:cNvPr>
            <p:cNvSpPr/>
            <p:nvPr>
              <p:custDataLst>
                <p:tags r:id="rId147"/>
              </p:custDataLst>
            </p:nvPr>
          </p:nvSpPr>
          <p:spPr>
            <a:xfrm>
              <a:off x="5229225" y="3052138"/>
              <a:ext cx="161926" cy="24438"/>
            </a:xfrm>
            <a:custGeom>
              <a:avLst/>
              <a:gdLst/>
              <a:ahLst/>
              <a:cxnLst/>
              <a:rect l="0" t="0" r="0" b="0"/>
              <a:pathLst>
                <a:path w="161926" h="24438">
                  <a:moveTo>
                    <a:pt x="0" y="24437"/>
                  </a:moveTo>
                  <a:lnTo>
                    <a:pt x="0" y="24437"/>
                  </a:lnTo>
                  <a:lnTo>
                    <a:pt x="0" y="19381"/>
                  </a:lnTo>
                  <a:lnTo>
                    <a:pt x="8467" y="14076"/>
                  </a:lnTo>
                  <a:lnTo>
                    <a:pt x="28261" y="7961"/>
                  </a:lnTo>
                  <a:lnTo>
                    <a:pt x="69470" y="2791"/>
                  </a:lnTo>
                  <a:lnTo>
                    <a:pt x="84851" y="0"/>
                  </a:lnTo>
                  <a:lnTo>
                    <a:pt x="161925" y="538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SMARTInkShape-1287">
              <a:extLst>
                <a:ext uri="{FF2B5EF4-FFF2-40B4-BE49-F238E27FC236}">
                  <a16:creationId xmlns:a16="http://schemas.microsoft.com/office/drawing/2014/main" id="{E68FFC43-4016-0790-D811-546346954B33}"/>
                </a:ext>
              </a:extLst>
            </p:cNvPr>
            <p:cNvSpPr/>
            <p:nvPr>
              <p:custDataLst>
                <p:tags r:id="rId148"/>
              </p:custDataLst>
            </p:nvPr>
          </p:nvSpPr>
          <p:spPr>
            <a:xfrm>
              <a:off x="5619750" y="2981325"/>
              <a:ext cx="228601" cy="95251"/>
            </a:xfrm>
            <a:custGeom>
              <a:avLst/>
              <a:gdLst/>
              <a:ahLst/>
              <a:cxnLst/>
              <a:rect l="0" t="0" r="0" b="0"/>
              <a:pathLst>
                <a:path w="228601" h="95251">
                  <a:moveTo>
                    <a:pt x="0" y="95250"/>
                  </a:moveTo>
                  <a:lnTo>
                    <a:pt x="0" y="95250"/>
                  </a:lnTo>
                  <a:lnTo>
                    <a:pt x="0" y="87049"/>
                  </a:lnTo>
                  <a:lnTo>
                    <a:pt x="22390" y="63369"/>
                  </a:lnTo>
                  <a:lnTo>
                    <a:pt x="64993" y="34921"/>
                  </a:lnTo>
                  <a:lnTo>
                    <a:pt x="77936" y="30456"/>
                  </a:lnTo>
                  <a:lnTo>
                    <a:pt x="97883" y="26000"/>
                  </a:lnTo>
                  <a:lnTo>
                    <a:pt x="103355" y="23684"/>
                  </a:lnTo>
                  <a:lnTo>
                    <a:pt x="107004" y="23198"/>
                  </a:lnTo>
                  <a:lnTo>
                    <a:pt x="109436" y="23932"/>
                  </a:lnTo>
                  <a:lnTo>
                    <a:pt x="122216" y="36504"/>
                  </a:lnTo>
                  <a:lnTo>
                    <a:pt x="123110" y="40213"/>
                  </a:lnTo>
                  <a:lnTo>
                    <a:pt x="123821" y="79386"/>
                  </a:lnTo>
                  <a:lnTo>
                    <a:pt x="124881" y="81499"/>
                  </a:lnTo>
                  <a:lnTo>
                    <a:pt x="126645" y="82908"/>
                  </a:lnTo>
                  <a:lnTo>
                    <a:pt x="131429" y="85531"/>
                  </a:lnTo>
                  <a:lnTo>
                    <a:pt x="141158" y="93761"/>
                  </a:lnTo>
                  <a:lnTo>
                    <a:pt x="175268" y="84404"/>
                  </a:lnTo>
                  <a:lnTo>
                    <a:pt x="187611" y="75966"/>
                  </a:lnTo>
                  <a:lnTo>
                    <a:pt x="197329" y="62337"/>
                  </a:lnTo>
                  <a:lnTo>
                    <a:pt x="216016" y="22328"/>
                  </a:lnTo>
                  <a:lnTo>
                    <a:pt x="219022" y="614"/>
                  </a:lnTo>
                  <a:lnTo>
                    <a:pt x="2286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0" name="SMARTInkShape-Group245">
            <a:extLst>
              <a:ext uri="{FF2B5EF4-FFF2-40B4-BE49-F238E27FC236}">
                <a16:creationId xmlns:a16="http://schemas.microsoft.com/office/drawing/2014/main" id="{4292D403-1E33-9F1C-32C9-7120FE3F9B62}"/>
              </a:ext>
            </a:extLst>
          </p:cNvPr>
          <p:cNvGrpSpPr/>
          <p:nvPr/>
        </p:nvGrpSpPr>
        <p:grpSpPr>
          <a:xfrm>
            <a:off x="6162730" y="2800350"/>
            <a:ext cx="1081673" cy="476251"/>
            <a:chOff x="6162730" y="2800350"/>
            <a:chExt cx="1081673" cy="476251"/>
          </a:xfrm>
        </p:grpSpPr>
        <p:sp>
          <p:nvSpPr>
            <p:cNvPr id="133" name="SMARTInkShape-1288">
              <a:extLst>
                <a:ext uri="{FF2B5EF4-FFF2-40B4-BE49-F238E27FC236}">
                  <a16:creationId xmlns:a16="http://schemas.microsoft.com/office/drawing/2014/main" id="{441DE74F-6B9E-6CAE-AA4B-E99B70432D2A}"/>
                </a:ext>
              </a:extLst>
            </p:cNvPr>
            <p:cNvSpPr/>
            <p:nvPr>
              <p:custDataLst>
                <p:tags r:id="rId139"/>
              </p:custDataLst>
            </p:nvPr>
          </p:nvSpPr>
          <p:spPr>
            <a:xfrm>
              <a:off x="6162730" y="2966835"/>
              <a:ext cx="34009" cy="176416"/>
            </a:xfrm>
            <a:custGeom>
              <a:avLst/>
              <a:gdLst/>
              <a:ahLst/>
              <a:cxnLst/>
              <a:rect l="0" t="0" r="0" b="0"/>
              <a:pathLst>
                <a:path w="34009" h="176416">
                  <a:moveTo>
                    <a:pt x="28520" y="24015"/>
                  </a:moveTo>
                  <a:lnTo>
                    <a:pt x="28520" y="24015"/>
                  </a:lnTo>
                  <a:lnTo>
                    <a:pt x="28520" y="7613"/>
                  </a:lnTo>
                  <a:lnTo>
                    <a:pt x="34008" y="0"/>
                  </a:lnTo>
                  <a:lnTo>
                    <a:pt x="31664" y="2053"/>
                  </a:lnTo>
                  <a:lnTo>
                    <a:pt x="29917" y="9315"/>
                  </a:lnTo>
                  <a:lnTo>
                    <a:pt x="29451" y="14215"/>
                  </a:lnTo>
                  <a:lnTo>
                    <a:pt x="10743" y="59453"/>
                  </a:lnTo>
                  <a:lnTo>
                    <a:pt x="3144" y="96604"/>
                  </a:lnTo>
                  <a:lnTo>
                    <a:pt x="70" y="143781"/>
                  </a:lnTo>
                  <a:lnTo>
                    <a:pt x="0" y="150622"/>
                  </a:lnTo>
                  <a:lnTo>
                    <a:pt x="2792" y="157190"/>
                  </a:lnTo>
                  <a:lnTo>
                    <a:pt x="6502" y="163637"/>
                  </a:lnTo>
                  <a:lnTo>
                    <a:pt x="9470" y="17641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SMARTInkShape-1289">
              <a:extLst>
                <a:ext uri="{FF2B5EF4-FFF2-40B4-BE49-F238E27FC236}">
                  <a16:creationId xmlns:a16="http://schemas.microsoft.com/office/drawing/2014/main" id="{949294ED-4363-92D0-FB2E-992379A578FE}"/>
                </a:ext>
              </a:extLst>
            </p:cNvPr>
            <p:cNvSpPr/>
            <p:nvPr>
              <p:custDataLst>
                <p:tags r:id="rId140"/>
              </p:custDataLst>
            </p:nvPr>
          </p:nvSpPr>
          <p:spPr>
            <a:xfrm>
              <a:off x="6172200" y="2924175"/>
              <a:ext cx="219076" cy="217923"/>
            </a:xfrm>
            <a:custGeom>
              <a:avLst/>
              <a:gdLst/>
              <a:ahLst/>
              <a:cxnLst/>
              <a:rect l="0" t="0" r="0" b="0"/>
              <a:pathLst>
                <a:path w="219076" h="217923">
                  <a:moveTo>
                    <a:pt x="0" y="85725"/>
                  </a:moveTo>
                  <a:lnTo>
                    <a:pt x="0" y="85725"/>
                  </a:lnTo>
                  <a:lnTo>
                    <a:pt x="1058" y="70517"/>
                  </a:lnTo>
                  <a:lnTo>
                    <a:pt x="9132" y="48642"/>
                  </a:lnTo>
                  <a:lnTo>
                    <a:pt x="14465" y="52983"/>
                  </a:lnTo>
                  <a:lnTo>
                    <a:pt x="25748" y="72593"/>
                  </a:lnTo>
                  <a:lnTo>
                    <a:pt x="46377" y="115079"/>
                  </a:lnTo>
                  <a:lnTo>
                    <a:pt x="71737" y="154488"/>
                  </a:lnTo>
                  <a:lnTo>
                    <a:pt x="114967" y="192696"/>
                  </a:lnTo>
                  <a:lnTo>
                    <a:pt x="146887" y="213237"/>
                  </a:lnTo>
                  <a:lnTo>
                    <a:pt x="164012" y="217922"/>
                  </a:lnTo>
                  <a:lnTo>
                    <a:pt x="167549" y="217248"/>
                  </a:lnTo>
                  <a:lnTo>
                    <a:pt x="174303" y="213676"/>
                  </a:lnTo>
                  <a:lnTo>
                    <a:pt x="184055" y="195603"/>
                  </a:lnTo>
                  <a:lnTo>
                    <a:pt x="189227" y="154506"/>
                  </a:lnTo>
                  <a:lnTo>
                    <a:pt x="190248" y="109071"/>
                  </a:lnTo>
                  <a:lnTo>
                    <a:pt x="190425" y="67948"/>
                  </a:lnTo>
                  <a:lnTo>
                    <a:pt x="190485" y="21183"/>
                  </a:lnTo>
                  <a:lnTo>
                    <a:pt x="193315" y="9414"/>
                  </a:lnTo>
                  <a:lnTo>
                    <a:pt x="195552" y="6276"/>
                  </a:lnTo>
                  <a:lnTo>
                    <a:pt x="200859" y="2790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SMARTInkShape-1290">
              <a:extLst>
                <a:ext uri="{FF2B5EF4-FFF2-40B4-BE49-F238E27FC236}">
                  <a16:creationId xmlns:a16="http://schemas.microsoft.com/office/drawing/2014/main" id="{52E4B277-9CE1-9D52-1752-0D0455C95127}"/>
                </a:ext>
              </a:extLst>
            </p:cNvPr>
            <p:cNvSpPr/>
            <p:nvPr>
              <p:custDataLst>
                <p:tags r:id="rId141"/>
              </p:custDataLst>
            </p:nvPr>
          </p:nvSpPr>
          <p:spPr>
            <a:xfrm>
              <a:off x="6520247" y="2859216"/>
              <a:ext cx="124166" cy="360235"/>
            </a:xfrm>
            <a:custGeom>
              <a:avLst/>
              <a:gdLst/>
              <a:ahLst/>
              <a:cxnLst/>
              <a:rect l="0" t="0" r="0" b="0"/>
              <a:pathLst>
                <a:path w="124166" h="360235">
                  <a:moveTo>
                    <a:pt x="118678" y="17334"/>
                  </a:moveTo>
                  <a:lnTo>
                    <a:pt x="118678" y="17334"/>
                  </a:lnTo>
                  <a:lnTo>
                    <a:pt x="123734" y="12278"/>
                  </a:lnTo>
                  <a:lnTo>
                    <a:pt x="124165" y="9730"/>
                  </a:lnTo>
                  <a:lnTo>
                    <a:pt x="123395" y="6973"/>
                  </a:lnTo>
                  <a:lnTo>
                    <a:pt x="119609" y="0"/>
                  </a:lnTo>
                  <a:lnTo>
                    <a:pt x="87188" y="24950"/>
                  </a:lnTo>
                  <a:lnTo>
                    <a:pt x="65722" y="53222"/>
                  </a:lnTo>
                  <a:lnTo>
                    <a:pt x="43448" y="99945"/>
                  </a:lnTo>
                  <a:lnTo>
                    <a:pt x="20186" y="142003"/>
                  </a:lnTo>
                  <a:lnTo>
                    <a:pt x="7814" y="176603"/>
                  </a:lnTo>
                  <a:lnTo>
                    <a:pt x="0" y="219304"/>
                  </a:lnTo>
                  <a:lnTo>
                    <a:pt x="2416" y="262428"/>
                  </a:lnTo>
                  <a:lnTo>
                    <a:pt x="9177" y="309267"/>
                  </a:lnTo>
                  <a:lnTo>
                    <a:pt x="17446" y="324529"/>
                  </a:lnTo>
                  <a:lnTo>
                    <a:pt x="40003" y="348007"/>
                  </a:lnTo>
                  <a:lnTo>
                    <a:pt x="71053" y="36023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SMARTInkShape-1291">
              <a:extLst>
                <a:ext uri="{FF2B5EF4-FFF2-40B4-BE49-F238E27FC236}">
                  <a16:creationId xmlns:a16="http://schemas.microsoft.com/office/drawing/2014/main" id="{B4F890BA-67A7-C7AE-27A3-F91D5DA12860}"/>
                </a:ext>
              </a:extLst>
            </p:cNvPr>
            <p:cNvSpPr/>
            <p:nvPr>
              <p:custDataLst>
                <p:tags r:id="rId142"/>
              </p:custDataLst>
            </p:nvPr>
          </p:nvSpPr>
          <p:spPr>
            <a:xfrm>
              <a:off x="6749517" y="3001824"/>
              <a:ext cx="106787" cy="146733"/>
            </a:xfrm>
            <a:custGeom>
              <a:avLst/>
              <a:gdLst/>
              <a:ahLst/>
              <a:cxnLst/>
              <a:rect l="0" t="0" r="0" b="0"/>
              <a:pathLst>
                <a:path w="106787" h="146733">
                  <a:moveTo>
                    <a:pt x="51333" y="27126"/>
                  </a:moveTo>
                  <a:lnTo>
                    <a:pt x="51333" y="27126"/>
                  </a:lnTo>
                  <a:lnTo>
                    <a:pt x="59533" y="18925"/>
                  </a:lnTo>
                  <a:lnTo>
                    <a:pt x="60465" y="12937"/>
                  </a:lnTo>
                  <a:lnTo>
                    <a:pt x="59538" y="11317"/>
                  </a:lnTo>
                  <a:lnTo>
                    <a:pt x="57861" y="10236"/>
                  </a:lnTo>
                  <a:lnTo>
                    <a:pt x="55685" y="9516"/>
                  </a:lnTo>
                  <a:lnTo>
                    <a:pt x="53176" y="10094"/>
                  </a:lnTo>
                  <a:lnTo>
                    <a:pt x="44588" y="15965"/>
                  </a:lnTo>
                  <a:lnTo>
                    <a:pt x="24000" y="35560"/>
                  </a:lnTo>
                  <a:lnTo>
                    <a:pt x="4290" y="80578"/>
                  </a:lnTo>
                  <a:lnTo>
                    <a:pt x="921" y="88160"/>
                  </a:lnTo>
                  <a:lnTo>
                    <a:pt x="0" y="105052"/>
                  </a:lnTo>
                  <a:lnTo>
                    <a:pt x="4177" y="122085"/>
                  </a:lnTo>
                  <a:lnTo>
                    <a:pt x="13088" y="136710"/>
                  </a:lnTo>
                  <a:lnTo>
                    <a:pt x="19487" y="141457"/>
                  </a:lnTo>
                  <a:lnTo>
                    <a:pt x="35063" y="146732"/>
                  </a:lnTo>
                  <a:lnTo>
                    <a:pt x="61682" y="144644"/>
                  </a:lnTo>
                  <a:lnTo>
                    <a:pt x="77452" y="137212"/>
                  </a:lnTo>
                  <a:lnTo>
                    <a:pt x="84621" y="132267"/>
                  </a:lnTo>
                  <a:lnTo>
                    <a:pt x="92586" y="121127"/>
                  </a:lnTo>
                  <a:lnTo>
                    <a:pt x="102756" y="81560"/>
                  </a:lnTo>
                  <a:lnTo>
                    <a:pt x="106786" y="43137"/>
                  </a:lnTo>
                  <a:lnTo>
                    <a:pt x="102924" y="15054"/>
                  </a:lnTo>
                  <a:lnTo>
                    <a:pt x="97898" y="5886"/>
                  </a:lnTo>
                  <a:lnTo>
                    <a:pt x="92137" y="1811"/>
                  </a:lnTo>
                  <a:lnTo>
                    <a:pt x="86048" y="0"/>
                  </a:lnTo>
                  <a:lnTo>
                    <a:pt x="84002" y="575"/>
                  </a:lnTo>
                  <a:lnTo>
                    <a:pt x="79908" y="807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SMARTInkShape-1292">
              <a:extLst>
                <a:ext uri="{FF2B5EF4-FFF2-40B4-BE49-F238E27FC236}">
                  <a16:creationId xmlns:a16="http://schemas.microsoft.com/office/drawing/2014/main" id="{C5BC4A31-0403-4B93-0C0A-923181563879}"/>
                </a:ext>
              </a:extLst>
            </p:cNvPr>
            <p:cNvSpPr/>
            <p:nvPr>
              <p:custDataLst>
                <p:tags r:id="rId143"/>
              </p:custDataLst>
            </p:nvPr>
          </p:nvSpPr>
          <p:spPr>
            <a:xfrm>
              <a:off x="6905625" y="3135049"/>
              <a:ext cx="37442" cy="112977"/>
            </a:xfrm>
            <a:custGeom>
              <a:avLst/>
              <a:gdLst/>
              <a:ahLst/>
              <a:cxnLst/>
              <a:rect l="0" t="0" r="0" b="0"/>
              <a:pathLst>
                <a:path w="37442" h="112977">
                  <a:moveTo>
                    <a:pt x="0" y="8201"/>
                  </a:moveTo>
                  <a:lnTo>
                    <a:pt x="0" y="8201"/>
                  </a:lnTo>
                  <a:lnTo>
                    <a:pt x="5056" y="3145"/>
                  </a:lnTo>
                  <a:lnTo>
                    <a:pt x="13183" y="662"/>
                  </a:lnTo>
                  <a:lnTo>
                    <a:pt x="18314" y="0"/>
                  </a:lnTo>
                  <a:lnTo>
                    <a:pt x="26836" y="2087"/>
                  </a:lnTo>
                  <a:lnTo>
                    <a:pt x="30591" y="4125"/>
                  </a:lnTo>
                  <a:lnTo>
                    <a:pt x="33094" y="7600"/>
                  </a:lnTo>
                  <a:lnTo>
                    <a:pt x="36617" y="21546"/>
                  </a:lnTo>
                  <a:lnTo>
                    <a:pt x="37441" y="29301"/>
                  </a:lnTo>
                  <a:lnTo>
                    <a:pt x="32848" y="49731"/>
                  </a:lnTo>
                  <a:lnTo>
                    <a:pt x="0" y="11297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SMARTInkShape-1293">
              <a:extLst>
                <a:ext uri="{FF2B5EF4-FFF2-40B4-BE49-F238E27FC236}">
                  <a16:creationId xmlns:a16="http://schemas.microsoft.com/office/drawing/2014/main" id="{302D247F-8A31-1FE4-DD30-8074EC6B37F9}"/>
                </a:ext>
              </a:extLst>
            </p:cNvPr>
            <p:cNvSpPr/>
            <p:nvPr>
              <p:custDataLst>
                <p:tags r:id="rId144"/>
              </p:custDataLst>
            </p:nvPr>
          </p:nvSpPr>
          <p:spPr>
            <a:xfrm>
              <a:off x="7063021" y="3024345"/>
              <a:ext cx="23187" cy="137956"/>
            </a:xfrm>
            <a:custGeom>
              <a:avLst/>
              <a:gdLst/>
              <a:ahLst/>
              <a:cxnLst/>
              <a:rect l="0" t="0" r="0" b="0"/>
              <a:pathLst>
                <a:path w="23187" h="137956">
                  <a:moveTo>
                    <a:pt x="14054" y="14130"/>
                  </a:moveTo>
                  <a:lnTo>
                    <a:pt x="14054" y="14130"/>
                  </a:lnTo>
                  <a:lnTo>
                    <a:pt x="14054" y="9074"/>
                  </a:lnTo>
                  <a:lnTo>
                    <a:pt x="16876" y="3769"/>
                  </a:lnTo>
                  <a:lnTo>
                    <a:pt x="19110" y="873"/>
                  </a:lnTo>
                  <a:lnTo>
                    <a:pt x="20599" y="0"/>
                  </a:lnTo>
                  <a:lnTo>
                    <a:pt x="21592" y="477"/>
                  </a:lnTo>
                  <a:lnTo>
                    <a:pt x="22254" y="1853"/>
                  </a:lnTo>
                  <a:lnTo>
                    <a:pt x="23186" y="8846"/>
                  </a:lnTo>
                  <a:lnTo>
                    <a:pt x="15344" y="53439"/>
                  </a:lnTo>
                  <a:lnTo>
                    <a:pt x="6705" y="94998"/>
                  </a:lnTo>
                  <a:lnTo>
                    <a:pt x="910" y="107574"/>
                  </a:lnTo>
                  <a:lnTo>
                    <a:pt x="0" y="113468"/>
                  </a:lnTo>
                  <a:lnTo>
                    <a:pt x="4529" y="13795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SMARTInkShape-1294">
              <a:extLst>
                <a:ext uri="{FF2B5EF4-FFF2-40B4-BE49-F238E27FC236}">
                  <a16:creationId xmlns:a16="http://schemas.microsoft.com/office/drawing/2014/main" id="{AF87B1C9-E70B-901D-E0B5-3431A15043C6}"/>
                </a:ext>
              </a:extLst>
            </p:cNvPr>
            <p:cNvSpPr/>
            <p:nvPr>
              <p:custDataLst>
                <p:tags r:id="rId145"/>
              </p:custDataLst>
            </p:nvPr>
          </p:nvSpPr>
          <p:spPr>
            <a:xfrm>
              <a:off x="7162800" y="2800350"/>
              <a:ext cx="81603" cy="476251"/>
            </a:xfrm>
            <a:custGeom>
              <a:avLst/>
              <a:gdLst/>
              <a:ahLst/>
              <a:cxnLst/>
              <a:rect l="0" t="0" r="0" b="0"/>
              <a:pathLst>
                <a:path w="81603" h="476251">
                  <a:moveTo>
                    <a:pt x="19050" y="0"/>
                  </a:moveTo>
                  <a:lnTo>
                    <a:pt x="19050" y="0"/>
                  </a:lnTo>
                  <a:lnTo>
                    <a:pt x="29163" y="0"/>
                  </a:lnTo>
                  <a:lnTo>
                    <a:pt x="39773" y="5644"/>
                  </a:lnTo>
                  <a:lnTo>
                    <a:pt x="45565" y="10113"/>
                  </a:lnTo>
                  <a:lnTo>
                    <a:pt x="52001" y="20722"/>
                  </a:lnTo>
                  <a:lnTo>
                    <a:pt x="61189" y="59950"/>
                  </a:lnTo>
                  <a:lnTo>
                    <a:pt x="65050" y="98314"/>
                  </a:lnTo>
                  <a:lnTo>
                    <a:pt x="71251" y="136492"/>
                  </a:lnTo>
                  <a:lnTo>
                    <a:pt x="74734" y="174615"/>
                  </a:lnTo>
                  <a:lnTo>
                    <a:pt x="75548" y="208487"/>
                  </a:lnTo>
                  <a:lnTo>
                    <a:pt x="76969" y="244003"/>
                  </a:lnTo>
                  <a:lnTo>
                    <a:pt x="81602" y="281847"/>
                  </a:lnTo>
                  <a:lnTo>
                    <a:pt x="77581" y="328724"/>
                  </a:lnTo>
                  <a:lnTo>
                    <a:pt x="73787" y="367275"/>
                  </a:lnTo>
                  <a:lnTo>
                    <a:pt x="63023" y="403689"/>
                  </a:lnTo>
                  <a:lnTo>
                    <a:pt x="36206" y="447406"/>
                  </a:lnTo>
                  <a:lnTo>
                    <a:pt x="0" y="4762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1" name="SMARTInkShape-1295">
            <a:extLst>
              <a:ext uri="{FF2B5EF4-FFF2-40B4-BE49-F238E27FC236}">
                <a16:creationId xmlns:a16="http://schemas.microsoft.com/office/drawing/2014/main" id="{5FF6015C-703A-08AA-B1D6-A82BEB07DBB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019800" y="5248275"/>
            <a:ext cx="2809876" cy="47626"/>
          </a:xfrm>
          <a:custGeom>
            <a:avLst/>
            <a:gdLst/>
            <a:ahLst/>
            <a:cxnLst/>
            <a:rect l="0" t="0" r="0" b="0"/>
            <a:pathLst>
              <a:path w="2809876" h="47626">
                <a:moveTo>
                  <a:pt x="9525" y="47625"/>
                </a:moveTo>
                <a:lnTo>
                  <a:pt x="9525" y="47625"/>
                </a:lnTo>
                <a:lnTo>
                  <a:pt x="4037" y="47625"/>
                </a:lnTo>
                <a:lnTo>
                  <a:pt x="9525" y="47625"/>
                </a:lnTo>
                <a:lnTo>
                  <a:pt x="0" y="47625"/>
                </a:lnTo>
                <a:lnTo>
                  <a:pt x="14548" y="47625"/>
                </a:lnTo>
                <a:lnTo>
                  <a:pt x="16049" y="46567"/>
                </a:lnTo>
                <a:lnTo>
                  <a:pt x="17049" y="44803"/>
                </a:lnTo>
                <a:lnTo>
                  <a:pt x="17716" y="42569"/>
                </a:lnTo>
                <a:lnTo>
                  <a:pt x="19219" y="41080"/>
                </a:lnTo>
                <a:lnTo>
                  <a:pt x="28448" y="38134"/>
                </a:lnTo>
                <a:lnTo>
                  <a:pt x="74721" y="38100"/>
                </a:lnTo>
                <a:lnTo>
                  <a:pt x="89328" y="38100"/>
                </a:lnTo>
                <a:lnTo>
                  <a:pt x="91302" y="39158"/>
                </a:lnTo>
                <a:lnTo>
                  <a:pt x="92618" y="40922"/>
                </a:lnTo>
                <a:lnTo>
                  <a:pt x="93495" y="43156"/>
                </a:lnTo>
                <a:lnTo>
                  <a:pt x="95138" y="42529"/>
                </a:lnTo>
                <a:lnTo>
                  <a:pt x="102507" y="33650"/>
                </a:lnTo>
                <a:lnTo>
                  <a:pt x="108354" y="30831"/>
                </a:lnTo>
                <a:lnTo>
                  <a:pt x="125826" y="28663"/>
                </a:lnTo>
                <a:lnTo>
                  <a:pt x="170057" y="28575"/>
                </a:lnTo>
                <a:lnTo>
                  <a:pt x="217078" y="28575"/>
                </a:lnTo>
                <a:lnTo>
                  <a:pt x="264074" y="28575"/>
                </a:lnTo>
                <a:lnTo>
                  <a:pt x="308244" y="28575"/>
                </a:lnTo>
                <a:lnTo>
                  <a:pt x="351586" y="27517"/>
                </a:lnTo>
                <a:lnTo>
                  <a:pt x="375700" y="21036"/>
                </a:lnTo>
                <a:lnTo>
                  <a:pt x="421457" y="19225"/>
                </a:lnTo>
                <a:lnTo>
                  <a:pt x="468918" y="16243"/>
                </a:lnTo>
                <a:lnTo>
                  <a:pt x="514638" y="10410"/>
                </a:lnTo>
                <a:lnTo>
                  <a:pt x="562013" y="9641"/>
                </a:lnTo>
                <a:lnTo>
                  <a:pt x="602066" y="2001"/>
                </a:lnTo>
                <a:lnTo>
                  <a:pt x="647961" y="264"/>
                </a:lnTo>
                <a:lnTo>
                  <a:pt x="695359" y="35"/>
                </a:lnTo>
                <a:lnTo>
                  <a:pt x="742955" y="5"/>
                </a:lnTo>
                <a:lnTo>
                  <a:pt x="790576" y="0"/>
                </a:lnTo>
                <a:lnTo>
                  <a:pt x="838200" y="0"/>
                </a:lnTo>
                <a:lnTo>
                  <a:pt x="885825" y="0"/>
                </a:lnTo>
                <a:lnTo>
                  <a:pt x="923925" y="0"/>
                </a:lnTo>
                <a:lnTo>
                  <a:pt x="968570" y="0"/>
                </a:lnTo>
                <a:lnTo>
                  <a:pt x="1009062" y="0"/>
                </a:lnTo>
                <a:lnTo>
                  <a:pt x="1047634" y="0"/>
                </a:lnTo>
                <a:lnTo>
                  <a:pt x="1085827" y="0"/>
                </a:lnTo>
                <a:lnTo>
                  <a:pt x="1123945" y="0"/>
                </a:lnTo>
                <a:lnTo>
                  <a:pt x="1166087" y="0"/>
                </a:lnTo>
                <a:lnTo>
                  <a:pt x="1208277" y="0"/>
                </a:lnTo>
                <a:lnTo>
                  <a:pt x="1247500" y="0"/>
                </a:lnTo>
                <a:lnTo>
                  <a:pt x="1285821" y="0"/>
                </a:lnTo>
                <a:lnTo>
                  <a:pt x="1326786" y="0"/>
                </a:lnTo>
                <a:lnTo>
                  <a:pt x="1370274" y="0"/>
                </a:lnTo>
                <a:lnTo>
                  <a:pt x="1415984" y="0"/>
                </a:lnTo>
                <a:lnTo>
                  <a:pt x="1459507" y="0"/>
                </a:lnTo>
                <a:lnTo>
                  <a:pt x="1503500" y="0"/>
                </a:lnTo>
                <a:lnTo>
                  <a:pt x="1543821" y="1058"/>
                </a:lnTo>
                <a:lnTo>
                  <a:pt x="1588632" y="7539"/>
                </a:lnTo>
                <a:lnTo>
                  <a:pt x="1628371" y="9133"/>
                </a:lnTo>
                <a:lnTo>
                  <a:pt x="1673341" y="9447"/>
                </a:lnTo>
                <a:lnTo>
                  <a:pt x="1713895" y="9509"/>
                </a:lnTo>
                <a:lnTo>
                  <a:pt x="1757538" y="9522"/>
                </a:lnTo>
                <a:lnTo>
                  <a:pt x="1799319" y="9525"/>
                </a:lnTo>
                <a:lnTo>
                  <a:pt x="1840968" y="9525"/>
                </a:lnTo>
                <a:lnTo>
                  <a:pt x="1884591" y="9525"/>
                </a:lnTo>
                <a:lnTo>
                  <a:pt x="1930328" y="9525"/>
                </a:lnTo>
                <a:lnTo>
                  <a:pt x="1971033" y="9525"/>
                </a:lnTo>
                <a:lnTo>
                  <a:pt x="2014705" y="9525"/>
                </a:lnTo>
                <a:lnTo>
                  <a:pt x="2056492" y="9525"/>
                </a:lnTo>
                <a:lnTo>
                  <a:pt x="2098142" y="9525"/>
                </a:lnTo>
                <a:lnTo>
                  <a:pt x="2141765" y="9525"/>
                </a:lnTo>
                <a:lnTo>
                  <a:pt x="2187503" y="9525"/>
                </a:lnTo>
                <a:lnTo>
                  <a:pt x="2231030" y="9525"/>
                </a:lnTo>
                <a:lnTo>
                  <a:pt x="2267596" y="9525"/>
                </a:lnTo>
                <a:lnTo>
                  <a:pt x="2312821" y="9525"/>
                </a:lnTo>
                <a:lnTo>
                  <a:pt x="2359933" y="10583"/>
                </a:lnTo>
                <a:lnTo>
                  <a:pt x="2407183" y="17064"/>
                </a:lnTo>
                <a:lnTo>
                  <a:pt x="2452460" y="18658"/>
                </a:lnTo>
                <a:lnTo>
                  <a:pt x="2495623" y="18972"/>
                </a:lnTo>
                <a:lnTo>
                  <a:pt x="2540995" y="21857"/>
                </a:lnTo>
                <a:lnTo>
                  <a:pt x="2580844" y="27248"/>
                </a:lnTo>
                <a:lnTo>
                  <a:pt x="2625836" y="28313"/>
                </a:lnTo>
                <a:lnTo>
                  <a:pt x="2666395" y="28523"/>
                </a:lnTo>
                <a:lnTo>
                  <a:pt x="2707999" y="28568"/>
                </a:lnTo>
                <a:lnTo>
                  <a:pt x="2754901" y="28575"/>
                </a:lnTo>
                <a:lnTo>
                  <a:pt x="2800086" y="28575"/>
                </a:lnTo>
                <a:lnTo>
                  <a:pt x="2809875" y="28575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SMARTInkShape-1296">
            <a:extLst>
              <a:ext uri="{FF2B5EF4-FFF2-40B4-BE49-F238E27FC236}">
                <a16:creationId xmlns:a16="http://schemas.microsoft.com/office/drawing/2014/main" id="{32CD6B33-0000-FE4D-5B1D-3DBCBD1EFC17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153150" y="3924704"/>
            <a:ext cx="2705101" cy="1228322"/>
          </a:xfrm>
          <a:custGeom>
            <a:avLst/>
            <a:gdLst/>
            <a:ahLst/>
            <a:cxnLst/>
            <a:rect l="0" t="0" r="0" b="0"/>
            <a:pathLst>
              <a:path w="2705101" h="1228322">
                <a:moveTo>
                  <a:pt x="9525" y="1190221"/>
                </a:moveTo>
                <a:lnTo>
                  <a:pt x="9525" y="1190221"/>
                </a:lnTo>
                <a:lnTo>
                  <a:pt x="0" y="1190221"/>
                </a:lnTo>
                <a:lnTo>
                  <a:pt x="0" y="1195277"/>
                </a:lnTo>
                <a:lnTo>
                  <a:pt x="1058" y="1196766"/>
                </a:lnTo>
                <a:lnTo>
                  <a:pt x="2822" y="1197760"/>
                </a:lnTo>
                <a:lnTo>
                  <a:pt x="13183" y="1199158"/>
                </a:lnTo>
                <a:lnTo>
                  <a:pt x="51825" y="1198665"/>
                </a:lnTo>
                <a:lnTo>
                  <a:pt x="98495" y="1185556"/>
                </a:lnTo>
                <a:lnTo>
                  <a:pt x="138585" y="1175692"/>
                </a:lnTo>
                <a:lnTo>
                  <a:pt x="182331" y="1155891"/>
                </a:lnTo>
                <a:lnTo>
                  <a:pt x="228636" y="1137357"/>
                </a:lnTo>
                <a:lnTo>
                  <a:pt x="249895" y="1132224"/>
                </a:lnTo>
                <a:lnTo>
                  <a:pt x="296447" y="1107235"/>
                </a:lnTo>
                <a:lnTo>
                  <a:pt x="330784" y="1090377"/>
                </a:lnTo>
                <a:lnTo>
                  <a:pt x="344924" y="1085522"/>
                </a:lnTo>
                <a:lnTo>
                  <a:pt x="388628" y="1054009"/>
                </a:lnTo>
                <a:lnTo>
                  <a:pt x="435401" y="1011871"/>
                </a:lnTo>
                <a:lnTo>
                  <a:pt x="481313" y="969216"/>
                </a:lnTo>
                <a:lnTo>
                  <a:pt x="514180" y="936450"/>
                </a:lnTo>
                <a:lnTo>
                  <a:pt x="526975" y="926093"/>
                </a:lnTo>
                <a:lnTo>
                  <a:pt x="559656" y="881832"/>
                </a:lnTo>
                <a:lnTo>
                  <a:pt x="583506" y="852256"/>
                </a:lnTo>
                <a:lnTo>
                  <a:pt x="589536" y="842106"/>
                </a:lnTo>
                <a:lnTo>
                  <a:pt x="622768" y="799321"/>
                </a:lnTo>
                <a:lnTo>
                  <a:pt x="659239" y="756952"/>
                </a:lnTo>
                <a:lnTo>
                  <a:pt x="682694" y="714417"/>
                </a:lnTo>
                <a:lnTo>
                  <a:pt x="699846" y="688934"/>
                </a:lnTo>
                <a:lnTo>
                  <a:pt x="712853" y="662383"/>
                </a:lnTo>
                <a:lnTo>
                  <a:pt x="731556" y="634793"/>
                </a:lnTo>
                <a:lnTo>
                  <a:pt x="755600" y="589754"/>
                </a:lnTo>
                <a:lnTo>
                  <a:pt x="774275" y="547526"/>
                </a:lnTo>
                <a:lnTo>
                  <a:pt x="798997" y="506841"/>
                </a:lnTo>
                <a:lnTo>
                  <a:pt x="808122" y="484324"/>
                </a:lnTo>
                <a:lnTo>
                  <a:pt x="839684" y="437737"/>
                </a:lnTo>
                <a:lnTo>
                  <a:pt x="856779" y="398181"/>
                </a:lnTo>
                <a:lnTo>
                  <a:pt x="878642" y="354650"/>
                </a:lnTo>
                <a:lnTo>
                  <a:pt x="907629" y="307725"/>
                </a:lnTo>
                <a:lnTo>
                  <a:pt x="935265" y="261284"/>
                </a:lnTo>
                <a:lnTo>
                  <a:pt x="960612" y="216907"/>
                </a:lnTo>
                <a:lnTo>
                  <a:pt x="983847" y="174623"/>
                </a:lnTo>
                <a:lnTo>
                  <a:pt x="1007510" y="130853"/>
                </a:lnTo>
                <a:lnTo>
                  <a:pt x="1026709" y="111915"/>
                </a:lnTo>
                <a:lnTo>
                  <a:pt x="1046063" y="88105"/>
                </a:lnTo>
                <a:lnTo>
                  <a:pt x="1083625" y="60269"/>
                </a:lnTo>
                <a:lnTo>
                  <a:pt x="1114798" y="44092"/>
                </a:lnTo>
                <a:lnTo>
                  <a:pt x="1131863" y="31355"/>
                </a:lnTo>
                <a:lnTo>
                  <a:pt x="1153811" y="22882"/>
                </a:lnTo>
                <a:lnTo>
                  <a:pt x="1200040" y="11355"/>
                </a:lnTo>
                <a:lnTo>
                  <a:pt x="1230827" y="8356"/>
                </a:lnTo>
                <a:lnTo>
                  <a:pt x="1250390" y="959"/>
                </a:lnTo>
                <a:lnTo>
                  <a:pt x="1260310" y="0"/>
                </a:lnTo>
                <a:lnTo>
                  <a:pt x="1305166" y="8549"/>
                </a:lnTo>
                <a:lnTo>
                  <a:pt x="1317733" y="9925"/>
                </a:lnTo>
                <a:lnTo>
                  <a:pt x="1359259" y="20865"/>
                </a:lnTo>
                <a:lnTo>
                  <a:pt x="1367173" y="24924"/>
                </a:lnTo>
                <a:lnTo>
                  <a:pt x="1380878" y="27530"/>
                </a:lnTo>
                <a:lnTo>
                  <a:pt x="1396221" y="30803"/>
                </a:lnTo>
                <a:lnTo>
                  <a:pt x="1437928" y="47452"/>
                </a:lnTo>
                <a:lnTo>
                  <a:pt x="1477583" y="64185"/>
                </a:lnTo>
                <a:lnTo>
                  <a:pt x="1519103" y="87176"/>
                </a:lnTo>
                <a:lnTo>
                  <a:pt x="1545885" y="103052"/>
                </a:lnTo>
                <a:lnTo>
                  <a:pt x="1590656" y="144101"/>
                </a:lnTo>
                <a:lnTo>
                  <a:pt x="1635123" y="187016"/>
                </a:lnTo>
                <a:lnTo>
                  <a:pt x="1665023" y="230086"/>
                </a:lnTo>
                <a:lnTo>
                  <a:pt x="1696860" y="272255"/>
                </a:lnTo>
                <a:lnTo>
                  <a:pt x="1735715" y="315892"/>
                </a:lnTo>
                <a:lnTo>
                  <a:pt x="1771840" y="359733"/>
                </a:lnTo>
                <a:lnTo>
                  <a:pt x="1785112" y="377237"/>
                </a:lnTo>
                <a:lnTo>
                  <a:pt x="1811831" y="424083"/>
                </a:lnTo>
                <a:lnTo>
                  <a:pt x="1840080" y="466206"/>
                </a:lnTo>
                <a:lnTo>
                  <a:pt x="1865482" y="509715"/>
                </a:lnTo>
                <a:lnTo>
                  <a:pt x="1890062" y="547099"/>
                </a:lnTo>
                <a:lnTo>
                  <a:pt x="1895186" y="557255"/>
                </a:lnTo>
                <a:lnTo>
                  <a:pt x="1927757" y="601104"/>
                </a:lnTo>
                <a:lnTo>
                  <a:pt x="1959046" y="647485"/>
                </a:lnTo>
                <a:lnTo>
                  <a:pt x="1988879" y="691205"/>
                </a:lnTo>
                <a:lnTo>
                  <a:pt x="2022377" y="728580"/>
                </a:lnTo>
                <a:lnTo>
                  <a:pt x="2050958" y="772429"/>
                </a:lnTo>
                <a:lnTo>
                  <a:pt x="2087699" y="815932"/>
                </a:lnTo>
                <a:lnTo>
                  <a:pt x="2126252" y="858846"/>
                </a:lnTo>
                <a:lnTo>
                  <a:pt x="2163596" y="901413"/>
                </a:lnTo>
                <a:lnTo>
                  <a:pt x="2199618" y="944562"/>
                </a:lnTo>
                <a:lnTo>
                  <a:pt x="2217901" y="968364"/>
                </a:lnTo>
                <a:lnTo>
                  <a:pt x="2261741" y="1004840"/>
                </a:lnTo>
                <a:lnTo>
                  <a:pt x="2294413" y="1034613"/>
                </a:lnTo>
                <a:lnTo>
                  <a:pt x="2322940" y="1050162"/>
                </a:lnTo>
                <a:lnTo>
                  <a:pt x="2369368" y="1090651"/>
                </a:lnTo>
                <a:lnTo>
                  <a:pt x="2413433" y="1118350"/>
                </a:lnTo>
                <a:lnTo>
                  <a:pt x="2459688" y="1147793"/>
                </a:lnTo>
                <a:lnTo>
                  <a:pt x="2506914" y="1171104"/>
                </a:lnTo>
                <a:lnTo>
                  <a:pt x="2513302" y="1177491"/>
                </a:lnTo>
                <a:lnTo>
                  <a:pt x="2559248" y="1202919"/>
                </a:lnTo>
                <a:lnTo>
                  <a:pt x="2588003" y="1211257"/>
                </a:lnTo>
                <a:lnTo>
                  <a:pt x="2596965" y="1215445"/>
                </a:lnTo>
                <a:lnTo>
                  <a:pt x="2638599" y="1218600"/>
                </a:lnTo>
                <a:lnTo>
                  <a:pt x="2650144" y="1219767"/>
                </a:lnTo>
                <a:lnTo>
                  <a:pt x="2669627" y="1226986"/>
                </a:lnTo>
                <a:lnTo>
                  <a:pt x="2705100" y="1228321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3" name="SMARTInkShape-Group248">
            <a:extLst>
              <a:ext uri="{FF2B5EF4-FFF2-40B4-BE49-F238E27FC236}">
                <a16:creationId xmlns:a16="http://schemas.microsoft.com/office/drawing/2014/main" id="{82954504-BA67-A3B2-51AE-04F77F0352EF}"/>
              </a:ext>
            </a:extLst>
          </p:cNvPr>
          <p:cNvGrpSpPr/>
          <p:nvPr/>
        </p:nvGrpSpPr>
        <p:grpSpPr>
          <a:xfrm>
            <a:off x="7362825" y="3877068"/>
            <a:ext cx="180926" cy="1787764"/>
            <a:chOff x="7362825" y="3877068"/>
            <a:chExt cx="180926" cy="1787764"/>
          </a:xfrm>
        </p:grpSpPr>
        <p:sp>
          <p:nvSpPr>
            <p:cNvPr id="143" name="SMARTInkShape-1297">
              <a:extLst>
                <a:ext uri="{FF2B5EF4-FFF2-40B4-BE49-F238E27FC236}">
                  <a16:creationId xmlns:a16="http://schemas.microsoft.com/office/drawing/2014/main" id="{737D546A-F2C9-8A85-68C0-02CDD5D23FFE}"/>
                </a:ext>
              </a:extLst>
            </p:cNvPr>
            <p:cNvSpPr/>
            <p:nvPr>
              <p:custDataLst>
                <p:tags r:id="rId129"/>
              </p:custDataLst>
            </p:nvPr>
          </p:nvSpPr>
          <p:spPr>
            <a:xfrm>
              <a:off x="7391793" y="3877068"/>
              <a:ext cx="9133" cy="9133"/>
            </a:xfrm>
            <a:custGeom>
              <a:avLst/>
              <a:gdLst/>
              <a:ahLst/>
              <a:cxnLst/>
              <a:rect l="0" t="0" r="0" b="0"/>
              <a:pathLst>
                <a:path w="9133" h="9133">
                  <a:moveTo>
                    <a:pt x="9132" y="9132"/>
                  </a:moveTo>
                  <a:lnTo>
                    <a:pt x="9132" y="9132"/>
                  </a:lnTo>
                  <a:lnTo>
                    <a:pt x="9132" y="931"/>
                  </a:lnTo>
                  <a:lnTo>
                    <a:pt x="8074" y="490"/>
                  </a:lnTo>
                  <a:lnTo>
                    <a:pt x="4076" y="0"/>
                  </a:lnTo>
                  <a:lnTo>
                    <a:pt x="2587" y="927"/>
                  </a:lnTo>
                  <a:lnTo>
                    <a:pt x="1594" y="2604"/>
                  </a:lnTo>
                  <a:lnTo>
                    <a:pt x="0" y="7843"/>
                  </a:lnTo>
                  <a:lnTo>
                    <a:pt x="927" y="8272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SMARTInkShape-1298">
              <a:extLst>
                <a:ext uri="{FF2B5EF4-FFF2-40B4-BE49-F238E27FC236}">
                  <a16:creationId xmlns:a16="http://schemas.microsoft.com/office/drawing/2014/main" id="{CB5D5099-EBA4-8224-B32E-55888D45ED8A}"/>
                </a:ext>
              </a:extLst>
            </p:cNvPr>
            <p:cNvSpPr/>
            <p:nvPr>
              <p:custDataLst>
                <p:tags r:id="rId130"/>
              </p:custDataLst>
            </p:nvPr>
          </p:nvSpPr>
          <p:spPr>
            <a:xfrm>
              <a:off x="7381875" y="4019550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19050" y="0"/>
                  </a:moveTo>
                  <a:lnTo>
                    <a:pt x="19050" y="0"/>
                  </a:lnTo>
                  <a:lnTo>
                    <a:pt x="13994" y="5057"/>
                  </a:lnTo>
                  <a:lnTo>
                    <a:pt x="11512" y="10361"/>
                  </a:lnTo>
                  <a:lnTo>
                    <a:pt x="10850" y="13257"/>
                  </a:lnTo>
                  <a:lnTo>
                    <a:pt x="9349" y="15188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SMARTInkShape-1299">
              <a:extLst>
                <a:ext uri="{FF2B5EF4-FFF2-40B4-BE49-F238E27FC236}">
                  <a16:creationId xmlns:a16="http://schemas.microsoft.com/office/drawing/2014/main" id="{84902D99-14A2-922B-DD7B-057160F87CD2}"/>
                </a:ext>
              </a:extLst>
            </p:cNvPr>
            <p:cNvSpPr/>
            <p:nvPr>
              <p:custDataLst>
                <p:tags r:id="rId131"/>
              </p:custDataLst>
            </p:nvPr>
          </p:nvSpPr>
          <p:spPr>
            <a:xfrm>
              <a:off x="7372350" y="413385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0"/>
                  </a:moveTo>
                  <a:lnTo>
                    <a:pt x="9525" y="0"/>
                  </a:lnTo>
                  <a:lnTo>
                    <a:pt x="4469" y="5057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SMARTInkShape-1300">
              <a:extLst>
                <a:ext uri="{FF2B5EF4-FFF2-40B4-BE49-F238E27FC236}">
                  <a16:creationId xmlns:a16="http://schemas.microsoft.com/office/drawing/2014/main" id="{4DAE8F32-DF05-685D-D866-4B92C3F3F4D3}"/>
                </a:ext>
              </a:extLst>
            </p:cNvPr>
            <p:cNvSpPr/>
            <p:nvPr>
              <p:custDataLst>
                <p:tags r:id="rId132"/>
              </p:custDataLst>
            </p:nvPr>
          </p:nvSpPr>
          <p:spPr>
            <a:xfrm>
              <a:off x="7362825" y="4295775"/>
              <a:ext cx="19051" cy="38101"/>
            </a:xfrm>
            <a:custGeom>
              <a:avLst/>
              <a:gdLst/>
              <a:ahLst/>
              <a:cxnLst/>
              <a:rect l="0" t="0" r="0" b="0"/>
              <a:pathLst>
                <a:path w="19051" h="38101">
                  <a:moveTo>
                    <a:pt x="19050" y="0"/>
                  </a:moveTo>
                  <a:lnTo>
                    <a:pt x="19050" y="0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SMARTInkShape-1301">
              <a:extLst>
                <a:ext uri="{FF2B5EF4-FFF2-40B4-BE49-F238E27FC236}">
                  <a16:creationId xmlns:a16="http://schemas.microsoft.com/office/drawing/2014/main" id="{F9D03E56-9287-E7C7-57E3-DC87D91918C2}"/>
                </a:ext>
              </a:extLst>
            </p:cNvPr>
            <p:cNvSpPr/>
            <p:nvPr>
              <p:custDataLst>
                <p:tags r:id="rId133"/>
              </p:custDataLst>
            </p:nvPr>
          </p:nvSpPr>
          <p:spPr>
            <a:xfrm>
              <a:off x="7362825" y="450532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0"/>
                  </a:moveTo>
                  <a:lnTo>
                    <a:pt x="9525" y="0"/>
                  </a:lnTo>
                  <a:lnTo>
                    <a:pt x="4469" y="5057"/>
                  </a:lnTo>
                  <a:lnTo>
                    <a:pt x="1987" y="10361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SMARTInkShape-1302">
              <a:extLst>
                <a:ext uri="{FF2B5EF4-FFF2-40B4-BE49-F238E27FC236}">
                  <a16:creationId xmlns:a16="http://schemas.microsoft.com/office/drawing/2014/main" id="{D2FF03D3-8D15-A027-B26C-73BC22D2F170}"/>
                </a:ext>
              </a:extLst>
            </p:cNvPr>
            <p:cNvSpPr/>
            <p:nvPr>
              <p:custDataLst>
                <p:tags r:id="rId134"/>
              </p:custDataLst>
            </p:nvPr>
          </p:nvSpPr>
          <p:spPr>
            <a:xfrm>
              <a:off x="7362825" y="4676775"/>
              <a:ext cx="19051" cy="47626"/>
            </a:xfrm>
            <a:custGeom>
              <a:avLst/>
              <a:gdLst/>
              <a:ahLst/>
              <a:cxnLst/>
              <a:rect l="0" t="0" r="0" b="0"/>
              <a:pathLst>
                <a:path w="19051" h="47626">
                  <a:moveTo>
                    <a:pt x="19050" y="0"/>
                  </a:moveTo>
                  <a:lnTo>
                    <a:pt x="19050" y="0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SMARTInkShape-1303">
              <a:extLst>
                <a:ext uri="{FF2B5EF4-FFF2-40B4-BE49-F238E27FC236}">
                  <a16:creationId xmlns:a16="http://schemas.microsoft.com/office/drawing/2014/main" id="{2A6BFE96-19E0-CD59-E67B-756739F4D319}"/>
                </a:ext>
              </a:extLst>
            </p:cNvPr>
            <p:cNvSpPr/>
            <p:nvPr>
              <p:custDataLst>
                <p:tags r:id="rId135"/>
              </p:custDataLst>
            </p:nvPr>
          </p:nvSpPr>
          <p:spPr>
            <a:xfrm>
              <a:off x="7391793" y="4857750"/>
              <a:ext cx="9133" cy="47626"/>
            </a:xfrm>
            <a:custGeom>
              <a:avLst/>
              <a:gdLst/>
              <a:ahLst/>
              <a:cxnLst/>
              <a:rect l="0" t="0" r="0" b="0"/>
              <a:pathLst>
                <a:path w="9133" h="47626">
                  <a:moveTo>
                    <a:pt x="9132" y="0"/>
                  </a:moveTo>
                  <a:lnTo>
                    <a:pt x="9132" y="0"/>
                  </a:lnTo>
                  <a:lnTo>
                    <a:pt x="2587" y="15209"/>
                  </a:lnTo>
                  <a:lnTo>
                    <a:pt x="0" y="39724"/>
                  </a:lnTo>
                  <a:lnTo>
                    <a:pt x="927" y="42357"/>
                  </a:lnTo>
                  <a:lnTo>
                    <a:pt x="9132" y="476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SMARTInkShape-1304">
              <a:extLst>
                <a:ext uri="{FF2B5EF4-FFF2-40B4-BE49-F238E27FC236}">
                  <a16:creationId xmlns:a16="http://schemas.microsoft.com/office/drawing/2014/main" id="{21013C1B-48CC-9B6F-8F82-226A9466A298}"/>
                </a:ext>
              </a:extLst>
            </p:cNvPr>
            <p:cNvSpPr/>
            <p:nvPr>
              <p:custDataLst>
                <p:tags r:id="rId136"/>
              </p:custDataLst>
            </p:nvPr>
          </p:nvSpPr>
          <p:spPr>
            <a:xfrm>
              <a:off x="7419975" y="50101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SMARTInkShape-1305">
              <a:extLst>
                <a:ext uri="{FF2B5EF4-FFF2-40B4-BE49-F238E27FC236}">
                  <a16:creationId xmlns:a16="http://schemas.microsoft.com/office/drawing/2014/main" id="{42B2E948-661A-30B2-DFD8-2868EA613996}"/>
                </a:ext>
              </a:extLst>
            </p:cNvPr>
            <p:cNvSpPr/>
            <p:nvPr>
              <p:custDataLst>
                <p:tags r:id="rId137"/>
              </p:custDataLst>
            </p:nvPr>
          </p:nvSpPr>
          <p:spPr>
            <a:xfrm>
              <a:off x="7430825" y="5086350"/>
              <a:ext cx="8201" cy="19051"/>
            </a:xfrm>
            <a:custGeom>
              <a:avLst/>
              <a:gdLst/>
              <a:ahLst/>
              <a:cxnLst/>
              <a:rect l="0" t="0" r="0" b="0"/>
              <a:pathLst>
                <a:path w="8201" h="19051">
                  <a:moveTo>
                    <a:pt x="8200" y="0"/>
                  </a:moveTo>
                  <a:lnTo>
                    <a:pt x="8200" y="0"/>
                  </a:lnTo>
                  <a:lnTo>
                    <a:pt x="3144" y="0"/>
                  </a:lnTo>
                  <a:lnTo>
                    <a:pt x="1655" y="1058"/>
                  </a:lnTo>
                  <a:lnTo>
                    <a:pt x="662" y="2822"/>
                  </a:lnTo>
                  <a:lnTo>
                    <a:pt x="0" y="5056"/>
                  </a:lnTo>
                  <a:lnTo>
                    <a:pt x="616" y="7604"/>
                  </a:lnTo>
                  <a:lnTo>
                    <a:pt x="8200" y="190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SMARTInkShape-1306">
              <a:extLst>
                <a:ext uri="{FF2B5EF4-FFF2-40B4-BE49-F238E27FC236}">
                  <a16:creationId xmlns:a16="http://schemas.microsoft.com/office/drawing/2014/main" id="{56C1FC1E-AAC5-5513-1272-DDA800E3ED34}"/>
                </a:ext>
              </a:extLst>
            </p:cNvPr>
            <p:cNvSpPr/>
            <p:nvPr>
              <p:custDataLst>
                <p:tags r:id="rId138"/>
              </p:custDataLst>
            </p:nvPr>
          </p:nvSpPr>
          <p:spPr>
            <a:xfrm>
              <a:off x="7382477" y="5486441"/>
              <a:ext cx="161274" cy="178391"/>
            </a:xfrm>
            <a:custGeom>
              <a:avLst/>
              <a:gdLst/>
              <a:ahLst/>
              <a:cxnLst/>
              <a:rect l="0" t="0" r="0" b="0"/>
              <a:pathLst>
                <a:path w="161274" h="178391">
                  <a:moveTo>
                    <a:pt x="85123" y="9484"/>
                  </a:moveTo>
                  <a:lnTo>
                    <a:pt x="85123" y="9484"/>
                  </a:lnTo>
                  <a:lnTo>
                    <a:pt x="80067" y="9484"/>
                  </a:lnTo>
                  <a:lnTo>
                    <a:pt x="78578" y="8426"/>
                  </a:lnTo>
                  <a:lnTo>
                    <a:pt x="77585" y="6662"/>
                  </a:lnTo>
                  <a:lnTo>
                    <a:pt x="76923" y="4428"/>
                  </a:lnTo>
                  <a:lnTo>
                    <a:pt x="75422" y="2939"/>
                  </a:lnTo>
                  <a:lnTo>
                    <a:pt x="70934" y="1283"/>
                  </a:lnTo>
                  <a:lnTo>
                    <a:pt x="62457" y="351"/>
                  </a:lnTo>
                  <a:lnTo>
                    <a:pt x="53530" y="5778"/>
                  </a:lnTo>
                  <a:lnTo>
                    <a:pt x="36604" y="23556"/>
                  </a:lnTo>
                  <a:lnTo>
                    <a:pt x="21005" y="48931"/>
                  </a:lnTo>
                  <a:lnTo>
                    <a:pt x="6253" y="91007"/>
                  </a:lnTo>
                  <a:lnTo>
                    <a:pt x="0" y="135588"/>
                  </a:lnTo>
                  <a:lnTo>
                    <a:pt x="5310" y="150550"/>
                  </a:lnTo>
                  <a:lnTo>
                    <a:pt x="9690" y="157503"/>
                  </a:lnTo>
                  <a:lnTo>
                    <a:pt x="23022" y="168051"/>
                  </a:lnTo>
                  <a:lnTo>
                    <a:pt x="39531" y="175208"/>
                  </a:lnTo>
                  <a:lnTo>
                    <a:pt x="57452" y="178390"/>
                  </a:lnTo>
                  <a:lnTo>
                    <a:pt x="73177" y="174159"/>
                  </a:lnTo>
                  <a:lnTo>
                    <a:pt x="118202" y="152600"/>
                  </a:lnTo>
                  <a:lnTo>
                    <a:pt x="134931" y="139707"/>
                  </a:lnTo>
                  <a:lnTo>
                    <a:pt x="145154" y="125091"/>
                  </a:lnTo>
                  <a:lnTo>
                    <a:pt x="158462" y="90246"/>
                  </a:lnTo>
                  <a:lnTo>
                    <a:pt x="161211" y="45274"/>
                  </a:lnTo>
                  <a:lnTo>
                    <a:pt x="161273" y="36679"/>
                  </a:lnTo>
                  <a:lnTo>
                    <a:pt x="160232" y="33965"/>
                  </a:lnTo>
                  <a:lnTo>
                    <a:pt x="158479" y="32154"/>
                  </a:lnTo>
                  <a:lnTo>
                    <a:pt x="156252" y="30948"/>
                  </a:lnTo>
                  <a:lnTo>
                    <a:pt x="145074" y="15919"/>
                  </a:lnTo>
                  <a:lnTo>
                    <a:pt x="125307" y="3503"/>
                  </a:lnTo>
                  <a:lnTo>
                    <a:pt x="95322" y="0"/>
                  </a:lnTo>
                  <a:lnTo>
                    <a:pt x="94847" y="5028"/>
                  </a:lnTo>
                  <a:lnTo>
                    <a:pt x="95839" y="6512"/>
                  </a:lnTo>
                  <a:lnTo>
                    <a:pt x="104173" y="948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4" name="SMARTInkShape-1307">
            <a:extLst>
              <a:ext uri="{FF2B5EF4-FFF2-40B4-BE49-F238E27FC236}">
                <a16:creationId xmlns:a16="http://schemas.microsoft.com/office/drawing/2014/main" id="{32D5BD47-6CEC-C366-6741-BC364A998C0B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2604362" y="5496976"/>
            <a:ext cx="281714" cy="284700"/>
          </a:xfrm>
          <a:custGeom>
            <a:avLst/>
            <a:gdLst/>
            <a:ahLst/>
            <a:cxnLst/>
            <a:rect l="0" t="0" r="0" b="0"/>
            <a:pathLst>
              <a:path w="281714" h="284700">
                <a:moveTo>
                  <a:pt x="5488" y="284699"/>
                </a:moveTo>
                <a:lnTo>
                  <a:pt x="5488" y="284699"/>
                </a:lnTo>
                <a:lnTo>
                  <a:pt x="5488" y="279643"/>
                </a:lnTo>
                <a:lnTo>
                  <a:pt x="4430" y="278154"/>
                </a:lnTo>
                <a:lnTo>
                  <a:pt x="2666" y="277160"/>
                </a:lnTo>
                <a:lnTo>
                  <a:pt x="432" y="276498"/>
                </a:lnTo>
                <a:lnTo>
                  <a:pt x="0" y="274998"/>
                </a:lnTo>
                <a:lnTo>
                  <a:pt x="4556" y="262033"/>
                </a:lnTo>
                <a:lnTo>
                  <a:pt x="5212" y="252818"/>
                </a:lnTo>
                <a:lnTo>
                  <a:pt x="8188" y="246541"/>
                </a:lnTo>
                <a:lnTo>
                  <a:pt x="11980" y="240223"/>
                </a:lnTo>
                <a:lnTo>
                  <a:pt x="22351" y="214651"/>
                </a:lnTo>
                <a:lnTo>
                  <a:pt x="39442" y="186339"/>
                </a:lnTo>
                <a:lnTo>
                  <a:pt x="50828" y="157787"/>
                </a:lnTo>
                <a:lnTo>
                  <a:pt x="58668" y="144908"/>
                </a:lnTo>
                <a:lnTo>
                  <a:pt x="64676" y="124951"/>
                </a:lnTo>
                <a:lnTo>
                  <a:pt x="87059" y="87758"/>
                </a:lnTo>
                <a:lnTo>
                  <a:pt x="93214" y="67801"/>
                </a:lnTo>
                <a:lnTo>
                  <a:pt x="107617" y="46765"/>
                </a:lnTo>
                <a:lnTo>
                  <a:pt x="109914" y="30724"/>
                </a:lnTo>
                <a:lnTo>
                  <a:pt x="110109" y="24360"/>
                </a:lnTo>
                <a:lnTo>
                  <a:pt x="111218" y="22239"/>
                </a:lnTo>
                <a:lnTo>
                  <a:pt x="113017" y="20826"/>
                </a:lnTo>
                <a:lnTo>
                  <a:pt x="115274" y="19884"/>
                </a:lnTo>
                <a:lnTo>
                  <a:pt x="116778" y="18197"/>
                </a:lnTo>
                <a:lnTo>
                  <a:pt x="119671" y="8915"/>
                </a:lnTo>
                <a:lnTo>
                  <a:pt x="119765" y="3074"/>
                </a:lnTo>
                <a:lnTo>
                  <a:pt x="119778" y="5368"/>
                </a:lnTo>
                <a:lnTo>
                  <a:pt x="119787" y="0"/>
                </a:lnTo>
                <a:lnTo>
                  <a:pt x="119788" y="13498"/>
                </a:lnTo>
                <a:lnTo>
                  <a:pt x="116966" y="18821"/>
                </a:lnTo>
                <a:lnTo>
                  <a:pt x="113242" y="24715"/>
                </a:lnTo>
                <a:lnTo>
                  <a:pt x="110852" y="37121"/>
                </a:lnTo>
                <a:lnTo>
                  <a:pt x="109228" y="70056"/>
                </a:lnTo>
                <a:lnTo>
                  <a:pt x="101623" y="105951"/>
                </a:lnTo>
                <a:lnTo>
                  <a:pt x="101874" y="143971"/>
                </a:lnTo>
                <a:lnTo>
                  <a:pt x="109424" y="169976"/>
                </a:lnTo>
                <a:lnTo>
                  <a:pt x="123538" y="189441"/>
                </a:lnTo>
                <a:lnTo>
                  <a:pt x="131332" y="194737"/>
                </a:lnTo>
                <a:lnTo>
                  <a:pt x="135951" y="195092"/>
                </a:lnTo>
                <a:lnTo>
                  <a:pt x="152564" y="190533"/>
                </a:lnTo>
                <a:lnTo>
                  <a:pt x="164694" y="185345"/>
                </a:lnTo>
                <a:lnTo>
                  <a:pt x="174319" y="173867"/>
                </a:lnTo>
                <a:lnTo>
                  <a:pt x="192468" y="131501"/>
                </a:lnTo>
                <a:lnTo>
                  <a:pt x="203586" y="89626"/>
                </a:lnTo>
                <a:lnTo>
                  <a:pt x="205260" y="48794"/>
                </a:lnTo>
                <a:lnTo>
                  <a:pt x="205498" y="28769"/>
                </a:lnTo>
                <a:lnTo>
                  <a:pt x="200452" y="38006"/>
                </a:lnTo>
                <a:lnTo>
                  <a:pt x="197311" y="69317"/>
                </a:lnTo>
                <a:lnTo>
                  <a:pt x="201437" y="107053"/>
                </a:lnTo>
                <a:lnTo>
                  <a:pt x="205155" y="151541"/>
                </a:lnTo>
                <a:lnTo>
                  <a:pt x="210998" y="162370"/>
                </a:lnTo>
                <a:lnTo>
                  <a:pt x="218534" y="173181"/>
                </a:lnTo>
                <a:lnTo>
                  <a:pt x="223835" y="184158"/>
                </a:lnTo>
                <a:lnTo>
                  <a:pt x="228826" y="187098"/>
                </a:lnTo>
                <a:lnTo>
                  <a:pt x="237394" y="185581"/>
                </a:lnTo>
                <a:lnTo>
                  <a:pt x="281713" y="170399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9" name="SMARTInkShape-Group250">
            <a:extLst>
              <a:ext uri="{FF2B5EF4-FFF2-40B4-BE49-F238E27FC236}">
                <a16:creationId xmlns:a16="http://schemas.microsoft.com/office/drawing/2014/main" id="{54AD7643-EC82-A551-5AEE-48E89B1E03A8}"/>
              </a:ext>
            </a:extLst>
          </p:cNvPr>
          <p:cNvGrpSpPr/>
          <p:nvPr/>
        </p:nvGrpSpPr>
        <p:grpSpPr>
          <a:xfrm>
            <a:off x="7916663" y="4461740"/>
            <a:ext cx="227213" cy="1177061"/>
            <a:chOff x="7916663" y="4461740"/>
            <a:chExt cx="227213" cy="1177061"/>
          </a:xfrm>
        </p:grpSpPr>
        <p:sp>
          <p:nvSpPr>
            <p:cNvPr id="155" name="SMARTInkShape-1308">
              <a:extLst>
                <a:ext uri="{FF2B5EF4-FFF2-40B4-BE49-F238E27FC236}">
                  <a16:creationId xmlns:a16="http://schemas.microsoft.com/office/drawing/2014/main" id="{52646D84-A362-C195-E817-F17890B9A008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>
            <a:xfrm>
              <a:off x="8001000" y="4461740"/>
              <a:ext cx="47626" cy="738911"/>
            </a:xfrm>
            <a:custGeom>
              <a:avLst/>
              <a:gdLst/>
              <a:ahLst/>
              <a:cxnLst/>
              <a:rect l="0" t="0" r="0" b="0"/>
              <a:pathLst>
                <a:path w="47626" h="738911">
                  <a:moveTo>
                    <a:pt x="47625" y="43585"/>
                  </a:moveTo>
                  <a:lnTo>
                    <a:pt x="47625" y="43585"/>
                  </a:lnTo>
                  <a:lnTo>
                    <a:pt x="42569" y="43585"/>
                  </a:lnTo>
                  <a:lnTo>
                    <a:pt x="41080" y="42527"/>
                  </a:lnTo>
                  <a:lnTo>
                    <a:pt x="40087" y="40763"/>
                  </a:lnTo>
                  <a:lnTo>
                    <a:pt x="38134" y="34177"/>
                  </a:lnTo>
                  <a:lnTo>
                    <a:pt x="38100" y="6812"/>
                  </a:lnTo>
                  <a:lnTo>
                    <a:pt x="37042" y="6370"/>
                  </a:lnTo>
                  <a:lnTo>
                    <a:pt x="28691" y="5495"/>
                  </a:lnTo>
                  <a:lnTo>
                    <a:pt x="28598" y="0"/>
                  </a:lnTo>
                  <a:lnTo>
                    <a:pt x="28575" y="5461"/>
                  </a:lnTo>
                  <a:lnTo>
                    <a:pt x="20375" y="13684"/>
                  </a:lnTo>
                  <a:lnTo>
                    <a:pt x="19443" y="19674"/>
                  </a:lnTo>
                  <a:lnTo>
                    <a:pt x="19060" y="60988"/>
                  </a:lnTo>
                  <a:lnTo>
                    <a:pt x="12506" y="101428"/>
                  </a:lnTo>
                  <a:lnTo>
                    <a:pt x="10409" y="140922"/>
                  </a:lnTo>
                  <a:lnTo>
                    <a:pt x="9699" y="183305"/>
                  </a:lnTo>
                  <a:lnTo>
                    <a:pt x="9577" y="226448"/>
                  </a:lnTo>
                  <a:lnTo>
                    <a:pt x="9541" y="272744"/>
                  </a:lnTo>
                  <a:lnTo>
                    <a:pt x="9530" y="311509"/>
                  </a:lnTo>
                  <a:lnTo>
                    <a:pt x="9526" y="358739"/>
                  </a:lnTo>
                  <a:lnTo>
                    <a:pt x="9525" y="398490"/>
                  </a:lnTo>
                  <a:lnTo>
                    <a:pt x="9525" y="437079"/>
                  </a:lnTo>
                  <a:lnTo>
                    <a:pt x="9525" y="474952"/>
                  </a:lnTo>
                  <a:lnTo>
                    <a:pt x="9525" y="518181"/>
                  </a:lnTo>
                  <a:lnTo>
                    <a:pt x="6703" y="547920"/>
                  </a:lnTo>
                  <a:lnTo>
                    <a:pt x="393" y="593598"/>
                  </a:lnTo>
                  <a:lnTo>
                    <a:pt x="16" y="640866"/>
                  </a:lnTo>
                  <a:lnTo>
                    <a:pt x="0" y="683920"/>
                  </a:lnTo>
                  <a:lnTo>
                    <a:pt x="1058" y="695420"/>
                  </a:lnTo>
                  <a:lnTo>
                    <a:pt x="8937" y="728605"/>
                  </a:lnTo>
                  <a:lnTo>
                    <a:pt x="9524" y="738894"/>
                  </a:lnTo>
                  <a:lnTo>
                    <a:pt x="0" y="73891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SMARTInkShape-1309">
              <a:extLst>
                <a:ext uri="{FF2B5EF4-FFF2-40B4-BE49-F238E27FC236}">
                  <a16:creationId xmlns:a16="http://schemas.microsoft.com/office/drawing/2014/main" id="{5EE194DF-E249-26D3-60FB-C0F2B17C19B1}"/>
                </a:ext>
              </a:extLst>
            </p:cNvPr>
            <p:cNvSpPr/>
            <p:nvPr>
              <p:custDataLst>
                <p:tags r:id="rId126"/>
              </p:custDataLst>
            </p:nvPr>
          </p:nvSpPr>
          <p:spPr>
            <a:xfrm>
              <a:off x="7916663" y="5400791"/>
              <a:ext cx="141488" cy="161776"/>
            </a:xfrm>
            <a:custGeom>
              <a:avLst/>
              <a:gdLst/>
              <a:ahLst/>
              <a:cxnLst/>
              <a:rect l="0" t="0" r="0" b="0"/>
              <a:pathLst>
                <a:path w="141488" h="161776">
                  <a:moveTo>
                    <a:pt x="36712" y="9409"/>
                  </a:moveTo>
                  <a:lnTo>
                    <a:pt x="36712" y="9409"/>
                  </a:lnTo>
                  <a:lnTo>
                    <a:pt x="27580" y="9409"/>
                  </a:lnTo>
                  <a:lnTo>
                    <a:pt x="40480" y="9409"/>
                  </a:lnTo>
                  <a:lnTo>
                    <a:pt x="46501" y="6587"/>
                  </a:lnTo>
                  <a:lnTo>
                    <a:pt x="49588" y="4353"/>
                  </a:lnTo>
                  <a:lnTo>
                    <a:pt x="64045" y="1208"/>
                  </a:lnTo>
                  <a:lnTo>
                    <a:pt x="87124" y="0"/>
                  </a:lnTo>
                  <a:lnTo>
                    <a:pt x="93689" y="2758"/>
                  </a:lnTo>
                  <a:lnTo>
                    <a:pt x="96922" y="4975"/>
                  </a:lnTo>
                  <a:lnTo>
                    <a:pt x="100514" y="10260"/>
                  </a:lnTo>
                  <a:lnTo>
                    <a:pt x="102110" y="17196"/>
                  </a:lnTo>
                  <a:lnTo>
                    <a:pt x="102819" y="27334"/>
                  </a:lnTo>
                  <a:lnTo>
                    <a:pt x="98163" y="44942"/>
                  </a:lnTo>
                  <a:lnTo>
                    <a:pt x="73706" y="83703"/>
                  </a:lnTo>
                  <a:lnTo>
                    <a:pt x="42917" y="116049"/>
                  </a:lnTo>
                  <a:lnTo>
                    <a:pt x="10570" y="140703"/>
                  </a:lnTo>
                  <a:lnTo>
                    <a:pt x="9218" y="144667"/>
                  </a:lnTo>
                  <a:lnTo>
                    <a:pt x="8858" y="147206"/>
                  </a:lnTo>
                  <a:lnTo>
                    <a:pt x="7560" y="148899"/>
                  </a:lnTo>
                  <a:lnTo>
                    <a:pt x="0" y="151838"/>
                  </a:lnTo>
                  <a:lnTo>
                    <a:pt x="4081" y="152152"/>
                  </a:lnTo>
                  <a:lnTo>
                    <a:pt x="49396" y="155101"/>
                  </a:lnTo>
                  <a:lnTo>
                    <a:pt x="93219" y="160926"/>
                  </a:lnTo>
                  <a:lnTo>
                    <a:pt x="129374" y="161775"/>
                  </a:lnTo>
                  <a:lnTo>
                    <a:pt x="141487" y="15228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SMARTInkShape-1310">
              <a:extLst>
                <a:ext uri="{FF2B5EF4-FFF2-40B4-BE49-F238E27FC236}">
                  <a16:creationId xmlns:a16="http://schemas.microsoft.com/office/drawing/2014/main" id="{9943BE2D-44A7-568C-CB73-9817CAB54D48}"/>
                </a:ext>
              </a:extLst>
            </p:cNvPr>
            <p:cNvSpPr/>
            <p:nvPr>
              <p:custDataLst>
                <p:tags r:id="rId127"/>
              </p:custDataLst>
            </p:nvPr>
          </p:nvSpPr>
          <p:spPr>
            <a:xfrm>
              <a:off x="7953375" y="5457835"/>
              <a:ext cx="114301" cy="9516"/>
            </a:xfrm>
            <a:custGeom>
              <a:avLst/>
              <a:gdLst/>
              <a:ahLst/>
              <a:cxnLst/>
              <a:rect l="0" t="0" r="0" b="0"/>
              <a:pathLst>
                <a:path w="114301" h="9516">
                  <a:moveTo>
                    <a:pt x="0" y="9515"/>
                  </a:moveTo>
                  <a:lnTo>
                    <a:pt x="0" y="9515"/>
                  </a:lnTo>
                  <a:lnTo>
                    <a:pt x="5056" y="9515"/>
                  </a:lnTo>
                  <a:lnTo>
                    <a:pt x="37585" y="578"/>
                  </a:lnTo>
                  <a:lnTo>
                    <a:pt x="78608" y="24"/>
                  </a:lnTo>
                  <a:lnTo>
                    <a:pt x="95376" y="0"/>
                  </a:lnTo>
                  <a:lnTo>
                    <a:pt x="114300" y="951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SMARTInkShape-1311">
              <a:extLst>
                <a:ext uri="{FF2B5EF4-FFF2-40B4-BE49-F238E27FC236}">
                  <a16:creationId xmlns:a16="http://schemas.microsoft.com/office/drawing/2014/main" id="{34ADB3DD-E58E-86B4-79E4-17E4E7F1B427}"/>
                </a:ext>
              </a:extLst>
            </p:cNvPr>
            <p:cNvSpPr/>
            <p:nvPr>
              <p:custDataLst>
                <p:tags r:id="rId128"/>
              </p:custDataLst>
            </p:nvPr>
          </p:nvSpPr>
          <p:spPr>
            <a:xfrm>
              <a:off x="8134350" y="5534025"/>
              <a:ext cx="9526" cy="104776"/>
            </a:xfrm>
            <a:custGeom>
              <a:avLst/>
              <a:gdLst/>
              <a:ahLst/>
              <a:cxnLst/>
              <a:rect l="0" t="0" r="0" b="0"/>
              <a:pathLst>
                <a:path w="9526" h="104776">
                  <a:moveTo>
                    <a:pt x="9525" y="0"/>
                  </a:moveTo>
                  <a:lnTo>
                    <a:pt x="9525" y="0"/>
                  </a:lnTo>
                  <a:lnTo>
                    <a:pt x="8467" y="30397"/>
                  </a:lnTo>
                  <a:lnTo>
                    <a:pt x="588" y="76121"/>
                  </a:lnTo>
                  <a:lnTo>
                    <a:pt x="0" y="1047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0" name="SMARTInkShape-1312">
            <a:extLst>
              <a:ext uri="{FF2B5EF4-FFF2-40B4-BE49-F238E27FC236}">
                <a16:creationId xmlns:a16="http://schemas.microsoft.com/office/drawing/2014/main" id="{812D9354-025D-DCB4-27E4-F599C0DA8164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8505825" y="4991136"/>
            <a:ext cx="38101" cy="295240"/>
          </a:xfrm>
          <a:custGeom>
            <a:avLst/>
            <a:gdLst/>
            <a:ahLst/>
            <a:cxnLst/>
            <a:rect l="0" t="0" r="0" b="0"/>
            <a:pathLst>
              <a:path w="38101" h="295240">
                <a:moveTo>
                  <a:pt x="38100" y="28539"/>
                </a:moveTo>
                <a:lnTo>
                  <a:pt x="38100" y="28539"/>
                </a:lnTo>
                <a:lnTo>
                  <a:pt x="38100" y="1326"/>
                </a:lnTo>
                <a:lnTo>
                  <a:pt x="37042" y="871"/>
                </a:lnTo>
                <a:lnTo>
                  <a:pt x="28968" y="0"/>
                </a:lnTo>
                <a:lnTo>
                  <a:pt x="28609" y="44797"/>
                </a:lnTo>
                <a:lnTo>
                  <a:pt x="23529" y="80393"/>
                </a:lnTo>
                <a:lnTo>
                  <a:pt x="20377" y="117752"/>
                </a:lnTo>
                <a:lnTo>
                  <a:pt x="19224" y="163080"/>
                </a:lnTo>
                <a:lnTo>
                  <a:pt x="19073" y="209671"/>
                </a:lnTo>
                <a:lnTo>
                  <a:pt x="19050" y="255321"/>
                </a:lnTo>
                <a:lnTo>
                  <a:pt x="17992" y="255928"/>
                </a:lnTo>
                <a:lnTo>
                  <a:pt x="10850" y="256980"/>
                </a:lnTo>
                <a:lnTo>
                  <a:pt x="10113" y="259890"/>
                </a:lnTo>
                <a:lnTo>
                  <a:pt x="9559" y="279525"/>
                </a:lnTo>
                <a:lnTo>
                  <a:pt x="0" y="295239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7" name="SMARTInkShape-Group252">
            <a:extLst>
              <a:ext uri="{FF2B5EF4-FFF2-40B4-BE49-F238E27FC236}">
                <a16:creationId xmlns:a16="http://schemas.microsoft.com/office/drawing/2014/main" id="{E58F383C-B2FB-5031-DAD6-4F95DBBECFF5}"/>
              </a:ext>
            </a:extLst>
          </p:cNvPr>
          <p:cNvGrpSpPr/>
          <p:nvPr/>
        </p:nvGrpSpPr>
        <p:grpSpPr>
          <a:xfrm>
            <a:off x="8077200" y="4838700"/>
            <a:ext cx="704851" cy="838020"/>
            <a:chOff x="8077200" y="4838700"/>
            <a:chExt cx="704851" cy="838020"/>
          </a:xfrm>
        </p:grpSpPr>
        <p:sp>
          <p:nvSpPr>
            <p:cNvPr id="161" name="SMARTInkShape-1313">
              <a:extLst>
                <a:ext uri="{FF2B5EF4-FFF2-40B4-BE49-F238E27FC236}">
                  <a16:creationId xmlns:a16="http://schemas.microsoft.com/office/drawing/2014/main" id="{01947B00-9E4F-A090-DB06-99D528FDB46F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8496364" y="5419878"/>
              <a:ext cx="133287" cy="151599"/>
            </a:xfrm>
            <a:custGeom>
              <a:avLst/>
              <a:gdLst/>
              <a:ahLst/>
              <a:cxnLst/>
              <a:rect l="0" t="0" r="0" b="0"/>
              <a:pathLst>
                <a:path w="133287" h="151599">
                  <a:moveTo>
                    <a:pt x="18986" y="28422"/>
                  </a:moveTo>
                  <a:lnTo>
                    <a:pt x="18986" y="28422"/>
                  </a:lnTo>
                  <a:lnTo>
                    <a:pt x="10786" y="28422"/>
                  </a:lnTo>
                  <a:lnTo>
                    <a:pt x="14910" y="28422"/>
                  </a:lnTo>
                  <a:lnTo>
                    <a:pt x="19997" y="25600"/>
                  </a:lnTo>
                  <a:lnTo>
                    <a:pt x="25785" y="21877"/>
                  </a:lnTo>
                  <a:lnTo>
                    <a:pt x="69111" y="3786"/>
                  </a:lnTo>
                  <a:lnTo>
                    <a:pt x="85127" y="192"/>
                  </a:lnTo>
                  <a:lnTo>
                    <a:pt x="90010" y="0"/>
                  </a:lnTo>
                  <a:lnTo>
                    <a:pt x="91736" y="1008"/>
                  </a:lnTo>
                  <a:lnTo>
                    <a:pt x="92885" y="2738"/>
                  </a:lnTo>
                  <a:lnTo>
                    <a:pt x="94731" y="8062"/>
                  </a:lnTo>
                  <a:lnTo>
                    <a:pt x="95146" y="22515"/>
                  </a:lnTo>
                  <a:lnTo>
                    <a:pt x="92346" y="28618"/>
                  </a:lnTo>
                  <a:lnTo>
                    <a:pt x="87573" y="36976"/>
                  </a:lnTo>
                  <a:lnTo>
                    <a:pt x="81926" y="51273"/>
                  </a:lnTo>
                  <a:lnTo>
                    <a:pt x="70243" y="65389"/>
                  </a:lnTo>
                  <a:lnTo>
                    <a:pt x="28830" y="104523"/>
                  </a:lnTo>
                  <a:lnTo>
                    <a:pt x="2394" y="130752"/>
                  </a:lnTo>
                  <a:lnTo>
                    <a:pt x="1028" y="134933"/>
                  </a:lnTo>
                  <a:lnTo>
                    <a:pt x="0" y="147323"/>
                  </a:lnTo>
                  <a:lnTo>
                    <a:pt x="2095" y="148965"/>
                  </a:lnTo>
                  <a:lnTo>
                    <a:pt x="17844" y="151598"/>
                  </a:lnTo>
                  <a:lnTo>
                    <a:pt x="49919" y="151103"/>
                  </a:lnTo>
                  <a:lnTo>
                    <a:pt x="95496" y="144035"/>
                  </a:lnTo>
                  <a:lnTo>
                    <a:pt x="133286" y="14272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SMARTInkShape-1314">
              <a:extLst>
                <a:ext uri="{FF2B5EF4-FFF2-40B4-BE49-F238E27FC236}">
                  <a16:creationId xmlns:a16="http://schemas.microsoft.com/office/drawing/2014/main" id="{B80852BC-644B-7498-F3C8-80E6913E9E05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>
            <a:xfrm>
              <a:off x="8534400" y="5495925"/>
              <a:ext cx="95251" cy="9526"/>
            </a:xfrm>
            <a:custGeom>
              <a:avLst/>
              <a:gdLst/>
              <a:ahLst/>
              <a:cxnLst/>
              <a:rect l="0" t="0" r="0" b="0"/>
              <a:pathLst>
                <a:path w="95251" h="9526">
                  <a:moveTo>
                    <a:pt x="0" y="9525"/>
                  </a:moveTo>
                  <a:lnTo>
                    <a:pt x="0" y="9525"/>
                  </a:lnTo>
                  <a:lnTo>
                    <a:pt x="15209" y="2980"/>
                  </a:lnTo>
                  <a:lnTo>
                    <a:pt x="57297" y="175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SMARTInkShape-1315">
              <a:extLst>
                <a:ext uri="{FF2B5EF4-FFF2-40B4-BE49-F238E27FC236}">
                  <a16:creationId xmlns:a16="http://schemas.microsoft.com/office/drawing/2014/main" id="{64154E24-C9A8-54C4-9F6A-8E5F89194718}"/>
                </a:ext>
              </a:extLst>
            </p:cNvPr>
            <p:cNvSpPr/>
            <p:nvPr>
              <p:custDataLst>
                <p:tags r:id="rId121"/>
              </p:custDataLst>
            </p:nvPr>
          </p:nvSpPr>
          <p:spPr>
            <a:xfrm>
              <a:off x="8677992" y="5562716"/>
              <a:ext cx="104059" cy="114004"/>
            </a:xfrm>
            <a:custGeom>
              <a:avLst/>
              <a:gdLst/>
              <a:ahLst/>
              <a:cxnLst/>
              <a:rect l="0" t="0" r="0" b="0"/>
              <a:pathLst>
                <a:path w="104059" h="114004">
                  <a:moveTo>
                    <a:pt x="27858" y="9409"/>
                  </a:moveTo>
                  <a:lnTo>
                    <a:pt x="27858" y="9409"/>
                  </a:lnTo>
                  <a:lnTo>
                    <a:pt x="32915" y="4353"/>
                  </a:lnTo>
                  <a:lnTo>
                    <a:pt x="41042" y="1870"/>
                  </a:lnTo>
                  <a:lnTo>
                    <a:pt x="63733" y="0"/>
                  </a:lnTo>
                  <a:lnTo>
                    <a:pt x="70355" y="4975"/>
                  </a:lnTo>
                  <a:lnTo>
                    <a:pt x="73204" y="13083"/>
                  </a:lnTo>
                  <a:lnTo>
                    <a:pt x="73964" y="18208"/>
                  </a:lnTo>
                  <a:lnTo>
                    <a:pt x="69976" y="40590"/>
                  </a:lnTo>
                  <a:lnTo>
                    <a:pt x="57035" y="62275"/>
                  </a:lnTo>
                  <a:lnTo>
                    <a:pt x="33700" y="87507"/>
                  </a:lnTo>
                  <a:lnTo>
                    <a:pt x="0" y="113575"/>
                  </a:lnTo>
                  <a:lnTo>
                    <a:pt x="14665" y="114003"/>
                  </a:lnTo>
                  <a:lnTo>
                    <a:pt x="24816" y="111281"/>
                  </a:lnTo>
                  <a:lnTo>
                    <a:pt x="33914" y="107603"/>
                  </a:lnTo>
                  <a:lnTo>
                    <a:pt x="75653" y="104831"/>
                  </a:lnTo>
                  <a:lnTo>
                    <a:pt x="104058" y="10465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SMARTInkShape-1316">
              <a:extLst>
                <a:ext uri="{FF2B5EF4-FFF2-40B4-BE49-F238E27FC236}">
                  <a16:creationId xmlns:a16="http://schemas.microsoft.com/office/drawing/2014/main" id="{88BF40DD-932A-C8F1-E412-606AF7F31010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>
            <a:xfrm>
              <a:off x="8077200" y="4838700"/>
              <a:ext cx="266701" cy="123826"/>
            </a:xfrm>
            <a:custGeom>
              <a:avLst/>
              <a:gdLst/>
              <a:ahLst/>
              <a:cxnLst/>
              <a:rect l="0" t="0" r="0" b="0"/>
              <a:pathLst>
                <a:path w="266701" h="123826">
                  <a:moveTo>
                    <a:pt x="0" y="123825"/>
                  </a:moveTo>
                  <a:lnTo>
                    <a:pt x="0" y="123825"/>
                  </a:lnTo>
                  <a:lnTo>
                    <a:pt x="5056" y="123825"/>
                  </a:lnTo>
                  <a:lnTo>
                    <a:pt x="48303" y="92390"/>
                  </a:lnTo>
                  <a:lnTo>
                    <a:pt x="92334" y="68428"/>
                  </a:lnTo>
                  <a:lnTo>
                    <a:pt x="128017" y="50379"/>
                  </a:lnTo>
                  <a:lnTo>
                    <a:pt x="165402" y="31625"/>
                  </a:lnTo>
                  <a:lnTo>
                    <a:pt x="210740" y="10345"/>
                  </a:lnTo>
                  <a:lnTo>
                    <a:pt x="242828" y="2043"/>
                  </a:lnTo>
                  <a:lnTo>
                    <a:pt x="2667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SMARTInkShape-1317">
              <a:extLst>
                <a:ext uri="{FF2B5EF4-FFF2-40B4-BE49-F238E27FC236}">
                  <a16:creationId xmlns:a16="http://schemas.microsoft.com/office/drawing/2014/main" id="{5E195560-6386-3711-67CE-03DF95745A60}"/>
                </a:ext>
              </a:extLst>
            </p:cNvPr>
            <p:cNvSpPr/>
            <p:nvPr>
              <p:custDataLst>
                <p:tags r:id="rId123"/>
              </p:custDataLst>
            </p:nvPr>
          </p:nvSpPr>
          <p:spPr>
            <a:xfrm>
              <a:off x="8153400" y="4972050"/>
              <a:ext cx="257176" cy="95251"/>
            </a:xfrm>
            <a:custGeom>
              <a:avLst/>
              <a:gdLst/>
              <a:ahLst/>
              <a:cxnLst/>
              <a:rect l="0" t="0" r="0" b="0"/>
              <a:pathLst>
                <a:path w="257176" h="95251">
                  <a:moveTo>
                    <a:pt x="0" y="95250"/>
                  </a:moveTo>
                  <a:lnTo>
                    <a:pt x="0" y="95250"/>
                  </a:lnTo>
                  <a:lnTo>
                    <a:pt x="5056" y="95250"/>
                  </a:lnTo>
                  <a:lnTo>
                    <a:pt x="18314" y="90194"/>
                  </a:lnTo>
                  <a:lnTo>
                    <a:pt x="64876" y="59560"/>
                  </a:lnTo>
                  <a:lnTo>
                    <a:pt x="99364" y="37283"/>
                  </a:lnTo>
                  <a:lnTo>
                    <a:pt x="135157" y="26099"/>
                  </a:lnTo>
                  <a:lnTo>
                    <a:pt x="174220" y="16082"/>
                  </a:lnTo>
                  <a:lnTo>
                    <a:pt x="216683" y="4274"/>
                  </a:lnTo>
                  <a:lnTo>
                    <a:pt x="2571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SMARTInkShape-1318">
              <a:extLst>
                <a:ext uri="{FF2B5EF4-FFF2-40B4-BE49-F238E27FC236}">
                  <a16:creationId xmlns:a16="http://schemas.microsoft.com/office/drawing/2014/main" id="{BE14A649-3039-BEF5-8135-C96D2F75F408}"/>
                </a:ext>
              </a:extLst>
            </p:cNvPr>
            <p:cNvSpPr/>
            <p:nvPr>
              <p:custDataLst>
                <p:tags r:id="rId124"/>
              </p:custDataLst>
            </p:nvPr>
          </p:nvSpPr>
          <p:spPr>
            <a:xfrm>
              <a:off x="8267700" y="5086350"/>
              <a:ext cx="209551" cy="66676"/>
            </a:xfrm>
            <a:custGeom>
              <a:avLst/>
              <a:gdLst/>
              <a:ahLst/>
              <a:cxnLst/>
              <a:rect l="0" t="0" r="0" b="0"/>
              <a:pathLst>
                <a:path w="209551" h="66676">
                  <a:moveTo>
                    <a:pt x="0" y="66675"/>
                  </a:moveTo>
                  <a:lnTo>
                    <a:pt x="0" y="66675"/>
                  </a:lnTo>
                  <a:lnTo>
                    <a:pt x="5056" y="66675"/>
                  </a:lnTo>
                  <a:lnTo>
                    <a:pt x="47244" y="50428"/>
                  </a:lnTo>
                  <a:lnTo>
                    <a:pt x="79077" y="34877"/>
                  </a:lnTo>
                  <a:lnTo>
                    <a:pt x="120345" y="24072"/>
                  </a:lnTo>
                  <a:lnTo>
                    <a:pt x="166925" y="14435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8" name="SMARTInkShape-1319">
            <a:extLst>
              <a:ext uri="{FF2B5EF4-FFF2-40B4-BE49-F238E27FC236}">
                <a16:creationId xmlns:a16="http://schemas.microsoft.com/office/drawing/2014/main" id="{601299B3-FC9F-13D5-857B-7112A6F19D46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029575" y="4714875"/>
            <a:ext cx="171451" cy="104776"/>
          </a:xfrm>
          <a:custGeom>
            <a:avLst/>
            <a:gdLst/>
            <a:ahLst/>
            <a:cxnLst/>
            <a:rect l="0" t="0" r="0" b="0"/>
            <a:pathLst>
              <a:path w="171451" h="104776">
                <a:moveTo>
                  <a:pt x="0" y="104775"/>
                </a:moveTo>
                <a:lnTo>
                  <a:pt x="0" y="104775"/>
                </a:lnTo>
                <a:lnTo>
                  <a:pt x="24909" y="81982"/>
                </a:lnTo>
                <a:lnTo>
                  <a:pt x="69111" y="54008"/>
                </a:lnTo>
                <a:lnTo>
                  <a:pt x="108944" y="25485"/>
                </a:lnTo>
                <a:lnTo>
                  <a:pt x="153629" y="4519"/>
                </a:lnTo>
                <a:lnTo>
                  <a:pt x="171450" y="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4" name="SMARTInkShape-Group254">
            <a:extLst>
              <a:ext uri="{FF2B5EF4-FFF2-40B4-BE49-F238E27FC236}">
                <a16:creationId xmlns:a16="http://schemas.microsoft.com/office/drawing/2014/main" id="{EF865376-AA7E-CC34-3290-FD35DC6D696D}"/>
              </a:ext>
            </a:extLst>
          </p:cNvPr>
          <p:cNvGrpSpPr/>
          <p:nvPr/>
        </p:nvGrpSpPr>
        <p:grpSpPr>
          <a:xfrm>
            <a:off x="3790967" y="3790950"/>
            <a:ext cx="304781" cy="381001"/>
            <a:chOff x="3790967" y="3790950"/>
            <a:chExt cx="304781" cy="381001"/>
          </a:xfrm>
        </p:grpSpPr>
        <p:sp>
          <p:nvSpPr>
            <p:cNvPr id="169" name="SMARTInkShape-1320">
              <a:extLst>
                <a:ext uri="{FF2B5EF4-FFF2-40B4-BE49-F238E27FC236}">
                  <a16:creationId xmlns:a16="http://schemas.microsoft.com/office/drawing/2014/main" id="{299769F9-11CD-C2E0-5889-FFDADE56DCD5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>
            <a:xfrm>
              <a:off x="3790967" y="3800592"/>
              <a:ext cx="47609" cy="371359"/>
            </a:xfrm>
            <a:custGeom>
              <a:avLst/>
              <a:gdLst/>
              <a:ahLst/>
              <a:cxnLst/>
              <a:rect l="0" t="0" r="0" b="0"/>
              <a:pathLst>
                <a:path w="47609" h="371359">
                  <a:moveTo>
                    <a:pt x="47608" y="28458"/>
                  </a:moveTo>
                  <a:lnTo>
                    <a:pt x="47608" y="28458"/>
                  </a:lnTo>
                  <a:lnTo>
                    <a:pt x="47608" y="0"/>
                  </a:lnTo>
                  <a:lnTo>
                    <a:pt x="47608" y="4974"/>
                  </a:lnTo>
                  <a:lnTo>
                    <a:pt x="46550" y="6452"/>
                  </a:lnTo>
                  <a:lnTo>
                    <a:pt x="42551" y="8094"/>
                  </a:lnTo>
                  <a:lnTo>
                    <a:pt x="41062" y="10649"/>
                  </a:lnTo>
                  <a:lnTo>
                    <a:pt x="37907" y="23299"/>
                  </a:lnTo>
                  <a:lnTo>
                    <a:pt x="22972" y="52822"/>
                  </a:lnTo>
                  <a:lnTo>
                    <a:pt x="14495" y="95833"/>
                  </a:lnTo>
                  <a:lnTo>
                    <a:pt x="7342" y="142850"/>
                  </a:lnTo>
                  <a:lnTo>
                    <a:pt x="952" y="190395"/>
                  </a:lnTo>
                  <a:lnTo>
                    <a:pt x="111" y="232953"/>
                  </a:lnTo>
                  <a:lnTo>
                    <a:pt x="0" y="273874"/>
                  </a:lnTo>
                  <a:lnTo>
                    <a:pt x="1048" y="287815"/>
                  </a:lnTo>
                  <a:lnTo>
                    <a:pt x="5473" y="306506"/>
                  </a:lnTo>
                  <a:lnTo>
                    <a:pt x="3138" y="320275"/>
                  </a:lnTo>
                  <a:lnTo>
                    <a:pt x="16909" y="366352"/>
                  </a:lnTo>
                  <a:lnTo>
                    <a:pt x="19033" y="3713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SMARTInkShape-1321">
              <a:extLst>
                <a:ext uri="{FF2B5EF4-FFF2-40B4-BE49-F238E27FC236}">
                  <a16:creationId xmlns:a16="http://schemas.microsoft.com/office/drawing/2014/main" id="{7003517D-B9E9-661B-EBC7-E8E15E31076C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>
            <a:xfrm>
              <a:off x="3810000" y="3790950"/>
              <a:ext cx="285748" cy="371476"/>
            </a:xfrm>
            <a:custGeom>
              <a:avLst/>
              <a:gdLst/>
              <a:ahLst/>
              <a:cxnLst/>
              <a:rect l="0" t="0" r="0" b="0"/>
              <a:pathLst>
                <a:path w="285748" h="371476">
                  <a:moveTo>
                    <a:pt x="0" y="47625"/>
                  </a:moveTo>
                  <a:lnTo>
                    <a:pt x="0" y="47625"/>
                  </a:lnTo>
                  <a:lnTo>
                    <a:pt x="0" y="34368"/>
                  </a:lnTo>
                  <a:lnTo>
                    <a:pt x="2822" y="28327"/>
                  </a:lnTo>
                  <a:lnTo>
                    <a:pt x="5057" y="25235"/>
                  </a:lnTo>
                  <a:lnTo>
                    <a:pt x="10361" y="21799"/>
                  </a:lnTo>
                  <a:lnTo>
                    <a:pt x="22120" y="19865"/>
                  </a:lnTo>
                  <a:lnTo>
                    <a:pt x="63064" y="16299"/>
                  </a:lnTo>
                  <a:lnTo>
                    <a:pt x="99825" y="11532"/>
                  </a:lnTo>
                  <a:lnTo>
                    <a:pt x="141408" y="7298"/>
                  </a:lnTo>
                  <a:lnTo>
                    <a:pt x="180541" y="2162"/>
                  </a:lnTo>
                  <a:lnTo>
                    <a:pt x="227093" y="285"/>
                  </a:lnTo>
                  <a:lnTo>
                    <a:pt x="238122" y="0"/>
                  </a:lnTo>
                  <a:lnTo>
                    <a:pt x="243180" y="5057"/>
                  </a:lnTo>
                  <a:lnTo>
                    <a:pt x="245664" y="13183"/>
                  </a:lnTo>
                  <a:lnTo>
                    <a:pt x="249884" y="29659"/>
                  </a:lnTo>
                  <a:lnTo>
                    <a:pt x="253934" y="44932"/>
                  </a:lnTo>
                  <a:lnTo>
                    <a:pt x="256535" y="89387"/>
                  </a:lnTo>
                  <a:lnTo>
                    <a:pt x="262105" y="134662"/>
                  </a:lnTo>
                  <a:lnTo>
                    <a:pt x="272339" y="178294"/>
                  </a:lnTo>
                  <a:lnTo>
                    <a:pt x="275457" y="216860"/>
                  </a:lnTo>
                  <a:lnTo>
                    <a:pt x="277182" y="261587"/>
                  </a:lnTo>
                  <a:lnTo>
                    <a:pt x="284859" y="307108"/>
                  </a:lnTo>
                  <a:lnTo>
                    <a:pt x="285747" y="333275"/>
                  </a:lnTo>
                  <a:lnTo>
                    <a:pt x="280693" y="333345"/>
                  </a:lnTo>
                  <a:lnTo>
                    <a:pt x="242907" y="325832"/>
                  </a:lnTo>
                  <a:lnTo>
                    <a:pt x="205323" y="327259"/>
                  </a:lnTo>
                  <a:lnTo>
                    <a:pt x="163495" y="334385"/>
                  </a:lnTo>
                  <a:lnTo>
                    <a:pt x="121468" y="343200"/>
                  </a:lnTo>
                  <a:lnTo>
                    <a:pt x="75029" y="350602"/>
                  </a:lnTo>
                  <a:lnTo>
                    <a:pt x="52334" y="356941"/>
                  </a:lnTo>
                  <a:lnTo>
                    <a:pt x="31148" y="369711"/>
                  </a:lnTo>
                  <a:lnTo>
                    <a:pt x="31349" y="370299"/>
                  </a:lnTo>
                  <a:lnTo>
                    <a:pt x="38100" y="371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SMARTInkShape-1322">
              <a:extLst>
                <a:ext uri="{FF2B5EF4-FFF2-40B4-BE49-F238E27FC236}">
                  <a16:creationId xmlns:a16="http://schemas.microsoft.com/office/drawing/2014/main" id="{6AD16840-294A-E388-CA47-869A42DB9CF5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3899762" y="3859551"/>
              <a:ext cx="100739" cy="92932"/>
            </a:xfrm>
            <a:custGeom>
              <a:avLst/>
              <a:gdLst/>
              <a:ahLst/>
              <a:cxnLst/>
              <a:rect l="0" t="0" r="0" b="0"/>
              <a:pathLst>
                <a:path w="100739" h="92932">
                  <a:moveTo>
                    <a:pt x="5488" y="83799"/>
                  </a:moveTo>
                  <a:lnTo>
                    <a:pt x="5488" y="83799"/>
                  </a:lnTo>
                  <a:lnTo>
                    <a:pt x="5488" y="92000"/>
                  </a:lnTo>
                  <a:lnTo>
                    <a:pt x="4430" y="92441"/>
                  </a:lnTo>
                  <a:lnTo>
                    <a:pt x="431" y="92931"/>
                  </a:lnTo>
                  <a:lnTo>
                    <a:pt x="0" y="92004"/>
                  </a:lnTo>
                  <a:lnTo>
                    <a:pt x="4090" y="82911"/>
                  </a:lnTo>
                  <a:lnTo>
                    <a:pt x="4556" y="80032"/>
                  </a:lnTo>
                  <a:lnTo>
                    <a:pt x="10718" y="74011"/>
                  </a:lnTo>
                  <a:lnTo>
                    <a:pt x="31921" y="56465"/>
                  </a:lnTo>
                  <a:lnTo>
                    <a:pt x="60210" y="21440"/>
                  </a:lnTo>
                  <a:lnTo>
                    <a:pt x="97129" y="0"/>
                  </a:lnTo>
                  <a:lnTo>
                    <a:pt x="98332" y="416"/>
                  </a:lnTo>
                  <a:lnTo>
                    <a:pt x="100738" y="75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SMARTInkShape-1323">
              <a:extLst>
                <a:ext uri="{FF2B5EF4-FFF2-40B4-BE49-F238E27FC236}">
                  <a16:creationId xmlns:a16="http://schemas.microsoft.com/office/drawing/2014/main" id="{058C62F2-D3A3-3742-6415-65BD96E6934E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>
            <a:xfrm>
              <a:off x="3897049" y="3990975"/>
              <a:ext cx="103452" cy="55827"/>
            </a:xfrm>
            <a:custGeom>
              <a:avLst/>
              <a:gdLst/>
              <a:ahLst/>
              <a:cxnLst/>
              <a:rect l="0" t="0" r="0" b="0"/>
              <a:pathLst>
                <a:path w="103452" h="55827">
                  <a:moveTo>
                    <a:pt x="8201" y="47625"/>
                  </a:moveTo>
                  <a:lnTo>
                    <a:pt x="8201" y="47625"/>
                  </a:lnTo>
                  <a:lnTo>
                    <a:pt x="0" y="55826"/>
                  </a:lnTo>
                  <a:lnTo>
                    <a:pt x="4125" y="51701"/>
                  </a:lnTo>
                  <a:lnTo>
                    <a:pt x="6389" y="46615"/>
                  </a:lnTo>
                  <a:lnTo>
                    <a:pt x="6993" y="43776"/>
                  </a:lnTo>
                  <a:lnTo>
                    <a:pt x="13309" y="37800"/>
                  </a:lnTo>
                  <a:lnTo>
                    <a:pt x="56095" y="7657"/>
                  </a:lnTo>
                  <a:lnTo>
                    <a:pt x="66882" y="3403"/>
                  </a:lnTo>
                  <a:lnTo>
                    <a:pt x="10345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SMARTInkShape-1324">
              <a:extLst>
                <a:ext uri="{FF2B5EF4-FFF2-40B4-BE49-F238E27FC236}">
                  <a16:creationId xmlns:a16="http://schemas.microsoft.com/office/drawing/2014/main" id="{EE5E4E25-5654-1234-7298-55F5021365AA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>
            <a:xfrm>
              <a:off x="3975962" y="4000500"/>
              <a:ext cx="43589" cy="47626"/>
            </a:xfrm>
            <a:custGeom>
              <a:avLst/>
              <a:gdLst/>
              <a:ahLst/>
              <a:cxnLst/>
              <a:rect l="0" t="0" r="0" b="0"/>
              <a:pathLst>
                <a:path w="43589" h="47626">
                  <a:moveTo>
                    <a:pt x="5488" y="47625"/>
                  </a:moveTo>
                  <a:lnTo>
                    <a:pt x="5488" y="47625"/>
                  </a:lnTo>
                  <a:lnTo>
                    <a:pt x="431" y="47625"/>
                  </a:lnTo>
                  <a:lnTo>
                    <a:pt x="0" y="46567"/>
                  </a:lnTo>
                  <a:lnTo>
                    <a:pt x="18469" y="11977"/>
                  </a:lnTo>
                  <a:lnTo>
                    <a:pt x="22609" y="7985"/>
                  </a:lnTo>
                  <a:lnTo>
                    <a:pt x="4358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7" name="SMARTInkShape-Group255">
            <a:extLst>
              <a:ext uri="{FF2B5EF4-FFF2-40B4-BE49-F238E27FC236}">
                <a16:creationId xmlns:a16="http://schemas.microsoft.com/office/drawing/2014/main" id="{9A03F3D4-FE8A-D77D-F8E8-E14FBA91A64E}"/>
              </a:ext>
            </a:extLst>
          </p:cNvPr>
          <p:cNvGrpSpPr/>
          <p:nvPr/>
        </p:nvGrpSpPr>
        <p:grpSpPr>
          <a:xfrm>
            <a:off x="4467342" y="3868470"/>
            <a:ext cx="180859" cy="93931"/>
            <a:chOff x="4467342" y="3868470"/>
            <a:chExt cx="180859" cy="93931"/>
          </a:xfrm>
        </p:grpSpPr>
        <p:sp>
          <p:nvSpPr>
            <p:cNvPr id="175" name="SMARTInkShape-1325">
              <a:extLst>
                <a:ext uri="{FF2B5EF4-FFF2-40B4-BE49-F238E27FC236}">
                  <a16:creationId xmlns:a16="http://schemas.microsoft.com/office/drawing/2014/main" id="{4E2DD3A5-FE0B-F8C6-BC99-78A8F1EE8969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>
            <a:xfrm>
              <a:off x="4467342" y="3868470"/>
              <a:ext cx="123709" cy="8206"/>
            </a:xfrm>
            <a:custGeom>
              <a:avLst/>
              <a:gdLst/>
              <a:ahLst/>
              <a:cxnLst/>
              <a:rect l="0" t="0" r="0" b="0"/>
              <a:pathLst>
                <a:path w="123709" h="8206">
                  <a:moveTo>
                    <a:pt x="9408" y="8205"/>
                  </a:moveTo>
                  <a:lnTo>
                    <a:pt x="9408" y="8205"/>
                  </a:lnTo>
                  <a:lnTo>
                    <a:pt x="0" y="8205"/>
                  </a:lnTo>
                  <a:lnTo>
                    <a:pt x="4974" y="3148"/>
                  </a:lnTo>
                  <a:lnTo>
                    <a:pt x="13082" y="666"/>
                  </a:lnTo>
                  <a:lnTo>
                    <a:pt x="50305" y="0"/>
                  </a:lnTo>
                  <a:lnTo>
                    <a:pt x="90668" y="6271"/>
                  </a:lnTo>
                  <a:lnTo>
                    <a:pt x="123708" y="82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SMARTInkShape-1326">
              <a:extLst>
                <a:ext uri="{FF2B5EF4-FFF2-40B4-BE49-F238E27FC236}">
                  <a16:creationId xmlns:a16="http://schemas.microsoft.com/office/drawing/2014/main" id="{353FC72B-5EAF-F298-055E-75829DF3A3D6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4478074" y="3943776"/>
              <a:ext cx="170127" cy="18625"/>
            </a:xfrm>
            <a:custGeom>
              <a:avLst/>
              <a:gdLst/>
              <a:ahLst/>
              <a:cxnLst/>
              <a:rect l="0" t="0" r="0" b="0"/>
              <a:pathLst>
                <a:path w="170127" h="18625">
                  <a:moveTo>
                    <a:pt x="8201" y="18624"/>
                  </a:moveTo>
                  <a:lnTo>
                    <a:pt x="8201" y="18624"/>
                  </a:lnTo>
                  <a:lnTo>
                    <a:pt x="3144" y="18624"/>
                  </a:lnTo>
                  <a:lnTo>
                    <a:pt x="1655" y="17566"/>
                  </a:lnTo>
                  <a:lnTo>
                    <a:pt x="662" y="15802"/>
                  </a:lnTo>
                  <a:lnTo>
                    <a:pt x="0" y="13567"/>
                  </a:lnTo>
                  <a:lnTo>
                    <a:pt x="1675" y="12078"/>
                  </a:lnTo>
                  <a:lnTo>
                    <a:pt x="39910" y="2815"/>
                  </a:lnTo>
                  <a:lnTo>
                    <a:pt x="82762" y="0"/>
                  </a:lnTo>
                  <a:lnTo>
                    <a:pt x="121080" y="717"/>
                  </a:lnTo>
                  <a:lnTo>
                    <a:pt x="170126" y="90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3" name="SMARTInkShape-Group256">
            <a:extLst>
              <a:ext uri="{FF2B5EF4-FFF2-40B4-BE49-F238E27FC236}">
                <a16:creationId xmlns:a16="http://schemas.microsoft.com/office/drawing/2014/main" id="{D31A8BBE-9DBC-B4E9-611A-9977F74EA0A3}"/>
              </a:ext>
            </a:extLst>
          </p:cNvPr>
          <p:cNvGrpSpPr/>
          <p:nvPr/>
        </p:nvGrpSpPr>
        <p:grpSpPr>
          <a:xfrm>
            <a:off x="4981575" y="3629063"/>
            <a:ext cx="371440" cy="447638"/>
            <a:chOff x="4981575" y="3629063"/>
            <a:chExt cx="371440" cy="447638"/>
          </a:xfrm>
        </p:grpSpPr>
        <p:sp>
          <p:nvSpPr>
            <p:cNvPr id="178" name="SMARTInkShape-1327">
              <a:extLst>
                <a:ext uri="{FF2B5EF4-FFF2-40B4-BE49-F238E27FC236}">
                  <a16:creationId xmlns:a16="http://schemas.microsoft.com/office/drawing/2014/main" id="{CA1C6286-7B95-7362-281A-8F09530F082C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4981575" y="3728336"/>
              <a:ext cx="47223" cy="338840"/>
            </a:xfrm>
            <a:custGeom>
              <a:avLst/>
              <a:gdLst/>
              <a:ahLst/>
              <a:cxnLst/>
              <a:rect l="0" t="0" r="0" b="0"/>
              <a:pathLst>
                <a:path w="47223" h="338840">
                  <a:moveTo>
                    <a:pt x="0" y="34039"/>
                  </a:moveTo>
                  <a:lnTo>
                    <a:pt x="0" y="34039"/>
                  </a:lnTo>
                  <a:lnTo>
                    <a:pt x="5056" y="28982"/>
                  </a:lnTo>
                  <a:lnTo>
                    <a:pt x="7539" y="23678"/>
                  </a:lnTo>
                  <a:lnTo>
                    <a:pt x="9133" y="16706"/>
                  </a:lnTo>
                  <a:lnTo>
                    <a:pt x="10321" y="16133"/>
                  </a:lnTo>
                  <a:lnTo>
                    <a:pt x="14465" y="15497"/>
                  </a:lnTo>
                  <a:lnTo>
                    <a:pt x="15994" y="14270"/>
                  </a:lnTo>
                  <a:lnTo>
                    <a:pt x="18931" y="5869"/>
                  </a:lnTo>
                  <a:lnTo>
                    <a:pt x="24071" y="5584"/>
                  </a:lnTo>
                  <a:lnTo>
                    <a:pt x="25572" y="4485"/>
                  </a:lnTo>
                  <a:lnTo>
                    <a:pt x="27241" y="443"/>
                  </a:lnTo>
                  <a:lnTo>
                    <a:pt x="27686" y="0"/>
                  </a:lnTo>
                  <a:lnTo>
                    <a:pt x="27982" y="763"/>
                  </a:lnTo>
                  <a:lnTo>
                    <a:pt x="28540" y="5189"/>
                  </a:lnTo>
                  <a:lnTo>
                    <a:pt x="35114" y="13014"/>
                  </a:lnTo>
                  <a:lnTo>
                    <a:pt x="36773" y="18697"/>
                  </a:lnTo>
                  <a:lnTo>
                    <a:pt x="38896" y="37515"/>
                  </a:lnTo>
                  <a:lnTo>
                    <a:pt x="44569" y="50121"/>
                  </a:lnTo>
                  <a:lnTo>
                    <a:pt x="47222" y="78934"/>
                  </a:lnTo>
                  <a:lnTo>
                    <a:pt x="38959" y="122965"/>
                  </a:lnTo>
                  <a:lnTo>
                    <a:pt x="37296" y="141997"/>
                  </a:lnTo>
                  <a:lnTo>
                    <a:pt x="29933" y="178796"/>
                  </a:lnTo>
                  <a:lnTo>
                    <a:pt x="25932" y="214426"/>
                  </a:lnTo>
                  <a:lnTo>
                    <a:pt x="21089" y="233890"/>
                  </a:lnTo>
                  <a:lnTo>
                    <a:pt x="19104" y="279451"/>
                  </a:lnTo>
                  <a:lnTo>
                    <a:pt x="19050" y="326300"/>
                  </a:lnTo>
                  <a:lnTo>
                    <a:pt x="19050" y="33883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SMARTInkShape-1328">
              <a:extLst>
                <a:ext uri="{FF2B5EF4-FFF2-40B4-BE49-F238E27FC236}">
                  <a16:creationId xmlns:a16="http://schemas.microsoft.com/office/drawing/2014/main" id="{CF149068-FDE6-B074-EA4A-E88C040D1B68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4981575" y="3629063"/>
              <a:ext cx="371440" cy="447638"/>
            </a:xfrm>
            <a:custGeom>
              <a:avLst/>
              <a:gdLst/>
              <a:ahLst/>
              <a:cxnLst/>
              <a:rect l="0" t="0" r="0" b="0"/>
              <a:pathLst>
                <a:path w="371440" h="447638">
                  <a:moveTo>
                    <a:pt x="0" y="104737"/>
                  </a:moveTo>
                  <a:lnTo>
                    <a:pt x="0" y="104737"/>
                  </a:lnTo>
                  <a:lnTo>
                    <a:pt x="0" y="83278"/>
                  </a:lnTo>
                  <a:lnTo>
                    <a:pt x="2117" y="79848"/>
                  </a:lnTo>
                  <a:lnTo>
                    <a:pt x="10113" y="73214"/>
                  </a:lnTo>
                  <a:lnTo>
                    <a:pt x="52982" y="53957"/>
                  </a:lnTo>
                  <a:lnTo>
                    <a:pt x="95446" y="41241"/>
                  </a:lnTo>
                  <a:lnTo>
                    <a:pt x="137406" y="31713"/>
                  </a:lnTo>
                  <a:lnTo>
                    <a:pt x="184402" y="21834"/>
                  </a:lnTo>
                  <a:lnTo>
                    <a:pt x="229865" y="14513"/>
                  </a:lnTo>
                  <a:lnTo>
                    <a:pt x="269309" y="10976"/>
                  </a:lnTo>
                  <a:lnTo>
                    <a:pt x="314454" y="1417"/>
                  </a:lnTo>
                  <a:lnTo>
                    <a:pt x="323606" y="0"/>
                  </a:lnTo>
                  <a:lnTo>
                    <a:pt x="324860" y="15178"/>
                  </a:lnTo>
                  <a:lnTo>
                    <a:pt x="331380" y="44203"/>
                  </a:lnTo>
                  <a:lnTo>
                    <a:pt x="334170" y="83791"/>
                  </a:lnTo>
                  <a:lnTo>
                    <a:pt x="339843" y="120521"/>
                  </a:lnTo>
                  <a:lnTo>
                    <a:pt x="341994" y="157626"/>
                  </a:lnTo>
                  <a:lnTo>
                    <a:pt x="345543" y="199146"/>
                  </a:lnTo>
                  <a:lnTo>
                    <a:pt x="351066" y="242977"/>
                  </a:lnTo>
                  <a:lnTo>
                    <a:pt x="358703" y="290284"/>
                  </a:lnTo>
                  <a:lnTo>
                    <a:pt x="361522" y="324035"/>
                  </a:lnTo>
                  <a:lnTo>
                    <a:pt x="362723" y="327136"/>
                  </a:lnTo>
                  <a:lnTo>
                    <a:pt x="364582" y="329203"/>
                  </a:lnTo>
                  <a:lnTo>
                    <a:pt x="366880" y="330581"/>
                  </a:lnTo>
                  <a:lnTo>
                    <a:pt x="368412" y="332558"/>
                  </a:lnTo>
                  <a:lnTo>
                    <a:pt x="371439" y="342724"/>
                  </a:lnTo>
                  <a:lnTo>
                    <a:pt x="366407" y="342821"/>
                  </a:lnTo>
                  <a:lnTo>
                    <a:pt x="364922" y="343893"/>
                  </a:lnTo>
                  <a:lnTo>
                    <a:pt x="363271" y="347906"/>
                  </a:lnTo>
                  <a:lnTo>
                    <a:pt x="361772" y="349400"/>
                  </a:lnTo>
                  <a:lnTo>
                    <a:pt x="353865" y="351994"/>
                  </a:lnTo>
                  <a:lnTo>
                    <a:pt x="318602" y="355194"/>
                  </a:lnTo>
                  <a:lnTo>
                    <a:pt x="279657" y="360585"/>
                  </a:lnTo>
                  <a:lnTo>
                    <a:pt x="238553" y="366575"/>
                  </a:lnTo>
                  <a:lnTo>
                    <a:pt x="192861" y="375053"/>
                  </a:lnTo>
                  <a:lnTo>
                    <a:pt x="155922" y="384268"/>
                  </a:lnTo>
                  <a:lnTo>
                    <a:pt x="119812" y="393700"/>
                  </a:lnTo>
                  <a:lnTo>
                    <a:pt x="82302" y="403198"/>
                  </a:lnTo>
                  <a:lnTo>
                    <a:pt x="34792" y="427509"/>
                  </a:lnTo>
                  <a:lnTo>
                    <a:pt x="32719" y="429985"/>
                  </a:lnTo>
                  <a:lnTo>
                    <a:pt x="29394" y="436507"/>
                  </a:lnTo>
                  <a:lnTo>
                    <a:pt x="57150" y="44763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SMARTInkShape-1329">
              <a:extLst>
                <a:ext uri="{FF2B5EF4-FFF2-40B4-BE49-F238E27FC236}">
                  <a16:creationId xmlns:a16="http://schemas.microsoft.com/office/drawing/2014/main" id="{175449D4-B7B8-9229-7C25-F82E9CF0CB5C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5095875" y="3695700"/>
              <a:ext cx="142876" cy="95251"/>
            </a:xfrm>
            <a:custGeom>
              <a:avLst/>
              <a:gdLst/>
              <a:ahLst/>
              <a:cxnLst/>
              <a:rect l="0" t="0" r="0" b="0"/>
              <a:pathLst>
                <a:path w="142876" h="95251">
                  <a:moveTo>
                    <a:pt x="0" y="95250"/>
                  </a:moveTo>
                  <a:lnTo>
                    <a:pt x="0" y="95250"/>
                  </a:lnTo>
                  <a:lnTo>
                    <a:pt x="45538" y="49712"/>
                  </a:lnTo>
                  <a:lnTo>
                    <a:pt x="55164" y="42202"/>
                  </a:lnTo>
                  <a:lnTo>
                    <a:pt x="101558" y="14387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SMARTInkShape-1330">
              <a:extLst>
                <a:ext uri="{FF2B5EF4-FFF2-40B4-BE49-F238E27FC236}">
                  <a16:creationId xmlns:a16="http://schemas.microsoft.com/office/drawing/2014/main" id="{F34D0B42-2441-7FF1-D6B9-3FD750C1EBCE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5105400" y="3829050"/>
              <a:ext cx="114301" cy="66676"/>
            </a:xfrm>
            <a:custGeom>
              <a:avLst/>
              <a:gdLst/>
              <a:ahLst/>
              <a:cxnLst/>
              <a:rect l="0" t="0" r="0" b="0"/>
              <a:pathLst>
                <a:path w="114301" h="66676">
                  <a:moveTo>
                    <a:pt x="0" y="66675"/>
                  </a:moveTo>
                  <a:lnTo>
                    <a:pt x="0" y="66675"/>
                  </a:lnTo>
                  <a:lnTo>
                    <a:pt x="22120" y="47377"/>
                  </a:lnTo>
                  <a:lnTo>
                    <a:pt x="45057" y="29819"/>
                  </a:lnTo>
                  <a:lnTo>
                    <a:pt x="51775" y="21014"/>
                  </a:lnTo>
                  <a:lnTo>
                    <a:pt x="53567" y="17185"/>
                  </a:lnTo>
                  <a:lnTo>
                    <a:pt x="61202" y="10107"/>
                  </a:lnTo>
                  <a:lnTo>
                    <a:pt x="71651" y="4492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SMARTInkShape-1331">
              <a:extLst>
                <a:ext uri="{FF2B5EF4-FFF2-40B4-BE49-F238E27FC236}">
                  <a16:creationId xmlns:a16="http://schemas.microsoft.com/office/drawing/2014/main" id="{ECD8EDEE-FC23-CD23-118C-8D518B9B416D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5191125" y="3895725"/>
              <a:ext cx="66676" cy="47626"/>
            </a:xfrm>
            <a:custGeom>
              <a:avLst/>
              <a:gdLst/>
              <a:ahLst/>
              <a:cxnLst/>
              <a:rect l="0" t="0" r="0" b="0"/>
              <a:pathLst>
                <a:path w="66676" h="47626">
                  <a:moveTo>
                    <a:pt x="0" y="47625"/>
                  </a:moveTo>
                  <a:lnTo>
                    <a:pt x="0" y="47625"/>
                  </a:lnTo>
                  <a:lnTo>
                    <a:pt x="0" y="42568"/>
                  </a:lnTo>
                  <a:lnTo>
                    <a:pt x="5645" y="37264"/>
                  </a:lnTo>
                  <a:lnTo>
                    <a:pt x="666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5" name="SMARTInkShape-Group257">
            <a:extLst>
              <a:ext uri="{FF2B5EF4-FFF2-40B4-BE49-F238E27FC236}">
                <a16:creationId xmlns:a16="http://schemas.microsoft.com/office/drawing/2014/main" id="{6B4F5C92-6F55-8EEA-F59A-DF3BB32825C8}"/>
              </a:ext>
            </a:extLst>
          </p:cNvPr>
          <p:cNvGrpSpPr/>
          <p:nvPr/>
        </p:nvGrpSpPr>
        <p:grpSpPr>
          <a:xfrm>
            <a:off x="8217200" y="2743984"/>
            <a:ext cx="993476" cy="904092"/>
            <a:chOff x="8217200" y="2743984"/>
            <a:chExt cx="993476" cy="904092"/>
          </a:xfrm>
        </p:grpSpPr>
        <p:sp>
          <p:nvSpPr>
            <p:cNvPr id="184" name="SMARTInkShape-1332">
              <a:extLst>
                <a:ext uri="{FF2B5EF4-FFF2-40B4-BE49-F238E27FC236}">
                  <a16:creationId xmlns:a16="http://schemas.microsoft.com/office/drawing/2014/main" id="{D722E31D-8402-89A2-8E57-1E97BD9F94E8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8217200" y="2762251"/>
              <a:ext cx="139530" cy="161925"/>
            </a:xfrm>
            <a:custGeom>
              <a:avLst/>
              <a:gdLst/>
              <a:ahLst/>
              <a:cxnLst/>
              <a:rect l="0" t="0" r="0" b="0"/>
              <a:pathLst>
                <a:path w="139530" h="161925">
                  <a:moveTo>
                    <a:pt x="117175" y="9524"/>
                  </a:moveTo>
                  <a:lnTo>
                    <a:pt x="117175" y="9524"/>
                  </a:lnTo>
                  <a:lnTo>
                    <a:pt x="126307" y="391"/>
                  </a:lnTo>
                  <a:lnTo>
                    <a:pt x="132110" y="77"/>
                  </a:lnTo>
                  <a:lnTo>
                    <a:pt x="129811" y="34"/>
                  </a:lnTo>
                  <a:lnTo>
                    <a:pt x="129832" y="22"/>
                  </a:lnTo>
                  <a:lnTo>
                    <a:pt x="132802" y="6"/>
                  </a:lnTo>
                  <a:lnTo>
                    <a:pt x="112543" y="0"/>
                  </a:lnTo>
                  <a:lnTo>
                    <a:pt x="68940" y="17899"/>
                  </a:lnTo>
                  <a:lnTo>
                    <a:pt x="29449" y="35831"/>
                  </a:lnTo>
                  <a:lnTo>
                    <a:pt x="1736" y="58980"/>
                  </a:lnTo>
                  <a:lnTo>
                    <a:pt x="0" y="63661"/>
                  </a:lnTo>
                  <a:lnTo>
                    <a:pt x="891" y="74508"/>
                  </a:lnTo>
                  <a:lnTo>
                    <a:pt x="4815" y="83561"/>
                  </a:lnTo>
                  <a:lnTo>
                    <a:pt x="7344" y="87457"/>
                  </a:lnTo>
                  <a:lnTo>
                    <a:pt x="26071" y="97997"/>
                  </a:lnTo>
                  <a:lnTo>
                    <a:pt x="66332" y="104494"/>
                  </a:lnTo>
                  <a:lnTo>
                    <a:pt x="102660" y="114357"/>
                  </a:lnTo>
                  <a:lnTo>
                    <a:pt x="114520" y="120548"/>
                  </a:lnTo>
                  <a:lnTo>
                    <a:pt x="129912" y="123912"/>
                  </a:lnTo>
                  <a:lnTo>
                    <a:pt x="138006" y="128449"/>
                  </a:lnTo>
                  <a:lnTo>
                    <a:pt x="139529" y="132199"/>
                  </a:lnTo>
                  <a:lnTo>
                    <a:pt x="138399" y="142010"/>
                  </a:lnTo>
                  <a:lnTo>
                    <a:pt x="135558" y="145473"/>
                  </a:lnTo>
                  <a:lnTo>
                    <a:pt x="104845" y="156544"/>
                  </a:lnTo>
                  <a:lnTo>
                    <a:pt x="68131" y="160330"/>
                  </a:lnTo>
                  <a:lnTo>
                    <a:pt x="12400" y="16192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SMARTInkShape-1333">
              <a:extLst>
                <a:ext uri="{FF2B5EF4-FFF2-40B4-BE49-F238E27FC236}">
                  <a16:creationId xmlns:a16="http://schemas.microsoft.com/office/drawing/2014/main" id="{7261E399-CD92-EEC7-9901-0EF5BE3BF578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8391571" y="2743984"/>
              <a:ext cx="104730" cy="275227"/>
            </a:xfrm>
            <a:custGeom>
              <a:avLst/>
              <a:gdLst/>
              <a:ahLst/>
              <a:cxnLst/>
              <a:rect l="0" t="0" r="0" b="0"/>
              <a:pathLst>
                <a:path w="104730" h="275227">
                  <a:moveTo>
                    <a:pt x="38054" y="18266"/>
                  </a:moveTo>
                  <a:lnTo>
                    <a:pt x="38054" y="18266"/>
                  </a:lnTo>
                  <a:lnTo>
                    <a:pt x="38054" y="0"/>
                  </a:lnTo>
                  <a:lnTo>
                    <a:pt x="35232" y="45277"/>
                  </a:lnTo>
                  <a:lnTo>
                    <a:pt x="29854" y="84632"/>
                  </a:lnTo>
                  <a:lnTo>
                    <a:pt x="22245" y="128468"/>
                  </a:lnTo>
                  <a:lnTo>
                    <a:pt x="11684" y="174261"/>
                  </a:lnTo>
                  <a:lnTo>
                    <a:pt x="1707" y="213708"/>
                  </a:lnTo>
                  <a:lnTo>
                    <a:pt x="57" y="258425"/>
                  </a:lnTo>
                  <a:lnTo>
                    <a:pt x="0" y="267173"/>
                  </a:lnTo>
                  <a:lnTo>
                    <a:pt x="1043" y="269929"/>
                  </a:lnTo>
                  <a:lnTo>
                    <a:pt x="2796" y="271766"/>
                  </a:lnTo>
                  <a:lnTo>
                    <a:pt x="7567" y="273808"/>
                  </a:lnTo>
                  <a:lnTo>
                    <a:pt x="27402" y="275226"/>
                  </a:lnTo>
                  <a:lnTo>
                    <a:pt x="71835" y="267221"/>
                  </a:lnTo>
                  <a:lnTo>
                    <a:pt x="104729" y="26591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SMARTInkShape-1334">
              <a:extLst>
                <a:ext uri="{FF2B5EF4-FFF2-40B4-BE49-F238E27FC236}">
                  <a16:creationId xmlns:a16="http://schemas.microsoft.com/office/drawing/2014/main" id="{59018191-A5C1-5A5D-202D-4B6CA9D9A447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8401050" y="2905125"/>
              <a:ext cx="123826" cy="47626"/>
            </a:xfrm>
            <a:custGeom>
              <a:avLst/>
              <a:gdLst/>
              <a:ahLst/>
              <a:cxnLst/>
              <a:rect l="0" t="0" r="0" b="0"/>
              <a:pathLst>
                <a:path w="123826" h="47626">
                  <a:moveTo>
                    <a:pt x="0" y="47625"/>
                  </a:moveTo>
                  <a:lnTo>
                    <a:pt x="0" y="47625"/>
                  </a:lnTo>
                  <a:lnTo>
                    <a:pt x="0" y="42569"/>
                  </a:lnTo>
                  <a:lnTo>
                    <a:pt x="2822" y="37264"/>
                  </a:lnTo>
                  <a:lnTo>
                    <a:pt x="9721" y="30320"/>
                  </a:lnTo>
                  <a:lnTo>
                    <a:pt x="23370" y="20179"/>
                  </a:lnTo>
                  <a:lnTo>
                    <a:pt x="40020" y="14260"/>
                  </a:lnTo>
                  <a:lnTo>
                    <a:pt x="85978" y="3603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SMARTInkShape-1335">
              <a:extLst>
                <a:ext uri="{FF2B5EF4-FFF2-40B4-BE49-F238E27FC236}">
                  <a16:creationId xmlns:a16="http://schemas.microsoft.com/office/drawing/2014/main" id="{18E9138B-2423-7163-4C87-1D6E8E367F0E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8556968" y="2868898"/>
              <a:ext cx="158408" cy="121953"/>
            </a:xfrm>
            <a:custGeom>
              <a:avLst/>
              <a:gdLst/>
              <a:ahLst/>
              <a:cxnLst/>
              <a:rect l="0" t="0" r="0" b="0"/>
              <a:pathLst>
                <a:path w="158408" h="121953">
                  <a:moveTo>
                    <a:pt x="15532" y="45752"/>
                  </a:moveTo>
                  <a:lnTo>
                    <a:pt x="15532" y="45752"/>
                  </a:lnTo>
                  <a:lnTo>
                    <a:pt x="34701" y="46810"/>
                  </a:lnTo>
                  <a:lnTo>
                    <a:pt x="74396" y="54688"/>
                  </a:lnTo>
                  <a:lnTo>
                    <a:pt x="80175" y="54885"/>
                  </a:lnTo>
                  <a:lnTo>
                    <a:pt x="92240" y="49458"/>
                  </a:lnTo>
                  <a:lnTo>
                    <a:pt x="108110" y="40147"/>
                  </a:lnTo>
                  <a:lnTo>
                    <a:pt x="115945" y="36911"/>
                  </a:lnTo>
                  <a:lnTo>
                    <a:pt x="122954" y="31945"/>
                  </a:lnTo>
                  <a:lnTo>
                    <a:pt x="126775" y="26210"/>
                  </a:lnTo>
                  <a:lnTo>
                    <a:pt x="127794" y="23199"/>
                  </a:lnTo>
                  <a:lnTo>
                    <a:pt x="127414" y="20133"/>
                  </a:lnTo>
                  <a:lnTo>
                    <a:pt x="124173" y="13905"/>
                  </a:lnTo>
                  <a:lnTo>
                    <a:pt x="111339" y="4448"/>
                  </a:lnTo>
                  <a:lnTo>
                    <a:pt x="89076" y="0"/>
                  </a:lnTo>
                  <a:lnTo>
                    <a:pt x="62370" y="3738"/>
                  </a:lnTo>
                  <a:lnTo>
                    <a:pt x="44461" y="11549"/>
                  </a:lnTo>
                  <a:lnTo>
                    <a:pt x="8935" y="43198"/>
                  </a:lnTo>
                  <a:lnTo>
                    <a:pt x="2016" y="58375"/>
                  </a:lnTo>
                  <a:lnTo>
                    <a:pt x="0" y="74646"/>
                  </a:lnTo>
                  <a:lnTo>
                    <a:pt x="2631" y="88933"/>
                  </a:lnTo>
                  <a:lnTo>
                    <a:pt x="10151" y="99516"/>
                  </a:lnTo>
                  <a:lnTo>
                    <a:pt x="21607" y="107747"/>
                  </a:lnTo>
                  <a:lnTo>
                    <a:pt x="44850" y="117273"/>
                  </a:lnTo>
                  <a:lnTo>
                    <a:pt x="88824" y="121336"/>
                  </a:lnTo>
                  <a:lnTo>
                    <a:pt x="158407" y="12195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SMARTInkShape-1336">
              <a:extLst>
                <a:ext uri="{FF2B5EF4-FFF2-40B4-BE49-F238E27FC236}">
                  <a16:creationId xmlns:a16="http://schemas.microsoft.com/office/drawing/2014/main" id="{DB77F28A-C785-3437-72B9-DE0FD256B2F6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8792902" y="2896924"/>
              <a:ext cx="17724" cy="255852"/>
            </a:xfrm>
            <a:custGeom>
              <a:avLst/>
              <a:gdLst/>
              <a:ahLst/>
              <a:cxnLst/>
              <a:rect l="0" t="0" r="0" b="0"/>
              <a:pathLst>
                <a:path w="17724" h="255852">
                  <a:moveTo>
                    <a:pt x="8198" y="8201"/>
                  </a:moveTo>
                  <a:lnTo>
                    <a:pt x="8198" y="8201"/>
                  </a:lnTo>
                  <a:lnTo>
                    <a:pt x="16399" y="0"/>
                  </a:lnTo>
                  <a:lnTo>
                    <a:pt x="8734" y="46260"/>
                  </a:lnTo>
                  <a:lnTo>
                    <a:pt x="7379" y="58982"/>
                  </a:lnTo>
                  <a:lnTo>
                    <a:pt x="28" y="90749"/>
                  </a:lnTo>
                  <a:lnTo>
                    <a:pt x="0" y="129242"/>
                  </a:lnTo>
                  <a:lnTo>
                    <a:pt x="6266" y="167890"/>
                  </a:lnTo>
                  <a:lnTo>
                    <a:pt x="12873" y="215428"/>
                  </a:lnTo>
                  <a:lnTo>
                    <a:pt x="17723" y="25585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SMARTInkShape-1337">
              <a:extLst>
                <a:ext uri="{FF2B5EF4-FFF2-40B4-BE49-F238E27FC236}">
                  <a16:creationId xmlns:a16="http://schemas.microsoft.com/office/drawing/2014/main" id="{BABF55EB-1299-95D1-EB82-AE1DCE514D8C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8801100" y="2887696"/>
              <a:ext cx="101561" cy="93630"/>
            </a:xfrm>
            <a:custGeom>
              <a:avLst/>
              <a:gdLst/>
              <a:ahLst/>
              <a:cxnLst/>
              <a:rect l="0" t="0" r="0" b="0"/>
              <a:pathLst>
                <a:path w="101561" h="93630">
                  <a:moveTo>
                    <a:pt x="9525" y="93629"/>
                  </a:moveTo>
                  <a:lnTo>
                    <a:pt x="9525" y="93629"/>
                  </a:lnTo>
                  <a:lnTo>
                    <a:pt x="10583" y="83908"/>
                  </a:lnTo>
                  <a:lnTo>
                    <a:pt x="22782" y="49781"/>
                  </a:lnTo>
                  <a:lnTo>
                    <a:pt x="36094" y="30444"/>
                  </a:lnTo>
                  <a:lnTo>
                    <a:pt x="51029" y="15523"/>
                  </a:lnTo>
                  <a:lnTo>
                    <a:pt x="76027" y="811"/>
                  </a:lnTo>
                  <a:lnTo>
                    <a:pt x="79260" y="0"/>
                  </a:lnTo>
                  <a:lnTo>
                    <a:pt x="88496" y="4744"/>
                  </a:lnTo>
                  <a:lnTo>
                    <a:pt x="93922" y="8972"/>
                  </a:lnTo>
                  <a:lnTo>
                    <a:pt x="99951" y="19315"/>
                  </a:lnTo>
                  <a:lnTo>
                    <a:pt x="101560" y="25036"/>
                  </a:lnTo>
                  <a:lnTo>
                    <a:pt x="98765" y="48258"/>
                  </a:lnTo>
                  <a:lnTo>
                    <a:pt x="91235" y="70190"/>
                  </a:lnTo>
                  <a:lnTo>
                    <a:pt x="79707" y="80742"/>
                  </a:lnTo>
                  <a:lnTo>
                    <a:pt x="63999" y="87901"/>
                  </a:lnTo>
                  <a:lnTo>
                    <a:pt x="0" y="8410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SMARTInkShape-1338">
              <a:extLst>
                <a:ext uri="{FF2B5EF4-FFF2-40B4-BE49-F238E27FC236}">
                  <a16:creationId xmlns:a16="http://schemas.microsoft.com/office/drawing/2014/main" id="{39D22D96-40EA-881F-4028-499B16DE07B0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8924925" y="2858043"/>
              <a:ext cx="113167" cy="132808"/>
            </a:xfrm>
            <a:custGeom>
              <a:avLst/>
              <a:gdLst/>
              <a:ahLst/>
              <a:cxnLst/>
              <a:rect l="0" t="0" r="0" b="0"/>
              <a:pathLst>
                <a:path w="113167" h="132808">
                  <a:moveTo>
                    <a:pt x="95250" y="28032"/>
                  </a:moveTo>
                  <a:lnTo>
                    <a:pt x="95250" y="28032"/>
                  </a:lnTo>
                  <a:lnTo>
                    <a:pt x="95250" y="22976"/>
                  </a:lnTo>
                  <a:lnTo>
                    <a:pt x="98072" y="17671"/>
                  </a:lnTo>
                  <a:lnTo>
                    <a:pt x="101796" y="11786"/>
                  </a:lnTo>
                  <a:lnTo>
                    <a:pt x="103451" y="5642"/>
                  </a:lnTo>
                  <a:lnTo>
                    <a:pt x="102835" y="3580"/>
                  </a:lnTo>
                  <a:lnTo>
                    <a:pt x="101364" y="2206"/>
                  </a:lnTo>
                  <a:lnTo>
                    <a:pt x="99326" y="1289"/>
                  </a:lnTo>
                  <a:lnTo>
                    <a:pt x="86345" y="0"/>
                  </a:lnTo>
                  <a:lnTo>
                    <a:pt x="69093" y="4675"/>
                  </a:lnTo>
                  <a:lnTo>
                    <a:pt x="30994" y="35336"/>
                  </a:lnTo>
                  <a:lnTo>
                    <a:pt x="29292" y="47012"/>
                  </a:lnTo>
                  <a:lnTo>
                    <a:pt x="31716" y="55165"/>
                  </a:lnTo>
                  <a:lnTo>
                    <a:pt x="33844" y="58821"/>
                  </a:lnTo>
                  <a:lnTo>
                    <a:pt x="36321" y="61258"/>
                  </a:lnTo>
                  <a:lnTo>
                    <a:pt x="81838" y="79199"/>
                  </a:lnTo>
                  <a:lnTo>
                    <a:pt x="110475" y="92858"/>
                  </a:lnTo>
                  <a:lnTo>
                    <a:pt x="111749" y="94533"/>
                  </a:lnTo>
                  <a:lnTo>
                    <a:pt x="113166" y="99216"/>
                  </a:lnTo>
                  <a:lnTo>
                    <a:pt x="112487" y="101946"/>
                  </a:lnTo>
                  <a:lnTo>
                    <a:pt x="108908" y="107802"/>
                  </a:lnTo>
                  <a:lnTo>
                    <a:pt x="82779" y="120185"/>
                  </a:lnTo>
                  <a:lnTo>
                    <a:pt x="42769" y="130936"/>
                  </a:lnTo>
                  <a:lnTo>
                    <a:pt x="0" y="13280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SMARTInkShape-1339">
              <a:extLst>
                <a:ext uri="{FF2B5EF4-FFF2-40B4-BE49-F238E27FC236}">
                  <a16:creationId xmlns:a16="http://schemas.microsoft.com/office/drawing/2014/main" id="{F91A48D1-3637-5F33-277F-B161B6E707FB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9201150" y="28384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SMARTInkShape-1340">
              <a:extLst>
                <a:ext uri="{FF2B5EF4-FFF2-40B4-BE49-F238E27FC236}">
                  <a16:creationId xmlns:a16="http://schemas.microsoft.com/office/drawing/2014/main" id="{50AE2339-C22D-1A8C-35BB-379272F8B0B4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9182100" y="2933700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0" y="0"/>
                  </a:moveTo>
                  <a:lnTo>
                    <a:pt x="0" y="0"/>
                  </a:lnTo>
                  <a:lnTo>
                    <a:pt x="19050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SMARTInkShape-1341">
              <a:extLst>
                <a:ext uri="{FF2B5EF4-FFF2-40B4-BE49-F238E27FC236}">
                  <a16:creationId xmlns:a16="http://schemas.microsoft.com/office/drawing/2014/main" id="{7B4FE3E9-28FD-15B8-6CEB-E5914BD2ADB7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8439150" y="3362442"/>
              <a:ext cx="9526" cy="161809"/>
            </a:xfrm>
            <a:custGeom>
              <a:avLst/>
              <a:gdLst/>
              <a:ahLst/>
              <a:cxnLst/>
              <a:rect l="0" t="0" r="0" b="0"/>
              <a:pathLst>
                <a:path w="9526" h="161809">
                  <a:moveTo>
                    <a:pt x="0" y="9408"/>
                  </a:moveTo>
                  <a:lnTo>
                    <a:pt x="0" y="9408"/>
                  </a:lnTo>
                  <a:lnTo>
                    <a:pt x="5056" y="9408"/>
                  </a:lnTo>
                  <a:lnTo>
                    <a:pt x="6545" y="8350"/>
                  </a:lnTo>
                  <a:lnTo>
                    <a:pt x="7538" y="6586"/>
                  </a:lnTo>
                  <a:lnTo>
                    <a:pt x="9491" y="0"/>
                  </a:lnTo>
                  <a:lnTo>
                    <a:pt x="9515" y="4974"/>
                  </a:lnTo>
                  <a:lnTo>
                    <a:pt x="1323" y="45647"/>
                  </a:lnTo>
                  <a:lnTo>
                    <a:pt x="174" y="87349"/>
                  </a:lnTo>
                  <a:lnTo>
                    <a:pt x="23" y="131346"/>
                  </a:lnTo>
                  <a:lnTo>
                    <a:pt x="10" y="142272"/>
                  </a:lnTo>
                  <a:lnTo>
                    <a:pt x="9525" y="16180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SMARTInkShape-1342">
              <a:extLst>
                <a:ext uri="{FF2B5EF4-FFF2-40B4-BE49-F238E27FC236}">
                  <a16:creationId xmlns:a16="http://schemas.microsoft.com/office/drawing/2014/main" id="{6478FE0A-B6CB-DBCD-7B79-5EF00F5C058C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8391525" y="3181742"/>
              <a:ext cx="188161" cy="466334"/>
            </a:xfrm>
            <a:custGeom>
              <a:avLst/>
              <a:gdLst/>
              <a:ahLst/>
              <a:cxnLst/>
              <a:rect l="0" t="0" r="0" b="0"/>
              <a:pathLst>
                <a:path w="188161" h="466334">
                  <a:moveTo>
                    <a:pt x="57150" y="9133"/>
                  </a:moveTo>
                  <a:lnTo>
                    <a:pt x="57150" y="9133"/>
                  </a:lnTo>
                  <a:lnTo>
                    <a:pt x="57150" y="4077"/>
                  </a:lnTo>
                  <a:lnTo>
                    <a:pt x="58208" y="2587"/>
                  </a:lnTo>
                  <a:lnTo>
                    <a:pt x="59972" y="1594"/>
                  </a:lnTo>
                  <a:lnTo>
                    <a:pt x="70333" y="197"/>
                  </a:lnTo>
                  <a:lnTo>
                    <a:pt x="75464" y="0"/>
                  </a:lnTo>
                  <a:lnTo>
                    <a:pt x="81000" y="3045"/>
                  </a:lnTo>
                  <a:lnTo>
                    <a:pt x="116395" y="44471"/>
                  </a:lnTo>
                  <a:lnTo>
                    <a:pt x="138664" y="84787"/>
                  </a:lnTo>
                  <a:lnTo>
                    <a:pt x="159525" y="126147"/>
                  </a:lnTo>
                  <a:lnTo>
                    <a:pt x="174151" y="169713"/>
                  </a:lnTo>
                  <a:lnTo>
                    <a:pt x="184010" y="204291"/>
                  </a:lnTo>
                  <a:lnTo>
                    <a:pt x="187616" y="237334"/>
                  </a:lnTo>
                  <a:lnTo>
                    <a:pt x="188160" y="272480"/>
                  </a:lnTo>
                  <a:lnTo>
                    <a:pt x="181458" y="312234"/>
                  </a:lnTo>
                  <a:lnTo>
                    <a:pt x="166537" y="353411"/>
                  </a:lnTo>
                  <a:lnTo>
                    <a:pt x="141353" y="394992"/>
                  </a:lnTo>
                  <a:lnTo>
                    <a:pt x="128441" y="405698"/>
                  </a:lnTo>
                  <a:lnTo>
                    <a:pt x="84020" y="431145"/>
                  </a:lnTo>
                  <a:lnTo>
                    <a:pt x="42780" y="446604"/>
                  </a:lnTo>
                  <a:lnTo>
                    <a:pt x="0" y="46633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3" name="SMARTInkShape-Group258">
            <a:extLst>
              <a:ext uri="{FF2B5EF4-FFF2-40B4-BE49-F238E27FC236}">
                <a16:creationId xmlns:a16="http://schemas.microsoft.com/office/drawing/2014/main" id="{3C640F88-CBCF-83C9-9C2E-3930AA78148E}"/>
              </a:ext>
            </a:extLst>
          </p:cNvPr>
          <p:cNvGrpSpPr/>
          <p:nvPr/>
        </p:nvGrpSpPr>
        <p:grpSpPr>
          <a:xfrm>
            <a:off x="8877300" y="3277033"/>
            <a:ext cx="800101" cy="285304"/>
            <a:chOff x="8877300" y="3277033"/>
            <a:chExt cx="800101" cy="285304"/>
          </a:xfrm>
        </p:grpSpPr>
        <p:sp>
          <p:nvSpPr>
            <p:cNvPr id="196" name="SMARTInkShape-1343">
              <a:extLst>
                <a:ext uri="{FF2B5EF4-FFF2-40B4-BE49-F238E27FC236}">
                  <a16:creationId xmlns:a16="http://schemas.microsoft.com/office/drawing/2014/main" id="{7177536F-A1AF-9440-6E8B-E6724076F7A6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8877300" y="3314734"/>
              <a:ext cx="9525" cy="228567"/>
            </a:xfrm>
            <a:custGeom>
              <a:avLst/>
              <a:gdLst/>
              <a:ahLst/>
              <a:cxnLst/>
              <a:rect l="0" t="0" r="0" b="0"/>
              <a:pathLst>
                <a:path w="9525" h="228567">
                  <a:moveTo>
                    <a:pt x="0" y="9491"/>
                  </a:moveTo>
                  <a:lnTo>
                    <a:pt x="0" y="9491"/>
                  </a:lnTo>
                  <a:lnTo>
                    <a:pt x="9491" y="0"/>
                  </a:lnTo>
                  <a:lnTo>
                    <a:pt x="9524" y="45679"/>
                  </a:lnTo>
                  <a:lnTo>
                    <a:pt x="1324" y="92740"/>
                  </a:lnTo>
                  <a:lnTo>
                    <a:pt x="261" y="137256"/>
                  </a:lnTo>
                  <a:lnTo>
                    <a:pt x="10" y="182327"/>
                  </a:lnTo>
                  <a:lnTo>
                    <a:pt x="0" y="22856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SMARTInkShape-1344">
              <a:extLst>
                <a:ext uri="{FF2B5EF4-FFF2-40B4-BE49-F238E27FC236}">
                  <a16:creationId xmlns:a16="http://schemas.microsoft.com/office/drawing/2014/main" id="{7FC23F58-ED01-B2ED-E73D-7DC21AD96F39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8877300" y="3277033"/>
              <a:ext cx="142876" cy="37668"/>
            </a:xfrm>
            <a:custGeom>
              <a:avLst/>
              <a:gdLst/>
              <a:ahLst/>
              <a:cxnLst/>
              <a:rect l="0" t="0" r="0" b="0"/>
              <a:pathLst>
                <a:path w="142876" h="37668">
                  <a:moveTo>
                    <a:pt x="0" y="37667"/>
                  </a:moveTo>
                  <a:lnTo>
                    <a:pt x="0" y="37667"/>
                  </a:lnTo>
                  <a:lnTo>
                    <a:pt x="5057" y="27554"/>
                  </a:lnTo>
                  <a:lnTo>
                    <a:pt x="7605" y="24575"/>
                  </a:lnTo>
                  <a:lnTo>
                    <a:pt x="25509" y="12594"/>
                  </a:lnTo>
                  <a:lnTo>
                    <a:pt x="67208" y="1028"/>
                  </a:lnTo>
                  <a:lnTo>
                    <a:pt x="83648" y="0"/>
                  </a:lnTo>
                  <a:lnTo>
                    <a:pt x="92916" y="2582"/>
                  </a:lnTo>
                  <a:lnTo>
                    <a:pt x="101621" y="6199"/>
                  </a:lnTo>
                  <a:lnTo>
                    <a:pt x="142875" y="1861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SMARTInkShape-1345">
              <a:extLst>
                <a:ext uri="{FF2B5EF4-FFF2-40B4-BE49-F238E27FC236}">
                  <a16:creationId xmlns:a16="http://schemas.microsoft.com/office/drawing/2014/main" id="{0E7D9127-115A-583B-18F9-15741F834A7F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8924925" y="3400477"/>
              <a:ext cx="133351" cy="9474"/>
            </a:xfrm>
            <a:custGeom>
              <a:avLst/>
              <a:gdLst/>
              <a:ahLst/>
              <a:cxnLst/>
              <a:rect l="0" t="0" r="0" b="0"/>
              <a:pathLst>
                <a:path w="133351" h="9474">
                  <a:moveTo>
                    <a:pt x="0" y="9473"/>
                  </a:moveTo>
                  <a:lnTo>
                    <a:pt x="0" y="9473"/>
                  </a:lnTo>
                  <a:lnTo>
                    <a:pt x="5057" y="4416"/>
                  </a:lnTo>
                  <a:lnTo>
                    <a:pt x="10361" y="1934"/>
                  </a:lnTo>
                  <a:lnTo>
                    <a:pt x="51305" y="0"/>
                  </a:lnTo>
                  <a:lnTo>
                    <a:pt x="95734" y="1013"/>
                  </a:lnTo>
                  <a:lnTo>
                    <a:pt x="133350" y="947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SMARTInkShape-1346">
              <a:extLst>
                <a:ext uri="{FF2B5EF4-FFF2-40B4-BE49-F238E27FC236}">
                  <a16:creationId xmlns:a16="http://schemas.microsoft.com/office/drawing/2014/main" id="{A0B87A53-021E-2C77-C924-220A0672D732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9145355" y="3400818"/>
              <a:ext cx="17696" cy="152008"/>
            </a:xfrm>
            <a:custGeom>
              <a:avLst/>
              <a:gdLst/>
              <a:ahLst/>
              <a:cxnLst/>
              <a:rect l="0" t="0" r="0" b="0"/>
              <a:pathLst>
                <a:path w="17696" h="152008">
                  <a:moveTo>
                    <a:pt x="8170" y="9132"/>
                  </a:moveTo>
                  <a:lnTo>
                    <a:pt x="8170" y="9132"/>
                  </a:lnTo>
                  <a:lnTo>
                    <a:pt x="8170" y="931"/>
                  </a:lnTo>
                  <a:lnTo>
                    <a:pt x="9228" y="490"/>
                  </a:lnTo>
                  <a:lnTo>
                    <a:pt x="13227" y="0"/>
                  </a:lnTo>
                  <a:lnTo>
                    <a:pt x="14716" y="927"/>
                  </a:lnTo>
                  <a:lnTo>
                    <a:pt x="15710" y="2604"/>
                  </a:lnTo>
                  <a:lnTo>
                    <a:pt x="16371" y="4780"/>
                  </a:lnTo>
                  <a:lnTo>
                    <a:pt x="15755" y="7289"/>
                  </a:lnTo>
                  <a:lnTo>
                    <a:pt x="9378" y="16951"/>
                  </a:lnTo>
                  <a:lnTo>
                    <a:pt x="5507" y="57055"/>
                  </a:lnTo>
                  <a:lnTo>
                    <a:pt x="0" y="84803"/>
                  </a:lnTo>
                  <a:lnTo>
                    <a:pt x="6517" y="114626"/>
                  </a:lnTo>
                  <a:lnTo>
                    <a:pt x="17695" y="15200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SMARTInkShape-1347">
              <a:extLst>
                <a:ext uri="{FF2B5EF4-FFF2-40B4-BE49-F238E27FC236}">
                  <a16:creationId xmlns:a16="http://schemas.microsoft.com/office/drawing/2014/main" id="{47603E12-1A86-2134-F243-23C629D20DDE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9163050" y="3324225"/>
              <a:ext cx="19051" cy="28576"/>
            </a:xfrm>
            <a:custGeom>
              <a:avLst/>
              <a:gdLst/>
              <a:ahLst/>
              <a:cxnLst/>
              <a:rect l="0" t="0" r="0" b="0"/>
              <a:pathLst>
                <a:path w="19051" h="28576">
                  <a:moveTo>
                    <a:pt x="19050" y="28575"/>
                  </a:moveTo>
                  <a:lnTo>
                    <a:pt x="19050" y="28575"/>
                  </a:lnTo>
                  <a:lnTo>
                    <a:pt x="8937" y="23518"/>
                  </a:lnTo>
                  <a:lnTo>
                    <a:pt x="5959" y="19912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SMARTInkShape-1348">
              <a:extLst>
                <a:ext uri="{FF2B5EF4-FFF2-40B4-BE49-F238E27FC236}">
                  <a16:creationId xmlns:a16="http://schemas.microsoft.com/office/drawing/2014/main" id="{913E53F2-BD8B-0B90-445D-345DEE2BCD9F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9286875" y="3405086"/>
              <a:ext cx="171451" cy="138215"/>
            </a:xfrm>
            <a:custGeom>
              <a:avLst/>
              <a:gdLst/>
              <a:ahLst/>
              <a:cxnLst/>
              <a:rect l="0" t="0" r="0" b="0"/>
              <a:pathLst>
                <a:path w="171451" h="138215">
                  <a:moveTo>
                    <a:pt x="0" y="42964"/>
                  </a:moveTo>
                  <a:lnTo>
                    <a:pt x="0" y="42964"/>
                  </a:lnTo>
                  <a:lnTo>
                    <a:pt x="32056" y="11966"/>
                  </a:lnTo>
                  <a:lnTo>
                    <a:pt x="52664" y="0"/>
                  </a:lnTo>
                  <a:lnTo>
                    <a:pt x="54160" y="563"/>
                  </a:lnTo>
                  <a:lnTo>
                    <a:pt x="70232" y="31127"/>
                  </a:lnTo>
                  <a:lnTo>
                    <a:pt x="75022" y="63439"/>
                  </a:lnTo>
                  <a:lnTo>
                    <a:pt x="76097" y="110627"/>
                  </a:lnTo>
                  <a:lnTo>
                    <a:pt x="76185" y="126101"/>
                  </a:lnTo>
                  <a:lnTo>
                    <a:pt x="76196" y="122866"/>
                  </a:lnTo>
                  <a:lnTo>
                    <a:pt x="84862" y="103628"/>
                  </a:lnTo>
                  <a:lnTo>
                    <a:pt x="116898" y="60624"/>
                  </a:lnTo>
                  <a:lnTo>
                    <a:pt x="128005" y="47609"/>
                  </a:lnTo>
                  <a:lnTo>
                    <a:pt x="132825" y="38108"/>
                  </a:lnTo>
                  <a:lnTo>
                    <a:pt x="139426" y="33764"/>
                  </a:lnTo>
                  <a:lnTo>
                    <a:pt x="141343" y="28998"/>
                  </a:lnTo>
                  <a:lnTo>
                    <a:pt x="142911" y="27303"/>
                  </a:lnTo>
                  <a:lnTo>
                    <a:pt x="150942" y="24360"/>
                  </a:lnTo>
                  <a:lnTo>
                    <a:pt x="166551" y="23926"/>
                  </a:lnTo>
                  <a:lnTo>
                    <a:pt x="168184" y="24980"/>
                  </a:lnTo>
                  <a:lnTo>
                    <a:pt x="169273" y="26741"/>
                  </a:lnTo>
                  <a:lnTo>
                    <a:pt x="170804" y="34277"/>
                  </a:lnTo>
                  <a:lnTo>
                    <a:pt x="171445" y="79085"/>
                  </a:lnTo>
                  <a:lnTo>
                    <a:pt x="171450" y="125507"/>
                  </a:lnTo>
                  <a:lnTo>
                    <a:pt x="171450" y="13821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SMARTInkShape-1349">
              <a:extLst>
                <a:ext uri="{FF2B5EF4-FFF2-40B4-BE49-F238E27FC236}">
                  <a16:creationId xmlns:a16="http://schemas.microsoft.com/office/drawing/2014/main" id="{A61F38A5-57E1-087F-5DDE-C615F3B7787C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9582188" y="3295653"/>
              <a:ext cx="95213" cy="266684"/>
            </a:xfrm>
            <a:custGeom>
              <a:avLst/>
              <a:gdLst/>
              <a:ahLst/>
              <a:cxnLst/>
              <a:rect l="0" t="0" r="0" b="0"/>
              <a:pathLst>
                <a:path w="95213" h="266684">
                  <a:moveTo>
                    <a:pt x="76162" y="161922"/>
                  </a:moveTo>
                  <a:lnTo>
                    <a:pt x="76162" y="161922"/>
                  </a:lnTo>
                  <a:lnTo>
                    <a:pt x="85296" y="152790"/>
                  </a:lnTo>
                  <a:lnTo>
                    <a:pt x="85677" y="143274"/>
                  </a:lnTo>
                  <a:lnTo>
                    <a:pt x="80628" y="142991"/>
                  </a:lnTo>
                  <a:lnTo>
                    <a:pt x="79139" y="141893"/>
                  </a:lnTo>
                  <a:lnTo>
                    <a:pt x="76277" y="133743"/>
                  </a:lnTo>
                  <a:lnTo>
                    <a:pt x="53497" y="133350"/>
                  </a:lnTo>
                  <a:lnTo>
                    <a:pt x="47391" y="136170"/>
                  </a:lnTo>
                  <a:lnTo>
                    <a:pt x="15720" y="165228"/>
                  </a:lnTo>
                  <a:lnTo>
                    <a:pt x="12257" y="171505"/>
                  </a:lnTo>
                  <a:lnTo>
                    <a:pt x="9660" y="177823"/>
                  </a:lnTo>
                  <a:lnTo>
                    <a:pt x="4978" y="184158"/>
                  </a:lnTo>
                  <a:lnTo>
                    <a:pt x="2191" y="193324"/>
                  </a:lnTo>
                  <a:lnTo>
                    <a:pt x="0" y="227579"/>
                  </a:lnTo>
                  <a:lnTo>
                    <a:pt x="1046" y="231094"/>
                  </a:lnTo>
                  <a:lnTo>
                    <a:pt x="2801" y="233436"/>
                  </a:lnTo>
                  <a:lnTo>
                    <a:pt x="5029" y="234998"/>
                  </a:lnTo>
                  <a:lnTo>
                    <a:pt x="6516" y="237098"/>
                  </a:lnTo>
                  <a:lnTo>
                    <a:pt x="11723" y="248072"/>
                  </a:lnTo>
                  <a:lnTo>
                    <a:pt x="22628" y="260431"/>
                  </a:lnTo>
                  <a:lnTo>
                    <a:pt x="28733" y="263912"/>
                  </a:lnTo>
                  <a:lnTo>
                    <a:pt x="41277" y="266147"/>
                  </a:lnTo>
                  <a:lnTo>
                    <a:pt x="61612" y="266683"/>
                  </a:lnTo>
                  <a:lnTo>
                    <a:pt x="67226" y="263868"/>
                  </a:lnTo>
                  <a:lnTo>
                    <a:pt x="73248" y="260148"/>
                  </a:lnTo>
                  <a:lnTo>
                    <a:pt x="79454" y="258495"/>
                  </a:lnTo>
                  <a:lnTo>
                    <a:pt x="81531" y="256996"/>
                  </a:lnTo>
                  <a:lnTo>
                    <a:pt x="82916" y="254938"/>
                  </a:lnTo>
                  <a:lnTo>
                    <a:pt x="84866" y="246985"/>
                  </a:lnTo>
                  <a:lnTo>
                    <a:pt x="88488" y="201154"/>
                  </a:lnTo>
                  <a:lnTo>
                    <a:pt x="93219" y="175663"/>
                  </a:lnTo>
                  <a:lnTo>
                    <a:pt x="94818" y="134180"/>
                  </a:lnTo>
                  <a:lnTo>
                    <a:pt x="95134" y="88866"/>
                  </a:lnTo>
                  <a:lnTo>
                    <a:pt x="95202" y="43568"/>
                  </a:lnTo>
                  <a:lnTo>
                    <a:pt x="95212" y="0"/>
                  </a:lnTo>
                  <a:lnTo>
                    <a:pt x="95212" y="952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9" name="SMARTInkShape-Group259">
            <a:extLst>
              <a:ext uri="{FF2B5EF4-FFF2-40B4-BE49-F238E27FC236}">
                <a16:creationId xmlns:a16="http://schemas.microsoft.com/office/drawing/2014/main" id="{52D27352-9478-C44D-6E33-DCFA3215C0DB}"/>
              </a:ext>
            </a:extLst>
          </p:cNvPr>
          <p:cNvGrpSpPr/>
          <p:nvPr/>
        </p:nvGrpSpPr>
        <p:grpSpPr>
          <a:xfrm>
            <a:off x="10087015" y="3413994"/>
            <a:ext cx="819111" cy="186457"/>
            <a:chOff x="10087015" y="3413994"/>
            <a:chExt cx="819111" cy="186457"/>
          </a:xfrm>
        </p:grpSpPr>
        <p:sp>
          <p:nvSpPr>
            <p:cNvPr id="204" name="SMARTInkShape-1350">
              <a:extLst>
                <a:ext uri="{FF2B5EF4-FFF2-40B4-BE49-F238E27FC236}">
                  <a16:creationId xmlns:a16="http://schemas.microsoft.com/office/drawing/2014/main" id="{D972DD95-4B73-169E-79B1-C121C1078955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10087015" y="3413994"/>
              <a:ext cx="161886" cy="129305"/>
            </a:xfrm>
            <a:custGeom>
              <a:avLst/>
              <a:gdLst/>
              <a:ahLst/>
              <a:cxnLst/>
              <a:rect l="0" t="0" r="0" b="0"/>
              <a:pathLst>
                <a:path w="161886" h="129305">
                  <a:moveTo>
                    <a:pt x="114260" y="24531"/>
                  </a:moveTo>
                  <a:lnTo>
                    <a:pt x="114260" y="24531"/>
                  </a:lnTo>
                  <a:lnTo>
                    <a:pt x="123670" y="15123"/>
                  </a:lnTo>
                  <a:lnTo>
                    <a:pt x="123782" y="5877"/>
                  </a:lnTo>
                  <a:lnTo>
                    <a:pt x="115583" y="5515"/>
                  </a:lnTo>
                  <a:lnTo>
                    <a:pt x="109594" y="434"/>
                  </a:lnTo>
                  <a:lnTo>
                    <a:pt x="107975" y="0"/>
                  </a:lnTo>
                  <a:lnTo>
                    <a:pt x="106895" y="768"/>
                  </a:lnTo>
                  <a:lnTo>
                    <a:pt x="106176" y="2339"/>
                  </a:lnTo>
                  <a:lnTo>
                    <a:pt x="104636" y="3387"/>
                  </a:lnTo>
                  <a:lnTo>
                    <a:pt x="100105" y="4550"/>
                  </a:lnTo>
                  <a:lnTo>
                    <a:pt x="82027" y="6356"/>
                  </a:lnTo>
                  <a:lnTo>
                    <a:pt x="70607" y="13031"/>
                  </a:lnTo>
                  <a:lnTo>
                    <a:pt x="58404" y="21711"/>
                  </a:lnTo>
                  <a:lnTo>
                    <a:pt x="28040" y="37278"/>
                  </a:lnTo>
                  <a:lnTo>
                    <a:pt x="16629" y="46770"/>
                  </a:lnTo>
                  <a:lnTo>
                    <a:pt x="12660" y="53112"/>
                  </a:lnTo>
                  <a:lnTo>
                    <a:pt x="9838" y="59459"/>
                  </a:lnTo>
                  <a:lnTo>
                    <a:pt x="3357" y="68982"/>
                  </a:lnTo>
                  <a:lnTo>
                    <a:pt x="967" y="78506"/>
                  </a:lnTo>
                  <a:lnTo>
                    <a:pt x="0" y="103906"/>
                  </a:lnTo>
                  <a:lnTo>
                    <a:pt x="2799" y="110256"/>
                  </a:lnTo>
                  <a:lnTo>
                    <a:pt x="14151" y="124280"/>
                  </a:lnTo>
                  <a:lnTo>
                    <a:pt x="22495" y="127072"/>
                  </a:lnTo>
                  <a:lnTo>
                    <a:pt x="68712" y="129248"/>
                  </a:lnTo>
                  <a:lnTo>
                    <a:pt x="114903" y="129304"/>
                  </a:lnTo>
                  <a:lnTo>
                    <a:pt x="145036" y="128248"/>
                  </a:lnTo>
                  <a:lnTo>
                    <a:pt x="161885" y="11978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SMARTInkShape-1351">
              <a:extLst>
                <a:ext uri="{FF2B5EF4-FFF2-40B4-BE49-F238E27FC236}">
                  <a16:creationId xmlns:a16="http://schemas.microsoft.com/office/drawing/2014/main" id="{B86B7987-1AB4-BCFF-85A9-4DF923A5A746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10298528" y="3448515"/>
              <a:ext cx="89670" cy="111032"/>
            </a:xfrm>
            <a:custGeom>
              <a:avLst/>
              <a:gdLst/>
              <a:ahLst/>
              <a:cxnLst/>
              <a:rect l="0" t="0" r="0" b="0"/>
              <a:pathLst>
                <a:path w="89670" h="111032">
                  <a:moveTo>
                    <a:pt x="55147" y="37635"/>
                  </a:moveTo>
                  <a:lnTo>
                    <a:pt x="55147" y="37635"/>
                  </a:lnTo>
                  <a:lnTo>
                    <a:pt x="55147" y="32578"/>
                  </a:lnTo>
                  <a:lnTo>
                    <a:pt x="56205" y="31089"/>
                  </a:lnTo>
                  <a:lnTo>
                    <a:pt x="57971" y="30096"/>
                  </a:lnTo>
                  <a:lnTo>
                    <a:pt x="60204" y="29434"/>
                  </a:lnTo>
                  <a:lnTo>
                    <a:pt x="61693" y="26876"/>
                  </a:lnTo>
                  <a:lnTo>
                    <a:pt x="64498" y="7466"/>
                  </a:lnTo>
                  <a:lnTo>
                    <a:pt x="64557" y="4823"/>
                  </a:lnTo>
                  <a:lnTo>
                    <a:pt x="62478" y="3060"/>
                  </a:lnTo>
                  <a:lnTo>
                    <a:pt x="50498" y="580"/>
                  </a:lnTo>
                  <a:lnTo>
                    <a:pt x="43203" y="0"/>
                  </a:lnTo>
                  <a:lnTo>
                    <a:pt x="33610" y="5386"/>
                  </a:lnTo>
                  <a:lnTo>
                    <a:pt x="28089" y="9786"/>
                  </a:lnTo>
                  <a:lnTo>
                    <a:pt x="4759" y="47472"/>
                  </a:lnTo>
                  <a:lnTo>
                    <a:pt x="1001" y="58235"/>
                  </a:lnTo>
                  <a:lnTo>
                    <a:pt x="0" y="64068"/>
                  </a:lnTo>
                  <a:lnTo>
                    <a:pt x="3646" y="87448"/>
                  </a:lnTo>
                  <a:lnTo>
                    <a:pt x="8114" y="94127"/>
                  </a:lnTo>
                  <a:lnTo>
                    <a:pt x="21543" y="104370"/>
                  </a:lnTo>
                  <a:lnTo>
                    <a:pt x="41899" y="111031"/>
                  </a:lnTo>
                  <a:lnTo>
                    <a:pt x="54903" y="109767"/>
                  </a:lnTo>
                  <a:lnTo>
                    <a:pt x="61333" y="107947"/>
                  </a:lnTo>
                  <a:lnTo>
                    <a:pt x="74125" y="97460"/>
                  </a:lnTo>
                  <a:lnTo>
                    <a:pt x="80500" y="90218"/>
                  </a:lnTo>
                  <a:lnTo>
                    <a:pt x="87580" y="73705"/>
                  </a:lnTo>
                  <a:lnTo>
                    <a:pt x="89669" y="55783"/>
                  </a:lnTo>
                  <a:lnTo>
                    <a:pt x="83722" y="1858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SMARTInkShape-1352">
              <a:extLst>
                <a:ext uri="{FF2B5EF4-FFF2-40B4-BE49-F238E27FC236}">
                  <a16:creationId xmlns:a16="http://schemas.microsoft.com/office/drawing/2014/main" id="{D1C028A7-8D2D-0C9F-9CDD-6488B7DDE2D0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10410825" y="3450043"/>
              <a:ext cx="219076" cy="128501"/>
            </a:xfrm>
            <a:custGeom>
              <a:avLst/>
              <a:gdLst/>
              <a:ahLst/>
              <a:cxnLst/>
              <a:rect l="0" t="0" r="0" b="0"/>
              <a:pathLst>
                <a:path w="219076" h="128501">
                  <a:moveTo>
                    <a:pt x="0" y="55157"/>
                  </a:moveTo>
                  <a:lnTo>
                    <a:pt x="0" y="55157"/>
                  </a:lnTo>
                  <a:lnTo>
                    <a:pt x="8663" y="47552"/>
                  </a:lnTo>
                  <a:lnTo>
                    <a:pt x="54190" y="15158"/>
                  </a:lnTo>
                  <a:lnTo>
                    <a:pt x="75392" y="997"/>
                  </a:lnTo>
                  <a:lnTo>
                    <a:pt x="78835" y="0"/>
                  </a:lnTo>
                  <a:lnTo>
                    <a:pt x="82190" y="394"/>
                  </a:lnTo>
                  <a:lnTo>
                    <a:pt x="88740" y="3654"/>
                  </a:lnTo>
                  <a:lnTo>
                    <a:pt x="98378" y="21552"/>
                  </a:lnTo>
                  <a:lnTo>
                    <a:pt x="102880" y="36851"/>
                  </a:lnTo>
                  <a:lnTo>
                    <a:pt x="109665" y="79577"/>
                  </a:lnTo>
                  <a:lnTo>
                    <a:pt x="113893" y="121715"/>
                  </a:lnTo>
                  <a:lnTo>
                    <a:pt x="112971" y="124929"/>
                  </a:lnTo>
                  <a:lnTo>
                    <a:pt x="111296" y="127072"/>
                  </a:lnTo>
                  <a:lnTo>
                    <a:pt x="109122" y="128500"/>
                  </a:lnTo>
                  <a:lnTo>
                    <a:pt x="105556" y="127336"/>
                  </a:lnTo>
                  <a:lnTo>
                    <a:pt x="95951" y="120398"/>
                  </a:lnTo>
                  <a:lnTo>
                    <a:pt x="90268" y="110258"/>
                  </a:lnTo>
                  <a:lnTo>
                    <a:pt x="86622" y="81446"/>
                  </a:lnTo>
                  <a:lnTo>
                    <a:pt x="91769" y="66488"/>
                  </a:lnTo>
                  <a:lnTo>
                    <a:pt x="112319" y="39639"/>
                  </a:lnTo>
                  <a:lnTo>
                    <a:pt x="127178" y="32385"/>
                  </a:lnTo>
                  <a:lnTo>
                    <a:pt x="167645" y="27728"/>
                  </a:lnTo>
                  <a:lnTo>
                    <a:pt x="219075" y="2658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SMARTInkShape-1353">
              <a:extLst>
                <a:ext uri="{FF2B5EF4-FFF2-40B4-BE49-F238E27FC236}">
                  <a16:creationId xmlns:a16="http://schemas.microsoft.com/office/drawing/2014/main" id="{EC981944-57E4-DAAB-DBD6-97C1DB15D9FF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10639425" y="3425943"/>
              <a:ext cx="180976" cy="167932"/>
            </a:xfrm>
            <a:custGeom>
              <a:avLst/>
              <a:gdLst/>
              <a:ahLst/>
              <a:cxnLst/>
              <a:rect l="0" t="0" r="0" b="0"/>
              <a:pathLst>
                <a:path w="180976" h="167932">
                  <a:moveTo>
                    <a:pt x="0" y="50682"/>
                  </a:moveTo>
                  <a:lnTo>
                    <a:pt x="0" y="50682"/>
                  </a:lnTo>
                  <a:lnTo>
                    <a:pt x="8663" y="43077"/>
                  </a:lnTo>
                  <a:lnTo>
                    <a:pt x="35210" y="26230"/>
                  </a:lnTo>
                  <a:lnTo>
                    <a:pt x="58900" y="22650"/>
                  </a:lnTo>
                  <a:lnTo>
                    <a:pt x="61492" y="23527"/>
                  </a:lnTo>
                  <a:lnTo>
                    <a:pt x="63219" y="25171"/>
                  </a:lnTo>
                  <a:lnTo>
                    <a:pt x="71049" y="40469"/>
                  </a:lnTo>
                  <a:lnTo>
                    <a:pt x="75183" y="84569"/>
                  </a:lnTo>
                  <a:lnTo>
                    <a:pt x="76067" y="130796"/>
                  </a:lnTo>
                  <a:lnTo>
                    <a:pt x="67987" y="166061"/>
                  </a:lnTo>
                  <a:lnTo>
                    <a:pt x="65432" y="167819"/>
                  </a:lnTo>
                  <a:lnTo>
                    <a:pt x="61614" y="167931"/>
                  </a:lnTo>
                  <a:lnTo>
                    <a:pt x="56952" y="166949"/>
                  </a:lnTo>
                  <a:lnTo>
                    <a:pt x="53842" y="165235"/>
                  </a:lnTo>
                  <a:lnTo>
                    <a:pt x="51770" y="163034"/>
                  </a:lnTo>
                  <a:lnTo>
                    <a:pt x="49468" y="157766"/>
                  </a:lnTo>
                  <a:lnTo>
                    <a:pt x="47733" y="120351"/>
                  </a:lnTo>
                  <a:lnTo>
                    <a:pt x="49790" y="98579"/>
                  </a:lnTo>
                  <a:lnTo>
                    <a:pt x="64033" y="52769"/>
                  </a:lnTo>
                  <a:lnTo>
                    <a:pt x="76005" y="34485"/>
                  </a:lnTo>
                  <a:lnTo>
                    <a:pt x="112706" y="5837"/>
                  </a:lnTo>
                  <a:lnTo>
                    <a:pt x="119587" y="1735"/>
                  </a:lnTo>
                  <a:lnTo>
                    <a:pt x="135698" y="0"/>
                  </a:lnTo>
                  <a:lnTo>
                    <a:pt x="152384" y="3815"/>
                  </a:lnTo>
                  <a:lnTo>
                    <a:pt x="180975" y="2210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SMARTInkShape-1354">
              <a:extLst>
                <a:ext uri="{FF2B5EF4-FFF2-40B4-BE49-F238E27FC236}">
                  <a16:creationId xmlns:a16="http://schemas.microsoft.com/office/drawing/2014/main" id="{B65D96AC-7188-8CB3-8DE8-31757E71C3C2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10896600" y="35909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SMARTInkShape-Group260">
            <a:extLst>
              <a:ext uri="{FF2B5EF4-FFF2-40B4-BE49-F238E27FC236}">
                <a16:creationId xmlns:a16="http://schemas.microsoft.com/office/drawing/2014/main" id="{58113545-F55A-8D43-2A41-F8A4B1347F7E}"/>
              </a:ext>
            </a:extLst>
          </p:cNvPr>
          <p:cNvGrpSpPr/>
          <p:nvPr/>
        </p:nvGrpSpPr>
        <p:grpSpPr>
          <a:xfrm>
            <a:off x="11163300" y="3372393"/>
            <a:ext cx="238126" cy="228058"/>
            <a:chOff x="11163300" y="3372393"/>
            <a:chExt cx="238126" cy="228058"/>
          </a:xfrm>
        </p:grpSpPr>
        <p:sp>
          <p:nvSpPr>
            <p:cNvPr id="210" name="SMARTInkShape-1355">
              <a:extLst>
                <a:ext uri="{FF2B5EF4-FFF2-40B4-BE49-F238E27FC236}">
                  <a16:creationId xmlns:a16="http://schemas.microsoft.com/office/drawing/2014/main" id="{72B84D83-9322-4D49-9E8B-AF10B14D2969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11163300" y="3372393"/>
              <a:ext cx="190501" cy="228058"/>
            </a:xfrm>
            <a:custGeom>
              <a:avLst/>
              <a:gdLst/>
              <a:ahLst/>
              <a:cxnLst/>
              <a:rect l="0" t="0" r="0" b="0"/>
              <a:pathLst>
                <a:path w="190501" h="228058">
                  <a:moveTo>
                    <a:pt x="0" y="28032"/>
                  </a:moveTo>
                  <a:lnTo>
                    <a:pt x="0" y="28032"/>
                  </a:lnTo>
                  <a:lnTo>
                    <a:pt x="5057" y="28032"/>
                  </a:lnTo>
                  <a:lnTo>
                    <a:pt x="49361" y="11785"/>
                  </a:lnTo>
                  <a:lnTo>
                    <a:pt x="88891" y="2206"/>
                  </a:lnTo>
                  <a:lnTo>
                    <a:pt x="121981" y="0"/>
                  </a:lnTo>
                  <a:lnTo>
                    <a:pt x="131120" y="2521"/>
                  </a:lnTo>
                  <a:lnTo>
                    <a:pt x="135039" y="4674"/>
                  </a:lnTo>
                  <a:lnTo>
                    <a:pt x="136591" y="9285"/>
                  </a:lnTo>
                  <a:lnTo>
                    <a:pt x="135496" y="22875"/>
                  </a:lnTo>
                  <a:lnTo>
                    <a:pt x="112911" y="66707"/>
                  </a:lnTo>
                  <a:lnTo>
                    <a:pt x="82367" y="107287"/>
                  </a:lnTo>
                  <a:lnTo>
                    <a:pt x="45492" y="152988"/>
                  </a:lnTo>
                  <a:lnTo>
                    <a:pt x="25955" y="178451"/>
                  </a:lnTo>
                  <a:lnTo>
                    <a:pt x="21096" y="196661"/>
                  </a:lnTo>
                  <a:lnTo>
                    <a:pt x="22781" y="206342"/>
                  </a:lnTo>
                  <a:lnTo>
                    <a:pt x="24712" y="210406"/>
                  </a:lnTo>
                  <a:lnTo>
                    <a:pt x="28117" y="213115"/>
                  </a:lnTo>
                  <a:lnTo>
                    <a:pt x="37543" y="216124"/>
                  </a:lnTo>
                  <a:lnTo>
                    <a:pt x="80203" y="218215"/>
                  </a:lnTo>
                  <a:lnTo>
                    <a:pt x="127312" y="221326"/>
                  </a:lnTo>
                  <a:lnTo>
                    <a:pt x="169794" y="227171"/>
                  </a:lnTo>
                  <a:lnTo>
                    <a:pt x="190500" y="2280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SMARTInkShape-1356">
              <a:extLst>
                <a:ext uri="{FF2B5EF4-FFF2-40B4-BE49-F238E27FC236}">
                  <a16:creationId xmlns:a16="http://schemas.microsoft.com/office/drawing/2014/main" id="{E0E9F0D8-945E-5EFA-1721-C7A1FF7D1B9A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11172825" y="3469675"/>
              <a:ext cx="228601" cy="35526"/>
            </a:xfrm>
            <a:custGeom>
              <a:avLst/>
              <a:gdLst/>
              <a:ahLst/>
              <a:cxnLst/>
              <a:rect l="0" t="0" r="0" b="0"/>
              <a:pathLst>
                <a:path w="228601" h="35526">
                  <a:moveTo>
                    <a:pt x="0" y="16475"/>
                  </a:moveTo>
                  <a:lnTo>
                    <a:pt x="0" y="16475"/>
                  </a:lnTo>
                  <a:lnTo>
                    <a:pt x="41446" y="6114"/>
                  </a:lnTo>
                  <a:lnTo>
                    <a:pt x="77190" y="0"/>
                  </a:lnTo>
                  <a:lnTo>
                    <a:pt x="108949" y="1010"/>
                  </a:lnTo>
                  <a:lnTo>
                    <a:pt x="148756" y="5776"/>
                  </a:lnTo>
                  <a:lnTo>
                    <a:pt x="179895" y="11659"/>
                  </a:lnTo>
                  <a:lnTo>
                    <a:pt x="228600" y="35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9" name="SMARTInkShape-Group261">
            <a:extLst>
              <a:ext uri="{FF2B5EF4-FFF2-40B4-BE49-F238E27FC236}">
                <a16:creationId xmlns:a16="http://schemas.microsoft.com/office/drawing/2014/main" id="{AB557EDA-B450-B8E4-2B32-2A67FB3F5D5D}"/>
              </a:ext>
            </a:extLst>
          </p:cNvPr>
          <p:cNvGrpSpPr/>
          <p:nvPr/>
        </p:nvGrpSpPr>
        <p:grpSpPr>
          <a:xfrm>
            <a:off x="8963025" y="3737837"/>
            <a:ext cx="932128" cy="338864"/>
            <a:chOff x="8963025" y="3737837"/>
            <a:chExt cx="932128" cy="338864"/>
          </a:xfrm>
        </p:grpSpPr>
        <p:sp>
          <p:nvSpPr>
            <p:cNvPr id="213" name="SMARTInkShape-1357">
              <a:extLst>
                <a:ext uri="{FF2B5EF4-FFF2-40B4-BE49-F238E27FC236}">
                  <a16:creationId xmlns:a16="http://schemas.microsoft.com/office/drawing/2014/main" id="{47D46804-2E20-9DB0-7827-F712D057877F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8963025" y="3838575"/>
              <a:ext cx="133351" cy="176539"/>
            </a:xfrm>
            <a:custGeom>
              <a:avLst/>
              <a:gdLst/>
              <a:ahLst/>
              <a:cxnLst/>
              <a:rect l="0" t="0" r="0" b="0"/>
              <a:pathLst>
                <a:path w="133351" h="176539">
                  <a:moveTo>
                    <a:pt x="0" y="19050"/>
                  </a:moveTo>
                  <a:lnTo>
                    <a:pt x="0" y="19050"/>
                  </a:lnTo>
                  <a:lnTo>
                    <a:pt x="5057" y="19050"/>
                  </a:lnTo>
                  <a:lnTo>
                    <a:pt x="6546" y="20108"/>
                  </a:lnTo>
                  <a:lnTo>
                    <a:pt x="7540" y="21872"/>
                  </a:lnTo>
                  <a:lnTo>
                    <a:pt x="16890" y="66609"/>
                  </a:lnTo>
                  <a:lnTo>
                    <a:pt x="23679" y="109818"/>
                  </a:lnTo>
                  <a:lnTo>
                    <a:pt x="35213" y="150456"/>
                  </a:lnTo>
                  <a:lnTo>
                    <a:pt x="41403" y="166000"/>
                  </a:lnTo>
                  <a:lnTo>
                    <a:pt x="45593" y="170992"/>
                  </a:lnTo>
                  <a:lnTo>
                    <a:pt x="55893" y="176538"/>
                  </a:lnTo>
                  <a:lnTo>
                    <a:pt x="60546" y="174842"/>
                  </a:lnTo>
                  <a:lnTo>
                    <a:pt x="68536" y="164491"/>
                  </a:lnTo>
                  <a:lnTo>
                    <a:pt x="75744" y="125430"/>
                  </a:lnTo>
                  <a:lnTo>
                    <a:pt x="84202" y="81468"/>
                  </a:lnTo>
                  <a:lnTo>
                    <a:pt x="93029" y="40237"/>
                  </a:lnTo>
                  <a:lnTo>
                    <a:pt x="101883" y="13334"/>
                  </a:lnTo>
                  <a:lnTo>
                    <a:pt x="108076" y="5926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SMARTInkShape-1358">
              <a:extLst>
                <a:ext uri="{FF2B5EF4-FFF2-40B4-BE49-F238E27FC236}">
                  <a16:creationId xmlns:a16="http://schemas.microsoft.com/office/drawing/2014/main" id="{07074D6C-DCE8-F946-06AD-95C6468A2A7B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9115728" y="3877632"/>
              <a:ext cx="237823" cy="151229"/>
            </a:xfrm>
            <a:custGeom>
              <a:avLst/>
              <a:gdLst/>
              <a:ahLst/>
              <a:cxnLst/>
              <a:rect l="0" t="0" r="0" b="0"/>
              <a:pathLst>
                <a:path w="237823" h="151229">
                  <a:moveTo>
                    <a:pt x="123522" y="75243"/>
                  </a:moveTo>
                  <a:lnTo>
                    <a:pt x="123522" y="75243"/>
                  </a:lnTo>
                  <a:lnTo>
                    <a:pt x="128579" y="70186"/>
                  </a:lnTo>
                  <a:lnTo>
                    <a:pt x="131062" y="64882"/>
                  </a:lnTo>
                  <a:lnTo>
                    <a:pt x="131723" y="61986"/>
                  </a:lnTo>
                  <a:lnTo>
                    <a:pt x="133223" y="60055"/>
                  </a:lnTo>
                  <a:lnTo>
                    <a:pt x="137713" y="57910"/>
                  </a:lnTo>
                  <a:lnTo>
                    <a:pt x="139332" y="55221"/>
                  </a:lnTo>
                  <a:lnTo>
                    <a:pt x="142145" y="34885"/>
                  </a:lnTo>
                  <a:lnTo>
                    <a:pt x="139561" y="28025"/>
                  </a:lnTo>
                  <a:lnTo>
                    <a:pt x="124220" y="9942"/>
                  </a:lnTo>
                  <a:lnTo>
                    <a:pt x="110074" y="3887"/>
                  </a:lnTo>
                  <a:lnTo>
                    <a:pt x="70066" y="0"/>
                  </a:lnTo>
                  <a:lnTo>
                    <a:pt x="51786" y="5113"/>
                  </a:lnTo>
                  <a:lnTo>
                    <a:pt x="22706" y="25046"/>
                  </a:lnTo>
                  <a:lnTo>
                    <a:pt x="7455" y="40379"/>
                  </a:lnTo>
                  <a:lnTo>
                    <a:pt x="3145" y="48459"/>
                  </a:lnTo>
                  <a:lnTo>
                    <a:pt x="0" y="90230"/>
                  </a:lnTo>
                  <a:lnTo>
                    <a:pt x="5476" y="103423"/>
                  </a:lnTo>
                  <a:lnTo>
                    <a:pt x="31228" y="143188"/>
                  </a:lnTo>
                  <a:lnTo>
                    <a:pt x="37700" y="147774"/>
                  </a:lnTo>
                  <a:lnTo>
                    <a:pt x="47293" y="150356"/>
                  </a:lnTo>
                  <a:lnTo>
                    <a:pt x="60017" y="151228"/>
                  </a:lnTo>
                  <a:lnTo>
                    <a:pt x="66370" y="148525"/>
                  </a:lnTo>
                  <a:lnTo>
                    <a:pt x="88597" y="129047"/>
                  </a:lnTo>
                  <a:lnTo>
                    <a:pt x="112012" y="87881"/>
                  </a:lnTo>
                  <a:lnTo>
                    <a:pt x="129612" y="46882"/>
                  </a:lnTo>
                  <a:lnTo>
                    <a:pt x="142004" y="19340"/>
                  </a:lnTo>
                  <a:lnTo>
                    <a:pt x="142320" y="21470"/>
                  </a:lnTo>
                  <a:lnTo>
                    <a:pt x="142404" y="23519"/>
                  </a:lnTo>
                  <a:lnTo>
                    <a:pt x="134356" y="58830"/>
                  </a:lnTo>
                  <a:lnTo>
                    <a:pt x="133220" y="101343"/>
                  </a:lnTo>
                  <a:lnTo>
                    <a:pt x="134183" y="115418"/>
                  </a:lnTo>
                  <a:lnTo>
                    <a:pt x="138137" y="128728"/>
                  </a:lnTo>
                  <a:lnTo>
                    <a:pt x="141733" y="133125"/>
                  </a:lnTo>
                  <a:lnTo>
                    <a:pt x="151371" y="138010"/>
                  </a:lnTo>
                  <a:lnTo>
                    <a:pt x="162710" y="137359"/>
                  </a:lnTo>
                  <a:lnTo>
                    <a:pt x="197349" y="123261"/>
                  </a:lnTo>
                  <a:lnTo>
                    <a:pt x="222537" y="101112"/>
                  </a:lnTo>
                  <a:lnTo>
                    <a:pt x="237822" y="6571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SMARTInkShape-1359">
              <a:extLst>
                <a:ext uri="{FF2B5EF4-FFF2-40B4-BE49-F238E27FC236}">
                  <a16:creationId xmlns:a16="http://schemas.microsoft.com/office/drawing/2014/main" id="{FC0E32B4-4E93-A810-11A7-C747CD1B5EE7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9363075" y="3737837"/>
              <a:ext cx="9526" cy="281714"/>
            </a:xfrm>
            <a:custGeom>
              <a:avLst/>
              <a:gdLst/>
              <a:ahLst/>
              <a:cxnLst/>
              <a:rect l="0" t="0" r="0" b="0"/>
              <a:pathLst>
                <a:path w="9526" h="281714">
                  <a:moveTo>
                    <a:pt x="0" y="5488"/>
                  </a:moveTo>
                  <a:lnTo>
                    <a:pt x="0" y="5488"/>
                  </a:lnTo>
                  <a:lnTo>
                    <a:pt x="0" y="0"/>
                  </a:lnTo>
                  <a:lnTo>
                    <a:pt x="0" y="38980"/>
                  </a:lnTo>
                  <a:lnTo>
                    <a:pt x="0" y="79264"/>
                  </a:lnTo>
                  <a:lnTo>
                    <a:pt x="0" y="120128"/>
                  </a:lnTo>
                  <a:lnTo>
                    <a:pt x="0" y="154108"/>
                  </a:lnTo>
                  <a:lnTo>
                    <a:pt x="0" y="197690"/>
                  </a:lnTo>
                  <a:lnTo>
                    <a:pt x="9525" y="28171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SMARTInkShape-1360">
              <a:extLst>
                <a:ext uri="{FF2B5EF4-FFF2-40B4-BE49-F238E27FC236}">
                  <a16:creationId xmlns:a16="http://schemas.microsoft.com/office/drawing/2014/main" id="{D2F9FA02-2F62-9F5D-98DD-878F0D74F92D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9487405" y="3909811"/>
              <a:ext cx="132846" cy="153830"/>
            </a:xfrm>
            <a:custGeom>
              <a:avLst/>
              <a:gdLst/>
              <a:ahLst/>
              <a:cxnLst/>
              <a:rect l="0" t="0" r="0" b="0"/>
              <a:pathLst>
                <a:path w="132846" h="153830">
                  <a:moveTo>
                    <a:pt x="9020" y="24014"/>
                  </a:moveTo>
                  <a:lnTo>
                    <a:pt x="9020" y="24014"/>
                  </a:lnTo>
                  <a:lnTo>
                    <a:pt x="17221" y="7612"/>
                  </a:lnTo>
                  <a:lnTo>
                    <a:pt x="18154" y="692"/>
                  </a:lnTo>
                  <a:lnTo>
                    <a:pt x="17226" y="0"/>
                  </a:lnTo>
                  <a:lnTo>
                    <a:pt x="15549" y="596"/>
                  </a:lnTo>
                  <a:lnTo>
                    <a:pt x="13372" y="2052"/>
                  </a:lnTo>
                  <a:lnTo>
                    <a:pt x="5254" y="24327"/>
                  </a:lnTo>
                  <a:lnTo>
                    <a:pt x="254" y="71680"/>
                  </a:lnTo>
                  <a:lnTo>
                    <a:pt x="0" y="81192"/>
                  </a:lnTo>
                  <a:lnTo>
                    <a:pt x="5364" y="100226"/>
                  </a:lnTo>
                  <a:lnTo>
                    <a:pt x="20998" y="128203"/>
                  </a:lnTo>
                  <a:lnTo>
                    <a:pt x="36087" y="145431"/>
                  </a:lnTo>
                  <a:lnTo>
                    <a:pt x="47861" y="152061"/>
                  </a:lnTo>
                  <a:lnTo>
                    <a:pt x="53964" y="153829"/>
                  </a:lnTo>
                  <a:lnTo>
                    <a:pt x="69212" y="150148"/>
                  </a:lnTo>
                  <a:lnTo>
                    <a:pt x="84455" y="141457"/>
                  </a:lnTo>
                  <a:lnTo>
                    <a:pt x="94758" y="130538"/>
                  </a:lnTo>
                  <a:lnTo>
                    <a:pt x="111054" y="91074"/>
                  </a:lnTo>
                  <a:lnTo>
                    <a:pt x="129556" y="45166"/>
                  </a:lnTo>
                  <a:lnTo>
                    <a:pt x="132845" y="2401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SMARTInkShape-1361">
              <a:extLst>
                <a:ext uri="{FF2B5EF4-FFF2-40B4-BE49-F238E27FC236}">
                  <a16:creationId xmlns:a16="http://schemas.microsoft.com/office/drawing/2014/main" id="{60BCC681-D0C9-8F86-DE09-0CD1FB674D19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9668057" y="3925845"/>
              <a:ext cx="93144" cy="150856"/>
            </a:xfrm>
            <a:custGeom>
              <a:avLst/>
              <a:gdLst/>
              <a:ahLst/>
              <a:cxnLst/>
              <a:rect l="0" t="0" r="0" b="0"/>
              <a:pathLst>
                <a:path w="93144" h="150856">
                  <a:moveTo>
                    <a:pt x="9343" y="55605"/>
                  </a:moveTo>
                  <a:lnTo>
                    <a:pt x="9343" y="55605"/>
                  </a:lnTo>
                  <a:lnTo>
                    <a:pt x="42457" y="54547"/>
                  </a:lnTo>
                  <a:lnTo>
                    <a:pt x="59489" y="48000"/>
                  </a:lnTo>
                  <a:lnTo>
                    <a:pt x="75261" y="39130"/>
                  </a:lnTo>
                  <a:lnTo>
                    <a:pt x="78688" y="38272"/>
                  </a:lnTo>
                  <a:lnTo>
                    <a:pt x="85319" y="31674"/>
                  </a:lnTo>
                  <a:lnTo>
                    <a:pt x="90736" y="21686"/>
                  </a:lnTo>
                  <a:lnTo>
                    <a:pt x="93143" y="10191"/>
                  </a:lnTo>
                  <a:lnTo>
                    <a:pt x="92725" y="6279"/>
                  </a:lnTo>
                  <a:lnTo>
                    <a:pt x="91388" y="3671"/>
                  </a:lnTo>
                  <a:lnTo>
                    <a:pt x="89440" y="1932"/>
                  </a:lnTo>
                  <a:lnTo>
                    <a:pt x="81631" y="0"/>
                  </a:lnTo>
                  <a:lnTo>
                    <a:pt x="70046" y="200"/>
                  </a:lnTo>
                  <a:lnTo>
                    <a:pt x="54314" y="3817"/>
                  </a:lnTo>
                  <a:lnTo>
                    <a:pt x="32663" y="16859"/>
                  </a:lnTo>
                  <a:lnTo>
                    <a:pt x="17898" y="34130"/>
                  </a:lnTo>
                  <a:lnTo>
                    <a:pt x="4487" y="64416"/>
                  </a:lnTo>
                  <a:lnTo>
                    <a:pt x="740" y="88429"/>
                  </a:lnTo>
                  <a:lnTo>
                    <a:pt x="0" y="118063"/>
                  </a:lnTo>
                  <a:lnTo>
                    <a:pt x="5544" y="131342"/>
                  </a:lnTo>
                  <a:lnTo>
                    <a:pt x="9986" y="137846"/>
                  </a:lnTo>
                  <a:lnTo>
                    <a:pt x="20564" y="145074"/>
                  </a:lnTo>
                  <a:lnTo>
                    <a:pt x="56968" y="15085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SMARTInkShape-1362">
              <a:extLst>
                <a:ext uri="{FF2B5EF4-FFF2-40B4-BE49-F238E27FC236}">
                  <a16:creationId xmlns:a16="http://schemas.microsoft.com/office/drawing/2014/main" id="{2E677B79-2178-A4D0-8E90-E4A56C681768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9772650" y="3915792"/>
              <a:ext cx="122503" cy="141859"/>
            </a:xfrm>
            <a:custGeom>
              <a:avLst/>
              <a:gdLst/>
              <a:ahLst/>
              <a:cxnLst/>
              <a:rect l="0" t="0" r="0" b="0"/>
              <a:pathLst>
                <a:path w="122503" h="141859">
                  <a:moveTo>
                    <a:pt x="114300" y="37083"/>
                  </a:moveTo>
                  <a:lnTo>
                    <a:pt x="114300" y="37083"/>
                  </a:lnTo>
                  <a:lnTo>
                    <a:pt x="120846" y="21875"/>
                  </a:lnTo>
                  <a:lnTo>
                    <a:pt x="122502" y="10568"/>
                  </a:lnTo>
                  <a:lnTo>
                    <a:pt x="121884" y="6706"/>
                  </a:lnTo>
                  <a:lnTo>
                    <a:pt x="120414" y="4132"/>
                  </a:lnTo>
                  <a:lnTo>
                    <a:pt x="118376" y="2416"/>
                  </a:lnTo>
                  <a:lnTo>
                    <a:pt x="105395" y="0"/>
                  </a:lnTo>
                  <a:lnTo>
                    <a:pt x="94114" y="5080"/>
                  </a:lnTo>
                  <a:lnTo>
                    <a:pt x="46524" y="34832"/>
                  </a:lnTo>
                  <a:lnTo>
                    <a:pt x="41843" y="45255"/>
                  </a:lnTo>
                  <a:lnTo>
                    <a:pt x="41653" y="49939"/>
                  </a:lnTo>
                  <a:lnTo>
                    <a:pt x="44266" y="57967"/>
                  </a:lnTo>
                  <a:lnTo>
                    <a:pt x="54598" y="65062"/>
                  </a:lnTo>
                  <a:lnTo>
                    <a:pt x="99743" y="84656"/>
                  </a:lnTo>
                  <a:lnTo>
                    <a:pt x="107830" y="91035"/>
                  </a:lnTo>
                  <a:lnTo>
                    <a:pt x="111425" y="97398"/>
                  </a:lnTo>
                  <a:lnTo>
                    <a:pt x="111326" y="99518"/>
                  </a:lnTo>
                  <a:lnTo>
                    <a:pt x="110200" y="100931"/>
                  </a:lnTo>
                  <a:lnTo>
                    <a:pt x="105070" y="104618"/>
                  </a:lnTo>
                  <a:lnTo>
                    <a:pt x="90281" y="116478"/>
                  </a:lnTo>
                  <a:lnTo>
                    <a:pt x="49976" y="127031"/>
                  </a:lnTo>
                  <a:lnTo>
                    <a:pt x="0" y="1418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8" name="SMARTInkShape-Group262">
            <a:extLst>
              <a:ext uri="{FF2B5EF4-FFF2-40B4-BE49-F238E27FC236}">
                <a16:creationId xmlns:a16="http://schemas.microsoft.com/office/drawing/2014/main" id="{1AB0B18E-8EF2-CD51-2E14-F76AD6F7CFF7}"/>
              </a:ext>
            </a:extLst>
          </p:cNvPr>
          <p:cNvGrpSpPr/>
          <p:nvPr/>
        </p:nvGrpSpPr>
        <p:grpSpPr>
          <a:xfrm>
            <a:off x="9753600" y="3910693"/>
            <a:ext cx="1343026" cy="575583"/>
            <a:chOff x="9753600" y="3910693"/>
            <a:chExt cx="1343026" cy="575583"/>
          </a:xfrm>
        </p:grpSpPr>
        <p:sp>
          <p:nvSpPr>
            <p:cNvPr id="220" name="SMARTInkShape-1363">
              <a:extLst>
                <a:ext uri="{FF2B5EF4-FFF2-40B4-BE49-F238E27FC236}">
                  <a16:creationId xmlns:a16="http://schemas.microsoft.com/office/drawing/2014/main" id="{89BED029-1AFE-DA07-0466-2AEC41AD9E11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10163723" y="3935445"/>
              <a:ext cx="275678" cy="252456"/>
            </a:xfrm>
            <a:custGeom>
              <a:avLst/>
              <a:gdLst/>
              <a:ahLst/>
              <a:cxnLst/>
              <a:rect l="0" t="0" r="0" b="0"/>
              <a:pathLst>
                <a:path w="275678" h="252456">
                  <a:moveTo>
                    <a:pt x="142327" y="55530"/>
                  </a:moveTo>
                  <a:lnTo>
                    <a:pt x="142327" y="55530"/>
                  </a:lnTo>
                  <a:lnTo>
                    <a:pt x="142327" y="37216"/>
                  </a:lnTo>
                  <a:lnTo>
                    <a:pt x="139503" y="28693"/>
                  </a:lnTo>
                  <a:lnTo>
                    <a:pt x="128136" y="7976"/>
                  </a:lnTo>
                  <a:lnTo>
                    <a:pt x="124400" y="4778"/>
                  </a:lnTo>
                  <a:lnTo>
                    <a:pt x="114605" y="1224"/>
                  </a:lnTo>
                  <a:lnTo>
                    <a:pt x="82405" y="0"/>
                  </a:lnTo>
                  <a:lnTo>
                    <a:pt x="49548" y="7209"/>
                  </a:lnTo>
                  <a:lnTo>
                    <a:pt x="22409" y="21222"/>
                  </a:lnTo>
                  <a:lnTo>
                    <a:pt x="5688" y="39318"/>
                  </a:lnTo>
                  <a:lnTo>
                    <a:pt x="2224" y="48677"/>
                  </a:lnTo>
                  <a:lnTo>
                    <a:pt x="0" y="66876"/>
                  </a:lnTo>
                  <a:lnTo>
                    <a:pt x="5340" y="76801"/>
                  </a:lnTo>
                  <a:lnTo>
                    <a:pt x="13711" y="86151"/>
                  </a:lnTo>
                  <a:lnTo>
                    <a:pt x="30989" y="97701"/>
                  </a:lnTo>
                  <a:lnTo>
                    <a:pt x="50777" y="101539"/>
                  </a:lnTo>
                  <a:lnTo>
                    <a:pt x="84851" y="101778"/>
                  </a:lnTo>
                  <a:lnTo>
                    <a:pt x="99496" y="97957"/>
                  </a:lnTo>
                  <a:lnTo>
                    <a:pt x="119640" y="84799"/>
                  </a:lnTo>
                  <a:lnTo>
                    <a:pt x="153105" y="54019"/>
                  </a:lnTo>
                  <a:lnTo>
                    <a:pt x="157700" y="46744"/>
                  </a:lnTo>
                  <a:lnTo>
                    <a:pt x="160651" y="38507"/>
                  </a:lnTo>
                  <a:lnTo>
                    <a:pt x="161349" y="80799"/>
                  </a:lnTo>
                  <a:lnTo>
                    <a:pt x="161368" y="117345"/>
                  </a:lnTo>
                  <a:lnTo>
                    <a:pt x="161376" y="161932"/>
                  </a:lnTo>
                  <a:lnTo>
                    <a:pt x="161377" y="205272"/>
                  </a:lnTo>
                  <a:lnTo>
                    <a:pt x="160319" y="233601"/>
                  </a:lnTo>
                  <a:lnTo>
                    <a:pt x="156320" y="245092"/>
                  </a:lnTo>
                  <a:lnTo>
                    <a:pt x="152714" y="248580"/>
                  </a:lnTo>
                  <a:lnTo>
                    <a:pt x="143063" y="252455"/>
                  </a:lnTo>
                  <a:lnTo>
                    <a:pt x="138585" y="251372"/>
                  </a:lnTo>
                  <a:lnTo>
                    <a:pt x="130786" y="244524"/>
                  </a:lnTo>
                  <a:lnTo>
                    <a:pt x="120445" y="223711"/>
                  </a:lnTo>
                  <a:lnTo>
                    <a:pt x="115074" y="182747"/>
                  </a:lnTo>
                  <a:lnTo>
                    <a:pt x="114339" y="166399"/>
                  </a:lnTo>
                  <a:lnTo>
                    <a:pt x="119658" y="149255"/>
                  </a:lnTo>
                  <a:lnTo>
                    <a:pt x="137375" y="121753"/>
                  </a:lnTo>
                  <a:lnTo>
                    <a:pt x="153884" y="105071"/>
                  </a:lnTo>
                  <a:lnTo>
                    <a:pt x="179971" y="90788"/>
                  </a:lnTo>
                  <a:lnTo>
                    <a:pt x="219931" y="79928"/>
                  </a:lnTo>
                  <a:lnTo>
                    <a:pt x="275677" y="8410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SMARTInkShape-1364">
              <a:extLst>
                <a:ext uri="{FF2B5EF4-FFF2-40B4-BE49-F238E27FC236}">
                  <a16:creationId xmlns:a16="http://schemas.microsoft.com/office/drawing/2014/main" id="{055F4736-F28A-F5BB-900C-744197B9D770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10477500" y="4000893"/>
              <a:ext cx="9526" cy="94858"/>
            </a:xfrm>
            <a:custGeom>
              <a:avLst/>
              <a:gdLst/>
              <a:ahLst/>
              <a:cxnLst/>
              <a:rect l="0" t="0" r="0" b="0"/>
              <a:pathLst>
                <a:path w="9526" h="94858">
                  <a:moveTo>
                    <a:pt x="0" y="9132"/>
                  </a:moveTo>
                  <a:lnTo>
                    <a:pt x="0" y="9132"/>
                  </a:lnTo>
                  <a:lnTo>
                    <a:pt x="0" y="0"/>
                  </a:lnTo>
                  <a:lnTo>
                    <a:pt x="0" y="44397"/>
                  </a:lnTo>
                  <a:lnTo>
                    <a:pt x="0" y="88461"/>
                  </a:lnTo>
                  <a:lnTo>
                    <a:pt x="1058" y="90593"/>
                  </a:lnTo>
                  <a:lnTo>
                    <a:pt x="9525" y="948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SMARTInkShape-1365">
              <a:extLst>
                <a:ext uri="{FF2B5EF4-FFF2-40B4-BE49-F238E27FC236}">
                  <a16:creationId xmlns:a16="http://schemas.microsoft.com/office/drawing/2014/main" id="{B4891C64-4AB8-3591-0383-A9E7CB0710F6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10488348" y="3910693"/>
              <a:ext cx="17728" cy="32658"/>
            </a:xfrm>
            <a:custGeom>
              <a:avLst/>
              <a:gdLst/>
              <a:ahLst/>
              <a:cxnLst/>
              <a:rect l="0" t="0" r="0" b="0"/>
              <a:pathLst>
                <a:path w="17728" h="32658">
                  <a:moveTo>
                    <a:pt x="8202" y="32657"/>
                  </a:moveTo>
                  <a:lnTo>
                    <a:pt x="8202" y="32657"/>
                  </a:lnTo>
                  <a:lnTo>
                    <a:pt x="664" y="14757"/>
                  </a:lnTo>
                  <a:lnTo>
                    <a:pt x="0" y="11198"/>
                  </a:lnTo>
                  <a:lnTo>
                    <a:pt x="618" y="7768"/>
                  </a:lnTo>
                  <a:lnTo>
                    <a:pt x="4126" y="1134"/>
                  </a:lnTo>
                  <a:lnTo>
                    <a:pt x="6543" y="0"/>
                  </a:lnTo>
                  <a:lnTo>
                    <a:pt x="17727" y="408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SMARTInkShape-1366">
              <a:extLst>
                <a:ext uri="{FF2B5EF4-FFF2-40B4-BE49-F238E27FC236}">
                  <a16:creationId xmlns:a16="http://schemas.microsoft.com/office/drawing/2014/main" id="{162043E0-4442-20D4-A299-91CCC60BBEC4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10591800" y="3933825"/>
              <a:ext cx="133351" cy="153474"/>
            </a:xfrm>
            <a:custGeom>
              <a:avLst/>
              <a:gdLst/>
              <a:ahLst/>
              <a:cxnLst/>
              <a:rect l="0" t="0" r="0" b="0"/>
              <a:pathLst>
                <a:path w="133351" h="153474">
                  <a:moveTo>
                    <a:pt x="0" y="57150"/>
                  </a:moveTo>
                  <a:lnTo>
                    <a:pt x="0" y="57150"/>
                  </a:lnTo>
                  <a:lnTo>
                    <a:pt x="0" y="52093"/>
                  </a:lnTo>
                  <a:lnTo>
                    <a:pt x="1058" y="50604"/>
                  </a:lnTo>
                  <a:lnTo>
                    <a:pt x="2824" y="49611"/>
                  </a:lnTo>
                  <a:lnTo>
                    <a:pt x="5057" y="48949"/>
                  </a:lnTo>
                  <a:lnTo>
                    <a:pt x="6546" y="47449"/>
                  </a:lnTo>
                  <a:lnTo>
                    <a:pt x="9134" y="39540"/>
                  </a:lnTo>
                  <a:lnTo>
                    <a:pt x="9503" y="80615"/>
                  </a:lnTo>
                  <a:lnTo>
                    <a:pt x="9524" y="123990"/>
                  </a:lnTo>
                  <a:lnTo>
                    <a:pt x="9524" y="130285"/>
                  </a:lnTo>
                  <a:lnTo>
                    <a:pt x="15169" y="142924"/>
                  </a:lnTo>
                  <a:lnTo>
                    <a:pt x="19637" y="149258"/>
                  </a:lnTo>
                  <a:lnTo>
                    <a:pt x="23674" y="152422"/>
                  </a:lnTo>
                  <a:lnTo>
                    <a:pt x="27425" y="153473"/>
                  </a:lnTo>
                  <a:lnTo>
                    <a:pt x="30983" y="153115"/>
                  </a:lnTo>
                  <a:lnTo>
                    <a:pt x="37761" y="149896"/>
                  </a:lnTo>
                  <a:lnTo>
                    <a:pt x="45358" y="142820"/>
                  </a:lnTo>
                  <a:lnTo>
                    <a:pt x="78424" y="97420"/>
                  </a:lnTo>
                  <a:lnTo>
                    <a:pt x="96982" y="52522"/>
                  </a:lnTo>
                  <a:lnTo>
                    <a:pt x="117387" y="19155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SMARTInkShape-1367">
              <a:extLst>
                <a:ext uri="{FF2B5EF4-FFF2-40B4-BE49-F238E27FC236}">
                  <a16:creationId xmlns:a16="http://schemas.microsoft.com/office/drawing/2014/main" id="{81868412-EF1D-0C52-B225-35F6F0E55788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10750541" y="3962810"/>
              <a:ext cx="346085" cy="180566"/>
            </a:xfrm>
            <a:custGeom>
              <a:avLst/>
              <a:gdLst/>
              <a:ahLst/>
              <a:cxnLst/>
              <a:rect l="0" t="0" r="0" b="0"/>
              <a:pathLst>
                <a:path w="346085" h="180566">
                  <a:moveTo>
                    <a:pt x="12709" y="28165"/>
                  </a:moveTo>
                  <a:lnTo>
                    <a:pt x="12709" y="28165"/>
                  </a:lnTo>
                  <a:lnTo>
                    <a:pt x="12709" y="33222"/>
                  </a:lnTo>
                  <a:lnTo>
                    <a:pt x="15533" y="38526"/>
                  </a:lnTo>
                  <a:lnTo>
                    <a:pt x="17766" y="41422"/>
                  </a:lnTo>
                  <a:lnTo>
                    <a:pt x="28715" y="44640"/>
                  </a:lnTo>
                  <a:lnTo>
                    <a:pt x="62773" y="47064"/>
                  </a:lnTo>
                  <a:lnTo>
                    <a:pt x="93840" y="30800"/>
                  </a:lnTo>
                  <a:lnTo>
                    <a:pt x="102129" y="23889"/>
                  </a:lnTo>
                  <a:lnTo>
                    <a:pt x="103014" y="20023"/>
                  </a:lnTo>
                  <a:lnTo>
                    <a:pt x="101176" y="10082"/>
                  </a:lnTo>
                  <a:lnTo>
                    <a:pt x="99204" y="6585"/>
                  </a:lnTo>
                  <a:lnTo>
                    <a:pt x="96831" y="4253"/>
                  </a:lnTo>
                  <a:lnTo>
                    <a:pt x="94190" y="2699"/>
                  </a:lnTo>
                  <a:lnTo>
                    <a:pt x="71704" y="0"/>
                  </a:lnTo>
                  <a:lnTo>
                    <a:pt x="62212" y="830"/>
                  </a:lnTo>
                  <a:lnTo>
                    <a:pt x="41135" y="7248"/>
                  </a:lnTo>
                  <a:lnTo>
                    <a:pt x="26188" y="16911"/>
                  </a:lnTo>
                  <a:lnTo>
                    <a:pt x="9884" y="33767"/>
                  </a:lnTo>
                  <a:lnTo>
                    <a:pt x="1575" y="49705"/>
                  </a:lnTo>
                  <a:lnTo>
                    <a:pt x="0" y="70194"/>
                  </a:lnTo>
                  <a:lnTo>
                    <a:pt x="7612" y="112785"/>
                  </a:lnTo>
                  <a:lnTo>
                    <a:pt x="16088" y="126804"/>
                  </a:lnTo>
                  <a:lnTo>
                    <a:pt x="37300" y="146949"/>
                  </a:lnTo>
                  <a:lnTo>
                    <a:pt x="44100" y="149749"/>
                  </a:lnTo>
                  <a:lnTo>
                    <a:pt x="47395" y="149438"/>
                  </a:lnTo>
                  <a:lnTo>
                    <a:pt x="94483" y="121340"/>
                  </a:lnTo>
                  <a:lnTo>
                    <a:pt x="104793" y="108735"/>
                  </a:lnTo>
                  <a:lnTo>
                    <a:pt x="129964" y="66644"/>
                  </a:lnTo>
                  <a:lnTo>
                    <a:pt x="155299" y="28825"/>
                  </a:lnTo>
                  <a:lnTo>
                    <a:pt x="160043" y="23873"/>
                  </a:lnTo>
                  <a:lnTo>
                    <a:pt x="162791" y="23187"/>
                  </a:lnTo>
                  <a:lnTo>
                    <a:pt x="165680" y="23788"/>
                  </a:lnTo>
                  <a:lnTo>
                    <a:pt x="168665" y="25247"/>
                  </a:lnTo>
                  <a:lnTo>
                    <a:pt x="170654" y="27278"/>
                  </a:lnTo>
                  <a:lnTo>
                    <a:pt x="172866" y="32357"/>
                  </a:lnTo>
                  <a:lnTo>
                    <a:pt x="166862" y="72788"/>
                  </a:lnTo>
                  <a:lnTo>
                    <a:pt x="166399" y="113690"/>
                  </a:lnTo>
                  <a:lnTo>
                    <a:pt x="173341" y="143314"/>
                  </a:lnTo>
                  <a:lnTo>
                    <a:pt x="174830" y="145148"/>
                  </a:lnTo>
                  <a:lnTo>
                    <a:pt x="176882" y="145312"/>
                  </a:lnTo>
                  <a:lnTo>
                    <a:pt x="179307" y="144363"/>
                  </a:lnTo>
                  <a:lnTo>
                    <a:pt x="198409" y="126573"/>
                  </a:lnTo>
                  <a:lnTo>
                    <a:pt x="236154" y="80719"/>
                  </a:lnTo>
                  <a:lnTo>
                    <a:pt x="267924" y="44622"/>
                  </a:lnTo>
                  <a:lnTo>
                    <a:pt x="289842" y="26359"/>
                  </a:lnTo>
                  <a:lnTo>
                    <a:pt x="293772" y="24844"/>
                  </a:lnTo>
                  <a:lnTo>
                    <a:pt x="297451" y="24893"/>
                  </a:lnTo>
                  <a:lnTo>
                    <a:pt x="300962" y="25983"/>
                  </a:lnTo>
                  <a:lnTo>
                    <a:pt x="303303" y="27769"/>
                  </a:lnTo>
                  <a:lnTo>
                    <a:pt x="305903" y="32575"/>
                  </a:lnTo>
                  <a:lnTo>
                    <a:pt x="314408" y="75371"/>
                  </a:lnTo>
                  <a:lnTo>
                    <a:pt x="324841" y="115804"/>
                  </a:lnTo>
                  <a:lnTo>
                    <a:pt x="339862" y="161767"/>
                  </a:lnTo>
                  <a:lnTo>
                    <a:pt x="346084" y="18056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SMARTInkShape-1368">
              <a:extLst>
                <a:ext uri="{FF2B5EF4-FFF2-40B4-BE49-F238E27FC236}">
                  <a16:creationId xmlns:a16="http://schemas.microsoft.com/office/drawing/2014/main" id="{53532D1B-FE46-FC60-2C2F-4277C01EC403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9753600" y="4295953"/>
              <a:ext cx="276226" cy="140295"/>
            </a:xfrm>
            <a:custGeom>
              <a:avLst/>
              <a:gdLst/>
              <a:ahLst/>
              <a:cxnLst/>
              <a:rect l="0" t="0" r="0" b="0"/>
              <a:pathLst>
                <a:path w="276226" h="140295">
                  <a:moveTo>
                    <a:pt x="0" y="66497"/>
                  </a:moveTo>
                  <a:lnTo>
                    <a:pt x="0" y="66497"/>
                  </a:lnTo>
                  <a:lnTo>
                    <a:pt x="7606" y="57835"/>
                  </a:lnTo>
                  <a:lnTo>
                    <a:pt x="40000" y="17365"/>
                  </a:lnTo>
                  <a:lnTo>
                    <a:pt x="55478" y="6666"/>
                  </a:lnTo>
                  <a:lnTo>
                    <a:pt x="68414" y="1850"/>
                  </a:lnTo>
                  <a:lnTo>
                    <a:pt x="88774" y="0"/>
                  </a:lnTo>
                  <a:lnTo>
                    <a:pt x="95193" y="2723"/>
                  </a:lnTo>
                  <a:lnTo>
                    <a:pt x="98387" y="4931"/>
                  </a:lnTo>
                  <a:lnTo>
                    <a:pt x="107938" y="23208"/>
                  </a:lnTo>
                  <a:lnTo>
                    <a:pt x="123824" y="69890"/>
                  </a:lnTo>
                  <a:lnTo>
                    <a:pt x="133350" y="97135"/>
                  </a:lnTo>
                  <a:lnTo>
                    <a:pt x="138642" y="108689"/>
                  </a:lnTo>
                  <a:lnTo>
                    <a:pt x="140994" y="120879"/>
                  </a:lnTo>
                  <a:lnTo>
                    <a:pt x="139216" y="130531"/>
                  </a:lnTo>
                  <a:lnTo>
                    <a:pt x="137261" y="134586"/>
                  </a:lnTo>
                  <a:lnTo>
                    <a:pt x="132783" y="137290"/>
                  </a:lnTo>
                  <a:lnTo>
                    <a:pt x="119339" y="140294"/>
                  </a:lnTo>
                  <a:lnTo>
                    <a:pt x="105604" y="138807"/>
                  </a:lnTo>
                  <a:lnTo>
                    <a:pt x="98978" y="136928"/>
                  </a:lnTo>
                  <a:lnTo>
                    <a:pt x="94561" y="133560"/>
                  </a:lnTo>
                  <a:lnTo>
                    <a:pt x="89651" y="124172"/>
                  </a:lnTo>
                  <a:lnTo>
                    <a:pt x="90293" y="112944"/>
                  </a:lnTo>
                  <a:lnTo>
                    <a:pt x="95164" y="100898"/>
                  </a:lnTo>
                  <a:lnTo>
                    <a:pt x="116418" y="74660"/>
                  </a:lnTo>
                  <a:lnTo>
                    <a:pt x="156756" y="54389"/>
                  </a:lnTo>
                  <a:lnTo>
                    <a:pt x="180795" y="45241"/>
                  </a:lnTo>
                  <a:lnTo>
                    <a:pt x="220902" y="39032"/>
                  </a:lnTo>
                  <a:lnTo>
                    <a:pt x="276225" y="2839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SMARTInkShape-1369">
              <a:extLst>
                <a:ext uri="{FF2B5EF4-FFF2-40B4-BE49-F238E27FC236}">
                  <a16:creationId xmlns:a16="http://schemas.microsoft.com/office/drawing/2014/main" id="{E34C9D8E-097B-9637-1646-484AAD2245C7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10030849" y="4325182"/>
              <a:ext cx="187396" cy="122909"/>
            </a:xfrm>
            <a:custGeom>
              <a:avLst/>
              <a:gdLst/>
              <a:ahLst/>
              <a:cxnLst/>
              <a:rect l="0" t="0" r="0" b="0"/>
              <a:pathLst>
                <a:path w="187396" h="122909">
                  <a:moveTo>
                    <a:pt x="56126" y="27743"/>
                  </a:moveTo>
                  <a:lnTo>
                    <a:pt x="56126" y="27743"/>
                  </a:lnTo>
                  <a:lnTo>
                    <a:pt x="64789" y="35347"/>
                  </a:lnTo>
                  <a:lnTo>
                    <a:pt x="79976" y="42931"/>
                  </a:lnTo>
                  <a:lnTo>
                    <a:pt x="110316" y="46285"/>
                  </a:lnTo>
                  <a:lnTo>
                    <a:pt x="142090" y="39088"/>
                  </a:lnTo>
                  <a:lnTo>
                    <a:pt x="167024" y="27475"/>
                  </a:lnTo>
                  <a:lnTo>
                    <a:pt x="175264" y="22332"/>
                  </a:lnTo>
                  <a:lnTo>
                    <a:pt x="182454" y="20047"/>
                  </a:lnTo>
                  <a:lnTo>
                    <a:pt x="184795" y="17320"/>
                  </a:lnTo>
                  <a:lnTo>
                    <a:pt x="187395" y="8647"/>
                  </a:lnTo>
                  <a:lnTo>
                    <a:pt x="187030" y="5487"/>
                  </a:lnTo>
                  <a:lnTo>
                    <a:pt x="185730" y="3381"/>
                  </a:lnTo>
                  <a:lnTo>
                    <a:pt x="183803" y="1977"/>
                  </a:lnTo>
                  <a:lnTo>
                    <a:pt x="170980" y="0"/>
                  </a:lnTo>
                  <a:lnTo>
                    <a:pt x="126987" y="391"/>
                  </a:lnTo>
                  <a:lnTo>
                    <a:pt x="82707" y="12384"/>
                  </a:lnTo>
                  <a:lnTo>
                    <a:pt x="51654" y="28837"/>
                  </a:lnTo>
                  <a:lnTo>
                    <a:pt x="22063" y="54150"/>
                  </a:lnTo>
                  <a:lnTo>
                    <a:pt x="4163" y="80701"/>
                  </a:lnTo>
                  <a:lnTo>
                    <a:pt x="0" y="96765"/>
                  </a:lnTo>
                  <a:lnTo>
                    <a:pt x="5076" y="106397"/>
                  </a:lnTo>
                  <a:lnTo>
                    <a:pt x="9393" y="111929"/>
                  </a:lnTo>
                  <a:lnTo>
                    <a:pt x="25477" y="118075"/>
                  </a:lnTo>
                  <a:lnTo>
                    <a:pt x="65242" y="122021"/>
                  </a:lnTo>
                  <a:lnTo>
                    <a:pt x="112653" y="122908"/>
                  </a:lnTo>
                  <a:lnTo>
                    <a:pt x="170426" y="11346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SMARTInkShape-1370">
              <a:extLst>
                <a:ext uri="{FF2B5EF4-FFF2-40B4-BE49-F238E27FC236}">
                  <a16:creationId xmlns:a16="http://schemas.microsoft.com/office/drawing/2014/main" id="{F19B2627-9B54-B8D8-157A-7DBAD3CD47E9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10190680" y="4330304"/>
              <a:ext cx="267771" cy="155972"/>
            </a:xfrm>
            <a:custGeom>
              <a:avLst/>
              <a:gdLst/>
              <a:ahLst/>
              <a:cxnLst/>
              <a:rect l="0" t="0" r="0" b="0"/>
              <a:pathLst>
                <a:path w="267771" h="155972">
                  <a:moveTo>
                    <a:pt x="172520" y="41671"/>
                  </a:moveTo>
                  <a:lnTo>
                    <a:pt x="172520" y="41671"/>
                  </a:lnTo>
                  <a:lnTo>
                    <a:pt x="177577" y="36614"/>
                  </a:lnTo>
                  <a:lnTo>
                    <a:pt x="180058" y="31310"/>
                  </a:lnTo>
                  <a:lnTo>
                    <a:pt x="181654" y="19281"/>
                  </a:lnTo>
                  <a:lnTo>
                    <a:pt x="180725" y="17219"/>
                  </a:lnTo>
                  <a:lnTo>
                    <a:pt x="179049" y="15845"/>
                  </a:lnTo>
                  <a:lnTo>
                    <a:pt x="174363" y="13260"/>
                  </a:lnTo>
                  <a:lnTo>
                    <a:pt x="163658" y="5854"/>
                  </a:lnTo>
                  <a:lnTo>
                    <a:pt x="149532" y="0"/>
                  </a:lnTo>
                  <a:lnTo>
                    <a:pt x="129847" y="2336"/>
                  </a:lnTo>
                  <a:lnTo>
                    <a:pt x="94965" y="18375"/>
                  </a:lnTo>
                  <a:lnTo>
                    <a:pt x="47849" y="47266"/>
                  </a:lnTo>
                  <a:lnTo>
                    <a:pt x="28220" y="64613"/>
                  </a:lnTo>
                  <a:lnTo>
                    <a:pt x="3012" y="95741"/>
                  </a:lnTo>
                  <a:lnTo>
                    <a:pt x="248" y="102059"/>
                  </a:lnTo>
                  <a:lnTo>
                    <a:pt x="0" y="114724"/>
                  </a:lnTo>
                  <a:lnTo>
                    <a:pt x="2474" y="120006"/>
                  </a:lnTo>
                  <a:lnTo>
                    <a:pt x="10866" y="128698"/>
                  </a:lnTo>
                  <a:lnTo>
                    <a:pt x="17125" y="130380"/>
                  </a:lnTo>
                  <a:lnTo>
                    <a:pt x="32547" y="129428"/>
                  </a:lnTo>
                  <a:lnTo>
                    <a:pt x="47163" y="122655"/>
                  </a:lnTo>
                  <a:lnTo>
                    <a:pt x="91378" y="91702"/>
                  </a:lnTo>
                  <a:lnTo>
                    <a:pt x="100472" y="82957"/>
                  </a:lnTo>
                  <a:lnTo>
                    <a:pt x="111545" y="68250"/>
                  </a:lnTo>
                  <a:lnTo>
                    <a:pt x="118256" y="64068"/>
                  </a:lnTo>
                  <a:lnTo>
                    <a:pt x="119410" y="64010"/>
                  </a:lnTo>
                  <a:lnTo>
                    <a:pt x="119122" y="65030"/>
                  </a:lnTo>
                  <a:lnTo>
                    <a:pt x="111055" y="79329"/>
                  </a:lnTo>
                  <a:lnTo>
                    <a:pt x="107388" y="96456"/>
                  </a:lnTo>
                  <a:lnTo>
                    <a:pt x="111359" y="114936"/>
                  </a:lnTo>
                  <a:lnTo>
                    <a:pt x="114812" y="119089"/>
                  </a:lnTo>
                  <a:lnTo>
                    <a:pt x="141533" y="131359"/>
                  </a:lnTo>
                  <a:lnTo>
                    <a:pt x="180472" y="136881"/>
                  </a:lnTo>
                  <a:lnTo>
                    <a:pt x="219833" y="147065"/>
                  </a:lnTo>
                  <a:lnTo>
                    <a:pt x="267770" y="15597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9" name="SMARTInkShape-1371">
            <a:extLst>
              <a:ext uri="{FF2B5EF4-FFF2-40B4-BE49-F238E27FC236}">
                <a16:creationId xmlns:a16="http://schemas.microsoft.com/office/drawing/2014/main" id="{612BD8BC-0828-47AC-8935-87F565B48786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9440025" y="4286263"/>
            <a:ext cx="313576" cy="151932"/>
          </a:xfrm>
          <a:custGeom>
            <a:avLst/>
            <a:gdLst/>
            <a:ahLst/>
            <a:cxnLst/>
            <a:rect l="0" t="0" r="0" b="0"/>
            <a:pathLst>
              <a:path w="313576" h="151932">
                <a:moveTo>
                  <a:pt x="123075" y="19037"/>
                </a:moveTo>
                <a:lnTo>
                  <a:pt x="123075" y="19037"/>
                </a:lnTo>
                <a:lnTo>
                  <a:pt x="128132" y="19037"/>
                </a:lnTo>
                <a:lnTo>
                  <a:pt x="129621" y="17979"/>
                </a:lnTo>
                <a:lnTo>
                  <a:pt x="130615" y="16215"/>
                </a:lnTo>
                <a:lnTo>
                  <a:pt x="132566" y="495"/>
                </a:lnTo>
                <a:lnTo>
                  <a:pt x="105153" y="0"/>
                </a:lnTo>
                <a:lnTo>
                  <a:pt x="82486" y="10104"/>
                </a:lnTo>
                <a:lnTo>
                  <a:pt x="70463" y="20711"/>
                </a:lnTo>
                <a:lnTo>
                  <a:pt x="52100" y="38583"/>
                </a:lnTo>
                <a:lnTo>
                  <a:pt x="36497" y="53124"/>
                </a:lnTo>
                <a:lnTo>
                  <a:pt x="4942" y="99645"/>
                </a:lnTo>
                <a:lnTo>
                  <a:pt x="0" y="125268"/>
                </a:lnTo>
                <a:lnTo>
                  <a:pt x="2406" y="132573"/>
                </a:lnTo>
                <a:lnTo>
                  <a:pt x="4530" y="136002"/>
                </a:lnTo>
                <a:lnTo>
                  <a:pt x="22687" y="145885"/>
                </a:lnTo>
                <a:lnTo>
                  <a:pt x="42122" y="146675"/>
                </a:lnTo>
                <a:lnTo>
                  <a:pt x="84036" y="138559"/>
                </a:lnTo>
                <a:lnTo>
                  <a:pt x="100785" y="127191"/>
                </a:lnTo>
                <a:lnTo>
                  <a:pt x="123728" y="99080"/>
                </a:lnTo>
                <a:lnTo>
                  <a:pt x="147270" y="52962"/>
                </a:lnTo>
                <a:lnTo>
                  <a:pt x="151073" y="40255"/>
                </a:lnTo>
                <a:lnTo>
                  <a:pt x="151266" y="40591"/>
                </a:lnTo>
                <a:lnTo>
                  <a:pt x="151479" y="43786"/>
                </a:lnTo>
                <a:lnTo>
                  <a:pt x="137509" y="86428"/>
                </a:lnTo>
                <a:lnTo>
                  <a:pt x="141309" y="120313"/>
                </a:lnTo>
                <a:lnTo>
                  <a:pt x="144757" y="125713"/>
                </a:lnTo>
                <a:lnTo>
                  <a:pt x="157052" y="134535"/>
                </a:lnTo>
                <a:lnTo>
                  <a:pt x="194810" y="148921"/>
                </a:lnTo>
                <a:lnTo>
                  <a:pt x="238042" y="151931"/>
                </a:lnTo>
                <a:lnTo>
                  <a:pt x="284471" y="144146"/>
                </a:lnTo>
                <a:lnTo>
                  <a:pt x="313575" y="133337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9" name="SMARTInkShape-Group264">
            <a:extLst>
              <a:ext uri="{FF2B5EF4-FFF2-40B4-BE49-F238E27FC236}">
                <a16:creationId xmlns:a16="http://schemas.microsoft.com/office/drawing/2014/main" id="{04D394A8-596E-E586-17C3-889195F570CD}"/>
              </a:ext>
            </a:extLst>
          </p:cNvPr>
          <p:cNvGrpSpPr/>
          <p:nvPr/>
        </p:nvGrpSpPr>
        <p:grpSpPr>
          <a:xfrm>
            <a:off x="9212786" y="4747918"/>
            <a:ext cx="1074215" cy="386058"/>
            <a:chOff x="9212786" y="4747918"/>
            <a:chExt cx="1074215" cy="386058"/>
          </a:xfrm>
        </p:grpSpPr>
        <p:sp>
          <p:nvSpPr>
            <p:cNvPr id="230" name="SMARTInkShape-1372">
              <a:extLst>
                <a:ext uri="{FF2B5EF4-FFF2-40B4-BE49-F238E27FC236}">
                  <a16:creationId xmlns:a16="http://schemas.microsoft.com/office/drawing/2014/main" id="{7388CDCB-D013-2249-289A-8A3EBA659457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9212786" y="4886475"/>
              <a:ext cx="131240" cy="104609"/>
            </a:xfrm>
            <a:custGeom>
              <a:avLst/>
              <a:gdLst/>
              <a:ahLst/>
              <a:cxnLst/>
              <a:rect l="0" t="0" r="0" b="0"/>
              <a:pathLst>
                <a:path w="131240" h="104609">
                  <a:moveTo>
                    <a:pt x="26464" y="28425"/>
                  </a:moveTo>
                  <a:lnTo>
                    <a:pt x="26464" y="28425"/>
                  </a:lnTo>
                  <a:lnTo>
                    <a:pt x="26464" y="18903"/>
                  </a:lnTo>
                  <a:lnTo>
                    <a:pt x="42710" y="3712"/>
                  </a:lnTo>
                  <a:lnTo>
                    <a:pt x="51973" y="994"/>
                  </a:lnTo>
                  <a:lnTo>
                    <a:pt x="67754" y="0"/>
                  </a:lnTo>
                  <a:lnTo>
                    <a:pt x="69865" y="1008"/>
                  </a:lnTo>
                  <a:lnTo>
                    <a:pt x="71273" y="2739"/>
                  </a:lnTo>
                  <a:lnTo>
                    <a:pt x="72211" y="4952"/>
                  </a:lnTo>
                  <a:lnTo>
                    <a:pt x="73533" y="23234"/>
                  </a:lnTo>
                  <a:lnTo>
                    <a:pt x="71019" y="34231"/>
                  </a:lnTo>
                  <a:lnTo>
                    <a:pt x="66477" y="46373"/>
                  </a:lnTo>
                  <a:lnTo>
                    <a:pt x="65839" y="49916"/>
                  </a:lnTo>
                  <a:lnTo>
                    <a:pt x="62309" y="56673"/>
                  </a:lnTo>
                  <a:lnTo>
                    <a:pt x="51418" y="69636"/>
                  </a:lnTo>
                  <a:lnTo>
                    <a:pt x="12328" y="99505"/>
                  </a:lnTo>
                  <a:lnTo>
                    <a:pt x="0" y="103951"/>
                  </a:lnTo>
                  <a:lnTo>
                    <a:pt x="355" y="104175"/>
                  </a:lnTo>
                  <a:lnTo>
                    <a:pt x="20335" y="104608"/>
                  </a:lnTo>
                  <a:lnTo>
                    <a:pt x="65145" y="95982"/>
                  </a:lnTo>
                  <a:lnTo>
                    <a:pt x="111100" y="88631"/>
                  </a:lnTo>
                  <a:lnTo>
                    <a:pt x="131239" y="85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SMARTInkShape-1373">
              <a:extLst>
                <a:ext uri="{FF2B5EF4-FFF2-40B4-BE49-F238E27FC236}">
                  <a16:creationId xmlns:a16="http://schemas.microsoft.com/office/drawing/2014/main" id="{ADAC30B8-32EB-4F42-CC9A-15ABFF357145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9324975" y="4747918"/>
              <a:ext cx="137565" cy="386058"/>
            </a:xfrm>
            <a:custGeom>
              <a:avLst/>
              <a:gdLst/>
              <a:ahLst/>
              <a:cxnLst/>
              <a:rect l="0" t="0" r="0" b="0"/>
              <a:pathLst>
                <a:path w="137565" h="386058">
                  <a:moveTo>
                    <a:pt x="0" y="5057"/>
                  </a:moveTo>
                  <a:lnTo>
                    <a:pt x="0" y="5057"/>
                  </a:lnTo>
                  <a:lnTo>
                    <a:pt x="5057" y="0"/>
                  </a:lnTo>
                  <a:lnTo>
                    <a:pt x="16006" y="341"/>
                  </a:lnTo>
                  <a:lnTo>
                    <a:pt x="23370" y="1913"/>
                  </a:lnTo>
                  <a:lnTo>
                    <a:pt x="48906" y="19295"/>
                  </a:lnTo>
                  <a:lnTo>
                    <a:pt x="83862" y="66705"/>
                  </a:lnTo>
                  <a:lnTo>
                    <a:pt x="103153" y="108839"/>
                  </a:lnTo>
                  <a:lnTo>
                    <a:pt x="117155" y="147736"/>
                  </a:lnTo>
                  <a:lnTo>
                    <a:pt x="130112" y="185994"/>
                  </a:lnTo>
                  <a:lnTo>
                    <a:pt x="137564" y="215654"/>
                  </a:lnTo>
                  <a:lnTo>
                    <a:pt x="131675" y="263066"/>
                  </a:lnTo>
                  <a:lnTo>
                    <a:pt x="125198" y="285886"/>
                  </a:lnTo>
                  <a:lnTo>
                    <a:pt x="115264" y="303084"/>
                  </a:lnTo>
                  <a:lnTo>
                    <a:pt x="70979" y="344466"/>
                  </a:lnTo>
                  <a:lnTo>
                    <a:pt x="28621" y="378454"/>
                  </a:lnTo>
                  <a:lnTo>
                    <a:pt x="9525" y="3860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SMARTInkShape-1374">
              <a:extLst>
                <a:ext uri="{FF2B5EF4-FFF2-40B4-BE49-F238E27FC236}">
                  <a16:creationId xmlns:a16="http://schemas.microsoft.com/office/drawing/2014/main" id="{003F6F9E-1802-0B13-51A4-967E57E2BC86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9629775" y="4868715"/>
              <a:ext cx="37710" cy="255736"/>
            </a:xfrm>
            <a:custGeom>
              <a:avLst/>
              <a:gdLst/>
              <a:ahLst/>
              <a:cxnLst/>
              <a:rect l="0" t="0" r="0" b="0"/>
              <a:pathLst>
                <a:path w="37710" h="255736">
                  <a:moveTo>
                    <a:pt x="28575" y="17610"/>
                  </a:moveTo>
                  <a:lnTo>
                    <a:pt x="28575" y="17610"/>
                  </a:lnTo>
                  <a:lnTo>
                    <a:pt x="28575" y="12554"/>
                  </a:lnTo>
                  <a:lnTo>
                    <a:pt x="29633" y="11065"/>
                  </a:lnTo>
                  <a:lnTo>
                    <a:pt x="31397" y="10071"/>
                  </a:lnTo>
                  <a:lnTo>
                    <a:pt x="33632" y="9409"/>
                  </a:lnTo>
                  <a:lnTo>
                    <a:pt x="35121" y="7909"/>
                  </a:lnTo>
                  <a:lnTo>
                    <a:pt x="37709" y="0"/>
                  </a:lnTo>
                  <a:lnTo>
                    <a:pt x="37019" y="38742"/>
                  </a:lnTo>
                  <a:lnTo>
                    <a:pt x="27735" y="80816"/>
                  </a:lnTo>
                  <a:lnTo>
                    <a:pt x="18801" y="121357"/>
                  </a:lnTo>
                  <a:lnTo>
                    <a:pt x="9451" y="160180"/>
                  </a:lnTo>
                  <a:lnTo>
                    <a:pt x="1867" y="206168"/>
                  </a:lnTo>
                  <a:lnTo>
                    <a:pt x="0" y="25573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SMARTInkShape-1375">
              <a:extLst>
                <a:ext uri="{FF2B5EF4-FFF2-40B4-BE49-F238E27FC236}">
                  <a16:creationId xmlns:a16="http://schemas.microsoft.com/office/drawing/2014/main" id="{012C509D-777A-B080-CFA9-453A5952ACB3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9667875" y="4815974"/>
              <a:ext cx="123826" cy="51302"/>
            </a:xfrm>
            <a:custGeom>
              <a:avLst/>
              <a:gdLst/>
              <a:ahLst/>
              <a:cxnLst/>
              <a:rect l="0" t="0" r="0" b="0"/>
              <a:pathLst>
                <a:path w="123826" h="51302">
                  <a:moveTo>
                    <a:pt x="0" y="51301"/>
                  </a:moveTo>
                  <a:lnTo>
                    <a:pt x="0" y="51301"/>
                  </a:lnTo>
                  <a:lnTo>
                    <a:pt x="0" y="41188"/>
                  </a:lnTo>
                  <a:lnTo>
                    <a:pt x="5644" y="30578"/>
                  </a:lnTo>
                  <a:lnTo>
                    <a:pt x="15208" y="19866"/>
                  </a:lnTo>
                  <a:lnTo>
                    <a:pt x="33551" y="7885"/>
                  </a:lnTo>
                  <a:lnTo>
                    <a:pt x="49836" y="961"/>
                  </a:lnTo>
                  <a:lnTo>
                    <a:pt x="67658" y="0"/>
                  </a:lnTo>
                  <a:lnTo>
                    <a:pt x="123825" y="1320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SMARTInkShape-1376">
              <a:extLst>
                <a:ext uri="{FF2B5EF4-FFF2-40B4-BE49-F238E27FC236}">
                  <a16:creationId xmlns:a16="http://schemas.microsoft.com/office/drawing/2014/main" id="{3988E2DA-16FB-3364-33E3-DC8FE2D61138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9653293" y="4962525"/>
              <a:ext cx="157458" cy="9526"/>
            </a:xfrm>
            <a:custGeom>
              <a:avLst/>
              <a:gdLst/>
              <a:ahLst/>
              <a:cxnLst/>
              <a:rect l="0" t="0" r="0" b="0"/>
              <a:pathLst>
                <a:path w="157458" h="9526">
                  <a:moveTo>
                    <a:pt x="5057" y="9525"/>
                  </a:moveTo>
                  <a:lnTo>
                    <a:pt x="5057" y="9525"/>
                  </a:lnTo>
                  <a:lnTo>
                    <a:pt x="0" y="9525"/>
                  </a:lnTo>
                  <a:lnTo>
                    <a:pt x="11624" y="8467"/>
                  </a:lnTo>
                  <a:lnTo>
                    <a:pt x="39947" y="1986"/>
                  </a:lnTo>
                  <a:lnTo>
                    <a:pt x="83813" y="262"/>
                  </a:lnTo>
                  <a:lnTo>
                    <a:pt x="157457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SMARTInkShape-1377">
              <a:extLst>
                <a:ext uri="{FF2B5EF4-FFF2-40B4-BE49-F238E27FC236}">
                  <a16:creationId xmlns:a16="http://schemas.microsoft.com/office/drawing/2014/main" id="{E28A469B-2569-40DB-F16C-272D2960392E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9867900" y="4981575"/>
              <a:ext cx="19051" cy="95251"/>
            </a:xfrm>
            <a:custGeom>
              <a:avLst/>
              <a:gdLst/>
              <a:ahLst/>
              <a:cxnLst/>
              <a:rect l="0" t="0" r="0" b="0"/>
              <a:pathLst>
                <a:path w="19051" h="95251">
                  <a:moveTo>
                    <a:pt x="19050" y="0"/>
                  </a:moveTo>
                  <a:lnTo>
                    <a:pt x="19050" y="0"/>
                  </a:lnTo>
                  <a:lnTo>
                    <a:pt x="13993" y="5056"/>
                  </a:lnTo>
                  <a:lnTo>
                    <a:pt x="13562" y="8662"/>
                  </a:lnTo>
                  <a:lnTo>
                    <a:pt x="15896" y="24910"/>
                  </a:lnTo>
                  <a:lnTo>
                    <a:pt x="8275" y="55485"/>
                  </a:lnTo>
                  <a:lnTo>
                    <a:pt x="484" y="83189"/>
                  </a:lnTo>
                  <a:lnTo>
                    <a:pt x="0" y="952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SMARTInkShape-1378">
              <a:extLst>
                <a:ext uri="{FF2B5EF4-FFF2-40B4-BE49-F238E27FC236}">
                  <a16:creationId xmlns:a16="http://schemas.microsoft.com/office/drawing/2014/main" id="{EA265364-EF46-E9C7-5D24-2DE340DFE5C4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9906000" y="486727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0" y="5793"/>
                  </a:lnTo>
                  <a:lnTo>
                    <a:pt x="1058" y="3862"/>
                  </a:lnTo>
                  <a:lnTo>
                    <a:pt x="2824" y="2575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SMARTInkShape-1379">
              <a:extLst>
                <a:ext uri="{FF2B5EF4-FFF2-40B4-BE49-F238E27FC236}">
                  <a16:creationId xmlns:a16="http://schemas.microsoft.com/office/drawing/2014/main" id="{5079C847-0BD7-627B-F1A9-3DD2CF5BF5BD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9944100" y="4963149"/>
              <a:ext cx="133351" cy="113677"/>
            </a:xfrm>
            <a:custGeom>
              <a:avLst/>
              <a:gdLst/>
              <a:ahLst/>
              <a:cxnLst/>
              <a:rect l="0" t="0" r="0" b="0"/>
              <a:pathLst>
                <a:path w="133351" h="113677">
                  <a:moveTo>
                    <a:pt x="0" y="27951"/>
                  </a:moveTo>
                  <a:lnTo>
                    <a:pt x="0" y="27951"/>
                  </a:lnTo>
                  <a:lnTo>
                    <a:pt x="13257" y="6492"/>
                  </a:lnTo>
                  <a:lnTo>
                    <a:pt x="19296" y="2539"/>
                  </a:lnTo>
                  <a:lnTo>
                    <a:pt x="26743" y="0"/>
                  </a:lnTo>
                  <a:lnTo>
                    <a:pt x="38146" y="4618"/>
                  </a:lnTo>
                  <a:lnTo>
                    <a:pt x="41304" y="7104"/>
                  </a:lnTo>
                  <a:lnTo>
                    <a:pt x="44816" y="12688"/>
                  </a:lnTo>
                  <a:lnTo>
                    <a:pt x="47379" y="57695"/>
                  </a:lnTo>
                  <a:lnTo>
                    <a:pt x="46552" y="97322"/>
                  </a:lnTo>
                  <a:lnTo>
                    <a:pt x="39422" y="111314"/>
                  </a:lnTo>
                  <a:lnTo>
                    <a:pt x="40041" y="111043"/>
                  </a:lnTo>
                  <a:lnTo>
                    <a:pt x="43549" y="107919"/>
                  </a:lnTo>
                  <a:lnTo>
                    <a:pt x="45813" y="100181"/>
                  </a:lnTo>
                  <a:lnTo>
                    <a:pt x="49911" y="83925"/>
                  </a:lnTo>
                  <a:lnTo>
                    <a:pt x="65834" y="54413"/>
                  </a:lnTo>
                  <a:lnTo>
                    <a:pt x="88302" y="27729"/>
                  </a:lnTo>
                  <a:lnTo>
                    <a:pt x="110794" y="12697"/>
                  </a:lnTo>
                  <a:lnTo>
                    <a:pt x="120553" y="10025"/>
                  </a:lnTo>
                  <a:lnTo>
                    <a:pt x="126957" y="9401"/>
                  </a:lnTo>
                  <a:lnTo>
                    <a:pt x="129087" y="12409"/>
                  </a:lnTo>
                  <a:lnTo>
                    <a:pt x="132509" y="37228"/>
                  </a:lnTo>
                  <a:lnTo>
                    <a:pt x="133276" y="78376"/>
                  </a:lnTo>
                  <a:lnTo>
                    <a:pt x="133350" y="11367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SMARTInkShape-1380">
              <a:extLst>
                <a:ext uri="{FF2B5EF4-FFF2-40B4-BE49-F238E27FC236}">
                  <a16:creationId xmlns:a16="http://schemas.microsoft.com/office/drawing/2014/main" id="{F1E11A52-5085-D1FC-E085-F2CB8EAE722A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10137360" y="4791075"/>
              <a:ext cx="149641" cy="321148"/>
            </a:xfrm>
            <a:custGeom>
              <a:avLst/>
              <a:gdLst/>
              <a:ahLst/>
              <a:cxnLst/>
              <a:rect l="0" t="0" r="0" b="0"/>
              <a:pathLst>
                <a:path w="149641" h="321148">
                  <a:moveTo>
                    <a:pt x="130590" y="209550"/>
                  </a:moveTo>
                  <a:lnTo>
                    <a:pt x="130590" y="209550"/>
                  </a:lnTo>
                  <a:lnTo>
                    <a:pt x="130590" y="204494"/>
                  </a:lnTo>
                  <a:lnTo>
                    <a:pt x="127766" y="199189"/>
                  </a:lnTo>
                  <a:lnTo>
                    <a:pt x="108201" y="177752"/>
                  </a:lnTo>
                  <a:lnTo>
                    <a:pt x="101941" y="174250"/>
                  </a:lnTo>
                  <a:lnTo>
                    <a:pt x="89646" y="172280"/>
                  </a:lnTo>
                  <a:lnTo>
                    <a:pt x="78526" y="172877"/>
                  </a:lnTo>
                  <a:lnTo>
                    <a:pt x="66529" y="176670"/>
                  </a:lnTo>
                  <a:lnTo>
                    <a:pt x="42818" y="194869"/>
                  </a:lnTo>
                  <a:lnTo>
                    <a:pt x="5850" y="237920"/>
                  </a:lnTo>
                  <a:lnTo>
                    <a:pt x="1068" y="251792"/>
                  </a:lnTo>
                  <a:lnTo>
                    <a:pt x="0" y="267483"/>
                  </a:lnTo>
                  <a:lnTo>
                    <a:pt x="3053" y="281512"/>
                  </a:lnTo>
                  <a:lnTo>
                    <a:pt x="20181" y="306707"/>
                  </a:lnTo>
                  <a:lnTo>
                    <a:pt x="27898" y="315525"/>
                  </a:lnTo>
                  <a:lnTo>
                    <a:pt x="40497" y="320150"/>
                  </a:lnTo>
                  <a:lnTo>
                    <a:pt x="55625" y="321147"/>
                  </a:lnTo>
                  <a:lnTo>
                    <a:pt x="69402" y="318063"/>
                  </a:lnTo>
                  <a:lnTo>
                    <a:pt x="74982" y="313641"/>
                  </a:lnTo>
                  <a:lnTo>
                    <a:pt x="95032" y="284993"/>
                  </a:lnTo>
                  <a:lnTo>
                    <a:pt x="103916" y="238757"/>
                  </a:lnTo>
                  <a:lnTo>
                    <a:pt x="115091" y="200150"/>
                  </a:lnTo>
                  <a:lnTo>
                    <a:pt x="120944" y="154346"/>
                  </a:lnTo>
                  <a:lnTo>
                    <a:pt x="131194" y="107354"/>
                  </a:lnTo>
                  <a:lnTo>
                    <a:pt x="138352" y="62128"/>
                  </a:lnTo>
                  <a:lnTo>
                    <a:pt x="141071" y="14617"/>
                  </a:lnTo>
                  <a:lnTo>
                    <a:pt x="14964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SMARTInkShape-Group265">
            <a:extLst>
              <a:ext uri="{FF2B5EF4-FFF2-40B4-BE49-F238E27FC236}">
                <a16:creationId xmlns:a16="http://schemas.microsoft.com/office/drawing/2014/main" id="{E8BC56D1-EE14-1EDD-58A6-A63E7518B0B2}"/>
              </a:ext>
            </a:extLst>
          </p:cNvPr>
          <p:cNvGrpSpPr/>
          <p:nvPr/>
        </p:nvGrpSpPr>
        <p:grpSpPr>
          <a:xfrm>
            <a:off x="10630542" y="4871312"/>
            <a:ext cx="256534" cy="243614"/>
            <a:chOff x="10630542" y="4871312"/>
            <a:chExt cx="256534" cy="243614"/>
          </a:xfrm>
        </p:grpSpPr>
        <p:sp>
          <p:nvSpPr>
            <p:cNvPr id="240" name="SMARTInkShape-1381">
              <a:extLst>
                <a:ext uri="{FF2B5EF4-FFF2-40B4-BE49-F238E27FC236}">
                  <a16:creationId xmlns:a16="http://schemas.microsoft.com/office/drawing/2014/main" id="{46EB0FF8-FD58-5E0E-7421-9B8D064B34E1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10715625" y="4886325"/>
              <a:ext cx="142876" cy="200026"/>
            </a:xfrm>
            <a:custGeom>
              <a:avLst/>
              <a:gdLst/>
              <a:ahLst/>
              <a:cxnLst/>
              <a:rect l="0" t="0" r="0" b="0"/>
              <a:pathLst>
                <a:path w="142876" h="200026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0361" y="2822"/>
                  </a:lnTo>
                  <a:lnTo>
                    <a:pt x="34172" y="25967"/>
                  </a:lnTo>
                  <a:lnTo>
                    <a:pt x="66824" y="70591"/>
                  </a:lnTo>
                  <a:lnTo>
                    <a:pt x="95687" y="111994"/>
                  </a:lnTo>
                  <a:lnTo>
                    <a:pt x="125850" y="155020"/>
                  </a:lnTo>
                  <a:lnTo>
                    <a:pt x="140633" y="178615"/>
                  </a:lnTo>
                  <a:lnTo>
                    <a:pt x="142875" y="2000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SMARTInkShape-1382">
              <a:extLst>
                <a:ext uri="{FF2B5EF4-FFF2-40B4-BE49-F238E27FC236}">
                  <a16:creationId xmlns:a16="http://schemas.microsoft.com/office/drawing/2014/main" id="{A5D21D5D-F463-4CC2-2914-B0152DFDE574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10630542" y="4871312"/>
              <a:ext cx="256534" cy="243614"/>
            </a:xfrm>
            <a:custGeom>
              <a:avLst/>
              <a:gdLst/>
              <a:ahLst/>
              <a:cxnLst/>
              <a:rect l="0" t="0" r="0" b="0"/>
              <a:pathLst>
                <a:path w="256534" h="243614">
                  <a:moveTo>
                    <a:pt x="256533" y="5488"/>
                  </a:moveTo>
                  <a:lnTo>
                    <a:pt x="256533" y="5488"/>
                  </a:lnTo>
                  <a:lnTo>
                    <a:pt x="256533" y="431"/>
                  </a:lnTo>
                  <a:lnTo>
                    <a:pt x="255475" y="0"/>
                  </a:lnTo>
                  <a:lnTo>
                    <a:pt x="251476" y="2344"/>
                  </a:lnTo>
                  <a:lnTo>
                    <a:pt x="233741" y="20075"/>
                  </a:lnTo>
                  <a:lnTo>
                    <a:pt x="220265" y="37798"/>
                  </a:lnTo>
                  <a:lnTo>
                    <a:pt x="176678" y="82991"/>
                  </a:lnTo>
                  <a:lnTo>
                    <a:pt x="132227" y="129485"/>
                  </a:lnTo>
                  <a:lnTo>
                    <a:pt x="87840" y="166599"/>
                  </a:lnTo>
                  <a:lnTo>
                    <a:pt x="44403" y="208264"/>
                  </a:lnTo>
                  <a:lnTo>
                    <a:pt x="14226" y="237234"/>
                  </a:lnTo>
                  <a:lnTo>
                    <a:pt x="0" y="243364"/>
                  </a:lnTo>
                  <a:lnTo>
                    <a:pt x="8883" y="24361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9" name="SMARTInkShape-Group266">
            <a:extLst>
              <a:ext uri="{FF2B5EF4-FFF2-40B4-BE49-F238E27FC236}">
                <a16:creationId xmlns:a16="http://schemas.microsoft.com/office/drawing/2014/main" id="{E262A35F-1DBD-A070-A2D3-8B79F6592576}"/>
              </a:ext>
            </a:extLst>
          </p:cNvPr>
          <p:cNvGrpSpPr/>
          <p:nvPr/>
        </p:nvGrpSpPr>
        <p:grpSpPr>
          <a:xfrm>
            <a:off x="9579577" y="5319870"/>
            <a:ext cx="1859949" cy="1280825"/>
            <a:chOff x="9579577" y="5319870"/>
            <a:chExt cx="1859949" cy="1280825"/>
          </a:xfrm>
        </p:grpSpPr>
        <p:sp>
          <p:nvSpPr>
            <p:cNvPr id="243" name="SMARTInkShape-1383">
              <a:extLst>
                <a:ext uri="{FF2B5EF4-FFF2-40B4-BE49-F238E27FC236}">
                  <a16:creationId xmlns:a16="http://schemas.microsoft.com/office/drawing/2014/main" id="{E4246F81-5884-248A-91B8-0DD599D9B861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9620250" y="5334000"/>
              <a:ext cx="104776" cy="184363"/>
            </a:xfrm>
            <a:custGeom>
              <a:avLst/>
              <a:gdLst/>
              <a:ahLst/>
              <a:cxnLst/>
              <a:rect l="0" t="0" r="0" b="0"/>
              <a:pathLst>
                <a:path w="104776" h="184363">
                  <a:moveTo>
                    <a:pt x="0" y="19050"/>
                  </a:moveTo>
                  <a:lnTo>
                    <a:pt x="0" y="19050"/>
                  </a:lnTo>
                  <a:lnTo>
                    <a:pt x="0" y="13994"/>
                  </a:lnTo>
                  <a:lnTo>
                    <a:pt x="1058" y="12505"/>
                  </a:lnTo>
                  <a:lnTo>
                    <a:pt x="2822" y="11511"/>
                  </a:lnTo>
                  <a:lnTo>
                    <a:pt x="9410" y="9559"/>
                  </a:lnTo>
                  <a:lnTo>
                    <a:pt x="4435" y="19648"/>
                  </a:lnTo>
                  <a:lnTo>
                    <a:pt x="877" y="57229"/>
                  </a:lnTo>
                  <a:lnTo>
                    <a:pt x="260" y="93039"/>
                  </a:lnTo>
                  <a:lnTo>
                    <a:pt x="2194" y="129403"/>
                  </a:lnTo>
                  <a:lnTo>
                    <a:pt x="17916" y="165026"/>
                  </a:lnTo>
                  <a:lnTo>
                    <a:pt x="25955" y="174944"/>
                  </a:lnTo>
                  <a:lnTo>
                    <a:pt x="36583" y="182881"/>
                  </a:lnTo>
                  <a:lnTo>
                    <a:pt x="42380" y="184362"/>
                  </a:lnTo>
                  <a:lnTo>
                    <a:pt x="54467" y="183186"/>
                  </a:lnTo>
                  <a:lnTo>
                    <a:pt x="73171" y="176574"/>
                  </a:lnTo>
                  <a:lnTo>
                    <a:pt x="82968" y="165261"/>
                  </a:lnTo>
                  <a:lnTo>
                    <a:pt x="89791" y="150707"/>
                  </a:lnTo>
                  <a:lnTo>
                    <a:pt x="99588" y="107557"/>
                  </a:lnTo>
                  <a:lnTo>
                    <a:pt x="103238" y="66912"/>
                  </a:lnTo>
                  <a:lnTo>
                    <a:pt x="104472" y="23095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SMARTInkShape-1384">
              <a:extLst>
                <a:ext uri="{FF2B5EF4-FFF2-40B4-BE49-F238E27FC236}">
                  <a16:creationId xmlns:a16="http://schemas.microsoft.com/office/drawing/2014/main" id="{9E74E2C1-461A-8FC3-D2CA-166887E30810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9734550" y="5372608"/>
              <a:ext cx="189355" cy="141113"/>
            </a:xfrm>
            <a:custGeom>
              <a:avLst/>
              <a:gdLst/>
              <a:ahLst/>
              <a:cxnLst/>
              <a:rect l="0" t="0" r="0" b="0"/>
              <a:pathLst>
                <a:path w="189355" h="141113">
                  <a:moveTo>
                    <a:pt x="161925" y="18542"/>
                  </a:moveTo>
                  <a:lnTo>
                    <a:pt x="161925" y="18542"/>
                  </a:lnTo>
                  <a:lnTo>
                    <a:pt x="161925" y="13486"/>
                  </a:lnTo>
                  <a:lnTo>
                    <a:pt x="156281" y="8181"/>
                  </a:lnTo>
                  <a:lnTo>
                    <a:pt x="147776" y="3354"/>
                  </a:lnTo>
                  <a:lnTo>
                    <a:pt x="135977" y="637"/>
                  </a:lnTo>
                  <a:lnTo>
                    <a:pt x="125347" y="0"/>
                  </a:lnTo>
                  <a:lnTo>
                    <a:pt x="102403" y="9756"/>
                  </a:lnTo>
                  <a:lnTo>
                    <a:pt x="85610" y="20996"/>
                  </a:lnTo>
                  <a:lnTo>
                    <a:pt x="80382" y="27746"/>
                  </a:lnTo>
                  <a:lnTo>
                    <a:pt x="77439" y="37497"/>
                  </a:lnTo>
                  <a:lnTo>
                    <a:pt x="76272" y="51610"/>
                  </a:lnTo>
                  <a:lnTo>
                    <a:pt x="79053" y="57228"/>
                  </a:lnTo>
                  <a:lnTo>
                    <a:pt x="85934" y="64311"/>
                  </a:lnTo>
                  <a:lnTo>
                    <a:pt x="116223" y="83283"/>
                  </a:lnTo>
                  <a:lnTo>
                    <a:pt x="161258" y="104098"/>
                  </a:lnTo>
                  <a:lnTo>
                    <a:pt x="187192" y="116934"/>
                  </a:lnTo>
                  <a:lnTo>
                    <a:pt x="189354" y="120120"/>
                  </a:lnTo>
                  <a:lnTo>
                    <a:pt x="188677" y="123303"/>
                  </a:lnTo>
                  <a:lnTo>
                    <a:pt x="186110" y="126483"/>
                  </a:lnTo>
                  <a:lnTo>
                    <a:pt x="167327" y="136014"/>
                  </a:lnTo>
                  <a:lnTo>
                    <a:pt x="124931" y="141112"/>
                  </a:lnTo>
                  <a:lnTo>
                    <a:pt x="81435" y="139297"/>
                  </a:lnTo>
                  <a:lnTo>
                    <a:pt x="0" y="13284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SMARTInkShape-1385">
              <a:extLst>
                <a:ext uri="{FF2B5EF4-FFF2-40B4-BE49-F238E27FC236}">
                  <a16:creationId xmlns:a16="http://schemas.microsoft.com/office/drawing/2014/main" id="{1B83ADA5-73CC-6DA2-545C-37FBC0754BD5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9932330" y="5411524"/>
              <a:ext cx="30821" cy="141552"/>
            </a:xfrm>
            <a:custGeom>
              <a:avLst/>
              <a:gdLst/>
              <a:ahLst/>
              <a:cxnLst/>
              <a:rect l="0" t="0" r="0" b="0"/>
              <a:pathLst>
                <a:path w="30821" h="141552">
                  <a:moveTo>
                    <a:pt x="30820" y="8201"/>
                  </a:moveTo>
                  <a:lnTo>
                    <a:pt x="30820" y="8201"/>
                  </a:lnTo>
                  <a:lnTo>
                    <a:pt x="22618" y="0"/>
                  </a:lnTo>
                  <a:lnTo>
                    <a:pt x="22178" y="617"/>
                  </a:lnTo>
                  <a:lnTo>
                    <a:pt x="13772" y="40523"/>
                  </a:lnTo>
                  <a:lnTo>
                    <a:pt x="10542" y="58550"/>
                  </a:lnTo>
                  <a:lnTo>
                    <a:pt x="0" y="90382"/>
                  </a:lnTo>
                  <a:lnTo>
                    <a:pt x="542" y="106815"/>
                  </a:lnTo>
                  <a:lnTo>
                    <a:pt x="11770" y="14155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SMARTInkShape-1386">
              <a:extLst>
                <a:ext uri="{FF2B5EF4-FFF2-40B4-BE49-F238E27FC236}">
                  <a16:creationId xmlns:a16="http://schemas.microsoft.com/office/drawing/2014/main" id="{86839CA0-2AA5-0F15-D160-6D11E8973C59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9962583" y="5319870"/>
              <a:ext cx="19618" cy="14131"/>
            </a:xfrm>
            <a:custGeom>
              <a:avLst/>
              <a:gdLst/>
              <a:ahLst/>
              <a:cxnLst/>
              <a:rect l="0" t="0" r="0" b="0"/>
              <a:pathLst>
                <a:path w="19618" h="14131">
                  <a:moveTo>
                    <a:pt x="19617" y="14130"/>
                  </a:moveTo>
                  <a:lnTo>
                    <a:pt x="19617" y="14130"/>
                  </a:lnTo>
                  <a:lnTo>
                    <a:pt x="10954" y="6526"/>
                  </a:lnTo>
                  <a:lnTo>
                    <a:pt x="0" y="0"/>
                  </a:lnTo>
                  <a:lnTo>
                    <a:pt x="10092" y="460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SMARTInkShape-1387">
              <a:extLst>
                <a:ext uri="{FF2B5EF4-FFF2-40B4-BE49-F238E27FC236}">
                  <a16:creationId xmlns:a16="http://schemas.microsoft.com/office/drawing/2014/main" id="{2E7D2BC1-E871-3A11-7854-2998197172C3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10071962" y="5404845"/>
              <a:ext cx="129286" cy="148231"/>
            </a:xfrm>
            <a:custGeom>
              <a:avLst/>
              <a:gdLst/>
              <a:ahLst/>
              <a:cxnLst/>
              <a:rect l="0" t="0" r="0" b="0"/>
              <a:pathLst>
                <a:path w="129286" h="148231">
                  <a:moveTo>
                    <a:pt x="5488" y="52980"/>
                  </a:moveTo>
                  <a:lnTo>
                    <a:pt x="5488" y="52980"/>
                  </a:lnTo>
                  <a:lnTo>
                    <a:pt x="431" y="47924"/>
                  </a:lnTo>
                  <a:lnTo>
                    <a:pt x="0" y="45376"/>
                  </a:lnTo>
                  <a:lnTo>
                    <a:pt x="771" y="42619"/>
                  </a:lnTo>
                  <a:lnTo>
                    <a:pt x="9733" y="30860"/>
                  </a:lnTo>
                  <a:lnTo>
                    <a:pt x="31872" y="7614"/>
                  </a:lnTo>
                  <a:lnTo>
                    <a:pt x="35911" y="6360"/>
                  </a:lnTo>
                  <a:lnTo>
                    <a:pt x="38470" y="6025"/>
                  </a:lnTo>
                  <a:lnTo>
                    <a:pt x="40175" y="4743"/>
                  </a:lnTo>
                  <a:lnTo>
                    <a:pt x="42072" y="498"/>
                  </a:lnTo>
                  <a:lnTo>
                    <a:pt x="42577" y="0"/>
                  </a:lnTo>
                  <a:lnTo>
                    <a:pt x="42914" y="727"/>
                  </a:lnTo>
                  <a:lnTo>
                    <a:pt x="43562" y="43176"/>
                  </a:lnTo>
                  <a:lnTo>
                    <a:pt x="43584" y="81500"/>
                  </a:lnTo>
                  <a:lnTo>
                    <a:pt x="43588" y="125517"/>
                  </a:lnTo>
                  <a:lnTo>
                    <a:pt x="43588" y="136100"/>
                  </a:lnTo>
                  <a:lnTo>
                    <a:pt x="48645" y="127820"/>
                  </a:lnTo>
                  <a:lnTo>
                    <a:pt x="65708" y="92469"/>
                  </a:lnTo>
                  <a:lnTo>
                    <a:pt x="105725" y="45563"/>
                  </a:lnTo>
                  <a:lnTo>
                    <a:pt x="128849" y="15381"/>
                  </a:lnTo>
                  <a:lnTo>
                    <a:pt x="129285" y="55007"/>
                  </a:lnTo>
                  <a:lnTo>
                    <a:pt x="126485" y="91480"/>
                  </a:lnTo>
                  <a:lnTo>
                    <a:pt x="120179" y="136319"/>
                  </a:lnTo>
                  <a:lnTo>
                    <a:pt x="119788" y="14823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SMARTInkShape-1388">
              <a:extLst>
                <a:ext uri="{FF2B5EF4-FFF2-40B4-BE49-F238E27FC236}">
                  <a16:creationId xmlns:a16="http://schemas.microsoft.com/office/drawing/2014/main" id="{BE83BBAA-F8C0-9902-3F61-02E09B8CABCF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10258936" y="5425133"/>
              <a:ext cx="151890" cy="262921"/>
            </a:xfrm>
            <a:custGeom>
              <a:avLst/>
              <a:gdLst/>
              <a:ahLst/>
              <a:cxnLst/>
              <a:rect l="0" t="0" r="0" b="0"/>
              <a:pathLst>
                <a:path w="151890" h="262921">
                  <a:moveTo>
                    <a:pt x="47114" y="61267"/>
                  </a:moveTo>
                  <a:lnTo>
                    <a:pt x="47114" y="61267"/>
                  </a:lnTo>
                  <a:lnTo>
                    <a:pt x="64449" y="43934"/>
                  </a:lnTo>
                  <a:lnTo>
                    <a:pt x="65401" y="40158"/>
                  </a:lnTo>
                  <a:lnTo>
                    <a:pt x="66014" y="29110"/>
                  </a:lnTo>
                  <a:lnTo>
                    <a:pt x="61064" y="14815"/>
                  </a:lnTo>
                  <a:lnTo>
                    <a:pt x="58530" y="11248"/>
                  </a:lnTo>
                  <a:lnTo>
                    <a:pt x="43769" y="0"/>
                  </a:lnTo>
                  <a:lnTo>
                    <a:pt x="38535" y="314"/>
                  </a:lnTo>
                  <a:lnTo>
                    <a:pt x="24251" y="6307"/>
                  </a:lnTo>
                  <a:lnTo>
                    <a:pt x="15786" y="13204"/>
                  </a:lnTo>
                  <a:lnTo>
                    <a:pt x="3361" y="30517"/>
                  </a:lnTo>
                  <a:lnTo>
                    <a:pt x="0" y="63699"/>
                  </a:lnTo>
                  <a:lnTo>
                    <a:pt x="2538" y="75753"/>
                  </a:lnTo>
                  <a:lnTo>
                    <a:pt x="4697" y="80449"/>
                  </a:lnTo>
                  <a:lnTo>
                    <a:pt x="12739" y="88490"/>
                  </a:lnTo>
                  <a:lnTo>
                    <a:pt x="17848" y="92116"/>
                  </a:lnTo>
                  <a:lnTo>
                    <a:pt x="22312" y="92417"/>
                  </a:lnTo>
                  <a:lnTo>
                    <a:pt x="26346" y="90500"/>
                  </a:lnTo>
                  <a:lnTo>
                    <a:pt x="58884" y="63410"/>
                  </a:lnTo>
                  <a:lnTo>
                    <a:pt x="65066" y="49437"/>
                  </a:lnTo>
                  <a:lnTo>
                    <a:pt x="67548" y="47030"/>
                  </a:lnTo>
                  <a:lnTo>
                    <a:pt x="74081" y="43167"/>
                  </a:lnTo>
                  <a:lnTo>
                    <a:pt x="74617" y="43910"/>
                  </a:lnTo>
                  <a:lnTo>
                    <a:pt x="75212" y="47555"/>
                  </a:lnTo>
                  <a:lnTo>
                    <a:pt x="67019" y="94750"/>
                  </a:lnTo>
                  <a:lnTo>
                    <a:pt x="66334" y="139064"/>
                  </a:lnTo>
                  <a:lnTo>
                    <a:pt x="66216" y="178862"/>
                  </a:lnTo>
                  <a:lnTo>
                    <a:pt x="66173" y="224549"/>
                  </a:lnTo>
                  <a:lnTo>
                    <a:pt x="60524" y="240022"/>
                  </a:lnTo>
                  <a:lnTo>
                    <a:pt x="44706" y="262147"/>
                  </a:lnTo>
                  <a:lnTo>
                    <a:pt x="41276" y="262920"/>
                  </a:lnTo>
                  <a:lnTo>
                    <a:pt x="37928" y="261319"/>
                  </a:lnTo>
                  <a:lnTo>
                    <a:pt x="28164" y="248953"/>
                  </a:lnTo>
                  <a:lnTo>
                    <a:pt x="24956" y="243541"/>
                  </a:lnTo>
                  <a:lnTo>
                    <a:pt x="20440" y="220755"/>
                  </a:lnTo>
                  <a:lnTo>
                    <a:pt x="29215" y="188839"/>
                  </a:lnTo>
                  <a:lnTo>
                    <a:pt x="54386" y="151144"/>
                  </a:lnTo>
                  <a:lnTo>
                    <a:pt x="58313" y="146585"/>
                  </a:lnTo>
                  <a:lnTo>
                    <a:pt x="100191" y="125010"/>
                  </a:lnTo>
                  <a:lnTo>
                    <a:pt x="151889" y="11841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SMARTInkShape-1389">
              <a:extLst>
                <a:ext uri="{FF2B5EF4-FFF2-40B4-BE49-F238E27FC236}">
                  <a16:creationId xmlns:a16="http://schemas.microsoft.com/office/drawing/2014/main" id="{5E20DF5F-6C79-9219-5A9A-4B7BC3E37939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9579577" y="5840149"/>
              <a:ext cx="231174" cy="254528"/>
            </a:xfrm>
            <a:custGeom>
              <a:avLst/>
              <a:gdLst/>
              <a:ahLst/>
              <a:cxnLst/>
              <a:rect l="0" t="0" r="0" b="0"/>
              <a:pathLst>
                <a:path w="231174" h="254528">
                  <a:moveTo>
                    <a:pt x="88298" y="8201"/>
                  </a:moveTo>
                  <a:lnTo>
                    <a:pt x="88298" y="8201"/>
                  </a:lnTo>
                  <a:lnTo>
                    <a:pt x="78888" y="8201"/>
                  </a:lnTo>
                  <a:lnTo>
                    <a:pt x="126337" y="5379"/>
                  </a:lnTo>
                  <a:lnTo>
                    <a:pt x="164486" y="0"/>
                  </a:lnTo>
                  <a:lnTo>
                    <a:pt x="207025" y="6542"/>
                  </a:lnTo>
                  <a:lnTo>
                    <a:pt x="219734" y="12050"/>
                  </a:lnTo>
                  <a:lnTo>
                    <a:pt x="223548" y="16059"/>
                  </a:lnTo>
                  <a:lnTo>
                    <a:pt x="227784" y="26157"/>
                  </a:lnTo>
                  <a:lnTo>
                    <a:pt x="225112" y="53855"/>
                  </a:lnTo>
                  <a:lnTo>
                    <a:pt x="217543" y="71178"/>
                  </a:lnTo>
                  <a:lnTo>
                    <a:pt x="194844" y="106139"/>
                  </a:lnTo>
                  <a:lnTo>
                    <a:pt x="151312" y="144684"/>
                  </a:lnTo>
                  <a:lnTo>
                    <a:pt x="116151" y="167295"/>
                  </a:lnTo>
                  <a:lnTo>
                    <a:pt x="90906" y="181634"/>
                  </a:lnTo>
                  <a:lnTo>
                    <a:pt x="67199" y="196467"/>
                  </a:lnTo>
                  <a:lnTo>
                    <a:pt x="51403" y="205116"/>
                  </a:lnTo>
                  <a:lnTo>
                    <a:pt x="34444" y="220828"/>
                  </a:lnTo>
                  <a:lnTo>
                    <a:pt x="2341" y="239545"/>
                  </a:lnTo>
                  <a:lnTo>
                    <a:pt x="303" y="242864"/>
                  </a:lnTo>
                  <a:lnTo>
                    <a:pt x="0" y="246134"/>
                  </a:lnTo>
                  <a:lnTo>
                    <a:pt x="858" y="249373"/>
                  </a:lnTo>
                  <a:lnTo>
                    <a:pt x="3547" y="250474"/>
                  </a:lnTo>
                  <a:lnTo>
                    <a:pt x="43629" y="246829"/>
                  </a:lnTo>
                  <a:lnTo>
                    <a:pt x="83864" y="246425"/>
                  </a:lnTo>
                  <a:lnTo>
                    <a:pt x="122935" y="246345"/>
                  </a:lnTo>
                  <a:lnTo>
                    <a:pt x="170359" y="247388"/>
                  </a:lnTo>
                  <a:lnTo>
                    <a:pt x="211053" y="254527"/>
                  </a:lnTo>
                  <a:lnTo>
                    <a:pt x="231173" y="2463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SMARTInkShape-1390">
              <a:extLst>
                <a:ext uri="{FF2B5EF4-FFF2-40B4-BE49-F238E27FC236}">
                  <a16:creationId xmlns:a16="http://schemas.microsoft.com/office/drawing/2014/main" id="{FCAB2BFE-9627-61C9-52D5-06A89D4AD24D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9639300" y="5953125"/>
              <a:ext cx="209551" cy="14936"/>
            </a:xfrm>
            <a:custGeom>
              <a:avLst/>
              <a:gdLst/>
              <a:ahLst/>
              <a:cxnLst/>
              <a:rect l="0" t="0" r="0" b="0"/>
              <a:pathLst>
                <a:path w="209551" h="14936">
                  <a:moveTo>
                    <a:pt x="0" y="0"/>
                  </a:moveTo>
                  <a:lnTo>
                    <a:pt x="0" y="0"/>
                  </a:lnTo>
                  <a:lnTo>
                    <a:pt x="45761" y="5056"/>
                  </a:lnTo>
                  <a:lnTo>
                    <a:pt x="90844" y="8642"/>
                  </a:lnTo>
                  <a:lnTo>
                    <a:pt x="127971" y="12173"/>
                  </a:lnTo>
                  <a:lnTo>
                    <a:pt x="150009" y="14935"/>
                  </a:lnTo>
                  <a:lnTo>
                    <a:pt x="20955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SMARTInkShape-1391">
              <a:extLst>
                <a:ext uri="{FF2B5EF4-FFF2-40B4-BE49-F238E27FC236}">
                  <a16:creationId xmlns:a16="http://schemas.microsoft.com/office/drawing/2014/main" id="{BEF565A7-6923-3140-D7DA-8C5966378033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10029825" y="5924550"/>
              <a:ext cx="123826" cy="9526"/>
            </a:xfrm>
            <a:custGeom>
              <a:avLst/>
              <a:gdLst/>
              <a:ahLst/>
              <a:cxnLst/>
              <a:rect l="0" t="0" r="0" b="0"/>
              <a:pathLst>
                <a:path w="123826" h="9526">
                  <a:moveTo>
                    <a:pt x="0" y="0"/>
                  </a:moveTo>
                  <a:lnTo>
                    <a:pt x="0" y="0"/>
                  </a:lnTo>
                  <a:lnTo>
                    <a:pt x="45820" y="0"/>
                  </a:lnTo>
                  <a:lnTo>
                    <a:pt x="87105" y="1058"/>
                  </a:lnTo>
                  <a:lnTo>
                    <a:pt x="123825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SMARTInkShape-1392">
              <a:extLst>
                <a:ext uri="{FF2B5EF4-FFF2-40B4-BE49-F238E27FC236}">
                  <a16:creationId xmlns:a16="http://schemas.microsoft.com/office/drawing/2014/main" id="{06379941-D192-7E80-CFC8-A107F29551D7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10028375" y="5972175"/>
              <a:ext cx="125276" cy="9526"/>
            </a:xfrm>
            <a:custGeom>
              <a:avLst/>
              <a:gdLst/>
              <a:ahLst/>
              <a:cxnLst/>
              <a:rect l="0" t="0" r="0" b="0"/>
              <a:pathLst>
                <a:path w="125276" h="9526">
                  <a:moveTo>
                    <a:pt x="10975" y="0"/>
                  </a:moveTo>
                  <a:lnTo>
                    <a:pt x="10975" y="0"/>
                  </a:lnTo>
                  <a:lnTo>
                    <a:pt x="0" y="0"/>
                  </a:lnTo>
                  <a:lnTo>
                    <a:pt x="44053" y="0"/>
                  </a:lnTo>
                  <a:lnTo>
                    <a:pt x="81806" y="2822"/>
                  </a:lnTo>
                  <a:lnTo>
                    <a:pt x="125275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SMARTInkShape-1393">
              <a:extLst>
                <a:ext uri="{FF2B5EF4-FFF2-40B4-BE49-F238E27FC236}">
                  <a16:creationId xmlns:a16="http://schemas.microsoft.com/office/drawing/2014/main" id="{52998365-DC2C-CB7B-1D0B-C072D7FA3705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10477500" y="5876925"/>
              <a:ext cx="180976" cy="200026"/>
            </a:xfrm>
            <a:custGeom>
              <a:avLst/>
              <a:gdLst/>
              <a:ahLst/>
              <a:cxnLst/>
              <a:rect l="0" t="0" r="0" b="0"/>
              <a:pathLst>
                <a:path w="180976" h="200026">
                  <a:moveTo>
                    <a:pt x="0" y="0"/>
                  </a:moveTo>
                  <a:lnTo>
                    <a:pt x="0" y="0"/>
                  </a:lnTo>
                  <a:lnTo>
                    <a:pt x="10112" y="5056"/>
                  </a:lnTo>
                  <a:lnTo>
                    <a:pt x="49836" y="48905"/>
                  </a:lnTo>
                  <a:lnTo>
                    <a:pt x="89896" y="95419"/>
                  </a:lnTo>
                  <a:lnTo>
                    <a:pt x="108834" y="123875"/>
                  </a:lnTo>
                  <a:lnTo>
                    <a:pt x="150818" y="170399"/>
                  </a:lnTo>
                  <a:lnTo>
                    <a:pt x="165925" y="190306"/>
                  </a:lnTo>
                  <a:lnTo>
                    <a:pt x="180975" y="2000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SMARTInkShape-1394">
              <a:extLst>
                <a:ext uri="{FF2B5EF4-FFF2-40B4-BE49-F238E27FC236}">
                  <a16:creationId xmlns:a16="http://schemas.microsoft.com/office/drawing/2014/main" id="{DF49C29A-9E44-499E-496D-4CDA2753F893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10467975" y="5859199"/>
              <a:ext cx="142876" cy="160602"/>
            </a:xfrm>
            <a:custGeom>
              <a:avLst/>
              <a:gdLst/>
              <a:ahLst/>
              <a:cxnLst/>
              <a:rect l="0" t="0" r="0" b="0"/>
              <a:pathLst>
                <a:path w="142876" h="160602">
                  <a:moveTo>
                    <a:pt x="142875" y="8201"/>
                  </a:moveTo>
                  <a:lnTo>
                    <a:pt x="142875" y="8201"/>
                  </a:lnTo>
                  <a:lnTo>
                    <a:pt x="142875" y="0"/>
                  </a:lnTo>
                  <a:lnTo>
                    <a:pt x="111439" y="31247"/>
                  </a:lnTo>
                  <a:lnTo>
                    <a:pt x="98401" y="48662"/>
                  </a:lnTo>
                  <a:lnTo>
                    <a:pt x="63219" y="81071"/>
                  </a:lnTo>
                  <a:lnTo>
                    <a:pt x="38045" y="115886"/>
                  </a:lnTo>
                  <a:lnTo>
                    <a:pt x="21856" y="132889"/>
                  </a:lnTo>
                  <a:lnTo>
                    <a:pt x="0" y="16060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SMARTInkShape-1395">
              <a:extLst>
                <a:ext uri="{FF2B5EF4-FFF2-40B4-BE49-F238E27FC236}">
                  <a16:creationId xmlns:a16="http://schemas.microsoft.com/office/drawing/2014/main" id="{2B5F6FF6-7402-9B4D-AF06-FA4FDFD249FB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10725150" y="5972175"/>
              <a:ext cx="152401" cy="9526"/>
            </a:xfrm>
            <a:custGeom>
              <a:avLst/>
              <a:gdLst/>
              <a:ahLst/>
              <a:cxnLst/>
              <a:rect l="0" t="0" r="0" b="0"/>
              <a:pathLst>
                <a:path w="152401" h="9526">
                  <a:moveTo>
                    <a:pt x="0" y="0"/>
                  </a:moveTo>
                  <a:lnTo>
                    <a:pt x="0" y="0"/>
                  </a:lnTo>
                  <a:lnTo>
                    <a:pt x="44239" y="0"/>
                  </a:lnTo>
                  <a:lnTo>
                    <a:pt x="72375" y="2822"/>
                  </a:lnTo>
                  <a:lnTo>
                    <a:pt x="105901" y="8201"/>
                  </a:lnTo>
                  <a:lnTo>
                    <a:pt x="15240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SMARTInkShape-1396">
              <a:extLst>
                <a:ext uri="{FF2B5EF4-FFF2-40B4-BE49-F238E27FC236}">
                  <a16:creationId xmlns:a16="http://schemas.microsoft.com/office/drawing/2014/main" id="{A20601A6-AD35-D102-F315-E1DFAE7D1388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11020425" y="5876943"/>
              <a:ext cx="419101" cy="199298"/>
            </a:xfrm>
            <a:custGeom>
              <a:avLst/>
              <a:gdLst/>
              <a:ahLst/>
              <a:cxnLst/>
              <a:rect l="0" t="0" r="0" b="0"/>
              <a:pathLst>
                <a:path w="419101" h="199298">
                  <a:moveTo>
                    <a:pt x="0" y="142857"/>
                  </a:moveTo>
                  <a:lnTo>
                    <a:pt x="0" y="142857"/>
                  </a:lnTo>
                  <a:lnTo>
                    <a:pt x="5057" y="142857"/>
                  </a:lnTo>
                  <a:lnTo>
                    <a:pt x="10361" y="140035"/>
                  </a:lnTo>
                  <a:lnTo>
                    <a:pt x="18362" y="135253"/>
                  </a:lnTo>
                  <a:lnTo>
                    <a:pt x="60905" y="116288"/>
                  </a:lnTo>
                  <a:lnTo>
                    <a:pt x="107026" y="82151"/>
                  </a:lnTo>
                  <a:lnTo>
                    <a:pt x="150513" y="39919"/>
                  </a:lnTo>
                  <a:lnTo>
                    <a:pt x="166216" y="16651"/>
                  </a:lnTo>
                  <a:lnTo>
                    <a:pt x="171432" y="44"/>
                  </a:lnTo>
                  <a:lnTo>
                    <a:pt x="166389" y="0"/>
                  </a:lnTo>
                  <a:lnTo>
                    <a:pt x="161087" y="5634"/>
                  </a:lnTo>
                  <a:lnTo>
                    <a:pt x="139650" y="52964"/>
                  </a:lnTo>
                  <a:lnTo>
                    <a:pt x="125703" y="95115"/>
                  </a:lnTo>
                  <a:lnTo>
                    <a:pt x="125254" y="124607"/>
                  </a:lnTo>
                  <a:lnTo>
                    <a:pt x="129046" y="138626"/>
                  </a:lnTo>
                  <a:lnTo>
                    <a:pt x="142187" y="158419"/>
                  </a:lnTo>
                  <a:lnTo>
                    <a:pt x="150682" y="165648"/>
                  </a:lnTo>
                  <a:lnTo>
                    <a:pt x="154430" y="167576"/>
                  </a:lnTo>
                  <a:lnTo>
                    <a:pt x="164238" y="166896"/>
                  </a:lnTo>
                  <a:lnTo>
                    <a:pt x="175654" y="162008"/>
                  </a:lnTo>
                  <a:lnTo>
                    <a:pt x="187783" y="152780"/>
                  </a:lnTo>
                  <a:lnTo>
                    <a:pt x="220408" y="105868"/>
                  </a:lnTo>
                  <a:lnTo>
                    <a:pt x="241138" y="61449"/>
                  </a:lnTo>
                  <a:lnTo>
                    <a:pt x="253968" y="30703"/>
                  </a:lnTo>
                  <a:lnTo>
                    <a:pt x="261399" y="22490"/>
                  </a:lnTo>
                  <a:lnTo>
                    <a:pt x="261048" y="21337"/>
                  </a:lnTo>
                  <a:lnTo>
                    <a:pt x="259759" y="20568"/>
                  </a:lnTo>
                  <a:lnTo>
                    <a:pt x="257838" y="21114"/>
                  </a:lnTo>
                  <a:lnTo>
                    <a:pt x="252884" y="24544"/>
                  </a:lnTo>
                  <a:lnTo>
                    <a:pt x="235592" y="55007"/>
                  </a:lnTo>
                  <a:lnTo>
                    <a:pt x="230672" y="71554"/>
                  </a:lnTo>
                  <a:lnTo>
                    <a:pt x="228873" y="101809"/>
                  </a:lnTo>
                  <a:lnTo>
                    <a:pt x="233737" y="125756"/>
                  </a:lnTo>
                  <a:lnTo>
                    <a:pt x="251994" y="152959"/>
                  </a:lnTo>
                  <a:lnTo>
                    <a:pt x="262986" y="163222"/>
                  </a:lnTo>
                  <a:lnTo>
                    <a:pt x="303841" y="183443"/>
                  </a:lnTo>
                  <a:lnTo>
                    <a:pt x="345532" y="191914"/>
                  </a:lnTo>
                  <a:lnTo>
                    <a:pt x="391068" y="199297"/>
                  </a:lnTo>
                  <a:lnTo>
                    <a:pt x="402410" y="198632"/>
                  </a:lnTo>
                  <a:lnTo>
                    <a:pt x="419100" y="19048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SMARTInkShape-1397">
              <a:extLst>
                <a:ext uri="{FF2B5EF4-FFF2-40B4-BE49-F238E27FC236}">
                  <a16:creationId xmlns:a16="http://schemas.microsoft.com/office/drawing/2014/main" id="{D9964C0D-7607-7F2F-6CDB-CD3D9A7FF90A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10401300" y="6191250"/>
              <a:ext cx="942976" cy="85712"/>
            </a:xfrm>
            <a:custGeom>
              <a:avLst/>
              <a:gdLst/>
              <a:ahLst/>
              <a:cxnLst/>
              <a:rect l="0" t="0" r="0" b="0"/>
              <a:pathLst>
                <a:path w="942976" h="85712">
                  <a:moveTo>
                    <a:pt x="0" y="0"/>
                  </a:moveTo>
                  <a:lnTo>
                    <a:pt x="0" y="0"/>
                  </a:lnTo>
                  <a:lnTo>
                    <a:pt x="0" y="9491"/>
                  </a:lnTo>
                  <a:lnTo>
                    <a:pt x="13257" y="9522"/>
                  </a:lnTo>
                  <a:lnTo>
                    <a:pt x="19296" y="12345"/>
                  </a:lnTo>
                  <a:lnTo>
                    <a:pt x="22389" y="14581"/>
                  </a:lnTo>
                  <a:lnTo>
                    <a:pt x="49107" y="18167"/>
                  </a:lnTo>
                  <a:lnTo>
                    <a:pt x="92440" y="18934"/>
                  </a:lnTo>
                  <a:lnTo>
                    <a:pt x="128049" y="19016"/>
                  </a:lnTo>
                  <a:lnTo>
                    <a:pt x="165410" y="19040"/>
                  </a:lnTo>
                  <a:lnTo>
                    <a:pt x="196282" y="19045"/>
                  </a:lnTo>
                  <a:lnTo>
                    <a:pt x="230111" y="20106"/>
                  </a:lnTo>
                  <a:lnTo>
                    <a:pt x="262785" y="24106"/>
                  </a:lnTo>
                  <a:lnTo>
                    <a:pt x="300592" y="26589"/>
                  </a:lnTo>
                  <a:lnTo>
                    <a:pt x="342088" y="28751"/>
                  </a:lnTo>
                  <a:lnTo>
                    <a:pt x="385225" y="33239"/>
                  </a:lnTo>
                  <a:lnTo>
                    <a:pt x="429092" y="38762"/>
                  </a:lnTo>
                  <a:lnTo>
                    <a:pt x="473283" y="44743"/>
                  </a:lnTo>
                  <a:lnTo>
                    <a:pt x="517617" y="50931"/>
                  </a:lnTo>
                  <a:lnTo>
                    <a:pt x="559195" y="57208"/>
                  </a:lnTo>
                  <a:lnTo>
                    <a:pt x="599898" y="62467"/>
                  </a:lnTo>
                  <a:lnTo>
                    <a:pt x="642683" y="64805"/>
                  </a:lnTo>
                  <a:lnTo>
                    <a:pt x="683571" y="68666"/>
                  </a:lnTo>
                  <a:lnTo>
                    <a:pt x="721851" y="73910"/>
                  </a:lnTo>
                  <a:lnTo>
                    <a:pt x="756503" y="79768"/>
                  </a:lnTo>
                  <a:lnTo>
                    <a:pt x="800705" y="83960"/>
                  </a:lnTo>
                  <a:lnTo>
                    <a:pt x="845964" y="85376"/>
                  </a:lnTo>
                  <a:lnTo>
                    <a:pt x="885475" y="85656"/>
                  </a:lnTo>
                  <a:lnTo>
                    <a:pt x="913743" y="85711"/>
                  </a:lnTo>
                  <a:lnTo>
                    <a:pt x="922223" y="82897"/>
                  </a:lnTo>
                  <a:lnTo>
                    <a:pt x="929518" y="79177"/>
                  </a:lnTo>
                  <a:lnTo>
                    <a:pt x="936288" y="77523"/>
                  </a:lnTo>
                  <a:lnTo>
                    <a:pt x="938517" y="76024"/>
                  </a:lnTo>
                  <a:lnTo>
                    <a:pt x="940002" y="73966"/>
                  </a:lnTo>
                  <a:lnTo>
                    <a:pt x="942975" y="666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SMARTInkShape-1398">
              <a:extLst>
                <a:ext uri="{FF2B5EF4-FFF2-40B4-BE49-F238E27FC236}">
                  <a16:creationId xmlns:a16="http://schemas.microsoft.com/office/drawing/2014/main" id="{038D3271-8AC2-118E-ED1F-8A97332A82CC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10773215" y="6372259"/>
              <a:ext cx="304361" cy="228436"/>
            </a:xfrm>
            <a:custGeom>
              <a:avLst/>
              <a:gdLst/>
              <a:ahLst/>
              <a:cxnLst/>
              <a:rect l="0" t="0" r="0" b="0"/>
              <a:pathLst>
                <a:path w="304361" h="228436">
                  <a:moveTo>
                    <a:pt x="37660" y="57116"/>
                  </a:moveTo>
                  <a:lnTo>
                    <a:pt x="37660" y="57116"/>
                  </a:lnTo>
                  <a:lnTo>
                    <a:pt x="42717" y="57116"/>
                  </a:lnTo>
                  <a:lnTo>
                    <a:pt x="44206" y="56058"/>
                  </a:lnTo>
                  <a:lnTo>
                    <a:pt x="45198" y="54294"/>
                  </a:lnTo>
                  <a:lnTo>
                    <a:pt x="46794" y="48915"/>
                  </a:lnTo>
                  <a:lnTo>
                    <a:pt x="49833" y="51002"/>
                  </a:lnTo>
                  <a:lnTo>
                    <a:pt x="52125" y="53040"/>
                  </a:lnTo>
                  <a:lnTo>
                    <a:pt x="57494" y="55304"/>
                  </a:lnTo>
                  <a:lnTo>
                    <a:pt x="102049" y="58174"/>
                  </a:lnTo>
                  <a:lnTo>
                    <a:pt x="110949" y="63661"/>
                  </a:lnTo>
                  <a:lnTo>
                    <a:pt x="120288" y="66817"/>
                  </a:lnTo>
                  <a:lnTo>
                    <a:pt x="129759" y="72926"/>
                  </a:lnTo>
                  <a:lnTo>
                    <a:pt x="139269" y="76264"/>
                  </a:lnTo>
                  <a:lnTo>
                    <a:pt x="145614" y="80796"/>
                  </a:lnTo>
                  <a:lnTo>
                    <a:pt x="149139" y="86338"/>
                  </a:lnTo>
                  <a:lnTo>
                    <a:pt x="151765" y="92328"/>
                  </a:lnTo>
                  <a:lnTo>
                    <a:pt x="158134" y="101652"/>
                  </a:lnTo>
                  <a:lnTo>
                    <a:pt x="160492" y="111116"/>
                  </a:lnTo>
                  <a:lnTo>
                    <a:pt x="161445" y="141549"/>
                  </a:lnTo>
                  <a:lnTo>
                    <a:pt x="158646" y="150381"/>
                  </a:lnTo>
                  <a:lnTo>
                    <a:pt x="145006" y="171242"/>
                  </a:lnTo>
                  <a:lnTo>
                    <a:pt x="142519" y="177689"/>
                  </a:lnTo>
                  <a:lnTo>
                    <a:pt x="136228" y="187268"/>
                  </a:lnTo>
                  <a:lnTo>
                    <a:pt x="134384" y="193631"/>
                  </a:lnTo>
                  <a:lnTo>
                    <a:pt x="127921" y="199986"/>
                  </a:lnTo>
                  <a:lnTo>
                    <a:pt x="90609" y="225216"/>
                  </a:lnTo>
                  <a:lnTo>
                    <a:pt x="73363" y="227905"/>
                  </a:lnTo>
                  <a:lnTo>
                    <a:pt x="54943" y="228435"/>
                  </a:lnTo>
                  <a:lnTo>
                    <a:pt x="47811" y="225686"/>
                  </a:lnTo>
                  <a:lnTo>
                    <a:pt x="27562" y="211675"/>
                  </a:lnTo>
                  <a:lnTo>
                    <a:pt x="24579" y="210955"/>
                  </a:lnTo>
                  <a:lnTo>
                    <a:pt x="15321" y="204886"/>
                  </a:lnTo>
                  <a:lnTo>
                    <a:pt x="11857" y="199344"/>
                  </a:lnTo>
                  <a:lnTo>
                    <a:pt x="9259" y="193353"/>
                  </a:lnTo>
                  <a:lnTo>
                    <a:pt x="2905" y="184030"/>
                  </a:lnTo>
                  <a:lnTo>
                    <a:pt x="550" y="174565"/>
                  </a:lnTo>
                  <a:lnTo>
                    <a:pt x="0" y="168230"/>
                  </a:lnTo>
                  <a:lnTo>
                    <a:pt x="11336" y="126366"/>
                  </a:lnTo>
                  <a:lnTo>
                    <a:pt x="44035" y="80254"/>
                  </a:lnTo>
                  <a:lnTo>
                    <a:pt x="64120" y="60371"/>
                  </a:lnTo>
                  <a:lnTo>
                    <a:pt x="106983" y="28542"/>
                  </a:lnTo>
                  <a:lnTo>
                    <a:pt x="121347" y="21838"/>
                  </a:lnTo>
                  <a:lnTo>
                    <a:pt x="149795" y="16441"/>
                  </a:lnTo>
                  <a:lnTo>
                    <a:pt x="158406" y="12580"/>
                  </a:lnTo>
                  <a:lnTo>
                    <a:pt x="202217" y="6723"/>
                  </a:lnTo>
                  <a:lnTo>
                    <a:pt x="220448" y="1301"/>
                  </a:lnTo>
                  <a:lnTo>
                    <a:pt x="259482" y="0"/>
                  </a:lnTo>
                  <a:lnTo>
                    <a:pt x="266070" y="2803"/>
                  </a:lnTo>
                  <a:lnTo>
                    <a:pt x="273867" y="8170"/>
                  </a:lnTo>
                  <a:lnTo>
                    <a:pt x="283818" y="9375"/>
                  </a:lnTo>
                  <a:lnTo>
                    <a:pt x="304360" y="949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0" name="SMARTInkShape-Group267">
            <a:extLst>
              <a:ext uri="{FF2B5EF4-FFF2-40B4-BE49-F238E27FC236}">
                <a16:creationId xmlns:a16="http://schemas.microsoft.com/office/drawing/2014/main" id="{C61A9551-2581-EF0F-648E-8623985DE9E5}"/>
              </a:ext>
            </a:extLst>
          </p:cNvPr>
          <p:cNvGrpSpPr/>
          <p:nvPr/>
        </p:nvGrpSpPr>
        <p:grpSpPr>
          <a:xfrm>
            <a:off x="5410200" y="5905893"/>
            <a:ext cx="2419351" cy="685408"/>
            <a:chOff x="5410200" y="5905893"/>
            <a:chExt cx="2419351" cy="685408"/>
          </a:xfrm>
        </p:grpSpPr>
        <p:sp>
          <p:nvSpPr>
            <p:cNvPr id="260" name="SMARTInkShape-1399">
              <a:extLst>
                <a:ext uri="{FF2B5EF4-FFF2-40B4-BE49-F238E27FC236}">
                  <a16:creationId xmlns:a16="http://schemas.microsoft.com/office/drawing/2014/main" id="{D1F5CEAF-AEE2-0897-5E25-F2187E9184E0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5697274" y="5905893"/>
              <a:ext cx="189177" cy="256783"/>
            </a:xfrm>
            <a:custGeom>
              <a:avLst/>
              <a:gdLst/>
              <a:ahLst/>
              <a:cxnLst/>
              <a:rect l="0" t="0" r="0" b="0"/>
              <a:pathLst>
                <a:path w="189177" h="256783">
                  <a:moveTo>
                    <a:pt x="8201" y="9132"/>
                  </a:moveTo>
                  <a:lnTo>
                    <a:pt x="8201" y="9132"/>
                  </a:lnTo>
                  <a:lnTo>
                    <a:pt x="8201" y="4076"/>
                  </a:lnTo>
                  <a:lnTo>
                    <a:pt x="7143" y="2587"/>
                  </a:lnTo>
                  <a:lnTo>
                    <a:pt x="5379" y="1593"/>
                  </a:lnTo>
                  <a:lnTo>
                    <a:pt x="0" y="0"/>
                  </a:lnTo>
                  <a:lnTo>
                    <a:pt x="4125" y="4780"/>
                  </a:lnTo>
                  <a:lnTo>
                    <a:pt x="12900" y="48522"/>
                  </a:lnTo>
                  <a:lnTo>
                    <a:pt x="37469" y="91075"/>
                  </a:lnTo>
                  <a:lnTo>
                    <a:pt x="60354" y="127702"/>
                  </a:lnTo>
                  <a:lnTo>
                    <a:pt x="94820" y="170019"/>
                  </a:lnTo>
                  <a:lnTo>
                    <a:pt x="136024" y="212901"/>
                  </a:lnTo>
                  <a:lnTo>
                    <a:pt x="152260" y="226494"/>
                  </a:lnTo>
                  <a:lnTo>
                    <a:pt x="163244" y="234853"/>
                  </a:lnTo>
                  <a:lnTo>
                    <a:pt x="175377" y="249344"/>
                  </a:lnTo>
                  <a:lnTo>
                    <a:pt x="189176" y="25678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SMARTInkShape-1400">
              <a:extLst>
                <a:ext uri="{FF2B5EF4-FFF2-40B4-BE49-F238E27FC236}">
                  <a16:creationId xmlns:a16="http://schemas.microsoft.com/office/drawing/2014/main" id="{20BDA3C9-F622-52E6-811B-313059979E0F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5686425" y="5962766"/>
              <a:ext cx="200026" cy="171335"/>
            </a:xfrm>
            <a:custGeom>
              <a:avLst/>
              <a:gdLst/>
              <a:ahLst/>
              <a:cxnLst/>
              <a:rect l="0" t="0" r="0" b="0"/>
              <a:pathLst>
                <a:path w="200026" h="171335">
                  <a:moveTo>
                    <a:pt x="200025" y="9409"/>
                  </a:moveTo>
                  <a:lnTo>
                    <a:pt x="200025" y="9409"/>
                  </a:lnTo>
                  <a:lnTo>
                    <a:pt x="200025" y="4353"/>
                  </a:lnTo>
                  <a:lnTo>
                    <a:pt x="198967" y="2864"/>
                  </a:lnTo>
                  <a:lnTo>
                    <a:pt x="197203" y="1870"/>
                  </a:lnTo>
                  <a:lnTo>
                    <a:pt x="190893" y="0"/>
                  </a:lnTo>
                  <a:lnTo>
                    <a:pt x="180504" y="4974"/>
                  </a:lnTo>
                  <a:lnTo>
                    <a:pt x="172651" y="15905"/>
                  </a:lnTo>
                  <a:lnTo>
                    <a:pt x="164576" y="29229"/>
                  </a:lnTo>
                  <a:lnTo>
                    <a:pt x="122246" y="68577"/>
                  </a:lnTo>
                  <a:lnTo>
                    <a:pt x="75992" y="109393"/>
                  </a:lnTo>
                  <a:lnTo>
                    <a:pt x="32305" y="139118"/>
                  </a:lnTo>
                  <a:lnTo>
                    <a:pt x="17216" y="148971"/>
                  </a:lnTo>
                  <a:lnTo>
                    <a:pt x="10745" y="157535"/>
                  </a:lnTo>
                  <a:lnTo>
                    <a:pt x="0" y="17133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SMARTInkShape-1401">
              <a:extLst>
                <a:ext uri="{FF2B5EF4-FFF2-40B4-BE49-F238E27FC236}">
                  <a16:creationId xmlns:a16="http://schemas.microsoft.com/office/drawing/2014/main" id="{5DCBB626-BBF4-179A-A80C-F9346EC5A45B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6048375" y="5981700"/>
              <a:ext cx="95251" cy="9526"/>
            </a:xfrm>
            <a:custGeom>
              <a:avLst/>
              <a:gdLst/>
              <a:ahLst/>
              <a:cxnLst/>
              <a:rect l="0" t="0" r="0" b="0"/>
              <a:pathLst>
                <a:path w="95251" h="9526">
                  <a:moveTo>
                    <a:pt x="0" y="0"/>
                  </a:moveTo>
                  <a:lnTo>
                    <a:pt x="0" y="0"/>
                  </a:lnTo>
                  <a:lnTo>
                    <a:pt x="32493" y="1058"/>
                  </a:lnTo>
                  <a:lnTo>
                    <a:pt x="75403" y="8642"/>
                  </a:lnTo>
                  <a:lnTo>
                    <a:pt x="9525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SMARTInkShape-1402">
              <a:extLst>
                <a:ext uri="{FF2B5EF4-FFF2-40B4-BE49-F238E27FC236}">
                  <a16:creationId xmlns:a16="http://schemas.microsoft.com/office/drawing/2014/main" id="{0A783CF6-D622-08F5-459D-453CF0F9F1E3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6048375" y="6067425"/>
              <a:ext cx="85726" cy="1"/>
            </a:xfrm>
            <a:custGeom>
              <a:avLst/>
              <a:gdLst/>
              <a:ahLst/>
              <a:cxnLst/>
              <a:rect l="0" t="0" r="0" b="0"/>
              <a:pathLst>
                <a:path w="85726" h="1">
                  <a:moveTo>
                    <a:pt x="0" y="0"/>
                  </a:moveTo>
                  <a:lnTo>
                    <a:pt x="0" y="0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SMARTInkShape-1403">
              <a:extLst>
                <a:ext uri="{FF2B5EF4-FFF2-40B4-BE49-F238E27FC236}">
                  <a16:creationId xmlns:a16="http://schemas.microsoft.com/office/drawing/2014/main" id="{78F7441A-5ADD-22A0-46B3-E72FD99303DB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6276975" y="5916116"/>
              <a:ext cx="400051" cy="201777"/>
            </a:xfrm>
            <a:custGeom>
              <a:avLst/>
              <a:gdLst/>
              <a:ahLst/>
              <a:cxnLst/>
              <a:rect l="0" t="0" r="0" b="0"/>
              <a:pathLst>
                <a:path w="400051" h="201777">
                  <a:moveTo>
                    <a:pt x="0" y="189409"/>
                  </a:moveTo>
                  <a:lnTo>
                    <a:pt x="0" y="189409"/>
                  </a:lnTo>
                  <a:lnTo>
                    <a:pt x="13257" y="162894"/>
                  </a:lnTo>
                  <a:lnTo>
                    <a:pt x="54359" y="124981"/>
                  </a:lnTo>
                  <a:lnTo>
                    <a:pt x="97761" y="81016"/>
                  </a:lnTo>
                  <a:lnTo>
                    <a:pt x="135297" y="35647"/>
                  </a:lnTo>
                  <a:lnTo>
                    <a:pt x="144799" y="23703"/>
                  </a:lnTo>
                  <a:lnTo>
                    <a:pt x="152104" y="0"/>
                  </a:lnTo>
                  <a:lnTo>
                    <a:pt x="152312" y="4289"/>
                  </a:lnTo>
                  <a:lnTo>
                    <a:pt x="137311" y="36150"/>
                  </a:lnTo>
                  <a:lnTo>
                    <a:pt x="129075" y="72352"/>
                  </a:lnTo>
                  <a:lnTo>
                    <a:pt x="125921" y="119211"/>
                  </a:lnTo>
                  <a:lnTo>
                    <a:pt x="132162" y="164838"/>
                  </a:lnTo>
                  <a:lnTo>
                    <a:pt x="138466" y="178842"/>
                  </a:lnTo>
                  <a:lnTo>
                    <a:pt x="148324" y="191063"/>
                  </a:lnTo>
                  <a:lnTo>
                    <a:pt x="159760" y="200021"/>
                  </a:lnTo>
                  <a:lnTo>
                    <a:pt x="166832" y="201776"/>
                  </a:lnTo>
                  <a:lnTo>
                    <a:pt x="183156" y="200902"/>
                  </a:lnTo>
                  <a:lnTo>
                    <a:pt x="189838" y="198129"/>
                  </a:lnTo>
                  <a:lnTo>
                    <a:pt x="200083" y="189404"/>
                  </a:lnTo>
                  <a:lnTo>
                    <a:pt x="216858" y="167536"/>
                  </a:lnTo>
                  <a:lnTo>
                    <a:pt x="230177" y="130834"/>
                  </a:lnTo>
                  <a:lnTo>
                    <a:pt x="247439" y="83715"/>
                  </a:lnTo>
                  <a:lnTo>
                    <a:pt x="259142" y="42482"/>
                  </a:lnTo>
                  <a:lnTo>
                    <a:pt x="266257" y="19395"/>
                  </a:lnTo>
                  <a:lnTo>
                    <a:pt x="261513" y="23441"/>
                  </a:lnTo>
                  <a:lnTo>
                    <a:pt x="253404" y="41456"/>
                  </a:lnTo>
                  <a:lnTo>
                    <a:pt x="248786" y="70500"/>
                  </a:lnTo>
                  <a:lnTo>
                    <a:pt x="247874" y="114807"/>
                  </a:lnTo>
                  <a:lnTo>
                    <a:pt x="247800" y="126974"/>
                  </a:lnTo>
                  <a:lnTo>
                    <a:pt x="256183" y="148960"/>
                  </a:lnTo>
                  <a:lnTo>
                    <a:pt x="275931" y="173544"/>
                  </a:lnTo>
                  <a:lnTo>
                    <a:pt x="298010" y="187530"/>
                  </a:lnTo>
                  <a:lnTo>
                    <a:pt x="317657" y="193866"/>
                  </a:lnTo>
                  <a:lnTo>
                    <a:pt x="356353" y="197432"/>
                  </a:lnTo>
                  <a:lnTo>
                    <a:pt x="400050" y="19893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SMARTInkShape-1404">
              <a:extLst>
                <a:ext uri="{FF2B5EF4-FFF2-40B4-BE49-F238E27FC236}">
                  <a16:creationId xmlns:a16="http://schemas.microsoft.com/office/drawing/2014/main" id="{F23238F6-E0BA-DF76-DE55-C9D5F9B79BD2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6726090" y="5930353"/>
              <a:ext cx="17611" cy="222798"/>
            </a:xfrm>
            <a:custGeom>
              <a:avLst/>
              <a:gdLst/>
              <a:ahLst/>
              <a:cxnLst/>
              <a:rect l="0" t="0" r="0" b="0"/>
              <a:pathLst>
                <a:path w="17611" h="222798">
                  <a:moveTo>
                    <a:pt x="17610" y="22772"/>
                  </a:moveTo>
                  <a:lnTo>
                    <a:pt x="17610" y="22772"/>
                  </a:lnTo>
                  <a:lnTo>
                    <a:pt x="17610" y="0"/>
                  </a:lnTo>
                  <a:lnTo>
                    <a:pt x="16552" y="45798"/>
                  </a:lnTo>
                  <a:lnTo>
                    <a:pt x="10072" y="92545"/>
                  </a:lnTo>
                  <a:lnTo>
                    <a:pt x="3421" y="138272"/>
                  </a:lnTo>
                  <a:lnTo>
                    <a:pt x="0" y="177762"/>
                  </a:lnTo>
                  <a:lnTo>
                    <a:pt x="8085" y="22279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SMARTInkShape-1405">
              <a:extLst>
                <a:ext uri="{FF2B5EF4-FFF2-40B4-BE49-F238E27FC236}">
                  <a16:creationId xmlns:a16="http://schemas.microsoft.com/office/drawing/2014/main" id="{7909E5B1-5F3F-4B4A-C6F2-A48215B44B68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6648450" y="5995347"/>
              <a:ext cx="180976" cy="33979"/>
            </a:xfrm>
            <a:custGeom>
              <a:avLst/>
              <a:gdLst/>
              <a:ahLst/>
              <a:cxnLst/>
              <a:rect l="0" t="0" r="0" b="0"/>
              <a:pathLst>
                <a:path w="180976" h="33979">
                  <a:moveTo>
                    <a:pt x="0" y="33978"/>
                  </a:moveTo>
                  <a:lnTo>
                    <a:pt x="0" y="33978"/>
                  </a:lnTo>
                  <a:lnTo>
                    <a:pt x="0" y="28922"/>
                  </a:lnTo>
                  <a:lnTo>
                    <a:pt x="1058" y="27433"/>
                  </a:lnTo>
                  <a:lnTo>
                    <a:pt x="2822" y="26439"/>
                  </a:lnTo>
                  <a:lnTo>
                    <a:pt x="49361" y="14830"/>
                  </a:lnTo>
                  <a:lnTo>
                    <a:pt x="95479" y="6854"/>
                  </a:lnTo>
                  <a:lnTo>
                    <a:pt x="142905" y="2772"/>
                  </a:lnTo>
                  <a:lnTo>
                    <a:pt x="159822" y="0"/>
                  </a:lnTo>
                  <a:lnTo>
                    <a:pt x="180975" y="540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SMARTInkShape-1406">
              <a:extLst>
                <a:ext uri="{FF2B5EF4-FFF2-40B4-BE49-F238E27FC236}">
                  <a16:creationId xmlns:a16="http://schemas.microsoft.com/office/drawing/2014/main" id="{280F3792-C395-8B1F-911B-FBC2AA4986C0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7038975" y="6019800"/>
              <a:ext cx="200026" cy="9526"/>
            </a:xfrm>
            <a:custGeom>
              <a:avLst/>
              <a:gdLst/>
              <a:ahLst/>
              <a:cxnLst/>
              <a:rect l="0" t="0" r="0" b="0"/>
              <a:pathLst>
                <a:path w="200026" h="9526">
                  <a:moveTo>
                    <a:pt x="0" y="9525"/>
                  </a:moveTo>
                  <a:lnTo>
                    <a:pt x="0" y="9525"/>
                  </a:lnTo>
                  <a:lnTo>
                    <a:pt x="47559" y="9525"/>
                  </a:lnTo>
                  <a:lnTo>
                    <a:pt x="85712" y="9525"/>
                  </a:lnTo>
                  <a:lnTo>
                    <a:pt x="130368" y="9525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SMARTInkShape-1407">
              <a:extLst>
                <a:ext uri="{FF2B5EF4-FFF2-40B4-BE49-F238E27FC236}">
                  <a16:creationId xmlns:a16="http://schemas.microsoft.com/office/drawing/2014/main" id="{FCC21DFD-3EBB-E885-BC83-3CC9F44CC014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7301456" y="5910721"/>
              <a:ext cx="328070" cy="226879"/>
            </a:xfrm>
            <a:custGeom>
              <a:avLst/>
              <a:gdLst/>
              <a:ahLst/>
              <a:cxnLst/>
              <a:rect l="0" t="0" r="0" b="0"/>
              <a:pathLst>
                <a:path w="328070" h="226879">
                  <a:moveTo>
                    <a:pt x="32794" y="61454"/>
                  </a:moveTo>
                  <a:lnTo>
                    <a:pt x="32794" y="61454"/>
                  </a:lnTo>
                  <a:lnTo>
                    <a:pt x="77531" y="61454"/>
                  </a:lnTo>
                  <a:lnTo>
                    <a:pt x="90777" y="62512"/>
                  </a:lnTo>
                  <a:lnTo>
                    <a:pt x="116499" y="74711"/>
                  </a:lnTo>
                  <a:lnTo>
                    <a:pt x="120348" y="78759"/>
                  </a:lnTo>
                  <a:lnTo>
                    <a:pt x="124624" y="88900"/>
                  </a:lnTo>
                  <a:lnTo>
                    <a:pt x="127031" y="106511"/>
                  </a:lnTo>
                  <a:lnTo>
                    <a:pt x="120239" y="146632"/>
                  </a:lnTo>
                  <a:lnTo>
                    <a:pt x="108706" y="189679"/>
                  </a:lnTo>
                  <a:lnTo>
                    <a:pt x="99384" y="209512"/>
                  </a:lnTo>
                  <a:lnTo>
                    <a:pt x="96237" y="214135"/>
                  </a:lnTo>
                  <a:lnTo>
                    <a:pt x="84275" y="222093"/>
                  </a:lnTo>
                  <a:lnTo>
                    <a:pt x="76639" y="225697"/>
                  </a:lnTo>
                  <a:lnTo>
                    <a:pt x="62511" y="226878"/>
                  </a:lnTo>
                  <a:lnTo>
                    <a:pt x="36195" y="219013"/>
                  </a:lnTo>
                  <a:lnTo>
                    <a:pt x="16986" y="205270"/>
                  </a:lnTo>
                  <a:lnTo>
                    <a:pt x="9893" y="196633"/>
                  </a:lnTo>
                  <a:lnTo>
                    <a:pt x="284" y="172353"/>
                  </a:lnTo>
                  <a:lnTo>
                    <a:pt x="0" y="155192"/>
                  </a:lnTo>
                  <a:lnTo>
                    <a:pt x="6838" y="114367"/>
                  </a:lnTo>
                  <a:lnTo>
                    <a:pt x="33806" y="72472"/>
                  </a:lnTo>
                  <a:lnTo>
                    <a:pt x="64508" y="41875"/>
                  </a:lnTo>
                  <a:lnTo>
                    <a:pt x="110241" y="17174"/>
                  </a:lnTo>
                  <a:lnTo>
                    <a:pt x="147464" y="8117"/>
                  </a:lnTo>
                  <a:lnTo>
                    <a:pt x="192911" y="0"/>
                  </a:lnTo>
                  <a:lnTo>
                    <a:pt x="233521" y="2356"/>
                  </a:lnTo>
                  <a:lnTo>
                    <a:pt x="268892" y="3727"/>
                  </a:lnTo>
                  <a:lnTo>
                    <a:pt x="328069" y="430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SMARTInkShape-1408">
              <a:extLst>
                <a:ext uri="{FF2B5EF4-FFF2-40B4-BE49-F238E27FC236}">
                  <a16:creationId xmlns:a16="http://schemas.microsoft.com/office/drawing/2014/main" id="{6E63EA03-2F55-663E-E0BC-48099E46CD24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5410200" y="6324731"/>
              <a:ext cx="169033" cy="156070"/>
            </a:xfrm>
            <a:custGeom>
              <a:avLst/>
              <a:gdLst/>
              <a:ahLst/>
              <a:cxnLst/>
              <a:rect l="0" t="0" r="0" b="0"/>
              <a:pathLst>
                <a:path w="169033" h="156070">
                  <a:moveTo>
                    <a:pt x="0" y="66544"/>
                  </a:moveTo>
                  <a:lnTo>
                    <a:pt x="0" y="66544"/>
                  </a:lnTo>
                  <a:lnTo>
                    <a:pt x="0" y="52355"/>
                  </a:lnTo>
                  <a:lnTo>
                    <a:pt x="2822" y="46832"/>
                  </a:lnTo>
                  <a:lnTo>
                    <a:pt x="31798" y="15733"/>
                  </a:lnTo>
                  <a:lnTo>
                    <a:pt x="38122" y="12211"/>
                  </a:lnTo>
                  <a:lnTo>
                    <a:pt x="44460" y="9588"/>
                  </a:lnTo>
                  <a:lnTo>
                    <a:pt x="50805" y="4894"/>
                  </a:lnTo>
                  <a:lnTo>
                    <a:pt x="59974" y="2102"/>
                  </a:lnTo>
                  <a:lnTo>
                    <a:pt x="88508" y="0"/>
                  </a:lnTo>
                  <a:lnTo>
                    <a:pt x="91813" y="2073"/>
                  </a:lnTo>
                  <a:lnTo>
                    <a:pt x="98309" y="10021"/>
                  </a:lnTo>
                  <a:lnTo>
                    <a:pt x="101901" y="20609"/>
                  </a:lnTo>
                  <a:lnTo>
                    <a:pt x="102859" y="26396"/>
                  </a:lnTo>
                  <a:lnTo>
                    <a:pt x="101101" y="38470"/>
                  </a:lnTo>
                  <a:lnTo>
                    <a:pt x="91349" y="68524"/>
                  </a:lnTo>
                  <a:lnTo>
                    <a:pt x="82581" y="80830"/>
                  </a:lnTo>
                  <a:lnTo>
                    <a:pt x="44526" y="122126"/>
                  </a:lnTo>
                  <a:lnTo>
                    <a:pt x="6209" y="151295"/>
                  </a:lnTo>
                  <a:lnTo>
                    <a:pt x="4139" y="154795"/>
                  </a:lnTo>
                  <a:lnTo>
                    <a:pt x="2759" y="156069"/>
                  </a:lnTo>
                  <a:lnTo>
                    <a:pt x="1840" y="155861"/>
                  </a:lnTo>
                  <a:lnTo>
                    <a:pt x="1227" y="154664"/>
                  </a:lnTo>
                  <a:lnTo>
                    <a:pt x="1876" y="152807"/>
                  </a:lnTo>
                  <a:lnTo>
                    <a:pt x="24981" y="122012"/>
                  </a:lnTo>
                  <a:lnTo>
                    <a:pt x="67456" y="83909"/>
                  </a:lnTo>
                  <a:lnTo>
                    <a:pt x="113780" y="46610"/>
                  </a:lnTo>
                  <a:lnTo>
                    <a:pt x="159207" y="10072"/>
                  </a:lnTo>
                  <a:lnTo>
                    <a:pt x="169032" y="1884"/>
                  </a:lnTo>
                  <a:lnTo>
                    <a:pt x="168779" y="1213"/>
                  </a:lnTo>
                  <a:lnTo>
                    <a:pt x="165677" y="465"/>
                  </a:lnTo>
                  <a:lnTo>
                    <a:pt x="157981" y="45"/>
                  </a:lnTo>
                  <a:lnTo>
                    <a:pt x="143940" y="10034"/>
                  </a:lnTo>
                  <a:lnTo>
                    <a:pt x="104104" y="51053"/>
                  </a:lnTo>
                  <a:lnTo>
                    <a:pt x="71253" y="97886"/>
                  </a:lnTo>
                  <a:lnTo>
                    <a:pt x="68032" y="110991"/>
                  </a:lnTo>
                  <a:lnTo>
                    <a:pt x="67278" y="121929"/>
                  </a:lnTo>
                  <a:lnTo>
                    <a:pt x="69765" y="131023"/>
                  </a:lnTo>
                  <a:lnTo>
                    <a:pt x="71910" y="134931"/>
                  </a:lnTo>
                  <a:lnTo>
                    <a:pt x="74399" y="137535"/>
                  </a:lnTo>
                  <a:lnTo>
                    <a:pt x="94137" y="147115"/>
                  </a:lnTo>
                  <a:lnTo>
                    <a:pt x="152400" y="14274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SMARTInkShape-1409">
              <a:extLst>
                <a:ext uri="{FF2B5EF4-FFF2-40B4-BE49-F238E27FC236}">
                  <a16:creationId xmlns:a16="http://schemas.microsoft.com/office/drawing/2014/main" id="{AEAB24FA-7D83-EB10-83E3-0F7E28C7DF72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5638950" y="6487849"/>
              <a:ext cx="18901" cy="103452"/>
            </a:xfrm>
            <a:custGeom>
              <a:avLst/>
              <a:gdLst/>
              <a:ahLst/>
              <a:cxnLst/>
              <a:rect l="0" t="0" r="0" b="0"/>
              <a:pathLst>
                <a:path w="18901" h="103452">
                  <a:moveTo>
                    <a:pt x="18900" y="8201"/>
                  </a:moveTo>
                  <a:lnTo>
                    <a:pt x="18900" y="8201"/>
                  </a:lnTo>
                  <a:lnTo>
                    <a:pt x="18900" y="0"/>
                  </a:lnTo>
                  <a:lnTo>
                    <a:pt x="18900" y="4125"/>
                  </a:lnTo>
                  <a:lnTo>
                    <a:pt x="16078" y="9212"/>
                  </a:lnTo>
                  <a:lnTo>
                    <a:pt x="11296" y="17117"/>
                  </a:lnTo>
                  <a:lnTo>
                    <a:pt x="2425" y="45240"/>
                  </a:lnTo>
                  <a:lnTo>
                    <a:pt x="0" y="90689"/>
                  </a:lnTo>
                  <a:lnTo>
                    <a:pt x="1008" y="94943"/>
                  </a:lnTo>
                  <a:lnTo>
                    <a:pt x="9375" y="10345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SMARTInkShape-1410">
              <a:extLst>
                <a:ext uri="{FF2B5EF4-FFF2-40B4-BE49-F238E27FC236}">
                  <a16:creationId xmlns:a16="http://schemas.microsoft.com/office/drawing/2014/main" id="{FDC605F6-65E9-57BC-E87F-010E8E23E02C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5934075" y="6372225"/>
              <a:ext cx="123826" cy="5489"/>
            </a:xfrm>
            <a:custGeom>
              <a:avLst/>
              <a:gdLst/>
              <a:ahLst/>
              <a:cxnLst/>
              <a:rect l="0" t="0" r="0" b="0"/>
              <a:pathLst>
                <a:path w="123826" h="5489">
                  <a:moveTo>
                    <a:pt x="0" y="0"/>
                  </a:moveTo>
                  <a:lnTo>
                    <a:pt x="0" y="0"/>
                  </a:lnTo>
                  <a:lnTo>
                    <a:pt x="0" y="5488"/>
                  </a:lnTo>
                  <a:lnTo>
                    <a:pt x="0" y="276"/>
                  </a:lnTo>
                  <a:lnTo>
                    <a:pt x="41636" y="7"/>
                  </a:lnTo>
                  <a:lnTo>
                    <a:pt x="88735" y="0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SMARTInkShape-1411">
              <a:extLst>
                <a:ext uri="{FF2B5EF4-FFF2-40B4-BE49-F238E27FC236}">
                  <a16:creationId xmlns:a16="http://schemas.microsoft.com/office/drawing/2014/main" id="{489C7E74-A4F9-43D8-3BC7-AEFCF017E791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5943600" y="6429375"/>
              <a:ext cx="85726" cy="9526"/>
            </a:xfrm>
            <a:custGeom>
              <a:avLst/>
              <a:gdLst/>
              <a:ahLst/>
              <a:cxnLst/>
              <a:rect l="0" t="0" r="0" b="0"/>
              <a:pathLst>
                <a:path w="85726" h="9526">
                  <a:moveTo>
                    <a:pt x="0" y="9525"/>
                  </a:moveTo>
                  <a:lnTo>
                    <a:pt x="0" y="9525"/>
                  </a:lnTo>
                  <a:lnTo>
                    <a:pt x="5056" y="9525"/>
                  </a:lnTo>
                  <a:lnTo>
                    <a:pt x="35648" y="1324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SMARTInkShape-1412">
              <a:extLst>
                <a:ext uri="{FF2B5EF4-FFF2-40B4-BE49-F238E27FC236}">
                  <a16:creationId xmlns:a16="http://schemas.microsoft.com/office/drawing/2014/main" id="{9F0CE3D2-EEB1-FFF8-2B8F-D42EE785B777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6267450" y="6324781"/>
              <a:ext cx="419101" cy="180795"/>
            </a:xfrm>
            <a:custGeom>
              <a:avLst/>
              <a:gdLst/>
              <a:ahLst/>
              <a:cxnLst/>
              <a:rect l="0" t="0" r="0" b="0"/>
              <a:pathLst>
                <a:path w="419101" h="180795">
                  <a:moveTo>
                    <a:pt x="0" y="180794"/>
                  </a:moveTo>
                  <a:lnTo>
                    <a:pt x="0" y="180794"/>
                  </a:lnTo>
                  <a:lnTo>
                    <a:pt x="5056" y="180794"/>
                  </a:lnTo>
                  <a:lnTo>
                    <a:pt x="10361" y="175149"/>
                  </a:lnTo>
                  <a:lnTo>
                    <a:pt x="51205" y="129773"/>
                  </a:lnTo>
                  <a:lnTo>
                    <a:pt x="96540" y="90817"/>
                  </a:lnTo>
                  <a:lnTo>
                    <a:pt x="137988" y="51941"/>
                  </a:lnTo>
                  <a:lnTo>
                    <a:pt x="175388" y="13851"/>
                  </a:lnTo>
                  <a:lnTo>
                    <a:pt x="180910" y="0"/>
                  </a:lnTo>
                  <a:lnTo>
                    <a:pt x="158853" y="41244"/>
                  </a:lnTo>
                  <a:lnTo>
                    <a:pt x="149977" y="57388"/>
                  </a:lnTo>
                  <a:lnTo>
                    <a:pt x="144979" y="79436"/>
                  </a:lnTo>
                  <a:lnTo>
                    <a:pt x="144557" y="104548"/>
                  </a:lnTo>
                  <a:lnTo>
                    <a:pt x="151722" y="126923"/>
                  </a:lnTo>
                  <a:lnTo>
                    <a:pt x="161270" y="144151"/>
                  </a:lnTo>
                  <a:lnTo>
                    <a:pt x="168897" y="150016"/>
                  </a:lnTo>
                  <a:lnTo>
                    <a:pt x="188659" y="156532"/>
                  </a:lnTo>
                  <a:lnTo>
                    <a:pt x="205910" y="156605"/>
                  </a:lnTo>
                  <a:lnTo>
                    <a:pt x="246308" y="145192"/>
                  </a:lnTo>
                  <a:lnTo>
                    <a:pt x="256932" y="139219"/>
                  </a:lnTo>
                  <a:lnTo>
                    <a:pt x="273919" y="119793"/>
                  </a:lnTo>
                  <a:lnTo>
                    <a:pt x="287300" y="88871"/>
                  </a:lnTo>
                  <a:lnTo>
                    <a:pt x="293699" y="43672"/>
                  </a:lnTo>
                  <a:lnTo>
                    <a:pt x="295067" y="22344"/>
                  </a:lnTo>
                  <a:lnTo>
                    <a:pt x="294079" y="22244"/>
                  </a:lnTo>
                  <a:lnTo>
                    <a:pt x="290157" y="24955"/>
                  </a:lnTo>
                  <a:lnTo>
                    <a:pt x="281999" y="37488"/>
                  </a:lnTo>
                  <a:lnTo>
                    <a:pt x="277936" y="54607"/>
                  </a:lnTo>
                  <a:lnTo>
                    <a:pt x="277621" y="92446"/>
                  </a:lnTo>
                  <a:lnTo>
                    <a:pt x="285955" y="135835"/>
                  </a:lnTo>
                  <a:lnTo>
                    <a:pt x="290427" y="148818"/>
                  </a:lnTo>
                  <a:lnTo>
                    <a:pt x="301587" y="158821"/>
                  </a:lnTo>
                  <a:lnTo>
                    <a:pt x="336128" y="176176"/>
                  </a:lnTo>
                  <a:lnTo>
                    <a:pt x="349062" y="178741"/>
                  </a:lnTo>
                  <a:lnTo>
                    <a:pt x="361867" y="177059"/>
                  </a:lnTo>
                  <a:lnTo>
                    <a:pt x="419100" y="15221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SMARTInkShape-1413">
              <a:extLst>
                <a:ext uri="{FF2B5EF4-FFF2-40B4-BE49-F238E27FC236}">
                  <a16:creationId xmlns:a16="http://schemas.microsoft.com/office/drawing/2014/main" id="{C90911B9-848B-34D1-8448-66083E0E1402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6772614" y="6354892"/>
              <a:ext cx="18712" cy="207834"/>
            </a:xfrm>
            <a:custGeom>
              <a:avLst/>
              <a:gdLst/>
              <a:ahLst/>
              <a:cxnLst/>
              <a:rect l="0" t="0" r="0" b="0"/>
              <a:pathLst>
                <a:path w="18712" h="207834">
                  <a:moveTo>
                    <a:pt x="18711" y="17333"/>
                  </a:moveTo>
                  <a:lnTo>
                    <a:pt x="18711" y="17333"/>
                  </a:lnTo>
                  <a:lnTo>
                    <a:pt x="18711" y="0"/>
                  </a:lnTo>
                  <a:lnTo>
                    <a:pt x="18711" y="3849"/>
                  </a:lnTo>
                  <a:lnTo>
                    <a:pt x="5454" y="49145"/>
                  </a:lnTo>
                  <a:lnTo>
                    <a:pt x="1378" y="87200"/>
                  </a:lnTo>
                  <a:lnTo>
                    <a:pt x="0" y="130382"/>
                  </a:lnTo>
                  <a:lnTo>
                    <a:pt x="2550" y="169486"/>
                  </a:lnTo>
                  <a:lnTo>
                    <a:pt x="9186" y="20783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SMARTInkShape-1414">
              <a:extLst>
                <a:ext uri="{FF2B5EF4-FFF2-40B4-BE49-F238E27FC236}">
                  <a16:creationId xmlns:a16="http://schemas.microsoft.com/office/drawing/2014/main" id="{61AB5D9F-C369-1625-DA0E-26E34E036B16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6686550" y="6419850"/>
              <a:ext cx="219076" cy="9526"/>
            </a:xfrm>
            <a:custGeom>
              <a:avLst/>
              <a:gdLst/>
              <a:ahLst/>
              <a:cxnLst/>
              <a:rect l="0" t="0" r="0" b="0"/>
              <a:pathLst>
                <a:path w="219076" h="9526">
                  <a:moveTo>
                    <a:pt x="0" y="9525"/>
                  </a:moveTo>
                  <a:lnTo>
                    <a:pt x="0" y="9525"/>
                  </a:lnTo>
                  <a:lnTo>
                    <a:pt x="33906" y="1986"/>
                  </a:lnTo>
                  <a:lnTo>
                    <a:pt x="75371" y="393"/>
                  </a:lnTo>
                  <a:lnTo>
                    <a:pt x="119624" y="78"/>
                  </a:lnTo>
                  <a:lnTo>
                    <a:pt x="163394" y="7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SMARTInkShape-1415">
              <a:extLst>
                <a:ext uri="{FF2B5EF4-FFF2-40B4-BE49-F238E27FC236}">
                  <a16:creationId xmlns:a16="http://schemas.microsoft.com/office/drawing/2014/main" id="{A01C4095-3BFB-5C23-DEFB-112FAB725EC3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7067550" y="6343660"/>
              <a:ext cx="152401" cy="142861"/>
            </a:xfrm>
            <a:custGeom>
              <a:avLst/>
              <a:gdLst/>
              <a:ahLst/>
              <a:cxnLst/>
              <a:rect l="0" t="0" r="0" b="0"/>
              <a:pathLst>
                <a:path w="152401" h="142861">
                  <a:moveTo>
                    <a:pt x="0" y="9515"/>
                  </a:moveTo>
                  <a:lnTo>
                    <a:pt x="0" y="9515"/>
                  </a:lnTo>
                  <a:lnTo>
                    <a:pt x="5056" y="9515"/>
                  </a:lnTo>
                  <a:lnTo>
                    <a:pt x="10361" y="6693"/>
                  </a:lnTo>
                  <a:lnTo>
                    <a:pt x="16246" y="2970"/>
                  </a:lnTo>
                  <a:lnTo>
                    <a:pt x="26742" y="383"/>
                  </a:lnTo>
                  <a:lnTo>
                    <a:pt x="72376" y="0"/>
                  </a:lnTo>
                  <a:lnTo>
                    <a:pt x="104843" y="1050"/>
                  </a:lnTo>
                  <a:lnTo>
                    <a:pt x="125021" y="7595"/>
                  </a:lnTo>
                  <a:lnTo>
                    <a:pt x="134234" y="13248"/>
                  </a:lnTo>
                  <a:lnTo>
                    <a:pt x="145372" y="27436"/>
                  </a:lnTo>
                  <a:lnTo>
                    <a:pt x="145597" y="33104"/>
                  </a:lnTo>
                  <a:lnTo>
                    <a:pt x="140205" y="45047"/>
                  </a:lnTo>
                  <a:lnTo>
                    <a:pt x="115639" y="74393"/>
                  </a:lnTo>
                  <a:lnTo>
                    <a:pt x="70405" y="104946"/>
                  </a:lnTo>
                  <a:lnTo>
                    <a:pt x="42011" y="125145"/>
                  </a:lnTo>
                  <a:lnTo>
                    <a:pt x="2459" y="141328"/>
                  </a:lnTo>
                  <a:lnTo>
                    <a:pt x="2698" y="141840"/>
                  </a:lnTo>
                  <a:lnTo>
                    <a:pt x="5785" y="142409"/>
                  </a:lnTo>
                  <a:lnTo>
                    <a:pt x="45824" y="142825"/>
                  </a:lnTo>
                  <a:lnTo>
                    <a:pt x="92190" y="142860"/>
                  </a:lnTo>
                  <a:lnTo>
                    <a:pt x="116215" y="140042"/>
                  </a:lnTo>
                  <a:lnTo>
                    <a:pt x="137609" y="134664"/>
                  </a:lnTo>
                  <a:lnTo>
                    <a:pt x="152400" y="12381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SMARTInkShape-1416">
              <a:extLst>
                <a:ext uri="{FF2B5EF4-FFF2-40B4-BE49-F238E27FC236}">
                  <a16:creationId xmlns:a16="http://schemas.microsoft.com/office/drawing/2014/main" id="{F59F6856-5810-9F9C-B555-29D1F04FCBE1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7058025" y="6410325"/>
              <a:ext cx="180976" cy="9526"/>
            </a:xfrm>
            <a:custGeom>
              <a:avLst/>
              <a:gdLst/>
              <a:ahLst/>
              <a:cxnLst/>
              <a:rect l="0" t="0" r="0" b="0"/>
              <a:pathLst>
                <a:path w="180976" h="9526">
                  <a:moveTo>
                    <a:pt x="0" y="0"/>
                  </a:moveTo>
                  <a:lnTo>
                    <a:pt x="0" y="0"/>
                  </a:lnTo>
                  <a:lnTo>
                    <a:pt x="42842" y="0"/>
                  </a:lnTo>
                  <a:lnTo>
                    <a:pt x="84780" y="0"/>
                  </a:lnTo>
                  <a:lnTo>
                    <a:pt x="129126" y="6545"/>
                  </a:lnTo>
                  <a:lnTo>
                    <a:pt x="180975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SMARTInkShape-1417">
              <a:extLst>
                <a:ext uri="{FF2B5EF4-FFF2-40B4-BE49-F238E27FC236}">
                  <a16:creationId xmlns:a16="http://schemas.microsoft.com/office/drawing/2014/main" id="{F2FAD8DF-C0E8-A403-0C07-979827106940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7296150" y="6467475"/>
              <a:ext cx="9526" cy="104776"/>
            </a:xfrm>
            <a:custGeom>
              <a:avLst/>
              <a:gdLst/>
              <a:ahLst/>
              <a:cxnLst/>
              <a:rect l="0" t="0" r="0" b="0"/>
              <a:pathLst>
                <a:path w="9526" h="104776">
                  <a:moveTo>
                    <a:pt x="9525" y="0"/>
                  </a:moveTo>
                  <a:lnTo>
                    <a:pt x="9525" y="0"/>
                  </a:lnTo>
                  <a:lnTo>
                    <a:pt x="8467" y="41756"/>
                  </a:lnTo>
                  <a:lnTo>
                    <a:pt x="883" y="84905"/>
                  </a:lnTo>
                  <a:lnTo>
                    <a:pt x="0" y="1047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SMARTInkShape-1418">
              <a:extLst>
                <a:ext uri="{FF2B5EF4-FFF2-40B4-BE49-F238E27FC236}">
                  <a16:creationId xmlns:a16="http://schemas.microsoft.com/office/drawing/2014/main" id="{9624B16C-8B60-F7AC-1BF0-68B9D3E46594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7460706" y="6278322"/>
              <a:ext cx="368845" cy="230641"/>
            </a:xfrm>
            <a:custGeom>
              <a:avLst/>
              <a:gdLst/>
              <a:ahLst/>
              <a:cxnLst/>
              <a:rect l="0" t="0" r="0" b="0"/>
              <a:pathLst>
                <a:path w="368845" h="230641">
                  <a:moveTo>
                    <a:pt x="25944" y="84378"/>
                  </a:moveTo>
                  <a:lnTo>
                    <a:pt x="25944" y="84378"/>
                  </a:lnTo>
                  <a:lnTo>
                    <a:pt x="31000" y="79322"/>
                  </a:lnTo>
                  <a:lnTo>
                    <a:pt x="36305" y="76839"/>
                  </a:lnTo>
                  <a:lnTo>
                    <a:pt x="58000" y="69627"/>
                  </a:lnTo>
                  <a:lnTo>
                    <a:pt x="100825" y="77276"/>
                  </a:lnTo>
                  <a:lnTo>
                    <a:pt x="114258" y="83338"/>
                  </a:lnTo>
                  <a:lnTo>
                    <a:pt x="127284" y="93088"/>
                  </a:lnTo>
                  <a:lnTo>
                    <a:pt x="141461" y="115534"/>
                  </a:lnTo>
                  <a:lnTo>
                    <a:pt x="148128" y="151563"/>
                  </a:lnTo>
                  <a:lnTo>
                    <a:pt x="149040" y="170330"/>
                  </a:lnTo>
                  <a:lnTo>
                    <a:pt x="143800" y="189253"/>
                  </a:lnTo>
                  <a:lnTo>
                    <a:pt x="128247" y="217159"/>
                  </a:lnTo>
                  <a:lnTo>
                    <a:pt x="115862" y="225590"/>
                  </a:lnTo>
                  <a:lnTo>
                    <a:pt x="108115" y="229319"/>
                  </a:lnTo>
                  <a:lnTo>
                    <a:pt x="88217" y="230640"/>
                  </a:lnTo>
                  <a:lnTo>
                    <a:pt x="46006" y="222866"/>
                  </a:lnTo>
                  <a:lnTo>
                    <a:pt x="21776" y="209137"/>
                  </a:lnTo>
                  <a:lnTo>
                    <a:pt x="6247" y="191664"/>
                  </a:lnTo>
                  <a:lnTo>
                    <a:pt x="0" y="157911"/>
                  </a:lnTo>
                  <a:lnTo>
                    <a:pt x="4183" y="135052"/>
                  </a:lnTo>
                  <a:lnTo>
                    <a:pt x="29171" y="89449"/>
                  </a:lnTo>
                  <a:lnTo>
                    <a:pt x="60532" y="62362"/>
                  </a:lnTo>
                  <a:lnTo>
                    <a:pt x="106490" y="35212"/>
                  </a:lnTo>
                  <a:lnTo>
                    <a:pt x="153802" y="16105"/>
                  </a:lnTo>
                  <a:lnTo>
                    <a:pt x="196355" y="5470"/>
                  </a:lnTo>
                  <a:lnTo>
                    <a:pt x="237444" y="0"/>
                  </a:lnTo>
                  <a:lnTo>
                    <a:pt x="284131" y="1741"/>
                  </a:lnTo>
                  <a:lnTo>
                    <a:pt x="329063" y="6906"/>
                  </a:lnTo>
                  <a:lnTo>
                    <a:pt x="353304" y="8985"/>
                  </a:lnTo>
                  <a:lnTo>
                    <a:pt x="368844" y="1770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1" name="SMARTInkShape-1419">
            <a:extLst>
              <a:ext uri="{FF2B5EF4-FFF2-40B4-BE49-F238E27FC236}">
                <a16:creationId xmlns:a16="http://schemas.microsoft.com/office/drawing/2014/main" id="{A4300ACA-A4A5-F426-9B1A-01CEC8796F01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7051425" y="5939646"/>
            <a:ext cx="168526" cy="184839"/>
          </a:xfrm>
          <a:custGeom>
            <a:avLst/>
            <a:gdLst/>
            <a:ahLst/>
            <a:cxnLst/>
            <a:rect l="0" t="0" r="0" b="0"/>
            <a:pathLst>
              <a:path w="168526" h="184839">
                <a:moveTo>
                  <a:pt x="44700" y="23004"/>
                </a:moveTo>
                <a:lnTo>
                  <a:pt x="44700" y="23004"/>
                </a:lnTo>
                <a:lnTo>
                  <a:pt x="49756" y="17948"/>
                </a:lnTo>
                <a:lnTo>
                  <a:pt x="88548" y="614"/>
                </a:lnTo>
                <a:lnTo>
                  <a:pt x="104406" y="0"/>
                </a:lnTo>
                <a:lnTo>
                  <a:pt x="125285" y="3173"/>
                </a:lnTo>
                <a:lnTo>
                  <a:pt x="133959" y="8779"/>
                </a:lnTo>
                <a:lnTo>
                  <a:pt x="137287" y="17034"/>
                </a:lnTo>
                <a:lnTo>
                  <a:pt x="138175" y="22199"/>
                </a:lnTo>
                <a:lnTo>
                  <a:pt x="134368" y="44638"/>
                </a:lnTo>
                <a:lnTo>
                  <a:pt x="123711" y="59430"/>
                </a:lnTo>
                <a:lnTo>
                  <a:pt x="78331" y="106596"/>
                </a:lnTo>
                <a:lnTo>
                  <a:pt x="67056" y="120481"/>
                </a:lnTo>
                <a:lnTo>
                  <a:pt x="42857" y="139140"/>
                </a:lnTo>
                <a:lnTo>
                  <a:pt x="17696" y="152900"/>
                </a:lnTo>
                <a:lnTo>
                  <a:pt x="6946" y="163991"/>
                </a:lnTo>
                <a:lnTo>
                  <a:pt x="1462" y="173154"/>
                </a:lnTo>
                <a:lnTo>
                  <a:pt x="0" y="177079"/>
                </a:lnTo>
                <a:lnTo>
                  <a:pt x="1141" y="179696"/>
                </a:lnTo>
                <a:lnTo>
                  <a:pt x="4020" y="181440"/>
                </a:lnTo>
                <a:lnTo>
                  <a:pt x="23846" y="184240"/>
                </a:lnTo>
                <a:lnTo>
                  <a:pt x="69484" y="184838"/>
                </a:lnTo>
                <a:lnTo>
                  <a:pt x="108039" y="179855"/>
                </a:lnTo>
                <a:lnTo>
                  <a:pt x="168525" y="175404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6" name="SMARTInkShape-Group269">
            <a:extLst>
              <a:ext uri="{FF2B5EF4-FFF2-40B4-BE49-F238E27FC236}">
                <a16:creationId xmlns:a16="http://schemas.microsoft.com/office/drawing/2014/main" id="{3FA6EDD2-D906-82C3-AB09-D8E419EF4D53}"/>
              </a:ext>
            </a:extLst>
          </p:cNvPr>
          <p:cNvGrpSpPr/>
          <p:nvPr/>
        </p:nvGrpSpPr>
        <p:grpSpPr>
          <a:xfrm>
            <a:off x="1525482" y="6357651"/>
            <a:ext cx="541444" cy="290800"/>
            <a:chOff x="1525482" y="6357651"/>
            <a:chExt cx="541444" cy="290800"/>
          </a:xfrm>
        </p:grpSpPr>
        <p:sp>
          <p:nvSpPr>
            <p:cNvPr id="282" name="SMARTInkShape-1420">
              <a:extLst>
                <a:ext uri="{FF2B5EF4-FFF2-40B4-BE49-F238E27FC236}">
                  <a16:creationId xmlns:a16="http://schemas.microsoft.com/office/drawing/2014/main" id="{672A5880-77EC-C223-7E4B-20D3158D4ED2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1525482" y="6357651"/>
              <a:ext cx="150919" cy="175623"/>
            </a:xfrm>
            <a:custGeom>
              <a:avLst/>
              <a:gdLst/>
              <a:ahLst/>
              <a:cxnLst/>
              <a:rect l="0" t="0" r="0" b="0"/>
              <a:pathLst>
                <a:path w="150919" h="175623">
                  <a:moveTo>
                    <a:pt x="17568" y="43149"/>
                  </a:moveTo>
                  <a:lnTo>
                    <a:pt x="17568" y="43149"/>
                  </a:lnTo>
                  <a:lnTo>
                    <a:pt x="17568" y="37661"/>
                  </a:lnTo>
                  <a:lnTo>
                    <a:pt x="17568" y="42873"/>
                  </a:lnTo>
                  <a:lnTo>
                    <a:pt x="17568" y="38011"/>
                  </a:lnTo>
                  <a:lnTo>
                    <a:pt x="22624" y="24811"/>
                  </a:lnTo>
                  <a:lnTo>
                    <a:pt x="30751" y="16302"/>
                  </a:lnTo>
                  <a:lnTo>
                    <a:pt x="40361" y="10050"/>
                  </a:lnTo>
                  <a:lnTo>
                    <a:pt x="67277" y="0"/>
                  </a:lnTo>
                  <a:lnTo>
                    <a:pt x="69757" y="624"/>
                  </a:lnTo>
                  <a:lnTo>
                    <a:pt x="79484" y="9847"/>
                  </a:lnTo>
                  <a:lnTo>
                    <a:pt x="82128" y="18118"/>
                  </a:lnTo>
                  <a:lnTo>
                    <a:pt x="82833" y="23285"/>
                  </a:lnTo>
                  <a:lnTo>
                    <a:pt x="73696" y="63346"/>
                  </a:lnTo>
                  <a:lnTo>
                    <a:pt x="64196" y="103429"/>
                  </a:lnTo>
                  <a:lnTo>
                    <a:pt x="38826" y="148336"/>
                  </a:lnTo>
                  <a:lnTo>
                    <a:pt x="23841" y="161513"/>
                  </a:lnTo>
                  <a:lnTo>
                    <a:pt x="0" y="175622"/>
                  </a:lnTo>
                  <a:lnTo>
                    <a:pt x="9070" y="171182"/>
                  </a:lnTo>
                  <a:lnTo>
                    <a:pt x="43337" y="127571"/>
                  </a:lnTo>
                  <a:lnTo>
                    <a:pt x="68441" y="99179"/>
                  </a:lnTo>
                  <a:lnTo>
                    <a:pt x="112822" y="61669"/>
                  </a:lnTo>
                  <a:lnTo>
                    <a:pt x="124461" y="51380"/>
                  </a:lnTo>
                  <a:lnTo>
                    <a:pt x="135906" y="44530"/>
                  </a:lnTo>
                  <a:lnTo>
                    <a:pt x="141330" y="33769"/>
                  </a:lnTo>
                  <a:lnTo>
                    <a:pt x="120662" y="51543"/>
                  </a:lnTo>
                  <a:lnTo>
                    <a:pt x="77794" y="88090"/>
                  </a:lnTo>
                  <a:lnTo>
                    <a:pt x="70794" y="97695"/>
                  </a:lnTo>
                  <a:lnTo>
                    <a:pt x="58146" y="134198"/>
                  </a:lnTo>
                  <a:lnTo>
                    <a:pt x="56158" y="155325"/>
                  </a:lnTo>
                  <a:lnTo>
                    <a:pt x="57053" y="159208"/>
                  </a:lnTo>
                  <a:lnTo>
                    <a:pt x="58708" y="161797"/>
                  </a:lnTo>
                  <a:lnTo>
                    <a:pt x="60870" y="163522"/>
                  </a:lnTo>
                  <a:lnTo>
                    <a:pt x="66093" y="165440"/>
                  </a:lnTo>
                  <a:lnTo>
                    <a:pt x="68968" y="165952"/>
                  </a:lnTo>
                  <a:lnTo>
                    <a:pt x="116576" y="157213"/>
                  </a:lnTo>
                  <a:lnTo>
                    <a:pt x="150918" y="14792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SMARTInkShape-1421">
              <a:extLst>
                <a:ext uri="{FF2B5EF4-FFF2-40B4-BE49-F238E27FC236}">
                  <a16:creationId xmlns:a16="http://schemas.microsoft.com/office/drawing/2014/main" id="{02980ED6-CA2A-7BC7-8B27-CEB1F3EE07F3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1750749" y="6524744"/>
              <a:ext cx="97102" cy="123707"/>
            </a:xfrm>
            <a:custGeom>
              <a:avLst/>
              <a:gdLst/>
              <a:ahLst/>
              <a:cxnLst/>
              <a:rect l="0" t="0" r="0" b="0"/>
              <a:pathLst>
                <a:path w="97102" h="123707">
                  <a:moveTo>
                    <a:pt x="11376" y="18931"/>
                  </a:moveTo>
                  <a:lnTo>
                    <a:pt x="11376" y="18931"/>
                  </a:lnTo>
                  <a:lnTo>
                    <a:pt x="11376" y="4466"/>
                  </a:lnTo>
                  <a:lnTo>
                    <a:pt x="12434" y="2937"/>
                  </a:lnTo>
                  <a:lnTo>
                    <a:pt x="14198" y="1919"/>
                  </a:lnTo>
                  <a:lnTo>
                    <a:pt x="21737" y="485"/>
                  </a:lnTo>
                  <a:lnTo>
                    <a:pt x="33766" y="0"/>
                  </a:lnTo>
                  <a:lnTo>
                    <a:pt x="40024" y="2756"/>
                  </a:lnTo>
                  <a:lnTo>
                    <a:pt x="43175" y="4973"/>
                  </a:lnTo>
                  <a:lnTo>
                    <a:pt x="52666" y="18205"/>
                  </a:lnTo>
                  <a:lnTo>
                    <a:pt x="57124" y="35532"/>
                  </a:lnTo>
                  <a:lnTo>
                    <a:pt x="55344" y="47829"/>
                  </a:lnTo>
                  <a:lnTo>
                    <a:pt x="49968" y="60349"/>
                  </a:lnTo>
                  <a:lnTo>
                    <a:pt x="18055" y="97754"/>
                  </a:lnTo>
                  <a:lnTo>
                    <a:pt x="662" y="109839"/>
                  </a:lnTo>
                  <a:lnTo>
                    <a:pt x="0" y="111287"/>
                  </a:lnTo>
                  <a:lnTo>
                    <a:pt x="1743" y="114011"/>
                  </a:lnTo>
                  <a:lnTo>
                    <a:pt x="6875" y="114131"/>
                  </a:lnTo>
                  <a:lnTo>
                    <a:pt x="8376" y="115206"/>
                  </a:lnTo>
                  <a:lnTo>
                    <a:pt x="10042" y="119223"/>
                  </a:lnTo>
                  <a:lnTo>
                    <a:pt x="12604" y="120717"/>
                  </a:lnTo>
                  <a:lnTo>
                    <a:pt x="37774" y="123311"/>
                  </a:lnTo>
                  <a:lnTo>
                    <a:pt x="97101" y="12370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SMARTInkShape-1422">
              <a:extLst>
                <a:ext uri="{FF2B5EF4-FFF2-40B4-BE49-F238E27FC236}">
                  <a16:creationId xmlns:a16="http://schemas.microsoft.com/office/drawing/2014/main" id="{5D438F6B-3FC0-A176-0447-105720067406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1971675" y="6429375"/>
              <a:ext cx="95251" cy="1"/>
            </a:xfrm>
            <a:custGeom>
              <a:avLst/>
              <a:gdLst/>
              <a:ahLst/>
              <a:cxnLst/>
              <a:rect l="0" t="0" r="0" b="0"/>
              <a:pathLst>
                <a:path w="95251" h="1">
                  <a:moveTo>
                    <a:pt x="0" y="0"/>
                  </a:moveTo>
                  <a:lnTo>
                    <a:pt x="0" y="0"/>
                  </a:lnTo>
                  <a:lnTo>
                    <a:pt x="43422" y="0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SMARTInkShape-1423">
              <a:extLst>
                <a:ext uri="{FF2B5EF4-FFF2-40B4-BE49-F238E27FC236}">
                  <a16:creationId xmlns:a16="http://schemas.microsoft.com/office/drawing/2014/main" id="{96724540-FC23-5F13-9735-366E86E99D16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1971675" y="6505575"/>
              <a:ext cx="66676" cy="9526"/>
            </a:xfrm>
            <a:custGeom>
              <a:avLst/>
              <a:gdLst/>
              <a:ahLst/>
              <a:cxnLst/>
              <a:rect l="0" t="0" r="0" b="0"/>
              <a:pathLst>
                <a:path w="66676" h="9526">
                  <a:moveTo>
                    <a:pt x="0" y="9525"/>
                  </a:moveTo>
                  <a:lnTo>
                    <a:pt x="0" y="9525"/>
                  </a:lnTo>
                  <a:lnTo>
                    <a:pt x="32493" y="8467"/>
                  </a:lnTo>
                  <a:lnTo>
                    <a:pt x="666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4" name="SMARTInkShape-Group270">
            <a:extLst>
              <a:ext uri="{FF2B5EF4-FFF2-40B4-BE49-F238E27FC236}">
                <a16:creationId xmlns:a16="http://schemas.microsoft.com/office/drawing/2014/main" id="{645F5893-0177-F508-34F8-917B381411E4}"/>
              </a:ext>
            </a:extLst>
          </p:cNvPr>
          <p:cNvGrpSpPr/>
          <p:nvPr/>
        </p:nvGrpSpPr>
        <p:grpSpPr>
          <a:xfrm>
            <a:off x="2381250" y="6326040"/>
            <a:ext cx="1466851" cy="321849"/>
            <a:chOff x="2381250" y="6326040"/>
            <a:chExt cx="1466851" cy="321849"/>
          </a:xfrm>
        </p:grpSpPr>
        <p:sp>
          <p:nvSpPr>
            <p:cNvPr id="287" name="SMARTInkShape-1424">
              <a:extLst>
                <a:ext uri="{FF2B5EF4-FFF2-40B4-BE49-F238E27FC236}">
                  <a16:creationId xmlns:a16="http://schemas.microsoft.com/office/drawing/2014/main" id="{44B80529-18C0-7799-32E8-379BBD379837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2381250" y="6353803"/>
              <a:ext cx="352426" cy="189873"/>
            </a:xfrm>
            <a:custGeom>
              <a:avLst/>
              <a:gdLst/>
              <a:ahLst/>
              <a:cxnLst/>
              <a:rect l="0" t="0" r="0" b="0"/>
              <a:pathLst>
                <a:path w="352426" h="189873">
                  <a:moveTo>
                    <a:pt x="0" y="189872"/>
                  </a:moveTo>
                  <a:lnTo>
                    <a:pt x="0" y="189872"/>
                  </a:lnTo>
                  <a:lnTo>
                    <a:pt x="0" y="184816"/>
                  </a:lnTo>
                  <a:lnTo>
                    <a:pt x="34590" y="139473"/>
                  </a:lnTo>
                  <a:lnTo>
                    <a:pt x="70100" y="94461"/>
                  </a:lnTo>
                  <a:lnTo>
                    <a:pt x="86857" y="73290"/>
                  </a:lnTo>
                  <a:lnTo>
                    <a:pt x="94880" y="54670"/>
                  </a:lnTo>
                  <a:lnTo>
                    <a:pt x="109837" y="38361"/>
                  </a:lnTo>
                  <a:lnTo>
                    <a:pt x="114039" y="28556"/>
                  </a:lnTo>
                  <a:lnTo>
                    <a:pt x="114223" y="33184"/>
                  </a:lnTo>
                  <a:lnTo>
                    <a:pt x="106092" y="68667"/>
                  </a:lnTo>
                  <a:lnTo>
                    <a:pt x="112639" y="110152"/>
                  </a:lnTo>
                  <a:lnTo>
                    <a:pt x="118148" y="126572"/>
                  </a:lnTo>
                  <a:lnTo>
                    <a:pt x="126947" y="138102"/>
                  </a:lnTo>
                  <a:lnTo>
                    <a:pt x="132256" y="142659"/>
                  </a:lnTo>
                  <a:lnTo>
                    <a:pt x="146622" y="147721"/>
                  </a:lnTo>
                  <a:lnTo>
                    <a:pt x="162532" y="148913"/>
                  </a:lnTo>
                  <a:lnTo>
                    <a:pt x="176659" y="145915"/>
                  </a:lnTo>
                  <a:lnTo>
                    <a:pt x="187171" y="138233"/>
                  </a:lnTo>
                  <a:lnTo>
                    <a:pt x="216797" y="96256"/>
                  </a:lnTo>
                  <a:lnTo>
                    <a:pt x="220731" y="89361"/>
                  </a:lnTo>
                  <a:lnTo>
                    <a:pt x="228104" y="49995"/>
                  </a:lnTo>
                  <a:lnTo>
                    <a:pt x="237923" y="2549"/>
                  </a:lnTo>
                  <a:lnTo>
                    <a:pt x="238085" y="0"/>
                  </a:lnTo>
                  <a:lnTo>
                    <a:pt x="224864" y="30998"/>
                  </a:lnTo>
                  <a:lnTo>
                    <a:pt x="220219" y="67708"/>
                  </a:lnTo>
                  <a:lnTo>
                    <a:pt x="219301" y="108983"/>
                  </a:lnTo>
                  <a:lnTo>
                    <a:pt x="220234" y="123230"/>
                  </a:lnTo>
                  <a:lnTo>
                    <a:pt x="224176" y="133090"/>
                  </a:lnTo>
                  <a:lnTo>
                    <a:pt x="236413" y="149644"/>
                  </a:lnTo>
                  <a:lnTo>
                    <a:pt x="252787" y="146084"/>
                  </a:lnTo>
                  <a:lnTo>
                    <a:pt x="299437" y="126225"/>
                  </a:lnTo>
                  <a:lnTo>
                    <a:pt x="352425" y="10414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SMARTInkShape-1425">
              <a:extLst>
                <a:ext uri="{FF2B5EF4-FFF2-40B4-BE49-F238E27FC236}">
                  <a16:creationId xmlns:a16="http://schemas.microsoft.com/office/drawing/2014/main" id="{D9923419-151F-407C-E4D5-8C62E867830D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2857500" y="6326040"/>
              <a:ext cx="38101" cy="227161"/>
            </a:xfrm>
            <a:custGeom>
              <a:avLst/>
              <a:gdLst/>
              <a:ahLst/>
              <a:cxnLst/>
              <a:rect l="0" t="0" r="0" b="0"/>
              <a:pathLst>
                <a:path w="38101" h="227161">
                  <a:moveTo>
                    <a:pt x="38100" y="17610"/>
                  </a:moveTo>
                  <a:lnTo>
                    <a:pt x="38100" y="17610"/>
                  </a:lnTo>
                  <a:lnTo>
                    <a:pt x="38100" y="12554"/>
                  </a:lnTo>
                  <a:lnTo>
                    <a:pt x="37042" y="11065"/>
                  </a:lnTo>
                  <a:lnTo>
                    <a:pt x="35278" y="10071"/>
                  </a:lnTo>
                  <a:lnTo>
                    <a:pt x="33044" y="9409"/>
                  </a:lnTo>
                  <a:lnTo>
                    <a:pt x="31554" y="7909"/>
                  </a:lnTo>
                  <a:lnTo>
                    <a:pt x="28967" y="0"/>
                  </a:lnTo>
                  <a:lnTo>
                    <a:pt x="18218" y="41833"/>
                  </a:lnTo>
                  <a:lnTo>
                    <a:pt x="6186" y="88481"/>
                  </a:lnTo>
                  <a:lnTo>
                    <a:pt x="815" y="136017"/>
                  </a:lnTo>
                  <a:lnTo>
                    <a:pt x="161" y="178465"/>
                  </a:lnTo>
                  <a:lnTo>
                    <a:pt x="0" y="22716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SMARTInkShape-1426">
              <a:extLst>
                <a:ext uri="{FF2B5EF4-FFF2-40B4-BE49-F238E27FC236}">
                  <a16:creationId xmlns:a16="http://schemas.microsoft.com/office/drawing/2014/main" id="{CF62A3C2-65BB-F202-B539-A907EB84B059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2752725" y="6410325"/>
              <a:ext cx="200026" cy="19051"/>
            </a:xfrm>
            <a:custGeom>
              <a:avLst/>
              <a:gdLst/>
              <a:ahLst/>
              <a:cxnLst/>
              <a:rect l="0" t="0" r="0" b="0"/>
              <a:pathLst>
                <a:path w="200026" h="19051">
                  <a:moveTo>
                    <a:pt x="0" y="19050"/>
                  </a:moveTo>
                  <a:lnTo>
                    <a:pt x="0" y="19050"/>
                  </a:lnTo>
                  <a:lnTo>
                    <a:pt x="46549" y="19050"/>
                  </a:lnTo>
                  <a:lnTo>
                    <a:pt x="91274" y="19050"/>
                  </a:lnTo>
                  <a:lnTo>
                    <a:pt x="132565" y="13994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SMARTInkShape-1427">
              <a:extLst>
                <a:ext uri="{FF2B5EF4-FFF2-40B4-BE49-F238E27FC236}">
                  <a16:creationId xmlns:a16="http://schemas.microsoft.com/office/drawing/2014/main" id="{D7F037CB-EF6B-2439-13A1-18525CF2E522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3149882" y="6343777"/>
              <a:ext cx="193394" cy="199720"/>
            </a:xfrm>
            <a:custGeom>
              <a:avLst/>
              <a:gdLst/>
              <a:ahLst/>
              <a:cxnLst/>
              <a:rect l="0" t="0" r="0" b="0"/>
              <a:pathLst>
                <a:path w="193394" h="199720">
                  <a:moveTo>
                    <a:pt x="12418" y="18923"/>
                  </a:moveTo>
                  <a:lnTo>
                    <a:pt x="12418" y="18923"/>
                  </a:lnTo>
                  <a:lnTo>
                    <a:pt x="12418" y="13867"/>
                  </a:lnTo>
                  <a:lnTo>
                    <a:pt x="13476" y="12378"/>
                  </a:lnTo>
                  <a:lnTo>
                    <a:pt x="15240" y="11384"/>
                  </a:lnTo>
                  <a:lnTo>
                    <a:pt x="53122" y="1313"/>
                  </a:lnTo>
                  <a:lnTo>
                    <a:pt x="99695" y="0"/>
                  </a:lnTo>
                  <a:lnTo>
                    <a:pt x="122121" y="4967"/>
                  </a:lnTo>
                  <a:lnTo>
                    <a:pt x="126829" y="9619"/>
                  </a:lnTo>
                  <a:lnTo>
                    <a:pt x="132059" y="23254"/>
                  </a:lnTo>
                  <a:lnTo>
                    <a:pt x="128739" y="42720"/>
                  </a:lnTo>
                  <a:lnTo>
                    <a:pt x="109361" y="84654"/>
                  </a:lnTo>
                  <a:lnTo>
                    <a:pt x="66642" y="127454"/>
                  </a:lnTo>
                  <a:lnTo>
                    <a:pt x="23672" y="162127"/>
                  </a:lnTo>
                  <a:lnTo>
                    <a:pt x="1941" y="182207"/>
                  </a:lnTo>
                  <a:lnTo>
                    <a:pt x="141" y="185987"/>
                  </a:lnTo>
                  <a:lnTo>
                    <a:pt x="0" y="189566"/>
                  </a:lnTo>
                  <a:lnTo>
                    <a:pt x="2322" y="197857"/>
                  </a:lnTo>
                  <a:lnTo>
                    <a:pt x="3570" y="198538"/>
                  </a:lnTo>
                  <a:lnTo>
                    <a:pt x="21157" y="199719"/>
                  </a:lnTo>
                  <a:lnTo>
                    <a:pt x="65336" y="194375"/>
                  </a:lnTo>
                  <a:lnTo>
                    <a:pt x="106832" y="195671"/>
                  </a:lnTo>
                  <a:lnTo>
                    <a:pt x="150659" y="191419"/>
                  </a:lnTo>
                  <a:lnTo>
                    <a:pt x="193393" y="18084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SMARTInkShape-1428">
              <a:extLst>
                <a:ext uri="{FF2B5EF4-FFF2-40B4-BE49-F238E27FC236}">
                  <a16:creationId xmlns:a16="http://schemas.microsoft.com/office/drawing/2014/main" id="{B1090099-2638-0CFF-F125-65A9CF0EEB8D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3147287" y="6419850"/>
              <a:ext cx="234089" cy="9526"/>
            </a:xfrm>
            <a:custGeom>
              <a:avLst/>
              <a:gdLst/>
              <a:ahLst/>
              <a:cxnLst/>
              <a:rect l="0" t="0" r="0" b="0"/>
              <a:pathLst>
                <a:path w="234089" h="9526">
                  <a:moveTo>
                    <a:pt x="5488" y="0"/>
                  </a:moveTo>
                  <a:lnTo>
                    <a:pt x="5488" y="0"/>
                  </a:lnTo>
                  <a:lnTo>
                    <a:pt x="0" y="0"/>
                  </a:lnTo>
                  <a:lnTo>
                    <a:pt x="46519" y="0"/>
                  </a:lnTo>
                  <a:lnTo>
                    <a:pt x="82557" y="0"/>
                  </a:lnTo>
                  <a:lnTo>
                    <a:pt x="122867" y="0"/>
                  </a:lnTo>
                  <a:lnTo>
                    <a:pt x="165503" y="0"/>
                  </a:lnTo>
                  <a:lnTo>
                    <a:pt x="234088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SMARTInkShape-1429">
              <a:extLst>
                <a:ext uri="{FF2B5EF4-FFF2-40B4-BE49-F238E27FC236}">
                  <a16:creationId xmlns:a16="http://schemas.microsoft.com/office/drawing/2014/main" id="{63CCD650-1066-13AD-A6F5-C6FAB4A90899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3392906" y="6553326"/>
              <a:ext cx="169445" cy="94563"/>
            </a:xfrm>
            <a:custGeom>
              <a:avLst/>
              <a:gdLst/>
              <a:ahLst/>
              <a:cxnLst/>
              <a:rect l="0" t="0" r="0" b="0"/>
              <a:pathLst>
                <a:path w="169445" h="94563">
                  <a:moveTo>
                    <a:pt x="26569" y="18924"/>
                  </a:moveTo>
                  <a:lnTo>
                    <a:pt x="26569" y="18924"/>
                  </a:lnTo>
                  <a:lnTo>
                    <a:pt x="21081" y="18924"/>
                  </a:lnTo>
                  <a:lnTo>
                    <a:pt x="25637" y="18924"/>
                  </a:lnTo>
                  <a:lnTo>
                    <a:pt x="43421" y="3115"/>
                  </a:lnTo>
                  <a:lnTo>
                    <a:pt x="52259" y="834"/>
                  </a:lnTo>
                  <a:lnTo>
                    <a:pt x="67882" y="0"/>
                  </a:lnTo>
                  <a:lnTo>
                    <a:pt x="69986" y="1017"/>
                  </a:lnTo>
                  <a:lnTo>
                    <a:pt x="71389" y="2752"/>
                  </a:lnTo>
                  <a:lnTo>
                    <a:pt x="72947" y="7503"/>
                  </a:lnTo>
                  <a:lnTo>
                    <a:pt x="73640" y="13142"/>
                  </a:lnTo>
                  <a:lnTo>
                    <a:pt x="68973" y="27324"/>
                  </a:lnTo>
                  <a:lnTo>
                    <a:pt x="43589" y="58498"/>
                  </a:lnTo>
                  <a:lnTo>
                    <a:pt x="0" y="93230"/>
                  </a:lnTo>
                  <a:lnTo>
                    <a:pt x="390" y="93861"/>
                  </a:lnTo>
                  <a:lnTo>
                    <a:pt x="3645" y="94562"/>
                  </a:lnTo>
                  <a:lnTo>
                    <a:pt x="48428" y="94033"/>
                  </a:lnTo>
                  <a:lnTo>
                    <a:pt x="90609" y="86919"/>
                  </a:lnTo>
                  <a:lnTo>
                    <a:pt x="132983" y="85773"/>
                  </a:lnTo>
                  <a:lnTo>
                    <a:pt x="149006" y="84618"/>
                  </a:lnTo>
                  <a:lnTo>
                    <a:pt x="169444" y="7607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SMARTInkShape-1430">
              <a:extLst>
                <a:ext uri="{FF2B5EF4-FFF2-40B4-BE49-F238E27FC236}">
                  <a16:creationId xmlns:a16="http://schemas.microsoft.com/office/drawing/2014/main" id="{EF15FB2A-456A-7EB1-0115-1EE6F8FC4992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3577752" y="6353175"/>
              <a:ext cx="270349" cy="256695"/>
            </a:xfrm>
            <a:custGeom>
              <a:avLst/>
              <a:gdLst/>
              <a:ahLst/>
              <a:cxnLst/>
              <a:rect l="0" t="0" r="0" b="0"/>
              <a:pathLst>
                <a:path w="270349" h="256695">
                  <a:moveTo>
                    <a:pt x="22698" y="104775"/>
                  </a:moveTo>
                  <a:lnTo>
                    <a:pt x="22698" y="104775"/>
                  </a:lnTo>
                  <a:lnTo>
                    <a:pt x="27755" y="104775"/>
                  </a:lnTo>
                  <a:lnTo>
                    <a:pt x="64455" y="96133"/>
                  </a:lnTo>
                  <a:lnTo>
                    <a:pt x="82108" y="96570"/>
                  </a:lnTo>
                  <a:lnTo>
                    <a:pt x="90730" y="100423"/>
                  </a:lnTo>
                  <a:lnTo>
                    <a:pt x="119639" y="125852"/>
                  </a:lnTo>
                  <a:lnTo>
                    <a:pt x="123991" y="135661"/>
                  </a:lnTo>
                  <a:lnTo>
                    <a:pt x="135471" y="182992"/>
                  </a:lnTo>
                  <a:lnTo>
                    <a:pt x="135638" y="210811"/>
                  </a:lnTo>
                  <a:lnTo>
                    <a:pt x="131808" y="219987"/>
                  </a:lnTo>
                  <a:lnTo>
                    <a:pt x="118644" y="236162"/>
                  </a:lnTo>
                  <a:lnTo>
                    <a:pt x="110144" y="242544"/>
                  </a:lnTo>
                  <a:lnTo>
                    <a:pt x="85171" y="253523"/>
                  </a:lnTo>
                  <a:lnTo>
                    <a:pt x="59369" y="256694"/>
                  </a:lnTo>
                  <a:lnTo>
                    <a:pt x="37663" y="249475"/>
                  </a:lnTo>
                  <a:lnTo>
                    <a:pt x="25468" y="243876"/>
                  </a:lnTo>
                  <a:lnTo>
                    <a:pt x="15815" y="235036"/>
                  </a:lnTo>
                  <a:lnTo>
                    <a:pt x="4431" y="215338"/>
                  </a:lnTo>
                  <a:lnTo>
                    <a:pt x="995" y="207058"/>
                  </a:lnTo>
                  <a:lnTo>
                    <a:pt x="0" y="192215"/>
                  </a:lnTo>
                  <a:lnTo>
                    <a:pt x="10772" y="145884"/>
                  </a:lnTo>
                  <a:lnTo>
                    <a:pt x="31233" y="100026"/>
                  </a:lnTo>
                  <a:lnTo>
                    <a:pt x="62484" y="58407"/>
                  </a:lnTo>
                  <a:lnTo>
                    <a:pt x="89118" y="29412"/>
                  </a:lnTo>
                  <a:lnTo>
                    <a:pt x="132915" y="4468"/>
                  </a:lnTo>
                  <a:lnTo>
                    <a:pt x="162140" y="883"/>
                  </a:lnTo>
                  <a:lnTo>
                    <a:pt x="205142" y="116"/>
                  </a:lnTo>
                  <a:lnTo>
                    <a:pt x="252525" y="4"/>
                  </a:lnTo>
                  <a:lnTo>
                    <a:pt x="270348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7188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normal distribution has a mean of 28.0 and a standard deviation of 2.5, what is the value of the random variable </a:t>
            </a:r>
            <a:r>
              <a:rPr lang="en-US" i="1" dirty="0"/>
              <a:t>X</a:t>
            </a:r>
            <a:r>
              <a:rPr lang="en-US" dirty="0"/>
              <a:t> that has an area to its right equal to 0.6700?</a:t>
            </a:r>
          </a:p>
        </p:txBody>
      </p:sp>
      <p:grpSp>
        <p:nvGrpSpPr>
          <p:cNvPr id="7" name="SMARTInkShape-Group271">
            <a:extLst>
              <a:ext uri="{FF2B5EF4-FFF2-40B4-BE49-F238E27FC236}">
                <a16:creationId xmlns:a16="http://schemas.microsoft.com/office/drawing/2014/main" id="{5E9A88F1-3AC0-38ED-F238-B2D18BA967E7}"/>
              </a:ext>
            </a:extLst>
          </p:cNvPr>
          <p:cNvGrpSpPr/>
          <p:nvPr/>
        </p:nvGrpSpPr>
        <p:grpSpPr>
          <a:xfrm>
            <a:off x="3848100" y="523875"/>
            <a:ext cx="619126" cy="247651"/>
            <a:chOff x="3848100" y="523875"/>
            <a:chExt cx="619126" cy="247651"/>
          </a:xfrm>
        </p:grpSpPr>
        <p:sp>
          <p:nvSpPr>
            <p:cNvPr id="4" name="SMARTInkShape-1431">
              <a:extLst>
                <a:ext uri="{FF2B5EF4-FFF2-40B4-BE49-F238E27FC236}">
                  <a16:creationId xmlns:a16="http://schemas.microsoft.com/office/drawing/2014/main" id="{DFB34C0B-D762-BD06-F4D5-D2D6F29FA629}"/>
                </a:ext>
              </a:extLst>
            </p:cNvPr>
            <p:cNvSpPr/>
            <p:nvPr>
              <p:custDataLst>
                <p:tags r:id="rId180"/>
              </p:custDataLst>
            </p:nvPr>
          </p:nvSpPr>
          <p:spPr>
            <a:xfrm>
              <a:off x="4238625" y="619125"/>
              <a:ext cx="228601" cy="114301"/>
            </a:xfrm>
            <a:custGeom>
              <a:avLst/>
              <a:gdLst/>
              <a:ahLst/>
              <a:cxnLst/>
              <a:rect l="0" t="0" r="0" b="0"/>
              <a:pathLst>
                <a:path w="228601" h="114301">
                  <a:moveTo>
                    <a:pt x="0" y="114300"/>
                  </a:moveTo>
                  <a:lnTo>
                    <a:pt x="0" y="114300"/>
                  </a:lnTo>
                  <a:lnTo>
                    <a:pt x="0" y="109243"/>
                  </a:lnTo>
                  <a:lnTo>
                    <a:pt x="2822" y="103939"/>
                  </a:lnTo>
                  <a:lnTo>
                    <a:pt x="45661" y="59130"/>
                  </a:lnTo>
                  <a:lnTo>
                    <a:pt x="53102" y="52738"/>
                  </a:lnTo>
                  <a:lnTo>
                    <a:pt x="85164" y="38234"/>
                  </a:lnTo>
                  <a:lnTo>
                    <a:pt x="90615" y="43196"/>
                  </a:lnTo>
                  <a:lnTo>
                    <a:pt x="93190" y="48479"/>
                  </a:lnTo>
                  <a:lnTo>
                    <a:pt x="93877" y="51369"/>
                  </a:lnTo>
                  <a:lnTo>
                    <a:pt x="126737" y="96723"/>
                  </a:lnTo>
                  <a:lnTo>
                    <a:pt x="141503" y="107446"/>
                  </a:lnTo>
                  <a:lnTo>
                    <a:pt x="146194" y="108672"/>
                  </a:lnTo>
                  <a:lnTo>
                    <a:pt x="150380" y="108432"/>
                  </a:lnTo>
                  <a:lnTo>
                    <a:pt x="169757" y="100441"/>
                  </a:lnTo>
                  <a:lnTo>
                    <a:pt x="187764" y="81619"/>
                  </a:lnTo>
                  <a:lnTo>
                    <a:pt x="196392" y="66046"/>
                  </a:lnTo>
                  <a:lnTo>
                    <a:pt x="207085" y="30060"/>
                  </a:lnTo>
                  <a:lnTo>
                    <a:pt x="209406" y="5670"/>
                  </a:lnTo>
                  <a:lnTo>
                    <a:pt x="210512" y="3780"/>
                  </a:lnTo>
                  <a:lnTo>
                    <a:pt x="212308" y="2520"/>
                  </a:lnTo>
                  <a:lnTo>
                    <a:pt x="2286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MARTInkShape-1432">
              <a:extLst>
                <a:ext uri="{FF2B5EF4-FFF2-40B4-BE49-F238E27FC236}">
                  <a16:creationId xmlns:a16="http://schemas.microsoft.com/office/drawing/2014/main" id="{E9DCD48A-0940-B5AB-243A-624C3FEF5800}"/>
                </a:ext>
              </a:extLst>
            </p:cNvPr>
            <p:cNvSpPr/>
            <p:nvPr>
              <p:custDataLst>
                <p:tags r:id="rId181"/>
              </p:custDataLst>
            </p:nvPr>
          </p:nvSpPr>
          <p:spPr>
            <a:xfrm>
              <a:off x="3848100" y="554166"/>
              <a:ext cx="228601" cy="217360"/>
            </a:xfrm>
            <a:custGeom>
              <a:avLst/>
              <a:gdLst/>
              <a:ahLst/>
              <a:cxnLst/>
              <a:rect l="0" t="0" r="0" b="0"/>
              <a:pathLst>
                <a:path w="228601" h="217360">
                  <a:moveTo>
                    <a:pt x="228600" y="17334"/>
                  </a:moveTo>
                  <a:lnTo>
                    <a:pt x="228600" y="17334"/>
                  </a:lnTo>
                  <a:lnTo>
                    <a:pt x="228600" y="4076"/>
                  </a:lnTo>
                  <a:lnTo>
                    <a:pt x="227542" y="2146"/>
                  </a:lnTo>
                  <a:lnTo>
                    <a:pt x="225778" y="858"/>
                  </a:lnTo>
                  <a:lnTo>
                    <a:pt x="223543" y="0"/>
                  </a:lnTo>
                  <a:lnTo>
                    <a:pt x="215417" y="4691"/>
                  </a:lnTo>
                  <a:lnTo>
                    <a:pt x="174411" y="43109"/>
                  </a:lnTo>
                  <a:lnTo>
                    <a:pt x="132485" y="84895"/>
                  </a:lnTo>
                  <a:lnTo>
                    <a:pt x="86485" y="130876"/>
                  </a:lnTo>
                  <a:lnTo>
                    <a:pt x="40153" y="174384"/>
                  </a:lnTo>
                  <a:lnTo>
                    <a:pt x="13106" y="196053"/>
                  </a:lnTo>
                  <a:lnTo>
                    <a:pt x="0" y="21735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ARTInkShape-1433">
              <a:extLst>
                <a:ext uri="{FF2B5EF4-FFF2-40B4-BE49-F238E27FC236}">
                  <a16:creationId xmlns:a16="http://schemas.microsoft.com/office/drawing/2014/main" id="{131167ED-C825-4114-4304-7884B72E790F}"/>
                </a:ext>
              </a:extLst>
            </p:cNvPr>
            <p:cNvSpPr/>
            <p:nvPr>
              <p:custDataLst>
                <p:tags r:id="rId182"/>
              </p:custDataLst>
            </p:nvPr>
          </p:nvSpPr>
          <p:spPr>
            <a:xfrm>
              <a:off x="3899762" y="523875"/>
              <a:ext cx="176939" cy="238126"/>
            </a:xfrm>
            <a:custGeom>
              <a:avLst/>
              <a:gdLst/>
              <a:ahLst/>
              <a:cxnLst/>
              <a:rect l="0" t="0" r="0" b="0"/>
              <a:pathLst>
                <a:path w="176939" h="238126">
                  <a:moveTo>
                    <a:pt x="5488" y="0"/>
                  </a:moveTo>
                  <a:lnTo>
                    <a:pt x="5488" y="0"/>
                  </a:lnTo>
                  <a:lnTo>
                    <a:pt x="0" y="0"/>
                  </a:lnTo>
                  <a:lnTo>
                    <a:pt x="5464" y="0"/>
                  </a:lnTo>
                  <a:lnTo>
                    <a:pt x="15594" y="10113"/>
                  </a:lnTo>
                  <a:lnTo>
                    <a:pt x="36543" y="56496"/>
                  </a:lnTo>
                  <a:lnTo>
                    <a:pt x="64842" y="103881"/>
                  </a:lnTo>
                  <a:lnTo>
                    <a:pt x="99016" y="149173"/>
                  </a:lnTo>
                  <a:lnTo>
                    <a:pt x="135552" y="195768"/>
                  </a:lnTo>
                  <a:lnTo>
                    <a:pt x="176938" y="2381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SMARTInkShape-Group272">
            <a:extLst>
              <a:ext uri="{FF2B5EF4-FFF2-40B4-BE49-F238E27FC236}">
                <a16:creationId xmlns:a16="http://schemas.microsoft.com/office/drawing/2014/main" id="{9F1A08FF-10A7-3964-1AAA-2626B47FE029}"/>
              </a:ext>
            </a:extLst>
          </p:cNvPr>
          <p:cNvGrpSpPr/>
          <p:nvPr/>
        </p:nvGrpSpPr>
        <p:grpSpPr>
          <a:xfrm>
            <a:off x="4914900" y="438150"/>
            <a:ext cx="581026" cy="514351"/>
            <a:chOff x="4914900" y="438150"/>
            <a:chExt cx="581026" cy="514351"/>
          </a:xfrm>
        </p:grpSpPr>
        <p:sp>
          <p:nvSpPr>
            <p:cNvPr id="8" name="SMARTInkShape-1434">
              <a:extLst>
                <a:ext uri="{FF2B5EF4-FFF2-40B4-BE49-F238E27FC236}">
                  <a16:creationId xmlns:a16="http://schemas.microsoft.com/office/drawing/2014/main" id="{62D94F7F-B6BE-14F0-E63C-CB8AB76E7B6F}"/>
                </a:ext>
              </a:extLst>
            </p:cNvPr>
            <p:cNvSpPr/>
            <p:nvPr>
              <p:custDataLst>
                <p:tags r:id="rId177"/>
              </p:custDataLst>
            </p:nvPr>
          </p:nvSpPr>
          <p:spPr>
            <a:xfrm>
              <a:off x="5353774" y="438150"/>
              <a:ext cx="142152" cy="514351"/>
            </a:xfrm>
            <a:custGeom>
              <a:avLst/>
              <a:gdLst/>
              <a:ahLst/>
              <a:cxnLst/>
              <a:rect l="0" t="0" r="0" b="0"/>
              <a:pathLst>
                <a:path w="142152" h="514351">
                  <a:moveTo>
                    <a:pt x="142151" y="0"/>
                  </a:moveTo>
                  <a:lnTo>
                    <a:pt x="142151" y="0"/>
                  </a:lnTo>
                  <a:lnTo>
                    <a:pt x="136663" y="0"/>
                  </a:lnTo>
                  <a:lnTo>
                    <a:pt x="139007" y="0"/>
                  </a:lnTo>
                  <a:lnTo>
                    <a:pt x="132936" y="0"/>
                  </a:lnTo>
                  <a:lnTo>
                    <a:pt x="101082" y="39772"/>
                  </a:lnTo>
                  <a:lnTo>
                    <a:pt x="72969" y="83076"/>
                  </a:lnTo>
                  <a:lnTo>
                    <a:pt x="47033" y="128946"/>
                  </a:lnTo>
                  <a:lnTo>
                    <a:pt x="27890" y="172967"/>
                  </a:lnTo>
                  <a:lnTo>
                    <a:pt x="11635" y="216702"/>
                  </a:lnTo>
                  <a:lnTo>
                    <a:pt x="2938" y="256472"/>
                  </a:lnTo>
                  <a:lnTo>
                    <a:pt x="0" y="297723"/>
                  </a:lnTo>
                  <a:lnTo>
                    <a:pt x="9733" y="343222"/>
                  </a:lnTo>
                  <a:lnTo>
                    <a:pt x="24799" y="388451"/>
                  </a:lnTo>
                  <a:lnTo>
                    <a:pt x="35296" y="404962"/>
                  </a:lnTo>
                  <a:lnTo>
                    <a:pt x="68187" y="450599"/>
                  </a:lnTo>
                  <a:lnTo>
                    <a:pt x="91064" y="484359"/>
                  </a:lnTo>
                  <a:lnTo>
                    <a:pt x="94046" y="491496"/>
                  </a:lnTo>
                  <a:lnTo>
                    <a:pt x="100616" y="501464"/>
                  </a:lnTo>
                  <a:lnTo>
                    <a:pt x="102524" y="507917"/>
                  </a:lnTo>
                  <a:lnTo>
                    <a:pt x="104092" y="510061"/>
                  </a:lnTo>
                  <a:lnTo>
                    <a:pt x="106195" y="511491"/>
                  </a:lnTo>
                  <a:lnTo>
                    <a:pt x="113576" y="5143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1435">
              <a:extLst>
                <a:ext uri="{FF2B5EF4-FFF2-40B4-BE49-F238E27FC236}">
                  <a16:creationId xmlns:a16="http://schemas.microsoft.com/office/drawing/2014/main" id="{C191AF6B-19D7-18EE-389B-36886B5E2AF7}"/>
                </a:ext>
              </a:extLst>
            </p:cNvPr>
            <p:cNvSpPr/>
            <p:nvPr>
              <p:custDataLst>
                <p:tags r:id="rId178"/>
              </p:custDataLst>
            </p:nvPr>
          </p:nvSpPr>
          <p:spPr>
            <a:xfrm>
              <a:off x="4924425" y="581534"/>
              <a:ext cx="180976" cy="203331"/>
            </a:xfrm>
            <a:custGeom>
              <a:avLst/>
              <a:gdLst/>
              <a:ahLst/>
              <a:cxnLst/>
              <a:rect l="0" t="0" r="0" b="0"/>
              <a:pathLst>
                <a:path w="180976" h="203331">
                  <a:moveTo>
                    <a:pt x="0" y="18541"/>
                  </a:moveTo>
                  <a:lnTo>
                    <a:pt x="0" y="18541"/>
                  </a:lnTo>
                  <a:lnTo>
                    <a:pt x="0" y="13485"/>
                  </a:lnTo>
                  <a:lnTo>
                    <a:pt x="2822" y="8180"/>
                  </a:lnTo>
                  <a:lnTo>
                    <a:pt x="8201" y="1207"/>
                  </a:lnTo>
                  <a:lnTo>
                    <a:pt x="11759" y="254"/>
                  </a:lnTo>
                  <a:lnTo>
                    <a:pt x="14189" y="0"/>
                  </a:lnTo>
                  <a:lnTo>
                    <a:pt x="15810" y="1947"/>
                  </a:lnTo>
                  <a:lnTo>
                    <a:pt x="32181" y="44285"/>
                  </a:lnTo>
                  <a:lnTo>
                    <a:pt x="50838" y="90272"/>
                  </a:lnTo>
                  <a:lnTo>
                    <a:pt x="78055" y="137753"/>
                  </a:lnTo>
                  <a:lnTo>
                    <a:pt x="111566" y="185366"/>
                  </a:lnTo>
                  <a:lnTo>
                    <a:pt x="121200" y="193227"/>
                  </a:lnTo>
                  <a:lnTo>
                    <a:pt x="141063" y="203330"/>
                  </a:lnTo>
                  <a:lnTo>
                    <a:pt x="146958" y="203117"/>
                  </a:lnTo>
                  <a:lnTo>
                    <a:pt x="159153" y="197236"/>
                  </a:lnTo>
                  <a:lnTo>
                    <a:pt x="163252" y="191646"/>
                  </a:lnTo>
                  <a:lnTo>
                    <a:pt x="175427" y="150855"/>
                  </a:lnTo>
                  <a:lnTo>
                    <a:pt x="179331" y="123009"/>
                  </a:lnTo>
                  <a:lnTo>
                    <a:pt x="174104" y="77551"/>
                  </a:lnTo>
                  <a:lnTo>
                    <a:pt x="171974" y="33451"/>
                  </a:lnTo>
                  <a:lnTo>
                    <a:pt x="180975" y="901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1436">
              <a:extLst>
                <a:ext uri="{FF2B5EF4-FFF2-40B4-BE49-F238E27FC236}">
                  <a16:creationId xmlns:a16="http://schemas.microsoft.com/office/drawing/2014/main" id="{8F03A529-0AB4-1EFD-4448-8136722216FD}"/>
                </a:ext>
              </a:extLst>
            </p:cNvPr>
            <p:cNvSpPr/>
            <p:nvPr>
              <p:custDataLst>
                <p:tags r:id="rId179"/>
              </p:custDataLst>
            </p:nvPr>
          </p:nvSpPr>
          <p:spPr>
            <a:xfrm>
              <a:off x="4914900" y="581186"/>
              <a:ext cx="19023" cy="199865"/>
            </a:xfrm>
            <a:custGeom>
              <a:avLst/>
              <a:gdLst/>
              <a:ahLst/>
              <a:cxnLst/>
              <a:rect l="0" t="0" r="0" b="0"/>
              <a:pathLst>
                <a:path w="19023" h="199865">
                  <a:moveTo>
                    <a:pt x="9525" y="28414"/>
                  </a:moveTo>
                  <a:lnTo>
                    <a:pt x="9525" y="28414"/>
                  </a:lnTo>
                  <a:lnTo>
                    <a:pt x="14581" y="23358"/>
                  </a:lnTo>
                  <a:lnTo>
                    <a:pt x="15013" y="20810"/>
                  </a:lnTo>
                  <a:lnTo>
                    <a:pt x="14241" y="18053"/>
                  </a:lnTo>
                  <a:lnTo>
                    <a:pt x="12669" y="15156"/>
                  </a:lnTo>
                  <a:lnTo>
                    <a:pt x="12680" y="12167"/>
                  </a:lnTo>
                  <a:lnTo>
                    <a:pt x="18958" y="0"/>
                  </a:lnTo>
                  <a:lnTo>
                    <a:pt x="19022" y="4943"/>
                  </a:lnTo>
                  <a:lnTo>
                    <a:pt x="11507" y="42688"/>
                  </a:lnTo>
                  <a:lnTo>
                    <a:pt x="4860" y="84621"/>
                  </a:lnTo>
                  <a:lnTo>
                    <a:pt x="1440" y="123972"/>
                  </a:lnTo>
                  <a:lnTo>
                    <a:pt x="285" y="168410"/>
                  </a:lnTo>
                  <a:lnTo>
                    <a:pt x="0" y="1998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SMARTInkShape-Group273">
            <a:extLst>
              <a:ext uri="{FF2B5EF4-FFF2-40B4-BE49-F238E27FC236}">
                <a16:creationId xmlns:a16="http://schemas.microsoft.com/office/drawing/2014/main" id="{5F5E631A-5888-1001-E0FD-74B89DC78745}"/>
              </a:ext>
            </a:extLst>
          </p:cNvPr>
          <p:cNvGrpSpPr/>
          <p:nvPr/>
        </p:nvGrpSpPr>
        <p:grpSpPr>
          <a:xfrm>
            <a:off x="5557139" y="638178"/>
            <a:ext cx="542625" cy="361948"/>
            <a:chOff x="5557139" y="638178"/>
            <a:chExt cx="542625" cy="361948"/>
          </a:xfrm>
        </p:grpSpPr>
        <p:sp>
          <p:nvSpPr>
            <p:cNvPr id="12" name="SMARTInkShape-1437">
              <a:extLst>
                <a:ext uri="{FF2B5EF4-FFF2-40B4-BE49-F238E27FC236}">
                  <a16:creationId xmlns:a16="http://schemas.microsoft.com/office/drawing/2014/main" id="{69F67983-59A6-0EEE-ECCC-2F0E7C35BFD9}"/>
                </a:ext>
              </a:extLst>
            </p:cNvPr>
            <p:cNvSpPr/>
            <p:nvPr>
              <p:custDataLst>
                <p:tags r:id="rId174"/>
              </p:custDataLst>
            </p:nvPr>
          </p:nvSpPr>
          <p:spPr>
            <a:xfrm>
              <a:off x="6029325" y="838235"/>
              <a:ext cx="70439" cy="161891"/>
            </a:xfrm>
            <a:custGeom>
              <a:avLst/>
              <a:gdLst/>
              <a:ahLst/>
              <a:cxnLst/>
              <a:rect l="0" t="0" r="0" b="0"/>
              <a:pathLst>
                <a:path w="70439" h="161891">
                  <a:moveTo>
                    <a:pt x="38100" y="9490"/>
                  </a:moveTo>
                  <a:lnTo>
                    <a:pt x="38100" y="9490"/>
                  </a:lnTo>
                  <a:lnTo>
                    <a:pt x="38100" y="1289"/>
                  </a:lnTo>
                  <a:lnTo>
                    <a:pt x="39158" y="848"/>
                  </a:lnTo>
                  <a:lnTo>
                    <a:pt x="46301" y="81"/>
                  </a:lnTo>
                  <a:lnTo>
                    <a:pt x="46742" y="1101"/>
                  </a:lnTo>
                  <a:lnTo>
                    <a:pt x="47232" y="5056"/>
                  </a:lnTo>
                  <a:lnTo>
                    <a:pt x="46305" y="6534"/>
                  </a:lnTo>
                  <a:lnTo>
                    <a:pt x="44628" y="7519"/>
                  </a:lnTo>
                  <a:lnTo>
                    <a:pt x="39390" y="9101"/>
                  </a:lnTo>
                  <a:lnTo>
                    <a:pt x="33426" y="14431"/>
                  </a:lnTo>
                  <a:lnTo>
                    <a:pt x="30750" y="14901"/>
                  </a:lnTo>
                  <a:lnTo>
                    <a:pt x="27909" y="14156"/>
                  </a:lnTo>
                  <a:lnTo>
                    <a:pt x="19568" y="9763"/>
                  </a:lnTo>
                  <a:lnTo>
                    <a:pt x="27296" y="1313"/>
                  </a:lnTo>
                  <a:lnTo>
                    <a:pt x="36664" y="83"/>
                  </a:lnTo>
                  <a:lnTo>
                    <a:pt x="47788" y="0"/>
                  </a:lnTo>
                  <a:lnTo>
                    <a:pt x="55811" y="2803"/>
                  </a:lnTo>
                  <a:lnTo>
                    <a:pt x="59432" y="5032"/>
                  </a:lnTo>
                  <a:lnTo>
                    <a:pt x="69585" y="23338"/>
                  </a:lnTo>
                  <a:lnTo>
                    <a:pt x="70438" y="37164"/>
                  </a:lnTo>
                  <a:lnTo>
                    <a:pt x="66895" y="77406"/>
                  </a:lnTo>
                  <a:lnTo>
                    <a:pt x="61129" y="87653"/>
                  </a:lnTo>
                  <a:lnTo>
                    <a:pt x="35627" y="121140"/>
                  </a:lnTo>
                  <a:lnTo>
                    <a:pt x="17268" y="135966"/>
                  </a:lnTo>
                  <a:lnTo>
                    <a:pt x="12967" y="142607"/>
                  </a:lnTo>
                  <a:lnTo>
                    <a:pt x="11819" y="145860"/>
                  </a:lnTo>
                  <a:lnTo>
                    <a:pt x="9996" y="148028"/>
                  </a:lnTo>
                  <a:lnTo>
                    <a:pt x="1525" y="151794"/>
                  </a:lnTo>
                  <a:lnTo>
                    <a:pt x="678" y="154933"/>
                  </a:lnTo>
                  <a:lnTo>
                    <a:pt x="0" y="16189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1438">
              <a:extLst>
                <a:ext uri="{FF2B5EF4-FFF2-40B4-BE49-F238E27FC236}">
                  <a16:creationId xmlns:a16="http://schemas.microsoft.com/office/drawing/2014/main" id="{B359ACC7-63B0-DE07-CB05-2F30BBAC3125}"/>
                </a:ext>
              </a:extLst>
            </p:cNvPr>
            <p:cNvSpPr/>
            <p:nvPr>
              <p:custDataLst>
                <p:tags r:id="rId175"/>
              </p:custDataLst>
            </p:nvPr>
          </p:nvSpPr>
          <p:spPr>
            <a:xfrm>
              <a:off x="5772314" y="638178"/>
              <a:ext cx="155119" cy="180368"/>
            </a:xfrm>
            <a:custGeom>
              <a:avLst/>
              <a:gdLst/>
              <a:ahLst/>
              <a:cxnLst/>
              <a:rect l="0" t="0" r="0" b="0"/>
              <a:pathLst>
                <a:path w="155119" h="180368">
                  <a:moveTo>
                    <a:pt x="123661" y="19047"/>
                  </a:moveTo>
                  <a:lnTo>
                    <a:pt x="123661" y="19047"/>
                  </a:lnTo>
                  <a:lnTo>
                    <a:pt x="123661" y="9914"/>
                  </a:lnTo>
                  <a:lnTo>
                    <a:pt x="118605" y="9638"/>
                  </a:lnTo>
                  <a:lnTo>
                    <a:pt x="117116" y="8541"/>
                  </a:lnTo>
                  <a:lnTo>
                    <a:pt x="114529" y="1331"/>
                  </a:lnTo>
                  <a:lnTo>
                    <a:pt x="111488" y="590"/>
                  </a:lnTo>
                  <a:lnTo>
                    <a:pt x="81980" y="0"/>
                  </a:lnTo>
                  <a:lnTo>
                    <a:pt x="75856" y="2821"/>
                  </a:lnTo>
                  <a:lnTo>
                    <a:pt x="69607" y="6544"/>
                  </a:lnTo>
                  <a:lnTo>
                    <a:pt x="60137" y="9698"/>
                  </a:lnTo>
                  <a:lnTo>
                    <a:pt x="50629" y="15807"/>
                  </a:lnTo>
                  <a:lnTo>
                    <a:pt x="44283" y="17607"/>
                  </a:lnTo>
                  <a:lnTo>
                    <a:pt x="42168" y="19145"/>
                  </a:lnTo>
                  <a:lnTo>
                    <a:pt x="40756" y="21229"/>
                  </a:lnTo>
                  <a:lnTo>
                    <a:pt x="38132" y="26367"/>
                  </a:lnTo>
                  <a:lnTo>
                    <a:pt x="4046" y="63505"/>
                  </a:lnTo>
                  <a:lnTo>
                    <a:pt x="1084" y="73024"/>
                  </a:lnTo>
                  <a:lnTo>
                    <a:pt x="0" y="83841"/>
                  </a:lnTo>
                  <a:lnTo>
                    <a:pt x="8051" y="93758"/>
                  </a:lnTo>
                  <a:lnTo>
                    <a:pt x="17447" y="103317"/>
                  </a:lnTo>
                  <a:lnTo>
                    <a:pt x="31693" y="105543"/>
                  </a:lnTo>
                  <a:lnTo>
                    <a:pt x="33775" y="107403"/>
                  </a:lnTo>
                  <a:lnTo>
                    <a:pt x="35162" y="109701"/>
                  </a:lnTo>
                  <a:lnTo>
                    <a:pt x="37145" y="111233"/>
                  </a:lnTo>
                  <a:lnTo>
                    <a:pt x="42170" y="112935"/>
                  </a:lnTo>
                  <a:lnTo>
                    <a:pt x="74162" y="114286"/>
                  </a:lnTo>
                  <a:lnTo>
                    <a:pt x="83270" y="120841"/>
                  </a:lnTo>
                  <a:lnTo>
                    <a:pt x="92173" y="122939"/>
                  </a:lnTo>
                  <a:lnTo>
                    <a:pt x="98378" y="123429"/>
                  </a:lnTo>
                  <a:lnTo>
                    <a:pt x="104663" y="126470"/>
                  </a:lnTo>
                  <a:lnTo>
                    <a:pt x="121371" y="139625"/>
                  </a:lnTo>
                  <a:lnTo>
                    <a:pt x="131421" y="142444"/>
                  </a:lnTo>
                  <a:lnTo>
                    <a:pt x="132009" y="143645"/>
                  </a:lnTo>
                  <a:lnTo>
                    <a:pt x="133186" y="171017"/>
                  </a:lnTo>
                  <a:lnTo>
                    <a:pt x="119035" y="177908"/>
                  </a:lnTo>
                  <a:lnTo>
                    <a:pt x="102129" y="180367"/>
                  </a:lnTo>
                  <a:lnTo>
                    <a:pt x="79182" y="177971"/>
                  </a:lnTo>
                  <a:lnTo>
                    <a:pt x="36429" y="171248"/>
                  </a:lnTo>
                  <a:lnTo>
                    <a:pt x="22802" y="166772"/>
                  </a:lnTo>
                  <a:lnTo>
                    <a:pt x="15335" y="161256"/>
                  </a:lnTo>
                  <a:lnTo>
                    <a:pt x="13343" y="158303"/>
                  </a:lnTo>
                  <a:lnTo>
                    <a:pt x="13074" y="154217"/>
                  </a:lnTo>
                  <a:lnTo>
                    <a:pt x="15598" y="144034"/>
                  </a:lnTo>
                  <a:lnTo>
                    <a:pt x="23070" y="135275"/>
                  </a:lnTo>
                  <a:lnTo>
                    <a:pt x="52636" y="114466"/>
                  </a:lnTo>
                  <a:lnTo>
                    <a:pt x="100033" y="87845"/>
                  </a:lnTo>
                  <a:lnTo>
                    <a:pt x="144007" y="54659"/>
                  </a:lnTo>
                  <a:lnTo>
                    <a:pt x="153165" y="46164"/>
                  </a:lnTo>
                  <a:lnTo>
                    <a:pt x="154972" y="42416"/>
                  </a:lnTo>
                  <a:lnTo>
                    <a:pt x="155118" y="38860"/>
                  </a:lnTo>
                  <a:lnTo>
                    <a:pt x="147749" y="20491"/>
                  </a:lnTo>
                  <a:lnTo>
                    <a:pt x="145012" y="16835"/>
                  </a:lnTo>
                  <a:lnTo>
                    <a:pt x="139147" y="12772"/>
                  </a:lnTo>
                  <a:lnTo>
                    <a:pt x="136102" y="12747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1439">
              <a:extLst>
                <a:ext uri="{FF2B5EF4-FFF2-40B4-BE49-F238E27FC236}">
                  <a16:creationId xmlns:a16="http://schemas.microsoft.com/office/drawing/2014/main" id="{4B9E8C62-9815-18C9-A5D1-DA91085B40D9}"/>
                </a:ext>
              </a:extLst>
            </p:cNvPr>
            <p:cNvSpPr/>
            <p:nvPr>
              <p:custDataLst>
                <p:tags r:id="rId176"/>
              </p:custDataLst>
            </p:nvPr>
          </p:nvSpPr>
          <p:spPr>
            <a:xfrm>
              <a:off x="5557139" y="638568"/>
              <a:ext cx="176912" cy="180583"/>
            </a:xfrm>
            <a:custGeom>
              <a:avLst/>
              <a:gdLst/>
              <a:ahLst/>
              <a:cxnLst/>
              <a:rect l="0" t="0" r="0" b="0"/>
              <a:pathLst>
                <a:path w="176912" h="180583">
                  <a:moveTo>
                    <a:pt x="62611" y="47232"/>
                  </a:moveTo>
                  <a:lnTo>
                    <a:pt x="62611" y="47232"/>
                  </a:lnTo>
                  <a:lnTo>
                    <a:pt x="62611" y="20015"/>
                  </a:lnTo>
                  <a:lnTo>
                    <a:pt x="63669" y="19563"/>
                  </a:lnTo>
                  <a:lnTo>
                    <a:pt x="70812" y="18776"/>
                  </a:lnTo>
                  <a:lnTo>
                    <a:pt x="80220" y="10466"/>
                  </a:lnTo>
                  <a:lnTo>
                    <a:pt x="90757" y="9167"/>
                  </a:lnTo>
                  <a:lnTo>
                    <a:pt x="99349" y="934"/>
                  </a:lnTo>
                  <a:lnTo>
                    <a:pt x="105364" y="0"/>
                  </a:lnTo>
                  <a:lnTo>
                    <a:pt x="106988" y="927"/>
                  </a:lnTo>
                  <a:lnTo>
                    <a:pt x="108070" y="2604"/>
                  </a:lnTo>
                  <a:lnTo>
                    <a:pt x="110198" y="9019"/>
                  </a:lnTo>
                  <a:lnTo>
                    <a:pt x="118434" y="17323"/>
                  </a:lnTo>
                  <a:lnTo>
                    <a:pt x="119368" y="23318"/>
                  </a:lnTo>
                  <a:lnTo>
                    <a:pt x="119727" y="35956"/>
                  </a:lnTo>
                  <a:lnTo>
                    <a:pt x="113208" y="44965"/>
                  </a:lnTo>
                  <a:lnTo>
                    <a:pt x="111117" y="53851"/>
                  </a:lnTo>
                  <a:lnTo>
                    <a:pt x="110627" y="60052"/>
                  </a:lnTo>
                  <a:lnTo>
                    <a:pt x="107587" y="66335"/>
                  </a:lnTo>
                  <a:lnTo>
                    <a:pt x="97013" y="84049"/>
                  </a:lnTo>
                  <a:lnTo>
                    <a:pt x="92912" y="96711"/>
                  </a:lnTo>
                  <a:lnTo>
                    <a:pt x="86309" y="103795"/>
                  </a:lnTo>
                  <a:lnTo>
                    <a:pt x="40774" y="142477"/>
                  </a:lnTo>
                  <a:lnTo>
                    <a:pt x="15445" y="161336"/>
                  </a:lnTo>
                  <a:lnTo>
                    <a:pt x="5595" y="170926"/>
                  </a:lnTo>
                  <a:lnTo>
                    <a:pt x="0" y="171031"/>
                  </a:lnTo>
                  <a:lnTo>
                    <a:pt x="10436" y="171057"/>
                  </a:lnTo>
                  <a:lnTo>
                    <a:pt x="11952" y="169998"/>
                  </a:lnTo>
                  <a:lnTo>
                    <a:pt x="12964" y="168235"/>
                  </a:lnTo>
                  <a:lnTo>
                    <a:pt x="13638" y="166000"/>
                  </a:lnTo>
                  <a:lnTo>
                    <a:pt x="15146" y="164511"/>
                  </a:lnTo>
                  <a:lnTo>
                    <a:pt x="19643" y="162856"/>
                  </a:lnTo>
                  <a:lnTo>
                    <a:pt x="64473" y="161542"/>
                  </a:lnTo>
                  <a:lnTo>
                    <a:pt x="109632" y="161532"/>
                  </a:lnTo>
                  <a:lnTo>
                    <a:pt x="150177" y="161532"/>
                  </a:lnTo>
                  <a:lnTo>
                    <a:pt x="157268" y="164354"/>
                  </a:lnTo>
                  <a:lnTo>
                    <a:pt x="163947" y="168078"/>
                  </a:lnTo>
                  <a:lnTo>
                    <a:pt x="170444" y="169733"/>
                  </a:lnTo>
                  <a:lnTo>
                    <a:pt x="172600" y="171233"/>
                  </a:lnTo>
                  <a:lnTo>
                    <a:pt x="174037" y="173291"/>
                  </a:lnTo>
                  <a:lnTo>
                    <a:pt x="176911" y="18058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SMARTInkShape-Group274">
            <a:extLst>
              <a:ext uri="{FF2B5EF4-FFF2-40B4-BE49-F238E27FC236}">
                <a16:creationId xmlns:a16="http://schemas.microsoft.com/office/drawing/2014/main" id="{28B3DB84-66BB-833B-ED4D-2358EFE3839F}"/>
              </a:ext>
            </a:extLst>
          </p:cNvPr>
          <p:cNvGrpSpPr/>
          <p:nvPr/>
        </p:nvGrpSpPr>
        <p:grpSpPr>
          <a:xfrm>
            <a:off x="6353780" y="504825"/>
            <a:ext cx="598108" cy="409576"/>
            <a:chOff x="6353780" y="504825"/>
            <a:chExt cx="598108" cy="409576"/>
          </a:xfrm>
        </p:grpSpPr>
        <p:sp>
          <p:nvSpPr>
            <p:cNvPr id="16" name="SMARTInkShape-1440">
              <a:extLst>
                <a:ext uri="{FF2B5EF4-FFF2-40B4-BE49-F238E27FC236}">
                  <a16:creationId xmlns:a16="http://schemas.microsoft.com/office/drawing/2014/main" id="{61BA5091-6C35-B3EF-02FD-84C8F03BFE0E}"/>
                </a:ext>
              </a:extLst>
            </p:cNvPr>
            <p:cNvSpPr/>
            <p:nvPr>
              <p:custDataLst>
                <p:tags r:id="rId169"/>
              </p:custDataLst>
            </p:nvPr>
          </p:nvSpPr>
          <p:spPr>
            <a:xfrm>
              <a:off x="6848475" y="504825"/>
              <a:ext cx="103413" cy="409576"/>
            </a:xfrm>
            <a:custGeom>
              <a:avLst/>
              <a:gdLst/>
              <a:ahLst/>
              <a:cxnLst/>
              <a:rect l="0" t="0" r="0" b="0"/>
              <a:pathLst>
                <a:path w="103413" h="409576">
                  <a:moveTo>
                    <a:pt x="9525" y="0"/>
                  </a:moveTo>
                  <a:lnTo>
                    <a:pt x="9525" y="0"/>
                  </a:lnTo>
                  <a:lnTo>
                    <a:pt x="19638" y="0"/>
                  </a:lnTo>
                  <a:lnTo>
                    <a:pt x="30248" y="8467"/>
                  </a:lnTo>
                  <a:lnTo>
                    <a:pt x="60546" y="54228"/>
                  </a:lnTo>
                  <a:lnTo>
                    <a:pt x="78382" y="81802"/>
                  </a:lnTo>
                  <a:lnTo>
                    <a:pt x="90840" y="127249"/>
                  </a:lnTo>
                  <a:lnTo>
                    <a:pt x="100176" y="174699"/>
                  </a:lnTo>
                  <a:lnTo>
                    <a:pt x="103412" y="219097"/>
                  </a:lnTo>
                  <a:lnTo>
                    <a:pt x="102255" y="250243"/>
                  </a:lnTo>
                  <a:lnTo>
                    <a:pt x="89446" y="289458"/>
                  </a:lnTo>
                  <a:lnTo>
                    <a:pt x="66156" y="332226"/>
                  </a:lnTo>
                  <a:lnTo>
                    <a:pt x="30395" y="378524"/>
                  </a:lnTo>
                  <a:lnTo>
                    <a:pt x="13687" y="394700"/>
                  </a:lnTo>
                  <a:lnTo>
                    <a:pt x="2012" y="399345"/>
                  </a:lnTo>
                  <a:lnTo>
                    <a:pt x="1340" y="400639"/>
                  </a:lnTo>
                  <a:lnTo>
                    <a:pt x="0" y="409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1441">
              <a:extLst>
                <a:ext uri="{FF2B5EF4-FFF2-40B4-BE49-F238E27FC236}">
                  <a16:creationId xmlns:a16="http://schemas.microsoft.com/office/drawing/2014/main" id="{02D02D60-7F4C-25DC-DF02-5AEF9184E6FB}"/>
                </a:ext>
              </a:extLst>
            </p:cNvPr>
            <p:cNvSpPr/>
            <p:nvPr>
              <p:custDataLst>
                <p:tags r:id="rId170"/>
              </p:custDataLst>
            </p:nvPr>
          </p:nvSpPr>
          <p:spPr>
            <a:xfrm>
              <a:off x="6705600" y="628650"/>
              <a:ext cx="133351" cy="19051"/>
            </a:xfrm>
            <a:custGeom>
              <a:avLst/>
              <a:gdLst/>
              <a:ahLst/>
              <a:cxnLst/>
              <a:rect l="0" t="0" r="0" b="0"/>
              <a:pathLst>
                <a:path w="133351" h="19051">
                  <a:moveTo>
                    <a:pt x="0" y="19050"/>
                  </a:moveTo>
                  <a:lnTo>
                    <a:pt x="0" y="19050"/>
                  </a:lnTo>
                  <a:lnTo>
                    <a:pt x="13257" y="5793"/>
                  </a:lnTo>
                  <a:lnTo>
                    <a:pt x="22120" y="2574"/>
                  </a:lnTo>
                  <a:lnTo>
                    <a:pt x="63679" y="151"/>
                  </a:lnTo>
                  <a:lnTo>
                    <a:pt x="109817" y="13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1442">
              <a:extLst>
                <a:ext uri="{FF2B5EF4-FFF2-40B4-BE49-F238E27FC236}">
                  <a16:creationId xmlns:a16="http://schemas.microsoft.com/office/drawing/2014/main" id="{79BE896F-B4A4-7751-7611-4EE9489CB7B4}"/>
                </a:ext>
              </a:extLst>
            </p:cNvPr>
            <p:cNvSpPr/>
            <p:nvPr>
              <p:custDataLst>
                <p:tags r:id="rId171"/>
              </p:custDataLst>
            </p:nvPr>
          </p:nvSpPr>
          <p:spPr>
            <a:xfrm>
              <a:off x="6668947" y="658666"/>
              <a:ext cx="98942" cy="150960"/>
            </a:xfrm>
            <a:custGeom>
              <a:avLst/>
              <a:gdLst/>
              <a:ahLst/>
              <a:cxnLst/>
              <a:rect l="0" t="0" r="0" b="0"/>
              <a:pathLst>
                <a:path w="98942" h="150960">
                  <a:moveTo>
                    <a:pt x="17603" y="27134"/>
                  </a:moveTo>
                  <a:lnTo>
                    <a:pt x="17603" y="27134"/>
                  </a:lnTo>
                  <a:lnTo>
                    <a:pt x="17603" y="9418"/>
                  </a:lnTo>
                  <a:lnTo>
                    <a:pt x="22659" y="3423"/>
                  </a:lnTo>
                  <a:lnTo>
                    <a:pt x="23090" y="1802"/>
                  </a:lnTo>
                  <a:lnTo>
                    <a:pt x="22320" y="721"/>
                  </a:lnTo>
                  <a:lnTo>
                    <a:pt x="20748" y="0"/>
                  </a:lnTo>
                  <a:lnTo>
                    <a:pt x="19700" y="578"/>
                  </a:lnTo>
                  <a:lnTo>
                    <a:pt x="15195" y="9110"/>
                  </a:lnTo>
                  <a:lnTo>
                    <a:pt x="12823" y="11943"/>
                  </a:lnTo>
                  <a:lnTo>
                    <a:pt x="10187" y="20735"/>
                  </a:lnTo>
                  <a:lnTo>
                    <a:pt x="0" y="65386"/>
                  </a:lnTo>
                  <a:lnTo>
                    <a:pt x="2019" y="73416"/>
                  </a:lnTo>
                  <a:lnTo>
                    <a:pt x="4038" y="77038"/>
                  </a:lnTo>
                  <a:lnTo>
                    <a:pt x="6443" y="79454"/>
                  </a:lnTo>
                  <a:lnTo>
                    <a:pt x="11937" y="82137"/>
                  </a:lnTo>
                  <a:lnTo>
                    <a:pt x="20980" y="83648"/>
                  </a:lnTo>
                  <a:lnTo>
                    <a:pt x="27218" y="81179"/>
                  </a:lnTo>
                  <a:lnTo>
                    <a:pt x="30363" y="79039"/>
                  </a:lnTo>
                  <a:lnTo>
                    <a:pt x="53725" y="72500"/>
                  </a:lnTo>
                  <a:lnTo>
                    <a:pt x="57559" y="70078"/>
                  </a:lnTo>
                  <a:lnTo>
                    <a:pt x="61173" y="69522"/>
                  </a:lnTo>
                  <a:lnTo>
                    <a:pt x="64642" y="70209"/>
                  </a:lnTo>
                  <a:lnTo>
                    <a:pt x="72755" y="73860"/>
                  </a:lnTo>
                  <a:lnTo>
                    <a:pt x="81963" y="75640"/>
                  </a:lnTo>
                  <a:lnTo>
                    <a:pt x="98335" y="88941"/>
                  </a:lnTo>
                  <a:lnTo>
                    <a:pt x="98941" y="92681"/>
                  </a:lnTo>
                  <a:lnTo>
                    <a:pt x="94689" y="119897"/>
                  </a:lnTo>
                  <a:lnTo>
                    <a:pt x="92277" y="124959"/>
                  </a:lnTo>
                  <a:lnTo>
                    <a:pt x="83953" y="133406"/>
                  </a:lnTo>
                  <a:lnTo>
                    <a:pt x="62310" y="144112"/>
                  </a:lnTo>
                  <a:lnTo>
                    <a:pt x="34156" y="149607"/>
                  </a:lnTo>
                  <a:lnTo>
                    <a:pt x="8078" y="15095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1443">
              <a:extLst>
                <a:ext uri="{FF2B5EF4-FFF2-40B4-BE49-F238E27FC236}">
                  <a16:creationId xmlns:a16="http://schemas.microsoft.com/office/drawing/2014/main" id="{552FC31C-89EC-1F6D-2C2D-F02F86936FA0}"/>
                </a:ext>
              </a:extLst>
            </p:cNvPr>
            <p:cNvSpPr/>
            <p:nvPr>
              <p:custDataLst>
                <p:tags r:id="rId172"/>
              </p:custDataLst>
            </p:nvPr>
          </p:nvSpPr>
          <p:spPr>
            <a:xfrm>
              <a:off x="6592625" y="800100"/>
              <a:ext cx="8201" cy="19051"/>
            </a:xfrm>
            <a:custGeom>
              <a:avLst/>
              <a:gdLst/>
              <a:ahLst/>
              <a:cxnLst/>
              <a:rect l="0" t="0" r="0" b="0"/>
              <a:pathLst>
                <a:path w="8201" h="19051">
                  <a:moveTo>
                    <a:pt x="8200" y="19050"/>
                  </a:moveTo>
                  <a:lnTo>
                    <a:pt x="8200" y="19050"/>
                  </a:lnTo>
                  <a:lnTo>
                    <a:pt x="3144" y="13993"/>
                  </a:lnTo>
                  <a:lnTo>
                    <a:pt x="662" y="8689"/>
                  </a:lnTo>
                  <a:lnTo>
                    <a:pt x="0" y="5793"/>
                  </a:lnTo>
                  <a:lnTo>
                    <a:pt x="616" y="3862"/>
                  </a:lnTo>
                  <a:lnTo>
                    <a:pt x="2086" y="2574"/>
                  </a:lnTo>
                  <a:lnTo>
                    <a:pt x="82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1444">
              <a:extLst>
                <a:ext uri="{FF2B5EF4-FFF2-40B4-BE49-F238E27FC236}">
                  <a16:creationId xmlns:a16="http://schemas.microsoft.com/office/drawing/2014/main" id="{545DC93F-11E7-E7F4-0C7C-145181F69D83}"/>
                </a:ext>
              </a:extLst>
            </p:cNvPr>
            <p:cNvSpPr/>
            <p:nvPr>
              <p:custDataLst>
                <p:tags r:id="rId173"/>
              </p:custDataLst>
            </p:nvPr>
          </p:nvSpPr>
          <p:spPr>
            <a:xfrm>
              <a:off x="6353780" y="629175"/>
              <a:ext cx="151796" cy="189976"/>
            </a:xfrm>
            <a:custGeom>
              <a:avLst/>
              <a:gdLst/>
              <a:ahLst/>
              <a:cxnLst/>
              <a:rect l="0" t="0" r="0" b="0"/>
              <a:pathLst>
                <a:path w="151796" h="189976">
                  <a:moveTo>
                    <a:pt x="18445" y="56625"/>
                  </a:moveTo>
                  <a:lnTo>
                    <a:pt x="18445" y="56625"/>
                  </a:lnTo>
                  <a:lnTo>
                    <a:pt x="18445" y="37379"/>
                  </a:lnTo>
                  <a:lnTo>
                    <a:pt x="21267" y="29374"/>
                  </a:lnTo>
                  <a:lnTo>
                    <a:pt x="23501" y="25758"/>
                  </a:lnTo>
                  <a:lnTo>
                    <a:pt x="26049" y="23347"/>
                  </a:lnTo>
                  <a:lnTo>
                    <a:pt x="40835" y="14103"/>
                  </a:lnTo>
                  <a:lnTo>
                    <a:pt x="44271" y="8446"/>
                  </a:lnTo>
                  <a:lnTo>
                    <a:pt x="45187" y="5456"/>
                  </a:lnTo>
                  <a:lnTo>
                    <a:pt x="47915" y="3462"/>
                  </a:lnTo>
                  <a:lnTo>
                    <a:pt x="60808" y="656"/>
                  </a:lnTo>
                  <a:lnTo>
                    <a:pt x="68318" y="0"/>
                  </a:lnTo>
                  <a:lnTo>
                    <a:pt x="70744" y="1942"/>
                  </a:lnTo>
                  <a:lnTo>
                    <a:pt x="81716" y="31999"/>
                  </a:lnTo>
                  <a:lnTo>
                    <a:pt x="83607" y="44269"/>
                  </a:lnTo>
                  <a:lnTo>
                    <a:pt x="79615" y="73190"/>
                  </a:lnTo>
                  <a:lnTo>
                    <a:pt x="66673" y="103514"/>
                  </a:lnTo>
                  <a:lnTo>
                    <a:pt x="37157" y="144239"/>
                  </a:lnTo>
                  <a:lnTo>
                    <a:pt x="17085" y="170710"/>
                  </a:lnTo>
                  <a:lnTo>
                    <a:pt x="9727" y="176121"/>
                  </a:lnTo>
                  <a:lnTo>
                    <a:pt x="0" y="180197"/>
                  </a:lnTo>
                  <a:lnTo>
                    <a:pt x="4631" y="185431"/>
                  </a:lnTo>
                  <a:lnTo>
                    <a:pt x="7119" y="185888"/>
                  </a:lnTo>
                  <a:lnTo>
                    <a:pt x="9836" y="185133"/>
                  </a:lnTo>
                  <a:lnTo>
                    <a:pt x="15677" y="182532"/>
                  </a:lnTo>
                  <a:lnTo>
                    <a:pt x="62036" y="180466"/>
                  </a:lnTo>
                  <a:lnTo>
                    <a:pt x="106573" y="180451"/>
                  </a:lnTo>
                  <a:lnTo>
                    <a:pt x="126167" y="181509"/>
                  </a:lnTo>
                  <a:lnTo>
                    <a:pt x="151795" y="1899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SMARTInkShape-1445">
            <a:extLst>
              <a:ext uri="{FF2B5EF4-FFF2-40B4-BE49-F238E27FC236}">
                <a16:creationId xmlns:a16="http://schemas.microsoft.com/office/drawing/2014/main" id="{ED334B91-0357-6F0B-8248-DB8AF1AB0E33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457859" y="1114476"/>
            <a:ext cx="304767" cy="199583"/>
          </a:xfrm>
          <a:custGeom>
            <a:avLst/>
            <a:gdLst/>
            <a:ahLst/>
            <a:cxnLst/>
            <a:rect l="0" t="0" r="0" b="0"/>
            <a:pathLst>
              <a:path w="304767" h="199583">
                <a:moveTo>
                  <a:pt x="9491" y="190449"/>
                </a:moveTo>
                <a:lnTo>
                  <a:pt x="9491" y="190449"/>
                </a:lnTo>
                <a:lnTo>
                  <a:pt x="358" y="199582"/>
                </a:lnTo>
                <a:lnTo>
                  <a:pt x="0" y="186682"/>
                </a:lnTo>
                <a:lnTo>
                  <a:pt x="32461" y="142222"/>
                </a:lnTo>
                <a:lnTo>
                  <a:pt x="71493" y="95350"/>
                </a:lnTo>
                <a:lnTo>
                  <a:pt x="100643" y="69829"/>
                </a:lnTo>
                <a:lnTo>
                  <a:pt x="129715" y="24313"/>
                </a:lnTo>
                <a:lnTo>
                  <a:pt x="152199" y="121"/>
                </a:lnTo>
                <a:lnTo>
                  <a:pt x="147260" y="0"/>
                </a:lnTo>
                <a:lnTo>
                  <a:pt x="145788" y="1041"/>
                </a:lnTo>
                <a:lnTo>
                  <a:pt x="144805" y="2794"/>
                </a:lnTo>
                <a:lnTo>
                  <a:pt x="129698" y="48855"/>
                </a:lnTo>
                <a:lnTo>
                  <a:pt x="118413" y="86985"/>
                </a:lnTo>
                <a:lnTo>
                  <a:pt x="116553" y="118753"/>
                </a:lnTo>
                <a:lnTo>
                  <a:pt x="119869" y="131420"/>
                </a:lnTo>
                <a:lnTo>
                  <a:pt x="127685" y="144502"/>
                </a:lnTo>
                <a:lnTo>
                  <a:pt x="132737" y="146059"/>
                </a:lnTo>
                <a:lnTo>
                  <a:pt x="146817" y="144968"/>
                </a:lnTo>
                <a:lnTo>
                  <a:pt x="167538" y="138403"/>
                </a:lnTo>
                <a:lnTo>
                  <a:pt x="187083" y="119642"/>
                </a:lnTo>
                <a:lnTo>
                  <a:pt x="212115" y="76374"/>
                </a:lnTo>
                <a:lnTo>
                  <a:pt x="224219" y="54400"/>
                </a:lnTo>
                <a:lnTo>
                  <a:pt x="228184" y="38566"/>
                </a:lnTo>
                <a:lnTo>
                  <a:pt x="228552" y="28978"/>
                </a:lnTo>
                <a:lnTo>
                  <a:pt x="228561" y="33715"/>
                </a:lnTo>
                <a:lnTo>
                  <a:pt x="223078" y="52402"/>
                </a:lnTo>
                <a:lnTo>
                  <a:pt x="230974" y="95296"/>
                </a:lnTo>
                <a:lnTo>
                  <a:pt x="235987" y="105825"/>
                </a:lnTo>
                <a:lnTo>
                  <a:pt x="241742" y="110505"/>
                </a:lnTo>
                <a:lnTo>
                  <a:pt x="250932" y="113140"/>
                </a:lnTo>
                <a:lnTo>
                  <a:pt x="281666" y="115242"/>
                </a:lnTo>
                <a:lnTo>
                  <a:pt x="295069" y="121775"/>
                </a:lnTo>
                <a:lnTo>
                  <a:pt x="298301" y="122441"/>
                </a:lnTo>
                <a:lnTo>
                  <a:pt x="300456" y="123944"/>
                </a:lnTo>
                <a:lnTo>
                  <a:pt x="301892" y="126004"/>
                </a:lnTo>
                <a:lnTo>
                  <a:pt x="303489" y="131115"/>
                </a:lnTo>
                <a:lnTo>
                  <a:pt x="304766" y="142824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MARTInkShape-1446">
            <a:extLst>
              <a:ext uri="{FF2B5EF4-FFF2-40B4-BE49-F238E27FC236}">
                <a16:creationId xmlns:a16="http://schemas.microsoft.com/office/drawing/2014/main" id="{44CEBE86-3DB2-8F62-B354-D8D8B79EC4A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415726" y="1066839"/>
            <a:ext cx="251775" cy="197940"/>
          </a:xfrm>
          <a:custGeom>
            <a:avLst/>
            <a:gdLst/>
            <a:ahLst/>
            <a:cxnLst/>
            <a:rect l="0" t="0" r="0" b="0"/>
            <a:pathLst>
              <a:path w="251775" h="197940">
                <a:moveTo>
                  <a:pt x="23174" y="76161"/>
                </a:moveTo>
                <a:lnTo>
                  <a:pt x="23174" y="76161"/>
                </a:lnTo>
                <a:lnTo>
                  <a:pt x="28230" y="76161"/>
                </a:lnTo>
                <a:lnTo>
                  <a:pt x="33535" y="73339"/>
                </a:lnTo>
                <a:lnTo>
                  <a:pt x="36431" y="71105"/>
                </a:lnTo>
                <a:lnTo>
                  <a:pt x="45294" y="68622"/>
                </a:lnTo>
                <a:lnTo>
                  <a:pt x="55230" y="66460"/>
                </a:lnTo>
                <a:lnTo>
                  <a:pt x="70233" y="59271"/>
                </a:lnTo>
                <a:lnTo>
                  <a:pt x="73597" y="58551"/>
                </a:lnTo>
                <a:lnTo>
                  <a:pt x="101192" y="65438"/>
                </a:lnTo>
                <a:lnTo>
                  <a:pt x="103761" y="66896"/>
                </a:lnTo>
                <a:lnTo>
                  <a:pt x="105474" y="68926"/>
                </a:lnTo>
                <a:lnTo>
                  <a:pt x="115405" y="97832"/>
                </a:lnTo>
                <a:lnTo>
                  <a:pt x="118026" y="130063"/>
                </a:lnTo>
                <a:lnTo>
                  <a:pt x="113249" y="149164"/>
                </a:lnTo>
                <a:lnTo>
                  <a:pt x="105131" y="168230"/>
                </a:lnTo>
                <a:lnTo>
                  <a:pt x="96288" y="178111"/>
                </a:lnTo>
                <a:lnTo>
                  <a:pt x="73365" y="193078"/>
                </a:lnTo>
                <a:lnTo>
                  <a:pt x="54744" y="197939"/>
                </a:lnTo>
                <a:lnTo>
                  <a:pt x="42144" y="196254"/>
                </a:lnTo>
                <a:lnTo>
                  <a:pt x="30546" y="191977"/>
                </a:lnTo>
                <a:lnTo>
                  <a:pt x="11026" y="177543"/>
                </a:lnTo>
                <a:lnTo>
                  <a:pt x="1113" y="158058"/>
                </a:lnTo>
                <a:lnTo>
                  <a:pt x="0" y="151926"/>
                </a:lnTo>
                <a:lnTo>
                  <a:pt x="3372" y="125858"/>
                </a:lnTo>
                <a:lnTo>
                  <a:pt x="9434" y="113771"/>
                </a:lnTo>
                <a:lnTo>
                  <a:pt x="48884" y="69782"/>
                </a:lnTo>
                <a:lnTo>
                  <a:pt x="75094" y="45464"/>
                </a:lnTo>
                <a:lnTo>
                  <a:pt x="116293" y="22557"/>
                </a:lnTo>
                <a:lnTo>
                  <a:pt x="160502" y="11416"/>
                </a:lnTo>
                <a:lnTo>
                  <a:pt x="203911" y="1454"/>
                </a:lnTo>
                <a:lnTo>
                  <a:pt x="235810" y="0"/>
                </a:lnTo>
                <a:lnTo>
                  <a:pt x="237956" y="1045"/>
                </a:lnTo>
                <a:lnTo>
                  <a:pt x="239388" y="2801"/>
                </a:lnTo>
                <a:lnTo>
                  <a:pt x="240341" y="5029"/>
                </a:lnTo>
                <a:lnTo>
                  <a:pt x="242036" y="6515"/>
                </a:lnTo>
                <a:lnTo>
                  <a:pt x="246740" y="8166"/>
                </a:lnTo>
                <a:lnTo>
                  <a:pt x="248418" y="9664"/>
                </a:lnTo>
                <a:lnTo>
                  <a:pt x="251774" y="19011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MARTInkShape-1447">
            <a:extLst>
              <a:ext uri="{FF2B5EF4-FFF2-40B4-BE49-F238E27FC236}">
                <a16:creationId xmlns:a16="http://schemas.microsoft.com/office/drawing/2014/main" id="{4EBB7CC8-58C4-E77C-D65C-1096C443AB0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590800" y="5029200"/>
            <a:ext cx="2400301" cy="57151"/>
          </a:xfrm>
          <a:custGeom>
            <a:avLst/>
            <a:gdLst/>
            <a:ahLst/>
            <a:cxnLst/>
            <a:rect l="0" t="0" r="0" b="0"/>
            <a:pathLst>
              <a:path w="2400301" h="57151">
                <a:moveTo>
                  <a:pt x="0" y="38100"/>
                </a:moveTo>
                <a:lnTo>
                  <a:pt x="0" y="38100"/>
                </a:lnTo>
                <a:lnTo>
                  <a:pt x="41955" y="38100"/>
                </a:lnTo>
                <a:lnTo>
                  <a:pt x="80745" y="38100"/>
                </a:lnTo>
                <a:lnTo>
                  <a:pt x="125350" y="38100"/>
                </a:lnTo>
                <a:lnTo>
                  <a:pt x="162377" y="38100"/>
                </a:lnTo>
                <a:lnTo>
                  <a:pt x="202981" y="38100"/>
                </a:lnTo>
                <a:lnTo>
                  <a:pt x="240059" y="40922"/>
                </a:lnTo>
                <a:lnTo>
                  <a:pt x="275740" y="45639"/>
                </a:lnTo>
                <a:lnTo>
                  <a:pt x="308818" y="46742"/>
                </a:lnTo>
                <a:lnTo>
                  <a:pt x="344686" y="47233"/>
                </a:lnTo>
                <a:lnTo>
                  <a:pt x="381794" y="47450"/>
                </a:lnTo>
                <a:lnTo>
                  <a:pt x="416278" y="47547"/>
                </a:lnTo>
                <a:lnTo>
                  <a:pt x="454600" y="47602"/>
                </a:lnTo>
                <a:lnTo>
                  <a:pt x="502116" y="47620"/>
                </a:lnTo>
                <a:lnTo>
                  <a:pt x="543886" y="47624"/>
                </a:lnTo>
                <a:lnTo>
                  <a:pt x="578277" y="48683"/>
                </a:lnTo>
                <a:lnTo>
                  <a:pt x="615489" y="54170"/>
                </a:lnTo>
                <a:lnTo>
                  <a:pt x="659329" y="56562"/>
                </a:lnTo>
                <a:lnTo>
                  <a:pt x="695949" y="56975"/>
                </a:lnTo>
                <a:lnTo>
                  <a:pt x="733610" y="57098"/>
                </a:lnTo>
                <a:lnTo>
                  <a:pt x="780047" y="57134"/>
                </a:lnTo>
                <a:lnTo>
                  <a:pt x="816587" y="57143"/>
                </a:lnTo>
                <a:lnTo>
                  <a:pt x="860959" y="57148"/>
                </a:lnTo>
                <a:lnTo>
                  <a:pt x="899859" y="57150"/>
                </a:lnTo>
                <a:lnTo>
                  <a:pt x="944806" y="57150"/>
                </a:lnTo>
                <a:lnTo>
                  <a:pt x="984440" y="57150"/>
                </a:lnTo>
                <a:lnTo>
                  <a:pt x="1026875" y="57150"/>
                </a:lnTo>
                <a:lnTo>
                  <a:pt x="1074083" y="57150"/>
                </a:lnTo>
                <a:lnTo>
                  <a:pt x="1109292" y="57150"/>
                </a:lnTo>
                <a:lnTo>
                  <a:pt x="1151592" y="57150"/>
                </a:lnTo>
                <a:lnTo>
                  <a:pt x="1192583" y="57150"/>
                </a:lnTo>
                <a:lnTo>
                  <a:pt x="1231540" y="52094"/>
                </a:lnTo>
                <a:lnTo>
                  <a:pt x="1274950" y="48949"/>
                </a:lnTo>
                <a:lnTo>
                  <a:pt x="1316269" y="48017"/>
                </a:lnTo>
                <a:lnTo>
                  <a:pt x="1355323" y="47741"/>
                </a:lnTo>
                <a:lnTo>
                  <a:pt x="1393706" y="47659"/>
                </a:lnTo>
                <a:lnTo>
                  <a:pt x="1436946" y="42579"/>
                </a:lnTo>
                <a:lnTo>
                  <a:pt x="1478216" y="39427"/>
                </a:lnTo>
                <a:lnTo>
                  <a:pt x="1517254" y="38493"/>
                </a:lnTo>
                <a:lnTo>
                  <a:pt x="1560689" y="38216"/>
                </a:lnTo>
                <a:lnTo>
                  <a:pt x="1602016" y="38134"/>
                </a:lnTo>
                <a:lnTo>
                  <a:pt x="1641072" y="38110"/>
                </a:lnTo>
                <a:lnTo>
                  <a:pt x="1679456" y="38103"/>
                </a:lnTo>
                <a:lnTo>
                  <a:pt x="1722696" y="33044"/>
                </a:lnTo>
                <a:lnTo>
                  <a:pt x="1763966" y="29899"/>
                </a:lnTo>
                <a:lnTo>
                  <a:pt x="1808061" y="28967"/>
                </a:lnTo>
                <a:lnTo>
                  <a:pt x="1854640" y="28691"/>
                </a:lnTo>
                <a:lnTo>
                  <a:pt x="1896899" y="28609"/>
                </a:lnTo>
                <a:lnTo>
                  <a:pt x="1941288" y="28585"/>
                </a:lnTo>
                <a:lnTo>
                  <a:pt x="1987953" y="28578"/>
                </a:lnTo>
                <a:lnTo>
                  <a:pt x="2025182" y="23519"/>
                </a:lnTo>
                <a:lnTo>
                  <a:pt x="2066434" y="20374"/>
                </a:lnTo>
                <a:lnTo>
                  <a:pt x="2107114" y="19442"/>
                </a:lnTo>
                <a:lnTo>
                  <a:pt x="2145978" y="19166"/>
                </a:lnTo>
                <a:lnTo>
                  <a:pt x="2184304" y="19084"/>
                </a:lnTo>
                <a:lnTo>
                  <a:pt x="2222472" y="19060"/>
                </a:lnTo>
                <a:lnTo>
                  <a:pt x="2253532" y="19055"/>
                </a:lnTo>
                <a:lnTo>
                  <a:pt x="2295430" y="16230"/>
                </a:lnTo>
                <a:lnTo>
                  <a:pt x="2338662" y="10849"/>
                </a:lnTo>
                <a:lnTo>
                  <a:pt x="2378247" y="8729"/>
                </a:lnTo>
                <a:lnTo>
                  <a:pt x="2400300" y="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SMARTInkShape-Group278">
            <a:extLst>
              <a:ext uri="{FF2B5EF4-FFF2-40B4-BE49-F238E27FC236}">
                <a16:creationId xmlns:a16="http://schemas.microsoft.com/office/drawing/2014/main" id="{64BB0396-CB3E-0E7F-9B2F-9C37D6221FA9}"/>
              </a:ext>
            </a:extLst>
          </p:cNvPr>
          <p:cNvGrpSpPr/>
          <p:nvPr/>
        </p:nvGrpSpPr>
        <p:grpSpPr>
          <a:xfrm>
            <a:off x="2724150" y="3648075"/>
            <a:ext cx="2095501" cy="1381126"/>
            <a:chOff x="2724150" y="3648075"/>
            <a:chExt cx="2095501" cy="1381126"/>
          </a:xfrm>
        </p:grpSpPr>
        <p:sp>
          <p:nvSpPr>
            <p:cNvPr id="25" name="SMARTInkShape-1448">
              <a:extLst>
                <a:ext uri="{FF2B5EF4-FFF2-40B4-BE49-F238E27FC236}">
                  <a16:creationId xmlns:a16="http://schemas.microsoft.com/office/drawing/2014/main" id="{24F5DC4A-17C6-3CF7-1C97-BA720C282DAD}"/>
                </a:ext>
              </a:extLst>
            </p:cNvPr>
            <p:cNvSpPr/>
            <p:nvPr>
              <p:custDataLst>
                <p:tags r:id="rId159"/>
              </p:custDataLst>
            </p:nvPr>
          </p:nvSpPr>
          <p:spPr>
            <a:xfrm>
              <a:off x="3771900" y="5010150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0"/>
                  </a:moveTo>
                  <a:lnTo>
                    <a:pt x="0" y="0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1449">
              <a:extLst>
                <a:ext uri="{FF2B5EF4-FFF2-40B4-BE49-F238E27FC236}">
                  <a16:creationId xmlns:a16="http://schemas.microsoft.com/office/drawing/2014/main" id="{7AD1F048-A9AD-1CEC-F532-47F66D28BF7B}"/>
                </a:ext>
              </a:extLst>
            </p:cNvPr>
            <p:cNvSpPr/>
            <p:nvPr>
              <p:custDataLst>
                <p:tags r:id="rId160"/>
              </p:custDataLst>
            </p:nvPr>
          </p:nvSpPr>
          <p:spPr>
            <a:xfrm>
              <a:off x="3762375" y="4895850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0"/>
                  </a:moveTo>
                  <a:lnTo>
                    <a:pt x="0" y="0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1450">
              <a:extLst>
                <a:ext uri="{FF2B5EF4-FFF2-40B4-BE49-F238E27FC236}">
                  <a16:creationId xmlns:a16="http://schemas.microsoft.com/office/drawing/2014/main" id="{64854578-F4E7-CA17-1F40-79B69F22429F}"/>
                </a:ext>
              </a:extLst>
            </p:cNvPr>
            <p:cNvSpPr/>
            <p:nvPr>
              <p:custDataLst>
                <p:tags r:id="rId161"/>
              </p:custDataLst>
            </p:nvPr>
          </p:nvSpPr>
          <p:spPr>
            <a:xfrm>
              <a:off x="3743325" y="4695825"/>
              <a:ext cx="19051" cy="66676"/>
            </a:xfrm>
            <a:custGeom>
              <a:avLst/>
              <a:gdLst/>
              <a:ahLst/>
              <a:cxnLst/>
              <a:rect l="0" t="0" r="0" b="0"/>
              <a:pathLst>
                <a:path w="19051" h="66676">
                  <a:moveTo>
                    <a:pt x="19050" y="0"/>
                  </a:moveTo>
                  <a:lnTo>
                    <a:pt x="19050" y="0"/>
                  </a:lnTo>
                  <a:lnTo>
                    <a:pt x="17992" y="9721"/>
                  </a:lnTo>
                  <a:lnTo>
                    <a:pt x="0" y="666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Shape-1451">
              <a:extLst>
                <a:ext uri="{FF2B5EF4-FFF2-40B4-BE49-F238E27FC236}">
                  <a16:creationId xmlns:a16="http://schemas.microsoft.com/office/drawing/2014/main" id="{34C78294-2969-977A-D691-1C27DBFE7372}"/>
                </a:ext>
              </a:extLst>
            </p:cNvPr>
            <p:cNvSpPr/>
            <p:nvPr>
              <p:custDataLst>
                <p:tags r:id="rId162"/>
              </p:custDataLst>
            </p:nvPr>
          </p:nvSpPr>
          <p:spPr>
            <a:xfrm>
              <a:off x="3733800" y="4457700"/>
              <a:ext cx="19051" cy="95251"/>
            </a:xfrm>
            <a:custGeom>
              <a:avLst/>
              <a:gdLst/>
              <a:ahLst/>
              <a:cxnLst/>
              <a:rect l="0" t="0" r="0" b="0"/>
              <a:pathLst>
                <a:path w="19051" h="95251">
                  <a:moveTo>
                    <a:pt x="19050" y="0"/>
                  </a:moveTo>
                  <a:lnTo>
                    <a:pt x="19050" y="0"/>
                  </a:lnTo>
                  <a:lnTo>
                    <a:pt x="17992" y="15209"/>
                  </a:lnTo>
                  <a:lnTo>
                    <a:pt x="7291" y="60119"/>
                  </a:lnTo>
                  <a:lnTo>
                    <a:pt x="0" y="952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ARTInkShape-1452">
              <a:extLst>
                <a:ext uri="{FF2B5EF4-FFF2-40B4-BE49-F238E27FC236}">
                  <a16:creationId xmlns:a16="http://schemas.microsoft.com/office/drawing/2014/main" id="{7AA7D1D5-D015-E605-8781-06B69319B472}"/>
                </a:ext>
              </a:extLst>
            </p:cNvPr>
            <p:cNvSpPr/>
            <p:nvPr>
              <p:custDataLst>
                <p:tags r:id="rId163"/>
              </p:custDataLst>
            </p:nvPr>
          </p:nvSpPr>
          <p:spPr>
            <a:xfrm>
              <a:off x="3733800" y="4267200"/>
              <a:ext cx="9526" cy="57151"/>
            </a:xfrm>
            <a:custGeom>
              <a:avLst/>
              <a:gdLst/>
              <a:ahLst/>
              <a:cxnLst/>
              <a:rect l="0" t="0" r="0" b="0"/>
              <a:pathLst>
                <a:path w="9526" h="57151">
                  <a:moveTo>
                    <a:pt x="9525" y="0"/>
                  </a:moveTo>
                  <a:lnTo>
                    <a:pt x="9525" y="0"/>
                  </a:lnTo>
                  <a:lnTo>
                    <a:pt x="8467" y="32493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1453">
              <a:extLst>
                <a:ext uri="{FF2B5EF4-FFF2-40B4-BE49-F238E27FC236}">
                  <a16:creationId xmlns:a16="http://schemas.microsoft.com/office/drawing/2014/main" id="{1B1A07FC-D10D-F969-B1C7-24AACF9915D9}"/>
                </a:ext>
              </a:extLst>
            </p:cNvPr>
            <p:cNvSpPr/>
            <p:nvPr>
              <p:custDataLst>
                <p:tags r:id="rId164"/>
              </p:custDataLst>
            </p:nvPr>
          </p:nvSpPr>
          <p:spPr>
            <a:xfrm>
              <a:off x="3743325" y="4114800"/>
              <a:ext cx="19051" cy="38101"/>
            </a:xfrm>
            <a:custGeom>
              <a:avLst/>
              <a:gdLst/>
              <a:ahLst/>
              <a:cxnLst/>
              <a:rect l="0" t="0" r="0" b="0"/>
              <a:pathLst>
                <a:path w="19051" h="38101">
                  <a:moveTo>
                    <a:pt x="19050" y="0"/>
                  </a:moveTo>
                  <a:lnTo>
                    <a:pt x="19050" y="0"/>
                  </a:lnTo>
                  <a:lnTo>
                    <a:pt x="17992" y="15208"/>
                  </a:lnTo>
                  <a:lnTo>
                    <a:pt x="13993" y="26515"/>
                  </a:lnTo>
                  <a:lnTo>
                    <a:pt x="11445" y="30377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1454">
              <a:extLst>
                <a:ext uri="{FF2B5EF4-FFF2-40B4-BE49-F238E27FC236}">
                  <a16:creationId xmlns:a16="http://schemas.microsoft.com/office/drawing/2014/main" id="{169370EB-1056-C905-285E-080F44E1DAD2}"/>
                </a:ext>
              </a:extLst>
            </p:cNvPr>
            <p:cNvSpPr/>
            <p:nvPr>
              <p:custDataLst>
                <p:tags r:id="rId165"/>
              </p:custDataLst>
            </p:nvPr>
          </p:nvSpPr>
          <p:spPr>
            <a:xfrm>
              <a:off x="3752850" y="3924300"/>
              <a:ext cx="19051" cy="57151"/>
            </a:xfrm>
            <a:custGeom>
              <a:avLst/>
              <a:gdLst/>
              <a:ahLst/>
              <a:cxnLst/>
              <a:rect l="0" t="0" r="0" b="0"/>
              <a:pathLst>
                <a:path w="19051" h="57151">
                  <a:moveTo>
                    <a:pt x="19050" y="0"/>
                  </a:moveTo>
                  <a:lnTo>
                    <a:pt x="19050" y="0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1455">
              <a:extLst>
                <a:ext uri="{FF2B5EF4-FFF2-40B4-BE49-F238E27FC236}">
                  <a16:creationId xmlns:a16="http://schemas.microsoft.com/office/drawing/2014/main" id="{8B92337F-268A-14C3-AB67-AE7DEC3761EF}"/>
                </a:ext>
              </a:extLst>
            </p:cNvPr>
            <p:cNvSpPr/>
            <p:nvPr>
              <p:custDataLst>
                <p:tags r:id="rId166"/>
              </p:custDataLst>
            </p:nvPr>
          </p:nvSpPr>
          <p:spPr>
            <a:xfrm>
              <a:off x="3762375" y="3771900"/>
              <a:ext cx="19051" cy="38101"/>
            </a:xfrm>
            <a:custGeom>
              <a:avLst/>
              <a:gdLst/>
              <a:ahLst/>
              <a:cxnLst/>
              <a:rect l="0" t="0" r="0" b="0"/>
              <a:pathLst>
                <a:path w="19051" h="38101">
                  <a:moveTo>
                    <a:pt x="19050" y="0"/>
                  </a:moveTo>
                  <a:lnTo>
                    <a:pt x="19050" y="0"/>
                  </a:lnTo>
                  <a:lnTo>
                    <a:pt x="19050" y="10113"/>
                  </a:lnTo>
                  <a:lnTo>
                    <a:pt x="16228" y="17900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1456">
              <a:extLst>
                <a:ext uri="{FF2B5EF4-FFF2-40B4-BE49-F238E27FC236}">
                  <a16:creationId xmlns:a16="http://schemas.microsoft.com/office/drawing/2014/main" id="{046B759C-62C0-5841-E2A6-1D3CD419E75B}"/>
                </a:ext>
              </a:extLst>
            </p:cNvPr>
            <p:cNvSpPr/>
            <p:nvPr>
              <p:custDataLst>
                <p:tags r:id="rId167"/>
              </p:custDataLst>
            </p:nvPr>
          </p:nvSpPr>
          <p:spPr>
            <a:xfrm>
              <a:off x="3771900" y="36480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1457">
              <a:extLst>
                <a:ext uri="{FF2B5EF4-FFF2-40B4-BE49-F238E27FC236}">
                  <a16:creationId xmlns:a16="http://schemas.microsoft.com/office/drawing/2014/main" id="{682EFDC6-84F4-2F87-4F8E-7867FDF8C0B3}"/>
                </a:ext>
              </a:extLst>
            </p:cNvPr>
            <p:cNvSpPr/>
            <p:nvPr>
              <p:custDataLst>
                <p:tags r:id="rId168"/>
              </p:custDataLst>
            </p:nvPr>
          </p:nvSpPr>
          <p:spPr>
            <a:xfrm>
              <a:off x="2724150" y="3676661"/>
              <a:ext cx="2095501" cy="1227391"/>
            </a:xfrm>
            <a:custGeom>
              <a:avLst/>
              <a:gdLst/>
              <a:ahLst/>
              <a:cxnLst/>
              <a:rect l="0" t="0" r="0" b="0"/>
              <a:pathLst>
                <a:path w="2095501" h="1227391">
                  <a:moveTo>
                    <a:pt x="0" y="1219189"/>
                  </a:moveTo>
                  <a:lnTo>
                    <a:pt x="0" y="1219189"/>
                  </a:lnTo>
                  <a:lnTo>
                    <a:pt x="5056" y="1224245"/>
                  </a:lnTo>
                  <a:lnTo>
                    <a:pt x="10361" y="1226728"/>
                  </a:lnTo>
                  <a:lnTo>
                    <a:pt x="13258" y="1227390"/>
                  </a:lnTo>
                  <a:lnTo>
                    <a:pt x="40000" y="1220397"/>
                  </a:lnTo>
                  <a:lnTo>
                    <a:pt x="47058" y="1216903"/>
                  </a:lnTo>
                  <a:lnTo>
                    <a:pt x="55839" y="1211823"/>
                  </a:lnTo>
                  <a:lnTo>
                    <a:pt x="102687" y="1187399"/>
                  </a:lnTo>
                  <a:lnTo>
                    <a:pt x="147172" y="1158666"/>
                  </a:lnTo>
                  <a:lnTo>
                    <a:pt x="191740" y="1130354"/>
                  </a:lnTo>
                  <a:lnTo>
                    <a:pt x="235308" y="1088583"/>
                  </a:lnTo>
                  <a:lnTo>
                    <a:pt x="268642" y="1052491"/>
                  </a:lnTo>
                  <a:lnTo>
                    <a:pt x="279623" y="1036800"/>
                  </a:lnTo>
                  <a:lnTo>
                    <a:pt x="314623" y="997167"/>
                  </a:lnTo>
                  <a:lnTo>
                    <a:pt x="350592" y="949669"/>
                  </a:lnTo>
                  <a:lnTo>
                    <a:pt x="387468" y="903292"/>
                  </a:lnTo>
                  <a:lnTo>
                    <a:pt x="412203" y="860834"/>
                  </a:lnTo>
                  <a:lnTo>
                    <a:pt x="438914" y="818358"/>
                  </a:lnTo>
                  <a:lnTo>
                    <a:pt x="463455" y="777957"/>
                  </a:lnTo>
                  <a:lnTo>
                    <a:pt x="486383" y="739508"/>
                  </a:lnTo>
                  <a:lnTo>
                    <a:pt x="511295" y="696517"/>
                  </a:lnTo>
                  <a:lnTo>
                    <a:pt x="536028" y="651527"/>
                  </a:lnTo>
                  <a:lnTo>
                    <a:pt x="559917" y="608840"/>
                  </a:lnTo>
                  <a:lnTo>
                    <a:pt x="578637" y="568411"/>
                  </a:lnTo>
                  <a:lnTo>
                    <a:pt x="601891" y="523459"/>
                  </a:lnTo>
                  <a:lnTo>
                    <a:pt x="621769" y="476186"/>
                  </a:lnTo>
                  <a:lnTo>
                    <a:pt x="642379" y="434162"/>
                  </a:lnTo>
                  <a:lnTo>
                    <a:pt x="666283" y="388179"/>
                  </a:lnTo>
                  <a:lnTo>
                    <a:pt x="676137" y="366891"/>
                  </a:lnTo>
                  <a:lnTo>
                    <a:pt x="702852" y="325423"/>
                  </a:lnTo>
                  <a:lnTo>
                    <a:pt x="723724" y="278339"/>
                  </a:lnTo>
                  <a:lnTo>
                    <a:pt x="736195" y="257794"/>
                  </a:lnTo>
                  <a:lnTo>
                    <a:pt x="771768" y="211580"/>
                  </a:lnTo>
                  <a:lnTo>
                    <a:pt x="807788" y="165208"/>
                  </a:lnTo>
                  <a:lnTo>
                    <a:pt x="849445" y="122132"/>
                  </a:lnTo>
                  <a:lnTo>
                    <a:pt x="868800" y="101688"/>
                  </a:lnTo>
                  <a:lnTo>
                    <a:pt x="880369" y="82970"/>
                  </a:lnTo>
                  <a:lnTo>
                    <a:pt x="886222" y="79203"/>
                  </a:lnTo>
                  <a:lnTo>
                    <a:pt x="892351" y="76470"/>
                  </a:lnTo>
                  <a:lnTo>
                    <a:pt x="901752" y="70040"/>
                  </a:lnTo>
                  <a:lnTo>
                    <a:pt x="912299" y="65547"/>
                  </a:lnTo>
                  <a:lnTo>
                    <a:pt x="949064" y="32975"/>
                  </a:lnTo>
                  <a:lnTo>
                    <a:pt x="958773" y="29871"/>
                  </a:lnTo>
                  <a:lnTo>
                    <a:pt x="969410" y="27893"/>
                  </a:lnTo>
                  <a:lnTo>
                    <a:pt x="984440" y="21074"/>
                  </a:lnTo>
                  <a:lnTo>
                    <a:pt x="997124" y="13409"/>
                  </a:lnTo>
                  <a:lnTo>
                    <a:pt x="1043138" y="2203"/>
                  </a:lnTo>
                  <a:lnTo>
                    <a:pt x="1088019" y="119"/>
                  </a:lnTo>
                  <a:lnTo>
                    <a:pt x="1129933" y="0"/>
                  </a:lnTo>
                  <a:lnTo>
                    <a:pt x="1169541" y="10352"/>
                  </a:lnTo>
                  <a:lnTo>
                    <a:pt x="1212319" y="28637"/>
                  </a:lnTo>
                  <a:lnTo>
                    <a:pt x="1233389" y="38111"/>
                  </a:lnTo>
                  <a:lnTo>
                    <a:pt x="1256873" y="54319"/>
                  </a:lnTo>
                  <a:lnTo>
                    <a:pt x="1263460" y="56944"/>
                  </a:lnTo>
                  <a:lnTo>
                    <a:pt x="1307155" y="94702"/>
                  </a:lnTo>
                  <a:lnTo>
                    <a:pt x="1343221" y="124603"/>
                  </a:lnTo>
                  <a:lnTo>
                    <a:pt x="1353696" y="135806"/>
                  </a:lnTo>
                  <a:lnTo>
                    <a:pt x="1361709" y="148064"/>
                  </a:lnTo>
                  <a:lnTo>
                    <a:pt x="1379485" y="164509"/>
                  </a:lnTo>
                  <a:lnTo>
                    <a:pt x="1407570" y="207781"/>
                  </a:lnTo>
                  <a:lnTo>
                    <a:pt x="1428563" y="250307"/>
                  </a:lnTo>
                  <a:lnTo>
                    <a:pt x="1442763" y="293011"/>
                  </a:lnTo>
                  <a:lnTo>
                    <a:pt x="1460615" y="335326"/>
                  </a:lnTo>
                  <a:lnTo>
                    <a:pt x="1467735" y="357701"/>
                  </a:lnTo>
                  <a:lnTo>
                    <a:pt x="1492689" y="401478"/>
                  </a:lnTo>
                  <a:lnTo>
                    <a:pt x="1516244" y="447854"/>
                  </a:lnTo>
                  <a:lnTo>
                    <a:pt x="1533340" y="487775"/>
                  </a:lnTo>
                  <a:lnTo>
                    <a:pt x="1546189" y="529318"/>
                  </a:lnTo>
                  <a:lnTo>
                    <a:pt x="1559976" y="569626"/>
                  </a:lnTo>
                  <a:lnTo>
                    <a:pt x="1585256" y="617066"/>
                  </a:lnTo>
                  <a:lnTo>
                    <a:pt x="1609761" y="660668"/>
                  </a:lnTo>
                  <a:lnTo>
                    <a:pt x="1619261" y="681168"/>
                  </a:lnTo>
                  <a:lnTo>
                    <a:pt x="1641123" y="725156"/>
                  </a:lnTo>
                  <a:lnTo>
                    <a:pt x="1664258" y="767296"/>
                  </a:lnTo>
                  <a:lnTo>
                    <a:pt x="1695523" y="811045"/>
                  </a:lnTo>
                  <a:lnTo>
                    <a:pt x="1726152" y="850882"/>
                  </a:lnTo>
                  <a:lnTo>
                    <a:pt x="1750113" y="892050"/>
                  </a:lnTo>
                  <a:lnTo>
                    <a:pt x="1784689" y="936966"/>
                  </a:lnTo>
                  <a:lnTo>
                    <a:pt x="1822479" y="983294"/>
                  </a:lnTo>
                  <a:lnTo>
                    <a:pt x="1861257" y="1025812"/>
                  </a:lnTo>
                  <a:lnTo>
                    <a:pt x="1863139" y="1029946"/>
                  </a:lnTo>
                  <a:lnTo>
                    <a:pt x="1865450" y="1032702"/>
                  </a:lnTo>
                  <a:lnTo>
                    <a:pt x="1908783" y="1065597"/>
                  </a:lnTo>
                  <a:lnTo>
                    <a:pt x="1935185" y="1080743"/>
                  </a:lnTo>
                  <a:lnTo>
                    <a:pt x="1949104" y="1086446"/>
                  </a:lnTo>
                  <a:lnTo>
                    <a:pt x="1968284" y="1102042"/>
                  </a:lnTo>
                  <a:lnTo>
                    <a:pt x="1972990" y="1103624"/>
                  </a:lnTo>
                  <a:lnTo>
                    <a:pt x="1979667" y="1105385"/>
                  </a:lnTo>
                  <a:lnTo>
                    <a:pt x="2001202" y="1112317"/>
                  </a:lnTo>
                  <a:lnTo>
                    <a:pt x="2019582" y="1116615"/>
                  </a:lnTo>
                  <a:lnTo>
                    <a:pt x="2035611" y="1124591"/>
                  </a:lnTo>
                  <a:lnTo>
                    <a:pt x="2039699" y="1127548"/>
                  </a:lnTo>
                  <a:lnTo>
                    <a:pt x="2049886" y="1130835"/>
                  </a:lnTo>
                  <a:lnTo>
                    <a:pt x="2060411" y="1133354"/>
                  </a:lnTo>
                  <a:lnTo>
                    <a:pt x="2075791" y="1140772"/>
                  </a:lnTo>
                  <a:lnTo>
                    <a:pt x="2095055" y="1142978"/>
                  </a:lnTo>
                  <a:lnTo>
                    <a:pt x="2095489" y="1152121"/>
                  </a:lnTo>
                  <a:lnTo>
                    <a:pt x="2095500" y="11334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SMARTInkShape-Group279">
            <a:extLst>
              <a:ext uri="{FF2B5EF4-FFF2-40B4-BE49-F238E27FC236}">
                <a16:creationId xmlns:a16="http://schemas.microsoft.com/office/drawing/2014/main" id="{3C350503-51DB-F54D-0B57-6E6EBCF56ED0}"/>
              </a:ext>
            </a:extLst>
          </p:cNvPr>
          <p:cNvGrpSpPr/>
          <p:nvPr/>
        </p:nvGrpSpPr>
        <p:grpSpPr>
          <a:xfrm>
            <a:off x="3705225" y="5381673"/>
            <a:ext cx="368716" cy="219028"/>
            <a:chOff x="3705225" y="5381673"/>
            <a:chExt cx="368716" cy="219028"/>
          </a:xfrm>
        </p:grpSpPr>
        <p:sp>
          <p:nvSpPr>
            <p:cNvPr id="36" name="SMARTInkShape-1458">
              <a:extLst>
                <a:ext uri="{FF2B5EF4-FFF2-40B4-BE49-F238E27FC236}">
                  <a16:creationId xmlns:a16="http://schemas.microsoft.com/office/drawing/2014/main" id="{8E1E2D6C-B796-F1A7-76E1-2237BEDE7221}"/>
                </a:ext>
              </a:extLst>
            </p:cNvPr>
            <p:cNvSpPr/>
            <p:nvPr>
              <p:custDataLst>
                <p:tags r:id="rId157"/>
              </p:custDataLst>
            </p:nvPr>
          </p:nvSpPr>
          <p:spPr>
            <a:xfrm>
              <a:off x="3905961" y="5381673"/>
              <a:ext cx="167980" cy="190370"/>
            </a:xfrm>
            <a:custGeom>
              <a:avLst/>
              <a:gdLst/>
              <a:ahLst/>
              <a:cxnLst/>
              <a:rect l="0" t="0" r="0" b="0"/>
              <a:pathLst>
                <a:path w="167980" h="190370">
                  <a:moveTo>
                    <a:pt x="85014" y="47577"/>
                  </a:moveTo>
                  <a:lnTo>
                    <a:pt x="85014" y="47577"/>
                  </a:lnTo>
                  <a:lnTo>
                    <a:pt x="90071" y="42521"/>
                  </a:lnTo>
                  <a:lnTo>
                    <a:pt x="92553" y="37216"/>
                  </a:lnTo>
                  <a:lnTo>
                    <a:pt x="94505" y="14489"/>
                  </a:lnTo>
                  <a:lnTo>
                    <a:pt x="93458" y="12818"/>
                  </a:lnTo>
                  <a:lnTo>
                    <a:pt x="91702" y="11705"/>
                  </a:lnTo>
                  <a:lnTo>
                    <a:pt x="84173" y="10137"/>
                  </a:lnTo>
                  <a:lnTo>
                    <a:pt x="81278" y="9917"/>
                  </a:lnTo>
                  <a:lnTo>
                    <a:pt x="72417" y="15317"/>
                  </a:lnTo>
                  <a:lnTo>
                    <a:pt x="27196" y="50304"/>
                  </a:lnTo>
                  <a:lnTo>
                    <a:pt x="4689" y="72082"/>
                  </a:lnTo>
                  <a:lnTo>
                    <a:pt x="1689" y="78929"/>
                  </a:lnTo>
                  <a:lnTo>
                    <a:pt x="0" y="93791"/>
                  </a:lnTo>
                  <a:lnTo>
                    <a:pt x="1880" y="97436"/>
                  </a:lnTo>
                  <a:lnTo>
                    <a:pt x="5249" y="99866"/>
                  </a:lnTo>
                  <a:lnTo>
                    <a:pt x="45452" y="111839"/>
                  </a:lnTo>
                  <a:lnTo>
                    <a:pt x="86076" y="113934"/>
                  </a:lnTo>
                  <a:lnTo>
                    <a:pt x="122666" y="114210"/>
                  </a:lnTo>
                  <a:lnTo>
                    <a:pt x="144854" y="124353"/>
                  </a:lnTo>
                  <a:lnTo>
                    <a:pt x="161423" y="135707"/>
                  </a:lnTo>
                  <a:lnTo>
                    <a:pt x="166599" y="142484"/>
                  </a:lnTo>
                  <a:lnTo>
                    <a:pt x="167979" y="145774"/>
                  </a:lnTo>
                  <a:lnTo>
                    <a:pt x="167841" y="149024"/>
                  </a:lnTo>
                  <a:lnTo>
                    <a:pt x="164865" y="155459"/>
                  </a:lnTo>
                  <a:lnTo>
                    <a:pt x="143220" y="179628"/>
                  </a:lnTo>
                  <a:lnTo>
                    <a:pt x="131698" y="185641"/>
                  </a:lnTo>
                  <a:lnTo>
                    <a:pt x="96940" y="189502"/>
                  </a:lnTo>
                  <a:lnTo>
                    <a:pt x="50858" y="190369"/>
                  </a:lnTo>
                  <a:lnTo>
                    <a:pt x="46368" y="188280"/>
                  </a:lnTo>
                  <a:lnTo>
                    <a:pt x="43375" y="184771"/>
                  </a:lnTo>
                  <a:lnTo>
                    <a:pt x="39163" y="172541"/>
                  </a:lnTo>
                  <a:lnTo>
                    <a:pt x="38571" y="168987"/>
                  </a:lnTo>
                  <a:lnTo>
                    <a:pt x="42796" y="153870"/>
                  </a:lnTo>
                  <a:lnTo>
                    <a:pt x="73067" y="117281"/>
                  </a:lnTo>
                  <a:lnTo>
                    <a:pt x="114692" y="74027"/>
                  </a:lnTo>
                  <a:lnTo>
                    <a:pt x="119370" y="65329"/>
                  </a:lnTo>
                  <a:lnTo>
                    <a:pt x="122895" y="32694"/>
                  </a:lnTo>
                  <a:lnTo>
                    <a:pt x="123017" y="25793"/>
                  </a:lnTo>
                  <a:lnTo>
                    <a:pt x="120249" y="19198"/>
                  </a:lnTo>
                  <a:lnTo>
                    <a:pt x="109848" y="6341"/>
                  </a:lnTo>
                  <a:lnTo>
                    <a:pt x="103812" y="2791"/>
                  </a:lnTo>
                  <a:lnTo>
                    <a:pt x="91314" y="513"/>
                  </a:lnTo>
                  <a:lnTo>
                    <a:pt x="77366" y="0"/>
                  </a:lnTo>
                  <a:lnTo>
                    <a:pt x="65964" y="947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MARTInkShape-1459">
              <a:extLst>
                <a:ext uri="{FF2B5EF4-FFF2-40B4-BE49-F238E27FC236}">
                  <a16:creationId xmlns:a16="http://schemas.microsoft.com/office/drawing/2014/main" id="{F6C935C0-1C2C-740D-7B5F-59C98BC96366}"/>
                </a:ext>
              </a:extLst>
            </p:cNvPr>
            <p:cNvSpPr/>
            <p:nvPr>
              <p:custDataLst>
                <p:tags r:id="rId158"/>
              </p:custDataLst>
            </p:nvPr>
          </p:nvSpPr>
          <p:spPr>
            <a:xfrm>
              <a:off x="3705225" y="5391555"/>
              <a:ext cx="142876" cy="209146"/>
            </a:xfrm>
            <a:custGeom>
              <a:avLst/>
              <a:gdLst/>
              <a:ahLst/>
              <a:cxnLst/>
              <a:rect l="0" t="0" r="0" b="0"/>
              <a:pathLst>
                <a:path w="142876" h="209146">
                  <a:moveTo>
                    <a:pt x="0" y="28170"/>
                  </a:moveTo>
                  <a:lnTo>
                    <a:pt x="0" y="28170"/>
                  </a:lnTo>
                  <a:lnTo>
                    <a:pt x="17333" y="10837"/>
                  </a:lnTo>
                  <a:lnTo>
                    <a:pt x="21109" y="9883"/>
                  </a:lnTo>
                  <a:lnTo>
                    <a:pt x="23598" y="9628"/>
                  </a:lnTo>
                  <a:lnTo>
                    <a:pt x="29185" y="6524"/>
                  </a:lnTo>
                  <a:lnTo>
                    <a:pt x="35196" y="2674"/>
                  </a:lnTo>
                  <a:lnTo>
                    <a:pt x="44530" y="507"/>
                  </a:lnTo>
                  <a:lnTo>
                    <a:pt x="50836" y="0"/>
                  </a:lnTo>
                  <a:lnTo>
                    <a:pt x="65392" y="4771"/>
                  </a:lnTo>
                  <a:lnTo>
                    <a:pt x="78054" y="12888"/>
                  </a:lnTo>
                  <a:lnTo>
                    <a:pt x="82316" y="24553"/>
                  </a:lnTo>
                  <a:lnTo>
                    <a:pt x="83151" y="40320"/>
                  </a:lnTo>
                  <a:lnTo>
                    <a:pt x="72268" y="85666"/>
                  </a:lnTo>
                  <a:lnTo>
                    <a:pt x="49511" y="127346"/>
                  </a:lnTo>
                  <a:lnTo>
                    <a:pt x="15753" y="173315"/>
                  </a:lnTo>
                  <a:lnTo>
                    <a:pt x="677" y="189378"/>
                  </a:lnTo>
                  <a:lnTo>
                    <a:pt x="3123" y="189777"/>
                  </a:lnTo>
                  <a:lnTo>
                    <a:pt x="5257" y="189883"/>
                  </a:lnTo>
                  <a:lnTo>
                    <a:pt x="6680" y="188895"/>
                  </a:lnTo>
                  <a:lnTo>
                    <a:pt x="7628" y="187179"/>
                  </a:lnTo>
                  <a:lnTo>
                    <a:pt x="9150" y="181875"/>
                  </a:lnTo>
                  <a:lnTo>
                    <a:pt x="41063" y="180685"/>
                  </a:lnTo>
                  <a:lnTo>
                    <a:pt x="82253" y="188782"/>
                  </a:lnTo>
                  <a:lnTo>
                    <a:pt x="128020" y="199719"/>
                  </a:lnTo>
                  <a:lnTo>
                    <a:pt x="142875" y="20914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SMARTInkShape-Group280">
            <a:extLst>
              <a:ext uri="{FF2B5EF4-FFF2-40B4-BE49-F238E27FC236}">
                <a16:creationId xmlns:a16="http://schemas.microsoft.com/office/drawing/2014/main" id="{01C820C6-C8E7-9894-E8F9-37FFEDA9FD0E}"/>
              </a:ext>
            </a:extLst>
          </p:cNvPr>
          <p:cNvGrpSpPr/>
          <p:nvPr/>
        </p:nvGrpSpPr>
        <p:grpSpPr>
          <a:xfrm>
            <a:off x="2981360" y="3733845"/>
            <a:ext cx="2341575" cy="1847806"/>
            <a:chOff x="2981360" y="3733845"/>
            <a:chExt cx="2341575" cy="1847806"/>
          </a:xfrm>
        </p:grpSpPr>
        <p:sp>
          <p:nvSpPr>
            <p:cNvPr id="39" name="SMARTInkShape-1460">
              <a:extLst>
                <a:ext uri="{FF2B5EF4-FFF2-40B4-BE49-F238E27FC236}">
                  <a16:creationId xmlns:a16="http://schemas.microsoft.com/office/drawing/2014/main" id="{B1835184-6BEB-BB85-A5B3-2E6E0A1C042B}"/>
                </a:ext>
              </a:extLst>
            </p:cNvPr>
            <p:cNvSpPr/>
            <p:nvPr>
              <p:custDataLst>
                <p:tags r:id="rId146"/>
              </p:custDataLst>
            </p:nvPr>
          </p:nvSpPr>
          <p:spPr>
            <a:xfrm>
              <a:off x="5172075" y="3733845"/>
              <a:ext cx="150860" cy="257131"/>
            </a:xfrm>
            <a:custGeom>
              <a:avLst/>
              <a:gdLst/>
              <a:ahLst/>
              <a:cxnLst/>
              <a:rect l="0" t="0" r="0" b="0"/>
              <a:pathLst>
                <a:path w="150860" h="257131">
                  <a:moveTo>
                    <a:pt x="0" y="47580"/>
                  </a:moveTo>
                  <a:lnTo>
                    <a:pt x="0" y="47580"/>
                  </a:lnTo>
                  <a:lnTo>
                    <a:pt x="5056" y="42523"/>
                  </a:lnTo>
                  <a:lnTo>
                    <a:pt x="13183" y="40041"/>
                  </a:lnTo>
                  <a:lnTo>
                    <a:pt x="57334" y="29970"/>
                  </a:lnTo>
                  <a:lnTo>
                    <a:pt x="100571" y="20456"/>
                  </a:lnTo>
                  <a:lnTo>
                    <a:pt x="120345" y="14378"/>
                  </a:lnTo>
                  <a:lnTo>
                    <a:pt x="142289" y="1124"/>
                  </a:lnTo>
                  <a:lnTo>
                    <a:pt x="150859" y="109"/>
                  </a:lnTo>
                  <a:lnTo>
                    <a:pt x="146887" y="0"/>
                  </a:lnTo>
                  <a:lnTo>
                    <a:pt x="145550" y="3160"/>
                  </a:lnTo>
                  <a:lnTo>
                    <a:pt x="138170" y="49845"/>
                  </a:lnTo>
                  <a:lnTo>
                    <a:pt x="129722" y="93642"/>
                  </a:lnTo>
                  <a:lnTo>
                    <a:pt x="120516" y="140132"/>
                  </a:lnTo>
                  <a:lnTo>
                    <a:pt x="106029" y="182365"/>
                  </a:lnTo>
                  <a:lnTo>
                    <a:pt x="93847" y="221937"/>
                  </a:lnTo>
                  <a:lnTo>
                    <a:pt x="85725" y="25713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1461">
              <a:extLst>
                <a:ext uri="{FF2B5EF4-FFF2-40B4-BE49-F238E27FC236}">
                  <a16:creationId xmlns:a16="http://schemas.microsoft.com/office/drawing/2014/main" id="{D011131D-2451-2D27-BC3A-38567C626E7A}"/>
                </a:ext>
              </a:extLst>
            </p:cNvPr>
            <p:cNvSpPr/>
            <p:nvPr>
              <p:custDataLst>
                <p:tags r:id="rId147"/>
              </p:custDataLst>
            </p:nvPr>
          </p:nvSpPr>
          <p:spPr>
            <a:xfrm>
              <a:off x="5010150" y="3790950"/>
              <a:ext cx="104056" cy="211528"/>
            </a:xfrm>
            <a:custGeom>
              <a:avLst/>
              <a:gdLst/>
              <a:ahLst/>
              <a:cxnLst/>
              <a:rect l="0" t="0" r="0" b="0"/>
              <a:pathLst>
                <a:path w="104056" h="211528">
                  <a:moveTo>
                    <a:pt x="85725" y="0"/>
                  </a:moveTo>
                  <a:lnTo>
                    <a:pt x="85725" y="0"/>
                  </a:lnTo>
                  <a:lnTo>
                    <a:pt x="80669" y="0"/>
                  </a:lnTo>
                  <a:lnTo>
                    <a:pt x="67411" y="5057"/>
                  </a:lnTo>
                  <a:lnTo>
                    <a:pt x="50077" y="18314"/>
                  </a:lnTo>
                  <a:lnTo>
                    <a:pt x="36593" y="40704"/>
                  </a:lnTo>
                  <a:lnTo>
                    <a:pt x="21078" y="85366"/>
                  </a:lnTo>
                  <a:lnTo>
                    <a:pt x="13963" y="122656"/>
                  </a:lnTo>
                  <a:lnTo>
                    <a:pt x="18171" y="166239"/>
                  </a:lnTo>
                  <a:lnTo>
                    <a:pt x="28902" y="191779"/>
                  </a:lnTo>
                  <a:lnTo>
                    <a:pt x="39657" y="204474"/>
                  </a:lnTo>
                  <a:lnTo>
                    <a:pt x="45488" y="209341"/>
                  </a:lnTo>
                  <a:lnTo>
                    <a:pt x="51491" y="211527"/>
                  </a:lnTo>
                  <a:lnTo>
                    <a:pt x="82641" y="210019"/>
                  </a:lnTo>
                  <a:lnTo>
                    <a:pt x="92468" y="206936"/>
                  </a:lnTo>
                  <a:lnTo>
                    <a:pt x="96570" y="204632"/>
                  </a:lnTo>
                  <a:lnTo>
                    <a:pt x="99305" y="199922"/>
                  </a:lnTo>
                  <a:lnTo>
                    <a:pt x="104055" y="170770"/>
                  </a:lnTo>
                  <a:lnTo>
                    <a:pt x="103236" y="167822"/>
                  </a:lnTo>
                  <a:lnTo>
                    <a:pt x="101633" y="165856"/>
                  </a:lnTo>
                  <a:lnTo>
                    <a:pt x="91454" y="157645"/>
                  </a:lnTo>
                  <a:lnTo>
                    <a:pt x="58556" y="153436"/>
                  </a:lnTo>
                  <a:lnTo>
                    <a:pt x="36283" y="153765"/>
                  </a:lnTo>
                  <a:lnTo>
                    <a:pt x="22828" y="157593"/>
                  </a:lnTo>
                  <a:lnTo>
                    <a:pt x="3354" y="170754"/>
                  </a:lnTo>
                  <a:lnTo>
                    <a:pt x="119" y="175220"/>
                  </a:lnTo>
                  <a:lnTo>
                    <a:pt x="0" y="1905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ARTInkShape-1462">
              <a:extLst>
                <a:ext uri="{FF2B5EF4-FFF2-40B4-BE49-F238E27FC236}">
                  <a16:creationId xmlns:a16="http://schemas.microsoft.com/office/drawing/2014/main" id="{57CCDCE8-9DEC-2B29-6B6E-5E5140E135F9}"/>
                </a:ext>
              </a:extLst>
            </p:cNvPr>
            <p:cNvSpPr/>
            <p:nvPr>
              <p:custDataLst>
                <p:tags r:id="rId148"/>
              </p:custDataLst>
            </p:nvPr>
          </p:nvSpPr>
          <p:spPr>
            <a:xfrm>
              <a:off x="4905375" y="399097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9525"/>
                  </a:moveTo>
                  <a:lnTo>
                    <a:pt x="19050" y="9525"/>
                  </a:lnTo>
                  <a:lnTo>
                    <a:pt x="9641" y="9525"/>
                  </a:lnTo>
                  <a:lnTo>
                    <a:pt x="9559" y="4468"/>
                  </a:lnTo>
                  <a:lnTo>
                    <a:pt x="8489" y="2979"/>
                  </a:lnTo>
                  <a:lnTo>
                    <a:pt x="52" y="1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1463">
              <a:extLst>
                <a:ext uri="{FF2B5EF4-FFF2-40B4-BE49-F238E27FC236}">
                  <a16:creationId xmlns:a16="http://schemas.microsoft.com/office/drawing/2014/main" id="{96109A7B-D9EE-8E68-2F07-BB0B31D16CD8}"/>
                </a:ext>
              </a:extLst>
            </p:cNvPr>
            <p:cNvSpPr/>
            <p:nvPr>
              <p:custDataLst>
                <p:tags r:id="rId149"/>
              </p:custDataLst>
            </p:nvPr>
          </p:nvSpPr>
          <p:spPr>
            <a:xfrm>
              <a:off x="4696427" y="3849434"/>
              <a:ext cx="127348" cy="187190"/>
            </a:xfrm>
            <a:custGeom>
              <a:avLst/>
              <a:gdLst/>
              <a:ahLst/>
              <a:cxnLst/>
              <a:rect l="0" t="0" r="0" b="0"/>
              <a:pathLst>
                <a:path w="127348" h="187190">
                  <a:moveTo>
                    <a:pt x="85123" y="17716"/>
                  </a:moveTo>
                  <a:lnTo>
                    <a:pt x="85123" y="17716"/>
                  </a:lnTo>
                  <a:lnTo>
                    <a:pt x="90180" y="17716"/>
                  </a:lnTo>
                  <a:lnTo>
                    <a:pt x="91669" y="16658"/>
                  </a:lnTo>
                  <a:lnTo>
                    <a:pt x="92662" y="14894"/>
                  </a:lnTo>
                  <a:lnTo>
                    <a:pt x="94256" y="9515"/>
                  </a:lnTo>
                  <a:lnTo>
                    <a:pt x="93328" y="9074"/>
                  </a:lnTo>
                  <a:lnTo>
                    <a:pt x="86412" y="8308"/>
                  </a:lnTo>
                  <a:lnTo>
                    <a:pt x="77773" y="1668"/>
                  </a:lnTo>
                  <a:lnTo>
                    <a:pt x="71979" y="0"/>
                  </a:lnTo>
                  <a:lnTo>
                    <a:pt x="68952" y="614"/>
                  </a:lnTo>
                  <a:lnTo>
                    <a:pt x="62767" y="4117"/>
                  </a:lnTo>
                  <a:lnTo>
                    <a:pt x="25477" y="34958"/>
                  </a:lnTo>
                  <a:lnTo>
                    <a:pt x="3969" y="71977"/>
                  </a:lnTo>
                  <a:lnTo>
                    <a:pt x="0" y="113840"/>
                  </a:lnTo>
                  <a:lnTo>
                    <a:pt x="5310" y="132404"/>
                  </a:lnTo>
                  <a:lnTo>
                    <a:pt x="20909" y="160080"/>
                  </a:lnTo>
                  <a:lnTo>
                    <a:pt x="35993" y="172199"/>
                  </a:lnTo>
                  <a:lnTo>
                    <a:pt x="60053" y="184717"/>
                  </a:lnTo>
                  <a:lnTo>
                    <a:pt x="72569" y="187189"/>
                  </a:lnTo>
                  <a:lnTo>
                    <a:pt x="78871" y="185731"/>
                  </a:lnTo>
                  <a:lnTo>
                    <a:pt x="101370" y="171005"/>
                  </a:lnTo>
                  <a:lnTo>
                    <a:pt x="116320" y="157592"/>
                  </a:lnTo>
                  <a:lnTo>
                    <a:pt x="126234" y="137830"/>
                  </a:lnTo>
                  <a:lnTo>
                    <a:pt x="127347" y="131659"/>
                  </a:lnTo>
                  <a:lnTo>
                    <a:pt x="120735" y="90608"/>
                  </a:lnTo>
                  <a:lnTo>
                    <a:pt x="112509" y="60006"/>
                  </a:lnTo>
                  <a:lnTo>
                    <a:pt x="92361" y="35188"/>
                  </a:lnTo>
                  <a:lnTo>
                    <a:pt x="82696" y="30773"/>
                  </a:lnTo>
                  <a:lnTo>
                    <a:pt x="72403" y="27753"/>
                  </a:lnTo>
                  <a:lnTo>
                    <a:pt x="57171" y="20012"/>
                  </a:lnTo>
                  <a:lnTo>
                    <a:pt x="47023" y="1771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1464">
              <a:extLst>
                <a:ext uri="{FF2B5EF4-FFF2-40B4-BE49-F238E27FC236}">
                  <a16:creationId xmlns:a16="http://schemas.microsoft.com/office/drawing/2014/main" id="{499130D0-CF7C-3B3B-F9B6-79AE4CC158F4}"/>
                </a:ext>
              </a:extLst>
            </p:cNvPr>
            <p:cNvSpPr/>
            <p:nvPr>
              <p:custDataLst>
                <p:tags r:id="rId150"/>
              </p:custDataLst>
            </p:nvPr>
          </p:nvSpPr>
          <p:spPr>
            <a:xfrm>
              <a:off x="4048125" y="3943481"/>
              <a:ext cx="533379" cy="314195"/>
            </a:xfrm>
            <a:custGeom>
              <a:avLst/>
              <a:gdLst/>
              <a:ahLst/>
              <a:cxnLst/>
              <a:rect l="0" t="0" r="0" b="0"/>
              <a:pathLst>
                <a:path w="533379" h="314195">
                  <a:moveTo>
                    <a:pt x="0" y="314194"/>
                  </a:moveTo>
                  <a:lnTo>
                    <a:pt x="0" y="314194"/>
                  </a:lnTo>
                  <a:lnTo>
                    <a:pt x="0" y="309137"/>
                  </a:lnTo>
                  <a:lnTo>
                    <a:pt x="31057" y="266248"/>
                  </a:lnTo>
                  <a:lnTo>
                    <a:pt x="78227" y="222100"/>
                  </a:lnTo>
                  <a:lnTo>
                    <a:pt x="124092" y="190367"/>
                  </a:lnTo>
                  <a:lnTo>
                    <a:pt x="167034" y="164969"/>
                  </a:lnTo>
                  <a:lnTo>
                    <a:pt x="209736" y="140627"/>
                  </a:lnTo>
                  <a:lnTo>
                    <a:pt x="255017" y="124530"/>
                  </a:lnTo>
                  <a:lnTo>
                    <a:pt x="294849" y="111159"/>
                  </a:lnTo>
                  <a:lnTo>
                    <a:pt x="334349" y="99385"/>
                  </a:lnTo>
                  <a:lnTo>
                    <a:pt x="370588" y="95325"/>
                  </a:lnTo>
                  <a:lnTo>
                    <a:pt x="411194" y="88948"/>
                  </a:lnTo>
                  <a:lnTo>
                    <a:pt x="457622" y="86035"/>
                  </a:lnTo>
                  <a:lnTo>
                    <a:pt x="488837" y="80194"/>
                  </a:lnTo>
                  <a:lnTo>
                    <a:pt x="533378" y="85592"/>
                  </a:lnTo>
                  <a:lnTo>
                    <a:pt x="525792" y="76931"/>
                  </a:lnTo>
                  <a:lnTo>
                    <a:pt x="515035" y="61743"/>
                  </a:lnTo>
                  <a:lnTo>
                    <a:pt x="469866" y="29185"/>
                  </a:lnTo>
                  <a:lnTo>
                    <a:pt x="449589" y="15891"/>
                  </a:lnTo>
                  <a:lnTo>
                    <a:pt x="433863" y="9619"/>
                  </a:lnTo>
                  <a:lnTo>
                    <a:pt x="432117" y="7427"/>
                  </a:lnTo>
                  <a:lnTo>
                    <a:pt x="430953" y="4908"/>
                  </a:lnTo>
                  <a:lnTo>
                    <a:pt x="429119" y="3228"/>
                  </a:lnTo>
                  <a:lnTo>
                    <a:pt x="419553" y="0"/>
                  </a:lnTo>
                  <a:lnTo>
                    <a:pt x="424291" y="4964"/>
                  </a:lnTo>
                  <a:lnTo>
                    <a:pt x="429521" y="7425"/>
                  </a:lnTo>
                  <a:lnTo>
                    <a:pt x="432397" y="8081"/>
                  </a:lnTo>
                  <a:lnTo>
                    <a:pt x="464762" y="25818"/>
                  </a:lnTo>
                  <a:lnTo>
                    <a:pt x="473981" y="27925"/>
                  </a:lnTo>
                  <a:lnTo>
                    <a:pt x="483406" y="34888"/>
                  </a:lnTo>
                  <a:lnTo>
                    <a:pt x="493525" y="37563"/>
                  </a:lnTo>
                  <a:lnTo>
                    <a:pt x="499830" y="42905"/>
                  </a:lnTo>
                  <a:lnTo>
                    <a:pt x="500437" y="44435"/>
                  </a:lnTo>
                  <a:lnTo>
                    <a:pt x="499783" y="45455"/>
                  </a:lnTo>
                  <a:lnTo>
                    <a:pt x="498289" y="46134"/>
                  </a:lnTo>
                  <a:lnTo>
                    <a:pt x="497293" y="47646"/>
                  </a:lnTo>
                  <a:lnTo>
                    <a:pt x="495891" y="54830"/>
                  </a:lnTo>
                  <a:lnTo>
                    <a:pt x="495562" y="60632"/>
                  </a:lnTo>
                  <a:lnTo>
                    <a:pt x="492594" y="66739"/>
                  </a:lnTo>
                  <a:lnTo>
                    <a:pt x="469794" y="97439"/>
                  </a:lnTo>
                  <a:lnTo>
                    <a:pt x="463503" y="101442"/>
                  </a:lnTo>
                  <a:lnTo>
                    <a:pt x="461402" y="104626"/>
                  </a:lnTo>
                  <a:lnTo>
                    <a:pt x="455208" y="122122"/>
                  </a:lnTo>
                  <a:lnTo>
                    <a:pt x="452697" y="125821"/>
                  </a:lnTo>
                  <a:lnTo>
                    <a:pt x="433258" y="142606"/>
                  </a:lnTo>
                  <a:lnTo>
                    <a:pt x="431714" y="145827"/>
                  </a:lnTo>
                  <a:lnTo>
                    <a:pt x="431743" y="149033"/>
                  </a:lnTo>
                  <a:lnTo>
                    <a:pt x="438150" y="16179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MARTInkShape-1465">
              <a:extLst>
                <a:ext uri="{FF2B5EF4-FFF2-40B4-BE49-F238E27FC236}">
                  <a16:creationId xmlns:a16="http://schemas.microsoft.com/office/drawing/2014/main" id="{EB499114-5CA4-E7B8-2EDC-6996996EA46C}"/>
                </a:ext>
              </a:extLst>
            </p:cNvPr>
            <p:cNvSpPr/>
            <p:nvPr>
              <p:custDataLst>
                <p:tags r:id="rId151"/>
              </p:custDataLst>
            </p:nvPr>
          </p:nvSpPr>
          <p:spPr>
            <a:xfrm>
              <a:off x="4204993" y="4743450"/>
              <a:ext cx="233658" cy="171451"/>
            </a:xfrm>
            <a:custGeom>
              <a:avLst/>
              <a:gdLst/>
              <a:ahLst/>
              <a:cxnLst/>
              <a:rect l="0" t="0" r="0" b="0"/>
              <a:pathLst>
                <a:path w="233658" h="171451">
                  <a:moveTo>
                    <a:pt x="5057" y="171450"/>
                  </a:moveTo>
                  <a:lnTo>
                    <a:pt x="5057" y="171450"/>
                  </a:lnTo>
                  <a:lnTo>
                    <a:pt x="0" y="171450"/>
                  </a:lnTo>
                  <a:lnTo>
                    <a:pt x="627" y="168275"/>
                  </a:lnTo>
                  <a:lnTo>
                    <a:pt x="12682" y="148637"/>
                  </a:lnTo>
                  <a:lnTo>
                    <a:pt x="35891" y="124826"/>
                  </a:lnTo>
                  <a:lnTo>
                    <a:pt x="76498" y="97512"/>
                  </a:lnTo>
                  <a:lnTo>
                    <a:pt x="117163" y="74094"/>
                  </a:lnTo>
                  <a:lnTo>
                    <a:pt x="154437" y="50384"/>
                  </a:lnTo>
                  <a:lnTo>
                    <a:pt x="194960" y="25318"/>
                  </a:lnTo>
                  <a:lnTo>
                    <a:pt x="233657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MARTInkShape-1466">
              <a:extLst>
                <a:ext uri="{FF2B5EF4-FFF2-40B4-BE49-F238E27FC236}">
                  <a16:creationId xmlns:a16="http://schemas.microsoft.com/office/drawing/2014/main" id="{E1B3142B-8234-94F6-9749-E915595335E4}"/>
                </a:ext>
              </a:extLst>
            </p:cNvPr>
            <p:cNvSpPr/>
            <p:nvPr>
              <p:custDataLst>
                <p:tags r:id="rId152"/>
              </p:custDataLst>
            </p:nvPr>
          </p:nvSpPr>
          <p:spPr>
            <a:xfrm>
              <a:off x="3769170" y="4562475"/>
              <a:ext cx="631381" cy="379677"/>
            </a:xfrm>
            <a:custGeom>
              <a:avLst/>
              <a:gdLst/>
              <a:ahLst/>
              <a:cxnLst/>
              <a:rect l="0" t="0" r="0" b="0"/>
              <a:pathLst>
                <a:path w="631381" h="379677">
                  <a:moveTo>
                    <a:pt x="12255" y="371475"/>
                  </a:moveTo>
                  <a:lnTo>
                    <a:pt x="12255" y="371475"/>
                  </a:lnTo>
                  <a:lnTo>
                    <a:pt x="221" y="378020"/>
                  </a:lnTo>
                  <a:lnTo>
                    <a:pt x="0" y="379014"/>
                  </a:lnTo>
                  <a:lnTo>
                    <a:pt x="910" y="379676"/>
                  </a:lnTo>
                  <a:lnTo>
                    <a:pt x="37286" y="359425"/>
                  </a:lnTo>
                  <a:lnTo>
                    <a:pt x="77132" y="325507"/>
                  </a:lnTo>
                  <a:lnTo>
                    <a:pt x="116675" y="296230"/>
                  </a:lnTo>
                  <a:lnTo>
                    <a:pt x="160116" y="265007"/>
                  </a:lnTo>
                  <a:lnTo>
                    <a:pt x="196942" y="237623"/>
                  </a:lnTo>
                  <a:lnTo>
                    <a:pt x="234664" y="214458"/>
                  </a:lnTo>
                  <a:lnTo>
                    <a:pt x="272652" y="189132"/>
                  </a:lnTo>
                  <a:lnTo>
                    <a:pt x="310719" y="161519"/>
                  </a:lnTo>
                  <a:lnTo>
                    <a:pt x="348809" y="138287"/>
                  </a:lnTo>
                  <a:lnTo>
                    <a:pt x="386906" y="117997"/>
                  </a:lnTo>
                  <a:lnTo>
                    <a:pt x="425005" y="93523"/>
                  </a:lnTo>
                  <a:lnTo>
                    <a:pt x="463105" y="76276"/>
                  </a:lnTo>
                  <a:lnTo>
                    <a:pt x="501205" y="59407"/>
                  </a:lnTo>
                  <a:lnTo>
                    <a:pt x="544400" y="35802"/>
                  </a:lnTo>
                  <a:lnTo>
                    <a:pt x="583507" y="19850"/>
                  </a:lnTo>
                  <a:lnTo>
                    <a:pt x="63138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SMARTInkShape-1467">
              <a:extLst>
                <a:ext uri="{FF2B5EF4-FFF2-40B4-BE49-F238E27FC236}">
                  <a16:creationId xmlns:a16="http://schemas.microsoft.com/office/drawing/2014/main" id="{6419D061-4A45-311D-EBAE-1BA1EBDE7BB3}"/>
                </a:ext>
              </a:extLst>
            </p:cNvPr>
            <p:cNvSpPr/>
            <p:nvPr>
              <p:custDataLst>
                <p:tags r:id="rId153"/>
              </p:custDataLst>
            </p:nvPr>
          </p:nvSpPr>
          <p:spPr>
            <a:xfrm>
              <a:off x="3363649" y="4229100"/>
              <a:ext cx="798777" cy="560652"/>
            </a:xfrm>
            <a:custGeom>
              <a:avLst/>
              <a:gdLst/>
              <a:ahLst/>
              <a:cxnLst/>
              <a:rect l="0" t="0" r="0" b="0"/>
              <a:pathLst>
                <a:path w="798777" h="560652">
                  <a:moveTo>
                    <a:pt x="8201" y="552450"/>
                  </a:moveTo>
                  <a:lnTo>
                    <a:pt x="8201" y="552450"/>
                  </a:lnTo>
                  <a:lnTo>
                    <a:pt x="0" y="560651"/>
                  </a:lnTo>
                  <a:lnTo>
                    <a:pt x="44339" y="521800"/>
                  </a:lnTo>
                  <a:lnTo>
                    <a:pt x="79506" y="488187"/>
                  </a:lnTo>
                  <a:lnTo>
                    <a:pt x="121534" y="455795"/>
                  </a:lnTo>
                  <a:lnTo>
                    <a:pt x="168015" y="417764"/>
                  </a:lnTo>
                  <a:lnTo>
                    <a:pt x="205366" y="383896"/>
                  </a:lnTo>
                  <a:lnTo>
                    <a:pt x="244302" y="353283"/>
                  </a:lnTo>
                  <a:lnTo>
                    <a:pt x="288883" y="323047"/>
                  </a:lnTo>
                  <a:lnTo>
                    <a:pt x="335606" y="288804"/>
                  </a:lnTo>
                  <a:lnTo>
                    <a:pt x="382964" y="258080"/>
                  </a:lnTo>
                  <a:lnTo>
                    <a:pt x="429451" y="227810"/>
                  </a:lnTo>
                  <a:lnTo>
                    <a:pt x="471565" y="193558"/>
                  </a:lnTo>
                  <a:lnTo>
                    <a:pt x="516028" y="163889"/>
                  </a:lnTo>
                  <a:lnTo>
                    <a:pt x="556484" y="140165"/>
                  </a:lnTo>
                  <a:lnTo>
                    <a:pt x="594224" y="114555"/>
                  </a:lnTo>
                  <a:lnTo>
                    <a:pt x="638779" y="86402"/>
                  </a:lnTo>
                  <a:lnTo>
                    <a:pt x="682975" y="60459"/>
                  </a:lnTo>
                  <a:lnTo>
                    <a:pt x="729081" y="36132"/>
                  </a:lnTo>
                  <a:lnTo>
                    <a:pt x="753078" y="21289"/>
                  </a:lnTo>
                  <a:lnTo>
                    <a:pt x="798776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1468">
              <a:extLst>
                <a:ext uri="{FF2B5EF4-FFF2-40B4-BE49-F238E27FC236}">
                  <a16:creationId xmlns:a16="http://schemas.microsoft.com/office/drawing/2014/main" id="{135AA01A-B613-1AF8-8F65-D73EB1626BAC}"/>
                </a:ext>
              </a:extLst>
            </p:cNvPr>
            <p:cNvSpPr/>
            <p:nvPr>
              <p:custDataLst>
                <p:tags r:id="rId154"/>
              </p:custDataLst>
            </p:nvPr>
          </p:nvSpPr>
          <p:spPr>
            <a:xfrm>
              <a:off x="3190875" y="4057650"/>
              <a:ext cx="742951" cy="571501"/>
            </a:xfrm>
            <a:custGeom>
              <a:avLst/>
              <a:gdLst/>
              <a:ahLst/>
              <a:cxnLst/>
              <a:rect l="0" t="0" r="0" b="0"/>
              <a:pathLst>
                <a:path w="742951" h="571501">
                  <a:moveTo>
                    <a:pt x="0" y="571500"/>
                  </a:moveTo>
                  <a:lnTo>
                    <a:pt x="0" y="571500"/>
                  </a:lnTo>
                  <a:lnTo>
                    <a:pt x="42815" y="527627"/>
                  </a:lnTo>
                  <a:lnTo>
                    <a:pt x="81290" y="482009"/>
                  </a:lnTo>
                  <a:lnTo>
                    <a:pt x="128741" y="436496"/>
                  </a:lnTo>
                  <a:lnTo>
                    <a:pt x="169442" y="406270"/>
                  </a:lnTo>
                  <a:lnTo>
                    <a:pt x="211975" y="373644"/>
                  </a:lnTo>
                  <a:lnTo>
                    <a:pt x="255773" y="341447"/>
                  </a:lnTo>
                  <a:lnTo>
                    <a:pt x="302602" y="305572"/>
                  </a:lnTo>
                  <a:lnTo>
                    <a:pt x="340015" y="282686"/>
                  </a:lnTo>
                  <a:lnTo>
                    <a:pt x="378970" y="256267"/>
                  </a:lnTo>
                  <a:lnTo>
                    <a:pt x="422496" y="229389"/>
                  </a:lnTo>
                  <a:lnTo>
                    <a:pt x="462675" y="206491"/>
                  </a:lnTo>
                  <a:lnTo>
                    <a:pt x="500332" y="181127"/>
                  </a:lnTo>
                  <a:lnTo>
                    <a:pt x="544860" y="150235"/>
                  </a:lnTo>
                  <a:lnTo>
                    <a:pt x="589050" y="118929"/>
                  </a:lnTo>
                  <a:lnTo>
                    <a:pt x="628354" y="92362"/>
                  </a:lnTo>
                  <a:lnTo>
                    <a:pt x="671180" y="65419"/>
                  </a:lnTo>
                  <a:lnTo>
                    <a:pt x="712136" y="29978"/>
                  </a:lnTo>
                  <a:lnTo>
                    <a:pt x="7429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1469">
              <a:extLst>
                <a:ext uri="{FF2B5EF4-FFF2-40B4-BE49-F238E27FC236}">
                  <a16:creationId xmlns:a16="http://schemas.microsoft.com/office/drawing/2014/main" id="{56D80335-2E9B-F91D-95A6-3735F9E02BE4}"/>
                </a:ext>
              </a:extLst>
            </p:cNvPr>
            <p:cNvSpPr/>
            <p:nvPr>
              <p:custDataLst>
                <p:tags r:id="rId155"/>
              </p:custDataLst>
            </p:nvPr>
          </p:nvSpPr>
          <p:spPr>
            <a:xfrm>
              <a:off x="2981360" y="5395557"/>
              <a:ext cx="161891" cy="186094"/>
            </a:xfrm>
            <a:custGeom>
              <a:avLst/>
              <a:gdLst/>
              <a:ahLst/>
              <a:cxnLst/>
              <a:rect l="0" t="0" r="0" b="0"/>
              <a:pathLst>
                <a:path w="161891" h="186094">
                  <a:moveTo>
                    <a:pt x="9490" y="52743"/>
                  </a:moveTo>
                  <a:lnTo>
                    <a:pt x="9490" y="52743"/>
                  </a:lnTo>
                  <a:lnTo>
                    <a:pt x="357" y="52743"/>
                  </a:lnTo>
                  <a:lnTo>
                    <a:pt x="0" y="44542"/>
                  </a:lnTo>
                  <a:lnTo>
                    <a:pt x="13226" y="30077"/>
                  </a:lnTo>
                  <a:lnTo>
                    <a:pt x="43565" y="9326"/>
                  </a:lnTo>
                  <a:lnTo>
                    <a:pt x="56947" y="3127"/>
                  </a:lnTo>
                  <a:lnTo>
                    <a:pt x="60178" y="616"/>
                  </a:lnTo>
                  <a:lnTo>
                    <a:pt x="62332" y="0"/>
                  </a:lnTo>
                  <a:lnTo>
                    <a:pt x="63768" y="647"/>
                  </a:lnTo>
                  <a:lnTo>
                    <a:pt x="64725" y="2137"/>
                  </a:lnTo>
                  <a:lnTo>
                    <a:pt x="66565" y="43597"/>
                  </a:lnTo>
                  <a:lnTo>
                    <a:pt x="61569" y="78806"/>
                  </a:lnTo>
                  <a:lnTo>
                    <a:pt x="47675" y="123995"/>
                  </a:lnTo>
                  <a:lnTo>
                    <a:pt x="22110" y="159784"/>
                  </a:lnTo>
                  <a:lnTo>
                    <a:pt x="13699" y="165950"/>
                  </a:lnTo>
                  <a:lnTo>
                    <a:pt x="11361" y="171144"/>
                  </a:lnTo>
                  <a:lnTo>
                    <a:pt x="9679" y="172952"/>
                  </a:lnTo>
                  <a:lnTo>
                    <a:pt x="96" y="176526"/>
                  </a:lnTo>
                  <a:lnTo>
                    <a:pt x="18290" y="144993"/>
                  </a:lnTo>
                  <a:lnTo>
                    <a:pt x="62356" y="103837"/>
                  </a:lnTo>
                  <a:lnTo>
                    <a:pt x="106792" y="60169"/>
                  </a:lnTo>
                  <a:lnTo>
                    <a:pt x="142814" y="24194"/>
                  </a:lnTo>
                  <a:lnTo>
                    <a:pt x="137776" y="24176"/>
                  </a:lnTo>
                  <a:lnTo>
                    <a:pt x="132475" y="26994"/>
                  </a:lnTo>
                  <a:lnTo>
                    <a:pt x="92694" y="57282"/>
                  </a:lnTo>
                  <a:lnTo>
                    <a:pt x="68438" y="97960"/>
                  </a:lnTo>
                  <a:lnTo>
                    <a:pt x="60470" y="123173"/>
                  </a:lnTo>
                  <a:lnTo>
                    <a:pt x="63165" y="149106"/>
                  </a:lnTo>
                  <a:lnTo>
                    <a:pt x="70667" y="166784"/>
                  </a:lnTo>
                  <a:lnTo>
                    <a:pt x="76543" y="172220"/>
                  </a:lnTo>
                  <a:lnTo>
                    <a:pt x="93996" y="180765"/>
                  </a:lnTo>
                  <a:lnTo>
                    <a:pt x="98636" y="181483"/>
                  </a:lnTo>
                  <a:lnTo>
                    <a:pt x="146188" y="176618"/>
                  </a:lnTo>
                  <a:lnTo>
                    <a:pt x="154206" y="176590"/>
                  </a:lnTo>
                  <a:lnTo>
                    <a:pt x="156767" y="177641"/>
                  </a:lnTo>
                  <a:lnTo>
                    <a:pt x="161890" y="18609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MARTInkShape-1470">
              <a:extLst>
                <a:ext uri="{FF2B5EF4-FFF2-40B4-BE49-F238E27FC236}">
                  <a16:creationId xmlns:a16="http://schemas.microsoft.com/office/drawing/2014/main" id="{8091A540-695B-B245-2AA0-29A1035DFF19}"/>
                </a:ext>
              </a:extLst>
            </p:cNvPr>
            <p:cNvSpPr/>
            <p:nvPr>
              <p:custDataLst>
                <p:tags r:id="rId156"/>
              </p:custDataLst>
            </p:nvPr>
          </p:nvSpPr>
          <p:spPr>
            <a:xfrm>
              <a:off x="3114675" y="4486278"/>
              <a:ext cx="38101" cy="647698"/>
            </a:xfrm>
            <a:custGeom>
              <a:avLst/>
              <a:gdLst/>
              <a:ahLst/>
              <a:cxnLst/>
              <a:rect l="0" t="0" r="0" b="0"/>
              <a:pathLst>
                <a:path w="38101" h="647698">
                  <a:moveTo>
                    <a:pt x="38100" y="9522"/>
                  </a:moveTo>
                  <a:lnTo>
                    <a:pt x="38100" y="9522"/>
                  </a:lnTo>
                  <a:lnTo>
                    <a:pt x="38100" y="0"/>
                  </a:lnTo>
                  <a:lnTo>
                    <a:pt x="38100" y="46641"/>
                  </a:lnTo>
                  <a:lnTo>
                    <a:pt x="35278" y="88350"/>
                  </a:lnTo>
                  <a:lnTo>
                    <a:pt x="32612" y="112290"/>
                  </a:lnTo>
                  <a:lnTo>
                    <a:pt x="37168" y="159606"/>
                  </a:lnTo>
                  <a:lnTo>
                    <a:pt x="37916" y="199526"/>
                  </a:lnTo>
                  <a:lnTo>
                    <a:pt x="38046" y="235741"/>
                  </a:lnTo>
                  <a:lnTo>
                    <a:pt x="38090" y="283082"/>
                  </a:lnTo>
                  <a:lnTo>
                    <a:pt x="38098" y="323320"/>
                  </a:lnTo>
                  <a:lnTo>
                    <a:pt x="38099" y="367331"/>
                  </a:lnTo>
                  <a:lnTo>
                    <a:pt x="38100" y="410490"/>
                  </a:lnTo>
                  <a:lnTo>
                    <a:pt x="38100" y="454495"/>
                  </a:lnTo>
                  <a:lnTo>
                    <a:pt x="38100" y="498260"/>
                  </a:lnTo>
                  <a:lnTo>
                    <a:pt x="35278" y="504727"/>
                  </a:lnTo>
                  <a:lnTo>
                    <a:pt x="31554" y="511130"/>
                  </a:lnTo>
                  <a:lnTo>
                    <a:pt x="29164" y="523863"/>
                  </a:lnTo>
                  <a:lnTo>
                    <a:pt x="28576" y="570959"/>
                  </a:lnTo>
                  <a:lnTo>
                    <a:pt x="28575" y="603238"/>
                  </a:lnTo>
                  <a:lnTo>
                    <a:pt x="25753" y="609593"/>
                  </a:lnTo>
                  <a:lnTo>
                    <a:pt x="22029" y="615945"/>
                  </a:lnTo>
                  <a:lnTo>
                    <a:pt x="19442" y="626765"/>
                  </a:lnTo>
                  <a:lnTo>
                    <a:pt x="19060" y="637731"/>
                  </a:lnTo>
                  <a:lnTo>
                    <a:pt x="13997" y="638041"/>
                  </a:lnTo>
                  <a:lnTo>
                    <a:pt x="12506" y="639143"/>
                  </a:lnTo>
                  <a:lnTo>
                    <a:pt x="10850" y="643190"/>
                  </a:lnTo>
                  <a:lnTo>
                    <a:pt x="9350" y="644692"/>
                  </a:lnTo>
                  <a:lnTo>
                    <a:pt x="0" y="64769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SMARTInkShape-1471">
            <a:extLst>
              <a:ext uri="{FF2B5EF4-FFF2-40B4-BE49-F238E27FC236}">
                <a16:creationId xmlns:a16="http://schemas.microsoft.com/office/drawing/2014/main" id="{52277FBA-F58D-DF57-C1B4-2D839F92A9AD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991350" y="4838700"/>
            <a:ext cx="2924176" cy="133335"/>
          </a:xfrm>
          <a:custGeom>
            <a:avLst/>
            <a:gdLst/>
            <a:ahLst/>
            <a:cxnLst/>
            <a:rect l="0" t="0" r="0" b="0"/>
            <a:pathLst>
              <a:path w="2924176" h="133335">
                <a:moveTo>
                  <a:pt x="0" y="123825"/>
                </a:moveTo>
                <a:lnTo>
                  <a:pt x="0" y="123825"/>
                </a:lnTo>
                <a:lnTo>
                  <a:pt x="8200" y="132026"/>
                </a:lnTo>
                <a:lnTo>
                  <a:pt x="14189" y="132958"/>
                </a:lnTo>
                <a:lnTo>
                  <a:pt x="52317" y="132269"/>
                </a:lnTo>
                <a:lnTo>
                  <a:pt x="92296" y="125806"/>
                </a:lnTo>
                <a:lnTo>
                  <a:pt x="129653" y="127234"/>
                </a:lnTo>
                <a:lnTo>
                  <a:pt x="175776" y="132142"/>
                </a:lnTo>
                <a:lnTo>
                  <a:pt x="218122" y="127935"/>
                </a:lnTo>
                <a:lnTo>
                  <a:pt x="254071" y="125043"/>
                </a:lnTo>
                <a:lnTo>
                  <a:pt x="294943" y="124186"/>
                </a:lnTo>
                <a:lnTo>
                  <a:pt x="327936" y="123985"/>
                </a:lnTo>
                <a:lnTo>
                  <a:pt x="362707" y="123896"/>
                </a:lnTo>
                <a:lnTo>
                  <a:pt x="409917" y="123846"/>
                </a:lnTo>
                <a:lnTo>
                  <a:pt x="449187" y="123831"/>
                </a:lnTo>
                <a:lnTo>
                  <a:pt x="485742" y="123828"/>
                </a:lnTo>
                <a:lnTo>
                  <a:pt x="523860" y="126648"/>
                </a:lnTo>
                <a:lnTo>
                  <a:pt x="563027" y="130372"/>
                </a:lnTo>
                <a:lnTo>
                  <a:pt x="605128" y="132026"/>
                </a:lnTo>
                <a:lnTo>
                  <a:pt x="650256" y="132958"/>
                </a:lnTo>
                <a:lnTo>
                  <a:pt x="688791" y="133234"/>
                </a:lnTo>
                <a:lnTo>
                  <a:pt x="727021" y="133316"/>
                </a:lnTo>
                <a:lnTo>
                  <a:pt x="760917" y="133334"/>
                </a:lnTo>
                <a:lnTo>
                  <a:pt x="797502" y="132285"/>
                </a:lnTo>
                <a:lnTo>
                  <a:pt x="841898" y="126802"/>
                </a:lnTo>
                <a:lnTo>
                  <a:pt x="881865" y="124707"/>
                </a:lnTo>
                <a:lnTo>
                  <a:pt x="920517" y="124087"/>
                </a:lnTo>
                <a:lnTo>
                  <a:pt x="958781" y="123903"/>
                </a:lnTo>
                <a:lnTo>
                  <a:pt x="996930" y="123848"/>
                </a:lnTo>
                <a:lnTo>
                  <a:pt x="1036103" y="122774"/>
                </a:lnTo>
                <a:lnTo>
                  <a:pt x="1079695" y="117281"/>
                </a:lnTo>
                <a:lnTo>
                  <a:pt x="1119892" y="115183"/>
                </a:lnTo>
                <a:lnTo>
                  <a:pt x="1158613" y="114562"/>
                </a:lnTo>
                <a:lnTo>
                  <a:pt x="1196898" y="113319"/>
                </a:lnTo>
                <a:lnTo>
                  <a:pt x="1235052" y="107778"/>
                </a:lnTo>
                <a:lnTo>
                  <a:pt x="1274225" y="105664"/>
                </a:lnTo>
                <a:lnTo>
                  <a:pt x="1316761" y="105039"/>
                </a:lnTo>
                <a:lnTo>
                  <a:pt x="1363472" y="104827"/>
                </a:lnTo>
                <a:lnTo>
                  <a:pt x="1400589" y="104791"/>
                </a:lnTo>
                <a:lnTo>
                  <a:pt x="1438397" y="104780"/>
                </a:lnTo>
                <a:lnTo>
                  <a:pt x="1476411" y="104776"/>
                </a:lnTo>
                <a:lnTo>
                  <a:pt x="1514486" y="104775"/>
                </a:lnTo>
                <a:lnTo>
                  <a:pt x="1552578" y="104775"/>
                </a:lnTo>
                <a:lnTo>
                  <a:pt x="1590676" y="104775"/>
                </a:lnTo>
                <a:lnTo>
                  <a:pt x="1628775" y="104775"/>
                </a:lnTo>
                <a:lnTo>
                  <a:pt x="1666875" y="104775"/>
                </a:lnTo>
                <a:lnTo>
                  <a:pt x="1704975" y="104775"/>
                </a:lnTo>
                <a:lnTo>
                  <a:pt x="1750718" y="99719"/>
                </a:lnTo>
                <a:lnTo>
                  <a:pt x="1797933" y="96133"/>
                </a:lnTo>
                <a:lnTo>
                  <a:pt x="1835410" y="95512"/>
                </a:lnTo>
                <a:lnTo>
                  <a:pt x="1873327" y="95328"/>
                </a:lnTo>
                <a:lnTo>
                  <a:pt x="1911372" y="95273"/>
                </a:lnTo>
                <a:lnTo>
                  <a:pt x="1949457" y="94199"/>
                </a:lnTo>
                <a:lnTo>
                  <a:pt x="1987552" y="88706"/>
                </a:lnTo>
                <a:lnTo>
                  <a:pt x="2026708" y="86608"/>
                </a:lnTo>
                <a:lnTo>
                  <a:pt x="2070296" y="85987"/>
                </a:lnTo>
                <a:lnTo>
                  <a:pt x="2110494" y="84744"/>
                </a:lnTo>
                <a:lnTo>
                  <a:pt x="2150272" y="79203"/>
                </a:lnTo>
                <a:lnTo>
                  <a:pt x="2194044" y="77089"/>
                </a:lnTo>
                <a:lnTo>
                  <a:pt x="2235353" y="76464"/>
                </a:lnTo>
                <a:lnTo>
                  <a:pt x="2280636" y="75220"/>
                </a:lnTo>
                <a:lnTo>
                  <a:pt x="2326508" y="69678"/>
                </a:lnTo>
                <a:lnTo>
                  <a:pt x="2368441" y="66506"/>
                </a:lnTo>
                <a:lnTo>
                  <a:pt x="2412849" y="60392"/>
                </a:lnTo>
                <a:lnTo>
                  <a:pt x="2453290" y="58111"/>
                </a:lnTo>
                <a:lnTo>
                  <a:pt x="2492083" y="56376"/>
                </a:lnTo>
                <a:lnTo>
                  <a:pt x="2530388" y="50688"/>
                </a:lnTo>
                <a:lnTo>
                  <a:pt x="2568549" y="47475"/>
                </a:lnTo>
                <a:lnTo>
                  <a:pt x="2606668" y="41348"/>
                </a:lnTo>
                <a:lnTo>
                  <a:pt x="2647948" y="38004"/>
                </a:lnTo>
                <a:lnTo>
                  <a:pt x="2685344" y="33471"/>
                </a:lnTo>
                <a:lnTo>
                  <a:pt x="2723837" y="27929"/>
                </a:lnTo>
                <a:lnTo>
                  <a:pt x="2761052" y="22996"/>
                </a:lnTo>
                <a:lnTo>
                  <a:pt x="2808580" y="19161"/>
                </a:lnTo>
                <a:lnTo>
                  <a:pt x="2850855" y="11742"/>
                </a:lnTo>
                <a:lnTo>
                  <a:pt x="2894288" y="4906"/>
                </a:lnTo>
                <a:lnTo>
                  <a:pt x="2924175" y="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SMARTInkShape-Group282">
            <a:extLst>
              <a:ext uri="{FF2B5EF4-FFF2-40B4-BE49-F238E27FC236}">
                <a16:creationId xmlns:a16="http://schemas.microsoft.com/office/drawing/2014/main" id="{E020E9D9-801C-4803-BE12-706B37E13FAA}"/>
              </a:ext>
            </a:extLst>
          </p:cNvPr>
          <p:cNvGrpSpPr/>
          <p:nvPr/>
        </p:nvGrpSpPr>
        <p:grpSpPr>
          <a:xfrm>
            <a:off x="7086600" y="3200400"/>
            <a:ext cx="2514601" cy="2171701"/>
            <a:chOff x="7086600" y="3200400"/>
            <a:chExt cx="2514601" cy="2171701"/>
          </a:xfrm>
        </p:grpSpPr>
        <p:sp>
          <p:nvSpPr>
            <p:cNvPr id="52" name="SMARTInkShape-1472">
              <a:extLst>
                <a:ext uri="{FF2B5EF4-FFF2-40B4-BE49-F238E27FC236}">
                  <a16:creationId xmlns:a16="http://schemas.microsoft.com/office/drawing/2014/main" id="{75BBB0D4-EA0E-74A1-8722-0FAD654B76C3}"/>
                </a:ext>
              </a:extLst>
            </p:cNvPr>
            <p:cNvSpPr/>
            <p:nvPr>
              <p:custDataLst>
                <p:tags r:id="rId132"/>
              </p:custDataLst>
            </p:nvPr>
          </p:nvSpPr>
          <p:spPr>
            <a:xfrm>
              <a:off x="7543800" y="5219700"/>
              <a:ext cx="209551" cy="19051"/>
            </a:xfrm>
            <a:custGeom>
              <a:avLst/>
              <a:gdLst/>
              <a:ahLst/>
              <a:cxnLst/>
              <a:rect l="0" t="0" r="0" b="0"/>
              <a:pathLst>
                <a:path w="209551" h="19051">
                  <a:moveTo>
                    <a:pt x="0" y="19050"/>
                  </a:moveTo>
                  <a:lnTo>
                    <a:pt x="0" y="19050"/>
                  </a:lnTo>
                  <a:lnTo>
                    <a:pt x="15209" y="17992"/>
                  </a:lnTo>
                  <a:lnTo>
                    <a:pt x="59683" y="3862"/>
                  </a:lnTo>
                  <a:lnTo>
                    <a:pt x="100258" y="763"/>
                  </a:lnTo>
                  <a:lnTo>
                    <a:pt x="143535" y="100"/>
                  </a:lnTo>
                  <a:lnTo>
                    <a:pt x="185531" y="14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1473">
              <a:extLst>
                <a:ext uri="{FF2B5EF4-FFF2-40B4-BE49-F238E27FC236}">
                  <a16:creationId xmlns:a16="http://schemas.microsoft.com/office/drawing/2014/main" id="{0190672E-3762-C46D-9516-E18DA4622DF8}"/>
                </a:ext>
              </a:extLst>
            </p:cNvPr>
            <p:cNvSpPr/>
            <p:nvPr>
              <p:custDataLst>
                <p:tags r:id="rId133"/>
              </p:custDataLst>
            </p:nvPr>
          </p:nvSpPr>
          <p:spPr>
            <a:xfrm>
              <a:off x="7525445" y="5158002"/>
              <a:ext cx="180281" cy="214099"/>
            </a:xfrm>
            <a:custGeom>
              <a:avLst/>
              <a:gdLst/>
              <a:ahLst/>
              <a:cxnLst/>
              <a:rect l="0" t="0" r="0" b="0"/>
              <a:pathLst>
                <a:path w="180281" h="214099">
                  <a:moveTo>
                    <a:pt x="27880" y="23598"/>
                  </a:moveTo>
                  <a:lnTo>
                    <a:pt x="27880" y="23598"/>
                  </a:lnTo>
                  <a:lnTo>
                    <a:pt x="18389" y="23598"/>
                  </a:lnTo>
                  <a:lnTo>
                    <a:pt x="49929" y="10341"/>
                  </a:lnTo>
                  <a:lnTo>
                    <a:pt x="89306" y="2489"/>
                  </a:lnTo>
                  <a:lnTo>
                    <a:pt x="94230" y="0"/>
                  </a:lnTo>
                  <a:lnTo>
                    <a:pt x="99630" y="458"/>
                  </a:lnTo>
                  <a:lnTo>
                    <a:pt x="116285" y="10157"/>
                  </a:lnTo>
                  <a:lnTo>
                    <a:pt x="124673" y="16919"/>
                  </a:lnTo>
                  <a:lnTo>
                    <a:pt x="129107" y="26274"/>
                  </a:lnTo>
                  <a:lnTo>
                    <a:pt x="130290" y="31732"/>
                  </a:lnTo>
                  <a:lnTo>
                    <a:pt x="121842" y="59639"/>
                  </a:lnTo>
                  <a:lnTo>
                    <a:pt x="100024" y="91787"/>
                  </a:lnTo>
                  <a:lnTo>
                    <a:pt x="61121" y="130262"/>
                  </a:lnTo>
                  <a:lnTo>
                    <a:pt x="15537" y="169546"/>
                  </a:lnTo>
                  <a:lnTo>
                    <a:pt x="4585" y="181376"/>
                  </a:lnTo>
                  <a:lnTo>
                    <a:pt x="1652" y="188267"/>
                  </a:lnTo>
                  <a:lnTo>
                    <a:pt x="0" y="198095"/>
                  </a:lnTo>
                  <a:lnTo>
                    <a:pt x="2944" y="200254"/>
                  </a:lnTo>
                  <a:lnTo>
                    <a:pt x="27658" y="203719"/>
                  </a:lnTo>
                  <a:lnTo>
                    <a:pt x="71635" y="204461"/>
                  </a:lnTo>
                  <a:lnTo>
                    <a:pt x="98180" y="207373"/>
                  </a:lnTo>
                  <a:lnTo>
                    <a:pt x="136111" y="213213"/>
                  </a:lnTo>
                  <a:lnTo>
                    <a:pt x="180280" y="21409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ARTInkShape-1474">
              <a:extLst>
                <a:ext uri="{FF2B5EF4-FFF2-40B4-BE49-F238E27FC236}">
                  <a16:creationId xmlns:a16="http://schemas.microsoft.com/office/drawing/2014/main" id="{AF3E2D19-9BDA-5F02-35C3-B157AE2052AE}"/>
                </a:ext>
              </a:extLst>
            </p:cNvPr>
            <p:cNvSpPr/>
            <p:nvPr>
              <p:custDataLst>
                <p:tags r:id="rId134"/>
              </p:custDataLst>
            </p:nvPr>
          </p:nvSpPr>
          <p:spPr>
            <a:xfrm>
              <a:off x="7543800" y="4143414"/>
              <a:ext cx="38101" cy="856807"/>
            </a:xfrm>
            <a:custGeom>
              <a:avLst/>
              <a:gdLst/>
              <a:ahLst/>
              <a:cxnLst/>
              <a:rect l="0" t="0" r="0" b="0"/>
              <a:pathLst>
                <a:path w="38101" h="856807">
                  <a:moveTo>
                    <a:pt x="0" y="38061"/>
                  </a:moveTo>
                  <a:lnTo>
                    <a:pt x="0" y="38061"/>
                  </a:lnTo>
                  <a:lnTo>
                    <a:pt x="15188" y="21814"/>
                  </a:lnTo>
                  <a:lnTo>
                    <a:pt x="18542" y="11318"/>
                  </a:lnTo>
                  <a:lnTo>
                    <a:pt x="28455" y="91"/>
                  </a:lnTo>
                  <a:lnTo>
                    <a:pt x="23483" y="0"/>
                  </a:lnTo>
                  <a:lnTo>
                    <a:pt x="23064" y="1045"/>
                  </a:lnTo>
                  <a:lnTo>
                    <a:pt x="25420" y="5029"/>
                  </a:lnTo>
                  <a:lnTo>
                    <a:pt x="25413" y="8631"/>
                  </a:lnTo>
                  <a:lnTo>
                    <a:pt x="19360" y="51006"/>
                  </a:lnTo>
                  <a:lnTo>
                    <a:pt x="19111" y="91850"/>
                  </a:lnTo>
                  <a:lnTo>
                    <a:pt x="19059" y="139388"/>
                  </a:lnTo>
                  <a:lnTo>
                    <a:pt x="19053" y="180503"/>
                  </a:lnTo>
                  <a:lnTo>
                    <a:pt x="19051" y="221142"/>
                  </a:lnTo>
                  <a:lnTo>
                    <a:pt x="19050" y="266254"/>
                  </a:lnTo>
                  <a:lnTo>
                    <a:pt x="17992" y="303465"/>
                  </a:lnTo>
                  <a:lnTo>
                    <a:pt x="13563" y="346475"/>
                  </a:lnTo>
                  <a:lnTo>
                    <a:pt x="17652" y="393826"/>
                  </a:lnTo>
                  <a:lnTo>
                    <a:pt x="18775" y="434302"/>
                  </a:lnTo>
                  <a:lnTo>
                    <a:pt x="18969" y="470613"/>
                  </a:lnTo>
                  <a:lnTo>
                    <a:pt x="24522" y="515322"/>
                  </a:lnTo>
                  <a:lnTo>
                    <a:pt x="22200" y="554592"/>
                  </a:lnTo>
                  <a:lnTo>
                    <a:pt x="27526" y="595476"/>
                  </a:lnTo>
                  <a:lnTo>
                    <a:pt x="28368" y="635079"/>
                  </a:lnTo>
                  <a:lnTo>
                    <a:pt x="28548" y="677297"/>
                  </a:lnTo>
                  <a:lnTo>
                    <a:pt x="28573" y="724630"/>
                  </a:lnTo>
                  <a:lnTo>
                    <a:pt x="28575" y="771345"/>
                  </a:lnTo>
                  <a:lnTo>
                    <a:pt x="29633" y="796672"/>
                  </a:lnTo>
                  <a:lnTo>
                    <a:pt x="36775" y="820795"/>
                  </a:lnTo>
                  <a:lnTo>
                    <a:pt x="36159" y="823408"/>
                  </a:lnTo>
                  <a:lnTo>
                    <a:pt x="34689" y="825151"/>
                  </a:lnTo>
                  <a:lnTo>
                    <a:pt x="29783" y="827948"/>
                  </a:lnTo>
                  <a:lnTo>
                    <a:pt x="31934" y="831152"/>
                  </a:lnTo>
                  <a:lnTo>
                    <a:pt x="33989" y="833488"/>
                  </a:lnTo>
                  <a:lnTo>
                    <a:pt x="36273" y="838906"/>
                  </a:lnTo>
                  <a:lnTo>
                    <a:pt x="38097" y="856806"/>
                  </a:lnTo>
                  <a:lnTo>
                    <a:pt x="38100" y="848974"/>
                  </a:lnTo>
                  <a:lnTo>
                    <a:pt x="37042" y="848545"/>
                  </a:lnTo>
                  <a:lnTo>
                    <a:pt x="28575" y="84768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ARTInkShape-1475">
              <a:extLst>
                <a:ext uri="{FF2B5EF4-FFF2-40B4-BE49-F238E27FC236}">
                  <a16:creationId xmlns:a16="http://schemas.microsoft.com/office/drawing/2014/main" id="{50B4C8CA-FBDE-6A36-A0F8-8D8787047E07}"/>
                </a:ext>
              </a:extLst>
            </p:cNvPr>
            <p:cNvSpPr/>
            <p:nvPr>
              <p:custDataLst>
                <p:tags r:id="rId135"/>
              </p:custDataLst>
            </p:nvPr>
          </p:nvSpPr>
          <p:spPr>
            <a:xfrm>
              <a:off x="8392135" y="5081505"/>
              <a:ext cx="141571" cy="165746"/>
            </a:xfrm>
            <a:custGeom>
              <a:avLst/>
              <a:gdLst/>
              <a:ahLst/>
              <a:cxnLst/>
              <a:rect l="0" t="0" r="0" b="0"/>
              <a:pathLst>
                <a:path w="141571" h="165746">
                  <a:moveTo>
                    <a:pt x="66065" y="52470"/>
                  </a:moveTo>
                  <a:lnTo>
                    <a:pt x="66065" y="52470"/>
                  </a:lnTo>
                  <a:lnTo>
                    <a:pt x="74265" y="44269"/>
                  </a:lnTo>
                  <a:lnTo>
                    <a:pt x="73649" y="43828"/>
                  </a:lnTo>
                  <a:lnTo>
                    <a:pt x="52104" y="43061"/>
                  </a:lnTo>
                  <a:lnTo>
                    <a:pt x="31707" y="48036"/>
                  </a:lnTo>
                  <a:lnTo>
                    <a:pt x="21513" y="56144"/>
                  </a:lnTo>
                  <a:lnTo>
                    <a:pt x="13456" y="67861"/>
                  </a:lnTo>
                  <a:lnTo>
                    <a:pt x="2482" y="95610"/>
                  </a:lnTo>
                  <a:lnTo>
                    <a:pt x="0" y="122022"/>
                  </a:lnTo>
                  <a:lnTo>
                    <a:pt x="1914" y="128472"/>
                  </a:lnTo>
                  <a:lnTo>
                    <a:pt x="25959" y="155089"/>
                  </a:lnTo>
                  <a:lnTo>
                    <a:pt x="40832" y="161578"/>
                  </a:lnTo>
                  <a:lnTo>
                    <a:pt x="71193" y="165745"/>
                  </a:lnTo>
                  <a:lnTo>
                    <a:pt x="81750" y="163492"/>
                  </a:lnTo>
                  <a:lnTo>
                    <a:pt x="118948" y="139894"/>
                  </a:lnTo>
                  <a:lnTo>
                    <a:pt x="123545" y="136153"/>
                  </a:lnTo>
                  <a:lnTo>
                    <a:pt x="128653" y="126352"/>
                  </a:lnTo>
                  <a:lnTo>
                    <a:pt x="141570" y="78999"/>
                  </a:lnTo>
                  <a:lnTo>
                    <a:pt x="140898" y="67435"/>
                  </a:lnTo>
                  <a:lnTo>
                    <a:pt x="132537" y="37770"/>
                  </a:lnTo>
                  <a:lnTo>
                    <a:pt x="116568" y="12161"/>
                  </a:lnTo>
                  <a:lnTo>
                    <a:pt x="95894" y="752"/>
                  </a:lnTo>
                  <a:lnTo>
                    <a:pt x="91243" y="0"/>
                  </a:lnTo>
                  <a:lnTo>
                    <a:pt x="87083" y="557"/>
                  </a:lnTo>
                  <a:lnTo>
                    <a:pt x="78581" y="2939"/>
                  </a:lnTo>
                  <a:lnTo>
                    <a:pt x="64012" y="5338"/>
                  </a:lnTo>
                  <a:lnTo>
                    <a:pt x="61521" y="7290"/>
                  </a:lnTo>
                  <a:lnTo>
                    <a:pt x="56540" y="1437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MARTInkShape-1476">
              <a:extLst>
                <a:ext uri="{FF2B5EF4-FFF2-40B4-BE49-F238E27FC236}">
                  <a16:creationId xmlns:a16="http://schemas.microsoft.com/office/drawing/2014/main" id="{828E1897-D9AE-9745-791D-FE0D70BA93D9}"/>
                </a:ext>
              </a:extLst>
            </p:cNvPr>
            <p:cNvSpPr/>
            <p:nvPr>
              <p:custDataLst>
                <p:tags r:id="rId136"/>
              </p:custDataLst>
            </p:nvPr>
          </p:nvSpPr>
          <p:spPr>
            <a:xfrm>
              <a:off x="8391525" y="48577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SMARTInkShape-1477">
              <a:extLst>
                <a:ext uri="{FF2B5EF4-FFF2-40B4-BE49-F238E27FC236}">
                  <a16:creationId xmlns:a16="http://schemas.microsoft.com/office/drawing/2014/main" id="{C98D1C42-B024-EECA-5D31-C812F01C0DFC}"/>
                </a:ext>
              </a:extLst>
            </p:cNvPr>
            <p:cNvSpPr/>
            <p:nvPr>
              <p:custDataLst>
                <p:tags r:id="rId137"/>
              </p:custDataLst>
            </p:nvPr>
          </p:nvSpPr>
          <p:spPr>
            <a:xfrm>
              <a:off x="8362950" y="478155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2822" y="10361"/>
                  </a:lnTo>
                  <a:lnTo>
                    <a:pt x="9525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SMARTInkShape-1478">
              <a:extLst>
                <a:ext uri="{FF2B5EF4-FFF2-40B4-BE49-F238E27FC236}">
                  <a16:creationId xmlns:a16="http://schemas.microsoft.com/office/drawing/2014/main" id="{5C774152-7393-E2D1-8E6F-86885E7C0A4B}"/>
                </a:ext>
              </a:extLst>
            </p:cNvPr>
            <p:cNvSpPr/>
            <p:nvPr>
              <p:custDataLst>
                <p:tags r:id="rId138"/>
              </p:custDataLst>
            </p:nvPr>
          </p:nvSpPr>
          <p:spPr>
            <a:xfrm>
              <a:off x="8343900" y="4562475"/>
              <a:ext cx="9526" cy="57151"/>
            </a:xfrm>
            <a:custGeom>
              <a:avLst/>
              <a:gdLst/>
              <a:ahLst/>
              <a:cxnLst/>
              <a:rect l="0" t="0" r="0" b="0"/>
              <a:pathLst>
                <a:path w="9526" h="57151">
                  <a:moveTo>
                    <a:pt x="9525" y="0"/>
                  </a:moveTo>
                  <a:lnTo>
                    <a:pt x="9525" y="0"/>
                  </a:lnTo>
                  <a:lnTo>
                    <a:pt x="8467" y="16267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MARTInkShape-1479">
              <a:extLst>
                <a:ext uri="{FF2B5EF4-FFF2-40B4-BE49-F238E27FC236}">
                  <a16:creationId xmlns:a16="http://schemas.microsoft.com/office/drawing/2014/main" id="{051785D7-2FE0-C40D-0DF4-B595A38029C0}"/>
                </a:ext>
              </a:extLst>
            </p:cNvPr>
            <p:cNvSpPr/>
            <p:nvPr>
              <p:custDataLst>
                <p:tags r:id="rId139"/>
              </p:custDataLst>
            </p:nvPr>
          </p:nvSpPr>
          <p:spPr>
            <a:xfrm>
              <a:off x="8334375" y="4362450"/>
              <a:ext cx="1" cy="76201"/>
            </a:xfrm>
            <a:custGeom>
              <a:avLst/>
              <a:gdLst/>
              <a:ahLst/>
              <a:cxnLst/>
              <a:rect l="0" t="0" r="0" b="0"/>
              <a:pathLst>
                <a:path w="1" h="76201">
                  <a:moveTo>
                    <a:pt x="0" y="0"/>
                  </a:moveTo>
                  <a:lnTo>
                    <a:pt x="0" y="0"/>
                  </a:lnTo>
                  <a:lnTo>
                    <a:pt x="0" y="43848"/>
                  </a:lnTo>
                  <a:lnTo>
                    <a:pt x="0" y="762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SMARTInkShape-1480">
              <a:extLst>
                <a:ext uri="{FF2B5EF4-FFF2-40B4-BE49-F238E27FC236}">
                  <a16:creationId xmlns:a16="http://schemas.microsoft.com/office/drawing/2014/main" id="{7DD273C0-3BD1-48FD-E921-4B04F9DE8754}"/>
                </a:ext>
              </a:extLst>
            </p:cNvPr>
            <p:cNvSpPr/>
            <p:nvPr>
              <p:custDataLst>
                <p:tags r:id="rId140"/>
              </p:custDataLst>
            </p:nvPr>
          </p:nvSpPr>
          <p:spPr>
            <a:xfrm>
              <a:off x="8296275" y="4086225"/>
              <a:ext cx="9526" cy="57151"/>
            </a:xfrm>
            <a:custGeom>
              <a:avLst/>
              <a:gdLst/>
              <a:ahLst/>
              <a:cxnLst/>
              <a:rect l="0" t="0" r="0" b="0"/>
              <a:pathLst>
                <a:path w="9526" h="57151">
                  <a:moveTo>
                    <a:pt x="9525" y="0"/>
                  </a:moveTo>
                  <a:lnTo>
                    <a:pt x="9525" y="0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SMARTInkShape-1481">
              <a:extLst>
                <a:ext uri="{FF2B5EF4-FFF2-40B4-BE49-F238E27FC236}">
                  <a16:creationId xmlns:a16="http://schemas.microsoft.com/office/drawing/2014/main" id="{051CE160-C468-E38B-B2D5-B7FDDAA02FC4}"/>
                </a:ext>
              </a:extLst>
            </p:cNvPr>
            <p:cNvSpPr/>
            <p:nvPr>
              <p:custDataLst>
                <p:tags r:id="rId141"/>
              </p:custDataLst>
            </p:nvPr>
          </p:nvSpPr>
          <p:spPr>
            <a:xfrm>
              <a:off x="8258175" y="3771900"/>
              <a:ext cx="9526" cy="76201"/>
            </a:xfrm>
            <a:custGeom>
              <a:avLst/>
              <a:gdLst/>
              <a:ahLst/>
              <a:cxnLst/>
              <a:rect l="0" t="0" r="0" b="0"/>
              <a:pathLst>
                <a:path w="9526" h="76201">
                  <a:moveTo>
                    <a:pt x="0" y="0"/>
                  </a:moveTo>
                  <a:lnTo>
                    <a:pt x="0" y="0"/>
                  </a:lnTo>
                  <a:lnTo>
                    <a:pt x="5056" y="10113"/>
                  </a:lnTo>
                  <a:lnTo>
                    <a:pt x="4717" y="20722"/>
                  </a:lnTo>
                  <a:lnTo>
                    <a:pt x="3145" y="26515"/>
                  </a:lnTo>
                  <a:lnTo>
                    <a:pt x="9525" y="762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SMARTInkShape-1482">
              <a:extLst>
                <a:ext uri="{FF2B5EF4-FFF2-40B4-BE49-F238E27FC236}">
                  <a16:creationId xmlns:a16="http://schemas.microsoft.com/office/drawing/2014/main" id="{E3AFDFE9-1FFC-B779-EDF6-075F8D458C17}"/>
                </a:ext>
              </a:extLst>
            </p:cNvPr>
            <p:cNvSpPr/>
            <p:nvPr>
              <p:custDataLst>
                <p:tags r:id="rId142"/>
              </p:custDataLst>
            </p:nvPr>
          </p:nvSpPr>
          <p:spPr>
            <a:xfrm>
              <a:off x="8220075" y="3552825"/>
              <a:ext cx="19051" cy="66676"/>
            </a:xfrm>
            <a:custGeom>
              <a:avLst/>
              <a:gdLst/>
              <a:ahLst/>
              <a:cxnLst/>
              <a:rect l="0" t="0" r="0" b="0"/>
              <a:pathLst>
                <a:path w="19051" h="66676">
                  <a:moveTo>
                    <a:pt x="19050" y="0"/>
                  </a:moveTo>
                  <a:lnTo>
                    <a:pt x="19050" y="0"/>
                  </a:lnTo>
                  <a:lnTo>
                    <a:pt x="17992" y="9721"/>
                  </a:lnTo>
                  <a:lnTo>
                    <a:pt x="9349" y="42795"/>
                  </a:lnTo>
                  <a:lnTo>
                    <a:pt x="0" y="666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SMARTInkShape-1483">
              <a:extLst>
                <a:ext uri="{FF2B5EF4-FFF2-40B4-BE49-F238E27FC236}">
                  <a16:creationId xmlns:a16="http://schemas.microsoft.com/office/drawing/2014/main" id="{866CB7DD-7823-8D9D-22FE-6A24826C6A27}"/>
                </a:ext>
              </a:extLst>
            </p:cNvPr>
            <p:cNvSpPr/>
            <p:nvPr>
              <p:custDataLst>
                <p:tags r:id="rId143"/>
              </p:custDataLst>
            </p:nvPr>
          </p:nvSpPr>
          <p:spPr>
            <a:xfrm>
              <a:off x="8220075" y="3343275"/>
              <a:ext cx="19051" cy="47626"/>
            </a:xfrm>
            <a:custGeom>
              <a:avLst/>
              <a:gdLst/>
              <a:ahLst/>
              <a:cxnLst/>
              <a:rect l="0" t="0" r="0" b="0"/>
              <a:pathLst>
                <a:path w="19051" h="47626">
                  <a:moveTo>
                    <a:pt x="19050" y="0"/>
                  </a:moveTo>
                  <a:lnTo>
                    <a:pt x="19050" y="0"/>
                  </a:lnTo>
                  <a:lnTo>
                    <a:pt x="19050" y="18314"/>
                  </a:lnTo>
                  <a:lnTo>
                    <a:pt x="16228" y="26837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SMARTInkShape-1484">
              <a:extLst>
                <a:ext uri="{FF2B5EF4-FFF2-40B4-BE49-F238E27FC236}">
                  <a16:creationId xmlns:a16="http://schemas.microsoft.com/office/drawing/2014/main" id="{433D127D-F29D-8FE8-2D5E-31A42B27028A}"/>
                </a:ext>
              </a:extLst>
            </p:cNvPr>
            <p:cNvSpPr/>
            <p:nvPr>
              <p:custDataLst>
                <p:tags r:id="rId144"/>
              </p:custDataLst>
            </p:nvPr>
          </p:nvSpPr>
          <p:spPr>
            <a:xfrm>
              <a:off x="8220075" y="32004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820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SMARTInkShape-1485">
              <a:extLst>
                <a:ext uri="{FF2B5EF4-FFF2-40B4-BE49-F238E27FC236}">
                  <a16:creationId xmlns:a16="http://schemas.microsoft.com/office/drawing/2014/main" id="{0002C98B-FF67-C25C-F9F2-13BAC8633DAC}"/>
                </a:ext>
              </a:extLst>
            </p:cNvPr>
            <p:cNvSpPr/>
            <p:nvPr>
              <p:custDataLst>
                <p:tags r:id="rId145"/>
              </p:custDataLst>
            </p:nvPr>
          </p:nvSpPr>
          <p:spPr>
            <a:xfrm>
              <a:off x="7086600" y="3267517"/>
              <a:ext cx="2514601" cy="1529047"/>
            </a:xfrm>
            <a:custGeom>
              <a:avLst/>
              <a:gdLst/>
              <a:ahLst/>
              <a:cxnLst/>
              <a:rect l="0" t="0" r="0" b="0"/>
              <a:pathLst>
                <a:path w="2514601" h="1529047">
                  <a:moveTo>
                    <a:pt x="0" y="1523558"/>
                  </a:moveTo>
                  <a:lnTo>
                    <a:pt x="0" y="1523558"/>
                  </a:lnTo>
                  <a:lnTo>
                    <a:pt x="0" y="1529046"/>
                  </a:lnTo>
                  <a:lnTo>
                    <a:pt x="0" y="1523640"/>
                  </a:lnTo>
                  <a:lnTo>
                    <a:pt x="40883" y="1522500"/>
                  </a:lnTo>
                  <a:lnTo>
                    <a:pt x="85101" y="1503846"/>
                  </a:lnTo>
                  <a:lnTo>
                    <a:pt x="105945" y="1491677"/>
                  </a:lnTo>
                  <a:lnTo>
                    <a:pt x="131100" y="1471199"/>
                  </a:lnTo>
                  <a:lnTo>
                    <a:pt x="139758" y="1466421"/>
                  </a:lnTo>
                  <a:lnTo>
                    <a:pt x="183986" y="1425114"/>
                  </a:lnTo>
                  <a:lnTo>
                    <a:pt x="231424" y="1382905"/>
                  </a:lnTo>
                  <a:lnTo>
                    <a:pt x="266236" y="1341621"/>
                  </a:lnTo>
                  <a:lnTo>
                    <a:pt x="297220" y="1300427"/>
                  </a:lnTo>
                  <a:lnTo>
                    <a:pt x="332769" y="1256324"/>
                  </a:lnTo>
                  <a:lnTo>
                    <a:pt x="359222" y="1212753"/>
                  </a:lnTo>
                  <a:lnTo>
                    <a:pt x="382771" y="1170342"/>
                  </a:lnTo>
                  <a:lnTo>
                    <a:pt x="407405" y="1123404"/>
                  </a:lnTo>
                  <a:lnTo>
                    <a:pt x="423718" y="1081427"/>
                  </a:lnTo>
                  <a:lnTo>
                    <a:pt x="431736" y="1064589"/>
                  </a:lnTo>
                  <a:lnTo>
                    <a:pt x="442361" y="1018500"/>
                  </a:lnTo>
                  <a:lnTo>
                    <a:pt x="457336" y="978616"/>
                  </a:lnTo>
                  <a:lnTo>
                    <a:pt x="473093" y="932743"/>
                  </a:lnTo>
                  <a:lnTo>
                    <a:pt x="483896" y="890404"/>
                  </a:lnTo>
                  <a:lnTo>
                    <a:pt x="495888" y="846690"/>
                  </a:lnTo>
                  <a:lnTo>
                    <a:pt x="516741" y="800638"/>
                  </a:lnTo>
                  <a:lnTo>
                    <a:pt x="527992" y="760224"/>
                  </a:lnTo>
                  <a:lnTo>
                    <a:pt x="545871" y="713757"/>
                  </a:lnTo>
                  <a:lnTo>
                    <a:pt x="557204" y="688128"/>
                  </a:lnTo>
                  <a:lnTo>
                    <a:pt x="561971" y="672831"/>
                  </a:lnTo>
                  <a:lnTo>
                    <a:pt x="583154" y="627812"/>
                  </a:lnTo>
                  <a:lnTo>
                    <a:pt x="595220" y="588070"/>
                  </a:lnTo>
                  <a:lnTo>
                    <a:pt x="615311" y="542215"/>
                  </a:lnTo>
                  <a:lnTo>
                    <a:pt x="631741" y="494823"/>
                  </a:lnTo>
                  <a:lnTo>
                    <a:pt x="650868" y="454107"/>
                  </a:lnTo>
                  <a:lnTo>
                    <a:pt x="673069" y="409488"/>
                  </a:lnTo>
                  <a:lnTo>
                    <a:pt x="693754" y="369826"/>
                  </a:lnTo>
                  <a:lnTo>
                    <a:pt x="712052" y="329795"/>
                  </a:lnTo>
                  <a:lnTo>
                    <a:pt x="740305" y="284894"/>
                  </a:lnTo>
                  <a:lnTo>
                    <a:pt x="769721" y="241379"/>
                  </a:lnTo>
                  <a:lnTo>
                    <a:pt x="797692" y="196439"/>
                  </a:lnTo>
                  <a:lnTo>
                    <a:pt x="832196" y="152823"/>
                  </a:lnTo>
                  <a:lnTo>
                    <a:pt x="879142" y="105905"/>
                  </a:lnTo>
                  <a:lnTo>
                    <a:pt x="900073" y="85749"/>
                  </a:lnTo>
                  <a:lnTo>
                    <a:pt x="904849" y="79244"/>
                  </a:lnTo>
                  <a:lnTo>
                    <a:pt x="918621" y="69193"/>
                  </a:lnTo>
                  <a:lnTo>
                    <a:pt x="964382" y="39904"/>
                  </a:lnTo>
                  <a:lnTo>
                    <a:pt x="1011843" y="18805"/>
                  </a:lnTo>
                  <a:lnTo>
                    <a:pt x="1054995" y="4595"/>
                  </a:lnTo>
                  <a:lnTo>
                    <a:pt x="1100479" y="0"/>
                  </a:lnTo>
                  <a:lnTo>
                    <a:pt x="1139972" y="704"/>
                  </a:lnTo>
                  <a:lnTo>
                    <a:pt x="1182164" y="7770"/>
                  </a:lnTo>
                  <a:lnTo>
                    <a:pt x="1224898" y="22974"/>
                  </a:lnTo>
                  <a:lnTo>
                    <a:pt x="1267784" y="40572"/>
                  </a:lnTo>
                  <a:lnTo>
                    <a:pt x="1311821" y="66197"/>
                  </a:lnTo>
                  <a:lnTo>
                    <a:pt x="1333426" y="80804"/>
                  </a:lnTo>
                  <a:lnTo>
                    <a:pt x="1350647" y="98538"/>
                  </a:lnTo>
                  <a:lnTo>
                    <a:pt x="1394658" y="129806"/>
                  </a:lnTo>
                  <a:lnTo>
                    <a:pt x="1439197" y="173129"/>
                  </a:lnTo>
                  <a:lnTo>
                    <a:pt x="1468018" y="212519"/>
                  </a:lnTo>
                  <a:lnTo>
                    <a:pt x="1497695" y="255066"/>
                  </a:lnTo>
                  <a:lnTo>
                    <a:pt x="1528072" y="296638"/>
                  </a:lnTo>
                  <a:lnTo>
                    <a:pt x="1559044" y="342696"/>
                  </a:lnTo>
                  <a:lnTo>
                    <a:pt x="1583151" y="382575"/>
                  </a:lnTo>
                  <a:lnTo>
                    <a:pt x="1620661" y="429037"/>
                  </a:lnTo>
                  <a:lnTo>
                    <a:pt x="1648429" y="475189"/>
                  </a:lnTo>
                  <a:lnTo>
                    <a:pt x="1675616" y="522542"/>
                  </a:lnTo>
                  <a:lnTo>
                    <a:pt x="1688515" y="542219"/>
                  </a:lnTo>
                  <a:lnTo>
                    <a:pt x="1716959" y="586232"/>
                  </a:lnTo>
                  <a:lnTo>
                    <a:pt x="1750386" y="628446"/>
                  </a:lnTo>
                  <a:lnTo>
                    <a:pt x="1776847" y="674140"/>
                  </a:lnTo>
                  <a:lnTo>
                    <a:pt x="1809846" y="718179"/>
                  </a:lnTo>
                  <a:lnTo>
                    <a:pt x="1838205" y="763462"/>
                  </a:lnTo>
                  <a:lnTo>
                    <a:pt x="1865600" y="808032"/>
                  </a:lnTo>
                  <a:lnTo>
                    <a:pt x="1893789" y="849830"/>
                  </a:lnTo>
                  <a:lnTo>
                    <a:pt x="1924246" y="895243"/>
                  </a:lnTo>
                  <a:lnTo>
                    <a:pt x="1954628" y="937010"/>
                  </a:lnTo>
                  <a:lnTo>
                    <a:pt x="1984639" y="981160"/>
                  </a:lnTo>
                  <a:lnTo>
                    <a:pt x="2015952" y="1023679"/>
                  </a:lnTo>
                  <a:lnTo>
                    <a:pt x="2052372" y="1066710"/>
                  </a:lnTo>
                  <a:lnTo>
                    <a:pt x="2099735" y="1113818"/>
                  </a:lnTo>
                  <a:lnTo>
                    <a:pt x="2142625" y="1145711"/>
                  </a:lnTo>
                  <a:lnTo>
                    <a:pt x="2168152" y="1171129"/>
                  </a:lnTo>
                  <a:lnTo>
                    <a:pt x="2188756" y="1196533"/>
                  </a:lnTo>
                  <a:lnTo>
                    <a:pt x="2233981" y="1234633"/>
                  </a:lnTo>
                  <a:lnTo>
                    <a:pt x="2279579" y="1269382"/>
                  </a:lnTo>
                  <a:lnTo>
                    <a:pt x="2323231" y="1298035"/>
                  </a:lnTo>
                  <a:lnTo>
                    <a:pt x="2368826" y="1326580"/>
                  </a:lnTo>
                  <a:lnTo>
                    <a:pt x="2414875" y="1345747"/>
                  </a:lnTo>
                  <a:lnTo>
                    <a:pt x="2459103" y="1360143"/>
                  </a:lnTo>
                  <a:lnTo>
                    <a:pt x="2466298" y="1363793"/>
                  </a:lnTo>
                  <a:lnTo>
                    <a:pt x="2473023" y="1367885"/>
                  </a:lnTo>
                  <a:lnTo>
                    <a:pt x="2484105" y="1370727"/>
                  </a:lnTo>
                  <a:lnTo>
                    <a:pt x="2508796" y="1371158"/>
                  </a:lnTo>
                  <a:lnTo>
                    <a:pt x="2510730" y="1370100"/>
                  </a:lnTo>
                  <a:lnTo>
                    <a:pt x="2514600" y="136163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SMARTInkShape-Group283">
            <a:extLst>
              <a:ext uri="{FF2B5EF4-FFF2-40B4-BE49-F238E27FC236}">
                <a16:creationId xmlns:a16="http://schemas.microsoft.com/office/drawing/2014/main" id="{AF4D5F37-B32B-8245-1E8F-4B3E201D4393}"/>
              </a:ext>
            </a:extLst>
          </p:cNvPr>
          <p:cNvGrpSpPr/>
          <p:nvPr/>
        </p:nvGrpSpPr>
        <p:grpSpPr>
          <a:xfrm>
            <a:off x="7724891" y="3211288"/>
            <a:ext cx="2348102" cy="1446438"/>
            <a:chOff x="7724891" y="3211288"/>
            <a:chExt cx="2348102" cy="1446438"/>
          </a:xfrm>
        </p:grpSpPr>
        <p:sp>
          <p:nvSpPr>
            <p:cNvPr id="67" name="SMARTInkShape-1486">
              <a:extLst>
                <a:ext uri="{FF2B5EF4-FFF2-40B4-BE49-F238E27FC236}">
                  <a16:creationId xmlns:a16="http://schemas.microsoft.com/office/drawing/2014/main" id="{9ECAC21E-AD08-F161-910D-E08F310246F2}"/>
                </a:ext>
              </a:extLst>
            </p:cNvPr>
            <p:cNvSpPr/>
            <p:nvPr>
              <p:custDataLst>
                <p:tags r:id="rId124"/>
              </p:custDataLst>
            </p:nvPr>
          </p:nvSpPr>
          <p:spPr>
            <a:xfrm>
              <a:off x="9915525" y="3211288"/>
              <a:ext cx="157468" cy="293913"/>
            </a:xfrm>
            <a:custGeom>
              <a:avLst/>
              <a:gdLst/>
              <a:ahLst/>
              <a:cxnLst/>
              <a:rect l="0" t="0" r="0" b="0"/>
              <a:pathLst>
                <a:path w="157468" h="293913">
                  <a:moveTo>
                    <a:pt x="0" y="46262"/>
                  </a:moveTo>
                  <a:lnTo>
                    <a:pt x="0" y="46262"/>
                  </a:lnTo>
                  <a:lnTo>
                    <a:pt x="0" y="41205"/>
                  </a:lnTo>
                  <a:lnTo>
                    <a:pt x="3175" y="39716"/>
                  </a:lnTo>
                  <a:lnTo>
                    <a:pt x="50356" y="26551"/>
                  </a:lnTo>
                  <a:lnTo>
                    <a:pt x="79831" y="20313"/>
                  </a:lnTo>
                  <a:lnTo>
                    <a:pt x="109731" y="15643"/>
                  </a:lnTo>
                  <a:lnTo>
                    <a:pt x="141638" y="8819"/>
                  </a:lnTo>
                  <a:lnTo>
                    <a:pt x="145225" y="8599"/>
                  </a:lnTo>
                  <a:lnTo>
                    <a:pt x="147618" y="7395"/>
                  </a:lnTo>
                  <a:lnTo>
                    <a:pt x="149212" y="5534"/>
                  </a:lnTo>
                  <a:lnTo>
                    <a:pt x="150275" y="3235"/>
                  </a:lnTo>
                  <a:lnTo>
                    <a:pt x="152043" y="1703"/>
                  </a:lnTo>
                  <a:lnTo>
                    <a:pt x="156827" y="0"/>
                  </a:lnTo>
                  <a:lnTo>
                    <a:pt x="157467" y="604"/>
                  </a:lnTo>
                  <a:lnTo>
                    <a:pt x="153715" y="9178"/>
                  </a:lnTo>
                  <a:lnTo>
                    <a:pt x="142153" y="50846"/>
                  </a:lnTo>
                  <a:lnTo>
                    <a:pt x="133137" y="88542"/>
                  </a:lnTo>
                  <a:lnTo>
                    <a:pt x="123762" y="127581"/>
                  </a:lnTo>
                  <a:lnTo>
                    <a:pt x="111113" y="174273"/>
                  </a:lnTo>
                  <a:lnTo>
                    <a:pt x="98423" y="216657"/>
                  </a:lnTo>
                  <a:lnTo>
                    <a:pt x="83738" y="263603"/>
                  </a:lnTo>
                  <a:lnTo>
                    <a:pt x="81226" y="267356"/>
                  </a:lnTo>
                  <a:lnTo>
                    <a:pt x="80610" y="270916"/>
                  </a:lnTo>
                  <a:lnTo>
                    <a:pt x="81256" y="274348"/>
                  </a:lnTo>
                  <a:lnTo>
                    <a:pt x="85725" y="29391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SMARTInkShape-1487">
              <a:extLst>
                <a:ext uri="{FF2B5EF4-FFF2-40B4-BE49-F238E27FC236}">
                  <a16:creationId xmlns:a16="http://schemas.microsoft.com/office/drawing/2014/main" id="{E3A1AC12-C9EB-3691-36B8-E8F22A9CEF8E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>
            <a:xfrm>
              <a:off x="9708390" y="3286242"/>
              <a:ext cx="147571" cy="265844"/>
            </a:xfrm>
            <a:custGeom>
              <a:avLst/>
              <a:gdLst/>
              <a:ahLst/>
              <a:cxnLst/>
              <a:rect l="0" t="0" r="0" b="0"/>
              <a:pathLst>
                <a:path w="147571" h="265844">
                  <a:moveTo>
                    <a:pt x="92835" y="9408"/>
                  </a:moveTo>
                  <a:lnTo>
                    <a:pt x="92835" y="9408"/>
                  </a:lnTo>
                  <a:lnTo>
                    <a:pt x="102245" y="0"/>
                  </a:lnTo>
                  <a:lnTo>
                    <a:pt x="97270" y="4974"/>
                  </a:lnTo>
                  <a:lnTo>
                    <a:pt x="91983" y="7437"/>
                  </a:lnTo>
                  <a:lnTo>
                    <a:pt x="89093" y="8094"/>
                  </a:lnTo>
                  <a:lnTo>
                    <a:pt x="74911" y="19131"/>
                  </a:lnTo>
                  <a:lnTo>
                    <a:pt x="41031" y="62522"/>
                  </a:lnTo>
                  <a:lnTo>
                    <a:pt x="15210" y="108386"/>
                  </a:lnTo>
                  <a:lnTo>
                    <a:pt x="2164" y="144553"/>
                  </a:lnTo>
                  <a:lnTo>
                    <a:pt x="0" y="178097"/>
                  </a:lnTo>
                  <a:lnTo>
                    <a:pt x="8214" y="215590"/>
                  </a:lnTo>
                  <a:lnTo>
                    <a:pt x="11021" y="223063"/>
                  </a:lnTo>
                  <a:lnTo>
                    <a:pt x="22607" y="237010"/>
                  </a:lnTo>
                  <a:lnTo>
                    <a:pt x="50857" y="258154"/>
                  </a:lnTo>
                  <a:lnTo>
                    <a:pt x="88855" y="264918"/>
                  </a:lnTo>
                  <a:lnTo>
                    <a:pt x="100944" y="265843"/>
                  </a:lnTo>
                  <a:lnTo>
                    <a:pt x="112666" y="260610"/>
                  </a:lnTo>
                  <a:lnTo>
                    <a:pt x="143123" y="235041"/>
                  </a:lnTo>
                  <a:lnTo>
                    <a:pt x="146935" y="220109"/>
                  </a:lnTo>
                  <a:lnTo>
                    <a:pt x="147570" y="201478"/>
                  </a:lnTo>
                  <a:lnTo>
                    <a:pt x="144326" y="186142"/>
                  </a:lnTo>
                  <a:lnTo>
                    <a:pt x="136534" y="175093"/>
                  </a:lnTo>
                  <a:lnTo>
                    <a:pt x="124956" y="166654"/>
                  </a:lnTo>
                  <a:lnTo>
                    <a:pt x="109227" y="159376"/>
                  </a:lnTo>
                  <a:lnTo>
                    <a:pt x="102705" y="158070"/>
                  </a:lnTo>
                  <a:lnTo>
                    <a:pt x="70871" y="161600"/>
                  </a:lnTo>
                  <a:lnTo>
                    <a:pt x="64375" y="164538"/>
                  </a:lnTo>
                  <a:lnTo>
                    <a:pt x="61163" y="166803"/>
                  </a:lnTo>
                  <a:lnTo>
                    <a:pt x="45210" y="19038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SMARTInkShape-1488">
              <a:extLst>
                <a:ext uri="{FF2B5EF4-FFF2-40B4-BE49-F238E27FC236}">
                  <a16:creationId xmlns:a16="http://schemas.microsoft.com/office/drawing/2014/main" id="{8C673684-7C39-40DC-7832-015589046D11}"/>
                </a:ext>
              </a:extLst>
            </p:cNvPr>
            <p:cNvSpPr/>
            <p:nvPr>
              <p:custDataLst>
                <p:tags r:id="rId126"/>
              </p:custDataLst>
            </p:nvPr>
          </p:nvSpPr>
          <p:spPr>
            <a:xfrm>
              <a:off x="9563100" y="35433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MARTInkShape-1489">
              <a:extLst>
                <a:ext uri="{FF2B5EF4-FFF2-40B4-BE49-F238E27FC236}">
                  <a16:creationId xmlns:a16="http://schemas.microsoft.com/office/drawing/2014/main" id="{D5EB3B2C-01D8-B772-8FF2-DB641048A61D}"/>
                </a:ext>
              </a:extLst>
            </p:cNvPr>
            <p:cNvSpPr/>
            <p:nvPr>
              <p:custDataLst>
                <p:tags r:id="rId127"/>
              </p:custDataLst>
            </p:nvPr>
          </p:nvSpPr>
          <p:spPr>
            <a:xfrm>
              <a:off x="9336510" y="3355232"/>
              <a:ext cx="159177" cy="213068"/>
            </a:xfrm>
            <a:custGeom>
              <a:avLst/>
              <a:gdLst/>
              <a:ahLst/>
              <a:cxnLst/>
              <a:rect l="0" t="0" r="0" b="0"/>
              <a:pathLst>
                <a:path w="159177" h="213068">
                  <a:moveTo>
                    <a:pt x="83715" y="54718"/>
                  </a:moveTo>
                  <a:lnTo>
                    <a:pt x="83715" y="54718"/>
                  </a:lnTo>
                  <a:lnTo>
                    <a:pt x="88772" y="49661"/>
                  </a:lnTo>
                  <a:lnTo>
                    <a:pt x="91255" y="44357"/>
                  </a:lnTo>
                  <a:lnTo>
                    <a:pt x="92849" y="37385"/>
                  </a:lnTo>
                  <a:lnTo>
                    <a:pt x="88067" y="31120"/>
                  </a:lnTo>
                  <a:lnTo>
                    <a:pt x="84499" y="30519"/>
                  </a:lnTo>
                  <a:lnTo>
                    <a:pt x="69365" y="34730"/>
                  </a:lnTo>
                  <a:lnTo>
                    <a:pt x="48111" y="45635"/>
                  </a:lnTo>
                  <a:lnTo>
                    <a:pt x="39317" y="53856"/>
                  </a:lnTo>
                  <a:lnTo>
                    <a:pt x="19245" y="85004"/>
                  </a:lnTo>
                  <a:lnTo>
                    <a:pt x="2514" y="130085"/>
                  </a:lnTo>
                  <a:lnTo>
                    <a:pt x="0" y="145012"/>
                  </a:lnTo>
                  <a:lnTo>
                    <a:pt x="4528" y="158701"/>
                  </a:lnTo>
                  <a:lnTo>
                    <a:pt x="25113" y="191139"/>
                  </a:lnTo>
                  <a:lnTo>
                    <a:pt x="39678" y="203897"/>
                  </a:lnTo>
                  <a:lnTo>
                    <a:pt x="59558" y="210978"/>
                  </a:lnTo>
                  <a:lnTo>
                    <a:pt x="80387" y="213067"/>
                  </a:lnTo>
                  <a:lnTo>
                    <a:pt x="104012" y="208293"/>
                  </a:lnTo>
                  <a:lnTo>
                    <a:pt x="124419" y="199117"/>
                  </a:lnTo>
                  <a:lnTo>
                    <a:pt x="137436" y="189098"/>
                  </a:lnTo>
                  <a:lnTo>
                    <a:pt x="144633" y="177590"/>
                  </a:lnTo>
                  <a:lnTo>
                    <a:pt x="156178" y="138005"/>
                  </a:lnTo>
                  <a:lnTo>
                    <a:pt x="159176" y="91709"/>
                  </a:lnTo>
                  <a:lnTo>
                    <a:pt x="158528" y="70100"/>
                  </a:lnTo>
                  <a:lnTo>
                    <a:pt x="146614" y="38569"/>
                  </a:lnTo>
                  <a:lnTo>
                    <a:pt x="119911" y="5776"/>
                  </a:lnTo>
                  <a:lnTo>
                    <a:pt x="110033" y="1216"/>
                  </a:lnTo>
                  <a:lnTo>
                    <a:pt x="104435" y="0"/>
                  </a:lnTo>
                  <a:lnTo>
                    <a:pt x="100703" y="247"/>
                  </a:lnTo>
                  <a:lnTo>
                    <a:pt x="98216" y="1471"/>
                  </a:lnTo>
                  <a:lnTo>
                    <a:pt x="93240" y="709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SMARTInkShape-1490">
              <a:extLst>
                <a:ext uri="{FF2B5EF4-FFF2-40B4-BE49-F238E27FC236}">
                  <a16:creationId xmlns:a16="http://schemas.microsoft.com/office/drawing/2014/main" id="{4D7F7E6F-6E6C-BF4F-2CF4-92CE524595BD}"/>
                </a:ext>
              </a:extLst>
            </p:cNvPr>
            <p:cNvSpPr/>
            <p:nvPr>
              <p:custDataLst>
                <p:tags r:id="rId128"/>
              </p:custDataLst>
            </p:nvPr>
          </p:nvSpPr>
          <p:spPr>
            <a:xfrm>
              <a:off x="8507542" y="3506576"/>
              <a:ext cx="625057" cy="341525"/>
            </a:xfrm>
            <a:custGeom>
              <a:avLst/>
              <a:gdLst/>
              <a:ahLst/>
              <a:cxnLst/>
              <a:rect l="0" t="0" r="0" b="0"/>
              <a:pathLst>
                <a:path w="625057" h="341525">
                  <a:moveTo>
                    <a:pt x="17333" y="341524"/>
                  </a:moveTo>
                  <a:lnTo>
                    <a:pt x="17333" y="341524"/>
                  </a:lnTo>
                  <a:lnTo>
                    <a:pt x="12277" y="341524"/>
                  </a:lnTo>
                  <a:lnTo>
                    <a:pt x="6972" y="338702"/>
                  </a:lnTo>
                  <a:lnTo>
                    <a:pt x="4076" y="336467"/>
                  </a:lnTo>
                  <a:lnTo>
                    <a:pt x="858" y="331163"/>
                  </a:lnTo>
                  <a:lnTo>
                    <a:pt x="0" y="328267"/>
                  </a:lnTo>
                  <a:lnTo>
                    <a:pt x="1868" y="319404"/>
                  </a:lnTo>
                  <a:lnTo>
                    <a:pt x="25187" y="276566"/>
                  </a:lnTo>
                  <a:lnTo>
                    <a:pt x="44285" y="249788"/>
                  </a:lnTo>
                  <a:lnTo>
                    <a:pt x="76044" y="225175"/>
                  </a:lnTo>
                  <a:lnTo>
                    <a:pt x="122313" y="200509"/>
                  </a:lnTo>
                  <a:lnTo>
                    <a:pt x="161306" y="177222"/>
                  </a:lnTo>
                  <a:lnTo>
                    <a:pt x="208677" y="161334"/>
                  </a:lnTo>
                  <a:lnTo>
                    <a:pt x="249005" y="151257"/>
                  </a:lnTo>
                  <a:lnTo>
                    <a:pt x="288823" y="141568"/>
                  </a:lnTo>
                  <a:lnTo>
                    <a:pt x="335779" y="128813"/>
                  </a:lnTo>
                  <a:lnTo>
                    <a:pt x="373214" y="119278"/>
                  </a:lnTo>
                  <a:lnTo>
                    <a:pt x="404102" y="115748"/>
                  </a:lnTo>
                  <a:lnTo>
                    <a:pt x="451548" y="110938"/>
                  </a:lnTo>
                  <a:lnTo>
                    <a:pt x="492417" y="105633"/>
                  </a:lnTo>
                  <a:lnTo>
                    <a:pt x="539096" y="103840"/>
                  </a:lnTo>
                  <a:lnTo>
                    <a:pt x="586005" y="103425"/>
                  </a:lnTo>
                  <a:lnTo>
                    <a:pt x="596522" y="103402"/>
                  </a:lnTo>
                  <a:lnTo>
                    <a:pt x="597134" y="102343"/>
                  </a:lnTo>
                  <a:lnTo>
                    <a:pt x="597815" y="98344"/>
                  </a:lnTo>
                  <a:lnTo>
                    <a:pt x="595295" y="93038"/>
                  </a:lnTo>
                  <a:lnTo>
                    <a:pt x="591705" y="87153"/>
                  </a:lnTo>
                  <a:lnTo>
                    <a:pt x="590110" y="81009"/>
                  </a:lnTo>
                  <a:lnTo>
                    <a:pt x="562961" y="49239"/>
                  </a:lnTo>
                  <a:lnTo>
                    <a:pt x="529484" y="18313"/>
                  </a:lnTo>
                  <a:lnTo>
                    <a:pt x="515962" y="10157"/>
                  </a:lnTo>
                  <a:lnTo>
                    <a:pt x="508563" y="8744"/>
                  </a:lnTo>
                  <a:lnTo>
                    <a:pt x="506744" y="7487"/>
                  </a:lnTo>
                  <a:lnTo>
                    <a:pt x="505532" y="5591"/>
                  </a:lnTo>
                  <a:lnTo>
                    <a:pt x="503588" y="0"/>
                  </a:lnTo>
                  <a:lnTo>
                    <a:pt x="510807" y="5442"/>
                  </a:lnTo>
                  <a:lnTo>
                    <a:pt x="544945" y="21174"/>
                  </a:lnTo>
                  <a:lnTo>
                    <a:pt x="560860" y="29813"/>
                  </a:lnTo>
                  <a:lnTo>
                    <a:pt x="579603" y="35735"/>
                  </a:lnTo>
                  <a:lnTo>
                    <a:pt x="582681" y="38181"/>
                  </a:lnTo>
                  <a:lnTo>
                    <a:pt x="584732" y="40871"/>
                  </a:lnTo>
                  <a:lnTo>
                    <a:pt x="589832" y="43858"/>
                  </a:lnTo>
                  <a:lnTo>
                    <a:pt x="595627" y="46245"/>
                  </a:lnTo>
                  <a:lnTo>
                    <a:pt x="611117" y="59366"/>
                  </a:lnTo>
                  <a:lnTo>
                    <a:pt x="620601" y="73654"/>
                  </a:lnTo>
                  <a:lnTo>
                    <a:pt x="625056" y="86237"/>
                  </a:lnTo>
                  <a:lnTo>
                    <a:pt x="621320" y="106781"/>
                  </a:lnTo>
                  <a:lnTo>
                    <a:pt x="613511" y="127920"/>
                  </a:lnTo>
                  <a:lnTo>
                    <a:pt x="582265" y="173197"/>
                  </a:lnTo>
                  <a:lnTo>
                    <a:pt x="566661" y="190167"/>
                  </a:lnTo>
                  <a:lnTo>
                    <a:pt x="541208" y="20817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SMARTInkShape-1491">
              <a:extLst>
                <a:ext uri="{FF2B5EF4-FFF2-40B4-BE49-F238E27FC236}">
                  <a16:creationId xmlns:a16="http://schemas.microsoft.com/office/drawing/2014/main" id="{71B46CF7-5D77-28C9-4224-A41008D03FB5}"/>
                </a:ext>
              </a:extLst>
            </p:cNvPr>
            <p:cNvSpPr/>
            <p:nvPr>
              <p:custDataLst>
                <p:tags r:id="rId129"/>
              </p:custDataLst>
            </p:nvPr>
          </p:nvSpPr>
          <p:spPr>
            <a:xfrm>
              <a:off x="8667750" y="4391025"/>
              <a:ext cx="381001" cy="266701"/>
            </a:xfrm>
            <a:custGeom>
              <a:avLst/>
              <a:gdLst/>
              <a:ahLst/>
              <a:cxnLst/>
              <a:rect l="0" t="0" r="0" b="0"/>
              <a:pathLst>
                <a:path w="381001" h="266701">
                  <a:moveTo>
                    <a:pt x="0" y="266700"/>
                  </a:moveTo>
                  <a:lnTo>
                    <a:pt x="0" y="266700"/>
                  </a:lnTo>
                  <a:lnTo>
                    <a:pt x="13184" y="245977"/>
                  </a:lnTo>
                  <a:lnTo>
                    <a:pt x="50768" y="206581"/>
                  </a:lnTo>
                  <a:lnTo>
                    <a:pt x="96722" y="169139"/>
                  </a:lnTo>
                  <a:lnTo>
                    <a:pt x="143793" y="140224"/>
                  </a:lnTo>
                  <a:lnTo>
                    <a:pt x="181247" y="116337"/>
                  </a:lnTo>
                  <a:lnTo>
                    <a:pt x="219156" y="93031"/>
                  </a:lnTo>
                  <a:lnTo>
                    <a:pt x="257199" y="68840"/>
                  </a:lnTo>
                  <a:lnTo>
                    <a:pt x="295282" y="45444"/>
                  </a:lnTo>
                  <a:lnTo>
                    <a:pt x="3810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SMARTInkShape-1492">
              <a:extLst>
                <a:ext uri="{FF2B5EF4-FFF2-40B4-BE49-F238E27FC236}">
                  <a16:creationId xmlns:a16="http://schemas.microsoft.com/office/drawing/2014/main" id="{13386086-5138-A9C7-AC47-9DC82B34CEBB}"/>
                </a:ext>
              </a:extLst>
            </p:cNvPr>
            <p:cNvSpPr/>
            <p:nvPr>
              <p:custDataLst>
                <p:tags r:id="rId130"/>
              </p:custDataLst>
            </p:nvPr>
          </p:nvSpPr>
          <p:spPr>
            <a:xfrm>
              <a:off x="8077200" y="3867150"/>
              <a:ext cx="762001" cy="571501"/>
            </a:xfrm>
            <a:custGeom>
              <a:avLst/>
              <a:gdLst/>
              <a:ahLst/>
              <a:cxnLst/>
              <a:rect l="0" t="0" r="0" b="0"/>
              <a:pathLst>
                <a:path w="762001" h="571501">
                  <a:moveTo>
                    <a:pt x="0" y="571500"/>
                  </a:moveTo>
                  <a:lnTo>
                    <a:pt x="0" y="571500"/>
                  </a:lnTo>
                  <a:lnTo>
                    <a:pt x="5056" y="571500"/>
                  </a:lnTo>
                  <a:lnTo>
                    <a:pt x="23850" y="556291"/>
                  </a:lnTo>
                  <a:lnTo>
                    <a:pt x="62584" y="512875"/>
                  </a:lnTo>
                  <a:lnTo>
                    <a:pt x="103653" y="475959"/>
                  </a:lnTo>
                  <a:lnTo>
                    <a:pt x="147710" y="433036"/>
                  </a:lnTo>
                  <a:lnTo>
                    <a:pt x="184642" y="396300"/>
                  </a:lnTo>
                  <a:lnTo>
                    <a:pt x="227452" y="363661"/>
                  </a:lnTo>
                  <a:lnTo>
                    <a:pt x="273651" y="328825"/>
                  </a:lnTo>
                  <a:lnTo>
                    <a:pt x="320853" y="291693"/>
                  </a:lnTo>
                  <a:lnTo>
                    <a:pt x="368353" y="258936"/>
                  </a:lnTo>
                  <a:lnTo>
                    <a:pt x="415941" y="224066"/>
                  </a:lnTo>
                  <a:lnTo>
                    <a:pt x="463554" y="191979"/>
                  </a:lnTo>
                  <a:lnTo>
                    <a:pt x="511177" y="162363"/>
                  </a:lnTo>
                  <a:lnTo>
                    <a:pt x="553744" y="133480"/>
                  </a:lnTo>
                  <a:lnTo>
                    <a:pt x="593168" y="104814"/>
                  </a:lnTo>
                  <a:lnTo>
                    <a:pt x="631661" y="81268"/>
                  </a:lnTo>
                  <a:lnTo>
                    <a:pt x="674988" y="48861"/>
                  </a:lnTo>
                  <a:lnTo>
                    <a:pt x="714121" y="27251"/>
                  </a:lnTo>
                  <a:lnTo>
                    <a:pt x="7620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SMARTInkShape-1493">
              <a:extLst>
                <a:ext uri="{FF2B5EF4-FFF2-40B4-BE49-F238E27FC236}">
                  <a16:creationId xmlns:a16="http://schemas.microsoft.com/office/drawing/2014/main" id="{4C49D587-1D7C-1737-CBC6-8A320C69253D}"/>
                </a:ext>
              </a:extLst>
            </p:cNvPr>
            <p:cNvSpPr/>
            <p:nvPr>
              <p:custDataLst>
                <p:tags r:id="rId131"/>
              </p:custDataLst>
            </p:nvPr>
          </p:nvSpPr>
          <p:spPr>
            <a:xfrm>
              <a:off x="7724891" y="3667125"/>
              <a:ext cx="676160" cy="590158"/>
            </a:xfrm>
            <a:custGeom>
              <a:avLst/>
              <a:gdLst/>
              <a:ahLst/>
              <a:cxnLst/>
              <a:rect l="0" t="0" r="0" b="0"/>
              <a:pathLst>
                <a:path w="676160" h="590158">
                  <a:moveTo>
                    <a:pt x="9409" y="581025"/>
                  </a:moveTo>
                  <a:lnTo>
                    <a:pt x="9409" y="581025"/>
                  </a:lnTo>
                  <a:lnTo>
                    <a:pt x="4353" y="581025"/>
                  </a:lnTo>
                  <a:lnTo>
                    <a:pt x="2864" y="582083"/>
                  </a:lnTo>
                  <a:lnTo>
                    <a:pt x="1871" y="583847"/>
                  </a:lnTo>
                  <a:lnTo>
                    <a:pt x="0" y="590157"/>
                  </a:lnTo>
                  <a:lnTo>
                    <a:pt x="29547" y="544400"/>
                  </a:lnTo>
                  <a:lnTo>
                    <a:pt x="60352" y="503765"/>
                  </a:lnTo>
                  <a:lnTo>
                    <a:pt x="97035" y="457060"/>
                  </a:lnTo>
                  <a:lnTo>
                    <a:pt x="140155" y="419072"/>
                  </a:lnTo>
                  <a:lnTo>
                    <a:pt x="180344" y="378172"/>
                  </a:lnTo>
                  <a:lnTo>
                    <a:pt x="223914" y="334698"/>
                  </a:lnTo>
                  <a:lnTo>
                    <a:pt x="260762" y="305192"/>
                  </a:lnTo>
                  <a:lnTo>
                    <a:pt x="298490" y="271285"/>
                  </a:lnTo>
                  <a:lnTo>
                    <a:pt x="336481" y="239483"/>
                  </a:lnTo>
                  <a:lnTo>
                    <a:pt x="374548" y="209952"/>
                  </a:lnTo>
                  <a:lnTo>
                    <a:pt x="412638" y="181094"/>
                  </a:lnTo>
                  <a:lnTo>
                    <a:pt x="450736" y="152435"/>
                  </a:lnTo>
                  <a:lnTo>
                    <a:pt x="488834" y="123835"/>
                  </a:lnTo>
                  <a:lnTo>
                    <a:pt x="526934" y="100310"/>
                  </a:lnTo>
                  <a:lnTo>
                    <a:pt x="570130" y="66851"/>
                  </a:lnTo>
                  <a:lnTo>
                    <a:pt x="609237" y="41584"/>
                  </a:lnTo>
                  <a:lnTo>
                    <a:pt x="635163" y="26785"/>
                  </a:lnTo>
                  <a:lnTo>
                    <a:pt x="676159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SMARTInkShape-Group284">
            <a:extLst>
              <a:ext uri="{FF2B5EF4-FFF2-40B4-BE49-F238E27FC236}">
                <a16:creationId xmlns:a16="http://schemas.microsoft.com/office/drawing/2014/main" id="{EDA71EE6-D551-4D42-1B48-4598C6640451}"/>
              </a:ext>
            </a:extLst>
          </p:cNvPr>
          <p:cNvGrpSpPr/>
          <p:nvPr/>
        </p:nvGrpSpPr>
        <p:grpSpPr>
          <a:xfrm>
            <a:off x="7181853" y="4316522"/>
            <a:ext cx="304798" cy="560279"/>
            <a:chOff x="7181853" y="4316522"/>
            <a:chExt cx="304798" cy="560279"/>
          </a:xfrm>
        </p:grpSpPr>
        <p:sp>
          <p:nvSpPr>
            <p:cNvPr id="76" name="SMARTInkShape-1494">
              <a:extLst>
                <a:ext uri="{FF2B5EF4-FFF2-40B4-BE49-F238E27FC236}">
                  <a16:creationId xmlns:a16="http://schemas.microsoft.com/office/drawing/2014/main" id="{CA288EBB-E9A6-A461-A284-A18021642866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>
            <a:xfrm>
              <a:off x="7181853" y="4316522"/>
              <a:ext cx="180973" cy="198145"/>
            </a:xfrm>
            <a:custGeom>
              <a:avLst/>
              <a:gdLst/>
              <a:ahLst/>
              <a:cxnLst/>
              <a:rect l="0" t="0" r="0" b="0"/>
              <a:pathLst>
                <a:path w="180973" h="198145">
                  <a:moveTo>
                    <a:pt x="38097" y="84028"/>
                  </a:moveTo>
                  <a:lnTo>
                    <a:pt x="38097" y="84028"/>
                  </a:lnTo>
                  <a:lnTo>
                    <a:pt x="33041" y="78971"/>
                  </a:lnTo>
                  <a:lnTo>
                    <a:pt x="30559" y="73667"/>
                  </a:lnTo>
                  <a:lnTo>
                    <a:pt x="28688" y="55374"/>
                  </a:lnTo>
                  <a:lnTo>
                    <a:pt x="29708" y="52225"/>
                  </a:lnTo>
                  <a:lnTo>
                    <a:pt x="31445" y="50126"/>
                  </a:lnTo>
                  <a:lnTo>
                    <a:pt x="36783" y="46757"/>
                  </a:lnTo>
                  <a:lnTo>
                    <a:pt x="37513" y="43474"/>
                  </a:lnTo>
                  <a:lnTo>
                    <a:pt x="38094" y="36439"/>
                  </a:lnTo>
                  <a:lnTo>
                    <a:pt x="33040" y="41471"/>
                  </a:lnTo>
                  <a:lnTo>
                    <a:pt x="30557" y="46769"/>
                  </a:lnTo>
                  <a:lnTo>
                    <a:pt x="20487" y="89661"/>
                  </a:lnTo>
                  <a:lnTo>
                    <a:pt x="16415" y="132394"/>
                  </a:lnTo>
                  <a:lnTo>
                    <a:pt x="7305" y="175685"/>
                  </a:lnTo>
                  <a:lnTo>
                    <a:pt x="3245" y="184031"/>
                  </a:lnTo>
                  <a:lnTo>
                    <a:pt x="34" y="198144"/>
                  </a:lnTo>
                  <a:lnTo>
                    <a:pt x="0" y="185054"/>
                  </a:lnTo>
                  <a:lnTo>
                    <a:pt x="8198" y="138101"/>
                  </a:lnTo>
                  <a:lnTo>
                    <a:pt x="9131" y="99932"/>
                  </a:lnTo>
                  <a:lnTo>
                    <a:pt x="19831" y="54307"/>
                  </a:lnTo>
                  <a:lnTo>
                    <a:pt x="29289" y="9605"/>
                  </a:lnTo>
                  <a:lnTo>
                    <a:pt x="36729" y="0"/>
                  </a:lnTo>
                  <a:lnTo>
                    <a:pt x="47804" y="3863"/>
                  </a:lnTo>
                  <a:lnTo>
                    <a:pt x="91043" y="28938"/>
                  </a:lnTo>
                  <a:lnTo>
                    <a:pt x="138612" y="55410"/>
                  </a:lnTo>
                  <a:lnTo>
                    <a:pt x="149674" y="63088"/>
                  </a:lnTo>
                  <a:lnTo>
                    <a:pt x="166009" y="65663"/>
                  </a:lnTo>
                  <a:lnTo>
                    <a:pt x="180972" y="7450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SMARTInkShape-1495">
              <a:extLst>
                <a:ext uri="{FF2B5EF4-FFF2-40B4-BE49-F238E27FC236}">
                  <a16:creationId xmlns:a16="http://schemas.microsoft.com/office/drawing/2014/main" id="{9C8F08B3-0744-F62C-CC4A-3E9C4D8F9922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7229868" y="4392742"/>
              <a:ext cx="171058" cy="445959"/>
            </a:xfrm>
            <a:custGeom>
              <a:avLst/>
              <a:gdLst/>
              <a:ahLst/>
              <a:cxnLst/>
              <a:rect l="0" t="0" r="0" b="0"/>
              <a:pathLst>
                <a:path w="171058" h="445959">
                  <a:moveTo>
                    <a:pt x="9132" y="17333"/>
                  </a:moveTo>
                  <a:lnTo>
                    <a:pt x="9132" y="17333"/>
                  </a:lnTo>
                  <a:lnTo>
                    <a:pt x="4076" y="12276"/>
                  </a:lnTo>
                  <a:lnTo>
                    <a:pt x="1594" y="6972"/>
                  </a:lnTo>
                  <a:lnTo>
                    <a:pt x="0" y="0"/>
                  </a:lnTo>
                  <a:lnTo>
                    <a:pt x="2604" y="1868"/>
                  </a:lnTo>
                  <a:lnTo>
                    <a:pt x="4780" y="3847"/>
                  </a:lnTo>
                  <a:lnTo>
                    <a:pt x="7198" y="14515"/>
                  </a:lnTo>
                  <a:lnTo>
                    <a:pt x="10389" y="29839"/>
                  </a:lnTo>
                  <a:lnTo>
                    <a:pt x="30477" y="74875"/>
                  </a:lnTo>
                  <a:lnTo>
                    <a:pt x="54655" y="122160"/>
                  </a:lnTo>
                  <a:lnTo>
                    <a:pt x="68481" y="159165"/>
                  </a:lnTo>
                  <a:lnTo>
                    <a:pt x="83162" y="204702"/>
                  </a:lnTo>
                  <a:lnTo>
                    <a:pt x="97603" y="247901"/>
                  </a:lnTo>
                  <a:lnTo>
                    <a:pt x="121389" y="290995"/>
                  </a:lnTo>
                  <a:lnTo>
                    <a:pt x="139038" y="332575"/>
                  </a:lnTo>
                  <a:lnTo>
                    <a:pt x="155146" y="379404"/>
                  </a:lnTo>
                  <a:lnTo>
                    <a:pt x="171057" y="4459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SMARTInkShape-1496">
              <a:extLst>
                <a:ext uri="{FF2B5EF4-FFF2-40B4-BE49-F238E27FC236}">
                  <a16:creationId xmlns:a16="http://schemas.microsoft.com/office/drawing/2014/main" id="{2E4BE04D-5DEA-E564-C99B-F10EA49CF59D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>
            <a:xfrm>
              <a:off x="7391400" y="4781550"/>
              <a:ext cx="19051" cy="1"/>
            </a:xfrm>
            <a:custGeom>
              <a:avLst/>
              <a:gdLst/>
              <a:ahLst/>
              <a:cxnLst/>
              <a:rect l="0" t="0" r="0" b="0"/>
              <a:pathLst>
                <a:path w="19051" h="1">
                  <a:moveTo>
                    <a:pt x="0" y="0"/>
                  </a:moveTo>
                  <a:lnTo>
                    <a:pt x="0" y="0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SMARTInkShape-1497">
              <a:extLst>
                <a:ext uri="{FF2B5EF4-FFF2-40B4-BE49-F238E27FC236}">
                  <a16:creationId xmlns:a16="http://schemas.microsoft.com/office/drawing/2014/main" id="{2D13BCA6-6503-4324-8955-5401B566EDF7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>
            <a:xfrm>
              <a:off x="7381875" y="47625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SMARTInkShape-1498">
              <a:extLst>
                <a:ext uri="{FF2B5EF4-FFF2-40B4-BE49-F238E27FC236}">
                  <a16:creationId xmlns:a16="http://schemas.microsoft.com/office/drawing/2014/main" id="{C740919D-08DA-E403-9F70-0F509572991B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7477125" y="46291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SMARTInkShape-1499">
              <a:extLst>
                <a:ext uri="{FF2B5EF4-FFF2-40B4-BE49-F238E27FC236}">
                  <a16:creationId xmlns:a16="http://schemas.microsoft.com/office/drawing/2014/main" id="{F1E7407D-C1F6-6F34-916C-F88802193AAE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>
            <a:xfrm>
              <a:off x="7477125" y="47053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SMARTInkShape-1500">
              <a:extLst>
                <a:ext uri="{FF2B5EF4-FFF2-40B4-BE49-F238E27FC236}">
                  <a16:creationId xmlns:a16="http://schemas.microsoft.com/office/drawing/2014/main" id="{C6A152D9-C9E2-284F-D4A8-21BF64CF9498}"/>
                </a:ext>
              </a:extLst>
            </p:cNvPr>
            <p:cNvSpPr/>
            <p:nvPr>
              <p:custDataLst>
                <p:tags r:id="rId121"/>
              </p:custDataLst>
            </p:nvPr>
          </p:nvSpPr>
          <p:spPr>
            <a:xfrm>
              <a:off x="7439025" y="48482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SMARTInkShape-1501">
              <a:extLst>
                <a:ext uri="{FF2B5EF4-FFF2-40B4-BE49-F238E27FC236}">
                  <a16:creationId xmlns:a16="http://schemas.microsoft.com/office/drawing/2014/main" id="{1E04E332-20D6-E553-3119-4C31E3F900A9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>
            <a:xfrm>
              <a:off x="7287018" y="4876800"/>
              <a:ext cx="9133" cy="1"/>
            </a:xfrm>
            <a:custGeom>
              <a:avLst/>
              <a:gdLst/>
              <a:ahLst/>
              <a:cxnLst/>
              <a:rect l="0" t="0" r="0" b="0"/>
              <a:pathLst>
                <a:path w="9133" h="1">
                  <a:moveTo>
                    <a:pt x="9132" y="0"/>
                  </a:moveTo>
                  <a:lnTo>
                    <a:pt x="9132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SMARTInkShape-1502">
              <a:extLst>
                <a:ext uri="{FF2B5EF4-FFF2-40B4-BE49-F238E27FC236}">
                  <a16:creationId xmlns:a16="http://schemas.microsoft.com/office/drawing/2014/main" id="{56705A59-9C92-73D8-B029-66B0B5A3BA00}"/>
                </a:ext>
              </a:extLst>
            </p:cNvPr>
            <p:cNvSpPr/>
            <p:nvPr>
              <p:custDataLst>
                <p:tags r:id="rId123"/>
              </p:custDataLst>
            </p:nvPr>
          </p:nvSpPr>
          <p:spPr>
            <a:xfrm>
              <a:off x="7239000" y="4820042"/>
              <a:ext cx="1" cy="9134"/>
            </a:xfrm>
            <a:custGeom>
              <a:avLst/>
              <a:gdLst/>
              <a:ahLst/>
              <a:cxnLst/>
              <a:rect l="0" t="0" r="0" b="0"/>
              <a:pathLst>
                <a:path w="1" h="9134">
                  <a:moveTo>
                    <a:pt x="0" y="9133"/>
                  </a:moveTo>
                  <a:lnTo>
                    <a:pt x="0" y="913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00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SMARTInkShape-Group285">
            <a:extLst>
              <a:ext uri="{FF2B5EF4-FFF2-40B4-BE49-F238E27FC236}">
                <a16:creationId xmlns:a16="http://schemas.microsoft.com/office/drawing/2014/main" id="{6B712705-52EB-B3BD-120C-6F01A650A75C}"/>
              </a:ext>
            </a:extLst>
          </p:cNvPr>
          <p:cNvGrpSpPr/>
          <p:nvPr/>
        </p:nvGrpSpPr>
        <p:grpSpPr>
          <a:xfrm>
            <a:off x="6639216" y="3909628"/>
            <a:ext cx="569182" cy="246747"/>
            <a:chOff x="6639216" y="3909628"/>
            <a:chExt cx="569182" cy="246747"/>
          </a:xfrm>
        </p:grpSpPr>
        <p:sp>
          <p:nvSpPr>
            <p:cNvPr id="86" name="SMARTInkShape-1503">
              <a:extLst>
                <a:ext uri="{FF2B5EF4-FFF2-40B4-BE49-F238E27FC236}">
                  <a16:creationId xmlns:a16="http://schemas.microsoft.com/office/drawing/2014/main" id="{77F1E207-3AD0-8BF9-9268-334E1D649E53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7096125" y="3909628"/>
              <a:ext cx="112273" cy="167073"/>
            </a:xfrm>
            <a:custGeom>
              <a:avLst/>
              <a:gdLst/>
              <a:ahLst/>
              <a:cxnLst/>
              <a:rect l="0" t="0" r="0" b="0"/>
              <a:pathLst>
                <a:path w="112273" h="167073">
                  <a:moveTo>
                    <a:pt x="19050" y="24197"/>
                  </a:moveTo>
                  <a:lnTo>
                    <a:pt x="19050" y="24197"/>
                  </a:lnTo>
                  <a:lnTo>
                    <a:pt x="19050" y="32398"/>
                  </a:lnTo>
                  <a:lnTo>
                    <a:pt x="19050" y="28273"/>
                  </a:lnTo>
                  <a:lnTo>
                    <a:pt x="20108" y="26915"/>
                  </a:lnTo>
                  <a:lnTo>
                    <a:pt x="28751" y="23378"/>
                  </a:lnTo>
                  <a:lnTo>
                    <a:pt x="44744" y="9030"/>
                  </a:lnTo>
                  <a:lnTo>
                    <a:pt x="65420" y="602"/>
                  </a:lnTo>
                  <a:lnTo>
                    <a:pt x="70072" y="0"/>
                  </a:lnTo>
                  <a:lnTo>
                    <a:pt x="78063" y="2154"/>
                  </a:lnTo>
                  <a:lnTo>
                    <a:pt x="88512" y="9317"/>
                  </a:lnTo>
                  <a:lnTo>
                    <a:pt x="89699" y="13219"/>
                  </a:lnTo>
                  <a:lnTo>
                    <a:pt x="88197" y="23198"/>
                  </a:lnTo>
                  <a:lnTo>
                    <a:pt x="81400" y="40717"/>
                  </a:lnTo>
                  <a:lnTo>
                    <a:pt x="50991" y="80536"/>
                  </a:lnTo>
                  <a:lnTo>
                    <a:pt x="48289" y="88831"/>
                  </a:lnTo>
                  <a:lnTo>
                    <a:pt x="48068" y="88453"/>
                  </a:lnTo>
                  <a:lnTo>
                    <a:pt x="47822" y="85211"/>
                  </a:lnTo>
                  <a:lnTo>
                    <a:pt x="48815" y="83923"/>
                  </a:lnTo>
                  <a:lnTo>
                    <a:pt x="52740" y="82492"/>
                  </a:lnTo>
                  <a:lnTo>
                    <a:pt x="77291" y="78675"/>
                  </a:lnTo>
                  <a:lnTo>
                    <a:pt x="83278" y="76391"/>
                  </a:lnTo>
                  <a:lnTo>
                    <a:pt x="88326" y="75926"/>
                  </a:lnTo>
                  <a:lnTo>
                    <a:pt x="96759" y="78232"/>
                  </a:lnTo>
                  <a:lnTo>
                    <a:pt x="107457" y="85481"/>
                  </a:lnTo>
                  <a:lnTo>
                    <a:pt x="111258" y="91298"/>
                  </a:lnTo>
                  <a:lnTo>
                    <a:pt x="112272" y="94331"/>
                  </a:lnTo>
                  <a:lnTo>
                    <a:pt x="110576" y="103345"/>
                  </a:lnTo>
                  <a:lnTo>
                    <a:pt x="103671" y="117499"/>
                  </a:lnTo>
                  <a:lnTo>
                    <a:pt x="100864" y="121323"/>
                  </a:lnTo>
                  <a:lnTo>
                    <a:pt x="53384" y="144771"/>
                  </a:lnTo>
                  <a:lnTo>
                    <a:pt x="0" y="16707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SMARTInkShape-1504">
              <a:extLst>
                <a:ext uri="{FF2B5EF4-FFF2-40B4-BE49-F238E27FC236}">
                  <a16:creationId xmlns:a16="http://schemas.microsoft.com/office/drawing/2014/main" id="{8790C7BD-435D-51DF-68E0-29254BC0C407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>
            <a:xfrm>
              <a:off x="6924675" y="3962400"/>
              <a:ext cx="117937" cy="152401"/>
            </a:xfrm>
            <a:custGeom>
              <a:avLst/>
              <a:gdLst/>
              <a:ahLst/>
              <a:cxnLst/>
              <a:rect l="0" t="0" r="0" b="0"/>
              <a:pathLst>
                <a:path w="117937" h="152401">
                  <a:moveTo>
                    <a:pt x="0" y="28575"/>
                  </a:moveTo>
                  <a:lnTo>
                    <a:pt x="0" y="28575"/>
                  </a:lnTo>
                  <a:lnTo>
                    <a:pt x="0" y="20374"/>
                  </a:lnTo>
                  <a:lnTo>
                    <a:pt x="1058" y="19933"/>
                  </a:lnTo>
                  <a:lnTo>
                    <a:pt x="9132" y="19084"/>
                  </a:lnTo>
                  <a:lnTo>
                    <a:pt x="17052" y="12511"/>
                  </a:lnTo>
                  <a:lnTo>
                    <a:pt x="26849" y="9918"/>
                  </a:lnTo>
                  <a:lnTo>
                    <a:pt x="36624" y="1358"/>
                  </a:lnTo>
                  <a:lnTo>
                    <a:pt x="42719" y="402"/>
                  </a:lnTo>
                  <a:lnTo>
                    <a:pt x="80702" y="0"/>
                  </a:lnTo>
                  <a:lnTo>
                    <a:pt x="82376" y="1058"/>
                  </a:lnTo>
                  <a:lnTo>
                    <a:pt x="83493" y="2823"/>
                  </a:lnTo>
                  <a:lnTo>
                    <a:pt x="85064" y="10361"/>
                  </a:lnTo>
                  <a:lnTo>
                    <a:pt x="85722" y="41396"/>
                  </a:lnTo>
                  <a:lnTo>
                    <a:pt x="82901" y="47678"/>
                  </a:lnTo>
                  <a:lnTo>
                    <a:pt x="79178" y="53999"/>
                  </a:lnTo>
                  <a:lnTo>
                    <a:pt x="77524" y="60335"/>
                  </a:lnTo>
                  <a:lnTo>
                    <a:pt x="76024" y="62449"/>
                  </a:lnTo>
                  <a:lnTo>
                    <a:pt x="73965" y="63858"/>
                  </a:lnTo>
                  <a:lnTo>
                    <a:pt x="68857" y="66481"/>
                  </a:lnTo>
                  <a:lnTo>
                    <a:pt x="60031" y="72850"/>
                  </a:lnTo>
                  <a:lnTo>
                    <a:pt x="50712" y="76265"/>
                  </a:lnTo>
                  <a:lnTo>
                    <a:pt x="38654" y="85294"/>
                  </a:lnTo>
                  <a:lnTo>
                    <a:pt x="43321" y="80541"/>
                  </a:lnTo>
                  <a:lnTo>
                    <a:pt x="48534" y="78129"/>
                  </a:lnTo>
                  <a:lnTo>
                    <a:pt x="88217" y="76313"/>
                  </a:lnTo>
                  <a:lnTo>
                    <a:pt x="100238" y="79072"/>
                  </a:lnTo>
                  <a:lnTo>
                    <a:pt x="112956" y="86576"/>
                  </a:lnTo>
                  <a:lnTo>
                    <a:pt x="116580" y="89467"/>
                  </a:lnTo>
                  <a:lnTo>
                    <a:pt x="117936" y="93512"/>
                  </a:lnTo>
                  <a:lnTo>
                    <a:pt x="116622" y="103650"/>
                  </a:lnTo>
                  <a:lnTo>
                    <a:pt x="109932" y="116201"/>
                  </a:lnTo>
                  <a:lnTo>
                    <a:pt x="91134" y="126623"/>
                  </a:lnTo>
                  <a:lnTo>
                    <a:pt x="49905" y="142825"/>
                  </a:lnTo>
                  <a:lnTo>
                    <a:pt x="19050" y="1524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MARTInkShape-1505">
              <a:extLst>
                <a:ext uri="{FF2B5EF4-FFF2-40B4-BE49-F238E27FC236}">
                  <a16:creationId xmlns:a16="http://schemas.microsoft.com/office/drawing/2014/main" id="{9F076DA8-2B76-E11F-FC88-7B77616485CA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6848485" y="4114800"/>
              <a:ext cx="9516" cy="19051"/>
            </a:xfrm>
            <a:custGeom>
              <a:avLst/>
              <a:gdLst/>
              <a:ahLst/>
              <a:cxnLst/>
              <a:rect l="0" t="0" r="0" b="0"/>
              <a:pathLst>
                <a:path w="9516" h="19051">
                  <a:moveTo>
                    <a:pt x="9515" y="19050"/>
                  </a:moveTo>
                  <a:lnTo>
                    <a:pt x="9515" y="19050"/>
                  </a:lnTo>
                  <a:lnTo>
                    <a:pt x="0" y="9535"/>
                  </a:lnTo>
                  <a:lnTo>
                    <a:pt x="5050" y="9528"/>
                  </a:lnTo>
                  <a:lnTo>
                    <a:pt x="6538" y="8468"/>
                  </a:lnTo>
                  <a:lnTo>
                    <a:pt x="7531" y="6704"/>
                  </a:lnTo>
                  <a:lnTo>
                    <a:pt x="951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MARTInkShape-1506">
              <a:extLst>
                <a:ext uri="{FF2B5EF4-FFF2-40B4-BE49-F238E27FC236}">
                  <a16:creationId xmlns:a16="http://schemas.microsoft.com/office/drawing/2014/main" id="{A52D1C48-0ADA-2287-4A01-124809C32999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>
            <a:xfrm>
              <a:off x="6639216" y="3962411"/>
              <a:ext cx="122559" cy="193964"/>
            </a:xfrm>
            <a:custGeom>
              <a:avLst/>
              <a:gdLst/>
              <a:ahLst/>
              <a:cxnLst/>
              <a:rect l="0" t="0" r="0" b="0"/>
              <a:pathLst>
                <a:path w="122559" h="193964">
                  <a:moveTo>
                    <a:pt x="66384" y="19039"/>
                  </a:moveTo>
                  <a:lnTo>
                    <a:pt x="66384" y="19039"/>
                  </a:lnTo>
                  <a:lnTo>
                    <a:pt x="53127" y="19039"/>
                  </a:lnTo>
                  <a:lnTo>
                    <a:pt x="38938" y="24096"/>
                  </a:lnTo>
                  <a:lnTo>
                    <a:pt x="30196" y="32222"/>
                  </a:lnTo>
                  <a:lnTo>
                    <a:pt x="10905" y="59743"/>
                  </a:lnTo>
                  <a:lnTo>
                    <a:pt x="4685" y="77347"/>
                  </a:lnTo>
                  <a:lnTo>
                    <a:pt x="692" y="119574"/>
                  </a:lnTo>
                  <a:lnTo>
                    <a:pt x="0" y="141020"/>
                  </a:lnTo>
                  <a:lnTo>
                    <a:pt x="9908" y="164190"/>
                  </a:lnTo>
                  <a:lnTo>
                    <a:pt x="21193" y="181050"/>
                  </a:lnTo>
                  <a:lnTo>
                    <a:pt x="41352" y="192749"/>
                  </a:lnTo>
                  <a:lnTo>
                    <a:pt x="58433" y="193963"/>
                  </a:lnTo>
                  <a:lnTo>
                    <a:pt x="74492" y="190975"/>
                  </a:lnTo>
                  <a:lnTo>
                    <a:pt x="89483" y="183342"/>
                  </a:lnTo>
                  <a:lnTo>
                    <a:pt x="101686" y="172261"/>
                  </a:lnTo>
                  <a:lnTo>
                    <a:pt x="112413" y="158046"/>
                  </a:lnTo>
                  <a:lnTo>
                    <a:pt x="118592" y="141145"/>
                  </a:lnTo>
                  <a:lnTo>
                    <a:pt x="122558" y="94312"/>
                  </a:lnTo>
                  <a:lnTo>
                    <a:pt x="116796" y="51429"/>
                  </a:lnTo>
                  <a:lnTo>
                    <a:pt x="113776" y="34751"/>
                  </a:lnTo>
                  <a:lnTo>
                    <a:pt x="109320" y="26728"/>
                  </a:lnTo>
                  <a:lnTo>
                    <a:pt x="103810" y="22456"/>
                  </a:lnTo>
                  <a:lnTo>
                    <a:pt x="100860" y="21317"/>
                  </a:lnTo>
                  <a:lnTo>
                    <a:pt x="98893" y="19499"/>
                  </a:lnTo>
                  <a:lnTo>
                    <a:pt x="96708" y="14657"/>
                  </a:lnTo>
                  <a:lnTo>
                    <a:pt x="95067" y="12943"/>
                  </a:lnTo>
                  <a:lnTo>
                    <a:pt x="76025" y="961"/>
                  </a:lnTo>
                  <a:lnTo>
                    <a:pt x="66513" y="0"/>
                  </a:lnTo>
                  <a:lnTo>
                    <a:pt x="66384" y="951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6" name="SMARTInkShape-Group286">
            <a:extLst>
              <a:ext uri="{FF2B5EF4-FFF2-40B4-BE49-F238E27FC236}">
                <a16:creationId xmlns:a16="http://schemas.microsoft.com/office/drawing/2014/main" id="{36ABB71C-DB29-9DF4-817F-544122E980B9}"/>
              </a:ext>
            </a:extLst>
          </p:cNvPr>
          <p:cNvGrpSpPr/>
          <p:nvPr/>
        </p:nvGrpSpPr>
        <p:grpSpPr>
          <a:xfrm>
            <a:off x="7230915" y="5534025"/>
            <a:ext cx="823198" cy="228601"/>
            <a:chOff x="7230915" y="5534025"/>
            <a:chExt cx="823198" cy="228601"/>
          </a:xfrm>
        </p:grpSpPr>
        <p:sp>
          <p:nvSpPr>
            <p:cNvPr id="91" name="SMARTInkShape-1507">
              <a:extLst>
                <a:ext uri="{FF2B5EF4-FFF2-40B4-BE49-F238E27FC236}">
                  <a16:creationId xmlns:a16="http://schemas.microsoft.com/office/drawing/2014/main" id="{10231B05-2A56-9094-EB56-D7256EF3667E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7945175" y="5534025"/>
              <a:ext cx="108938" cy="228601"/>
            </a:xfrm>
            <a:custGeom>
              <a:avLst/>
              <a:gdLst/>
              <a:ahLst/>
              <a:cxnLst/>
              <a:rect l="0" t="0" r="0" b="0"/>
              <a:pathLst>
                <a:path w="108938" h="228601">
                  <a:moveTo>
                    <a:pt x="93925" y="0"/>
                  </a:moveTo>
                  <a:lnTo>
                    <a:pt x="93925" y="0"/>
                  </a:lnTo>
                  <a:lnTo>
                    <a:pt x="84403" y="0"/>
                  </a:lnTo>
                  <a:lnTo>
                    <a:pt x="84401" y="5056"/>
                  </a:lnTo>
                  <a:lnTo>
                    <a:pt x="59511" y="50399"/>
                  </a:lnTo>
                  <a:lnTo>
                    <a:pt x="43578" y="76121"/>
                  </a:lnTo>
                  <a:lnTo>
                    <a:pt x="22855" y="100335"/>
                  </a:lnTo>
                  <a:lnTo>
                    <a:pt x="15916" y="114050"/>
                  </a:lnTo>
                  <a:lnTo>
                    <a:pt x="8203" y="123820"/>
                  </a:lnTo>
                  <a:lnTo>
                    <a:pt x="0" y="123825"/>
                  </a:lnTo>
                  <a:lnTo>
                    <a:pt x="7843" y="123825"/>
                  </a:lnTo>
                  <a:lnTo>
                    <a:pt x="2642" y="123825"/>
                  </a:lnTo>
                  <a:lnTo>
                    <a:pt x="42773" y="124883"/>
                  </a:lnTo>
                  <a:lnTo>
                    <a:pt x="53905" y="128881"/>
                  </a:lnTo>
                  <a:lnTo>
                    <a:pt x="65907" y="128541"/>
                  </a:lnTo>
                  <a:lnTo>
                    <a:pt x="101414" y="123907"/>
                  </a:lnTo>
                  <a:lnTo>
                    <a:pt x="102092" y="122821"/>
                  </a:lnTo>
                  <a:lnTo>
                    <a:pt x="103331" y="114129"/>
                  </a:lnTo>
                  <a:lnTo>
                    <a:pt x="103450" y="85736"/>
                  </a:lnTo>
                  <a:lnTo>
                    <a:pt x="106272" y="127144"/>
                  </a:lnTo>
                  <a:lnTo>
                    <a:pt x="108937" y="143292"/>
                  </a:lnTo>
                  <a:lnTo>
                    <a:pt x="103725" y="188542"/>
                  </a:lnTo>
                  <a:lnTo>
                    <a:pt x="103450" y="224116"/>
                  </a:lnTo>
                  <a:lnTo>
                    <a:pt x="102392" y="225611"/>
                  </a:lnTo>
                  <a:lnTo>
                    <a:pt x="100628" y="226607"/>
                  </a:lnTo>
                  <a:lnTo>
                    <a:pt x="93925" y="2286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SMARTInkShape-1508">
              <a:extLst>
                <a:ext uri="{FF2B5EF4-FFF2-40B4-BE49-F238E27FC236}">
                  <a16:creationId xmlns:a16="http://schemas.microsoft.com/office/drawing/2014/main" id="{D94B2A42-ADF8-01A0-D953-DB8B74826320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7753351" y="5562600"/>
              <a:ext cx="123778" cy="190501"/>
            </a:xfrm>
            <a:custGeom>
              <a:avLst/>
              <a:gdLst/>
              <a:ahLst/>
              <a:cxnLst/>
              <a:rect l="0" t="0" r="0" b="0"/>
              <a:pathLst>
                <a:path w="123778" h="190501">
                  <a:moveTo>
                    <a:pt x="76199" y="19050"/>
                  </a:moveTo>
                  <a:lnTo>
                    <a:pt x="76199" y="19050"/>
                  </a:lnTo>
                  <a:lnTo>
                    <a:pt x="76199" y="9535"/>
                  </a:lnTo>
                  <a:lnTo>
                    <a:pt x="81255" y="9528"/>
                  </a:lnTo>
                  <a:lnTo>
                    <a:pt x="81686" y="8469"/>
                  </a:lnTo>
                  <a:lnTo>
                    <a:pt x="76210" y="16"/>
                  </a:lnTo>
                  <a:lnTo>
                    <a:pt x="76202" y="5"/>
                  </a:lnTo>
                  <a:lnTo>
                    <a:pt x="76199" y="0"/>
                  </a:lnTo>
                  <a:lnTo>
                    <a:pt x="76199" y="5056"/>
                  </a:lnTo>
                  <a:lnTo>
                    <a:pt x="67537" y="24910"/>
                  </a:lnTo>
                  <a:lnTo>
                    <a:pt x="34443" y="69111"/>
                  </a:lnTo>
                  <a:lnTo>
                    <a:pt x="2420" y="102307"/>
                  </a:lnTo>
                  <a:lnTo>
                    <a:pt x="1074" y="106500"/>
                  </a:lnTo>
                  <a:lnTo>
                    <a:pt x="0" y="114289"/>
                  </a:lnTo>
                  <a:lnTo>
                    <a:pt x="47243" y="114300"/>
                  </a:lnTo>
                  <a:lnTo>
                    <a:pt x="63621" y="113242"/>
                  </a:lnTo>
                  <a:lnTo>
                    <a:pt x="98601" y="104599"/>
                  </a:lnTo>
                  <a:lnTo>
                    <a:pt x="100659" y="102541"/>
                  </a:lnTo>
                  <a:lnTo>
                    <a:pt x="102031" y="100111"/>
                  </a:lnTo>
                  <a:lnTo>
                    <a:pt x="104003" y="98490"/>
                  </a:lnTo>
                  <a:lnTo>
                    <a:pt x="114774" y="93068"/>
                  </a:lnTo>
                  <a:lnTo>
                    <a:pt x="123777" y="85763"/>
                  </a:lnTo>
                  <a:lnTo>
                    <a:pt x="117268" y="100942"/>
                  </a:lnTo>
                  <a:lnTo>
                    <a:pt x="106934" y="145844"/>
                  </a:lnTo>
                  <a:lnTo>
                    <a:pt x="104811" y="188340"/>
                  </a:lnTo>
                  <a:lnTo>
                    <a:pt x="105857" y="189059"/>
                  </a:lnTo>
                  <a:lnTo>
                    <a:pt x="114299" y="1905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SMARTInkShape-1509">
              <a:extLst>
                <a:ext uri="{FF2B5EF4-FFF2-40B4-BE49-F238E27FC236}">
                  <a16:creationId xmlns:a16="http://schemas.microsoft.com/office/drawing/2014/main" id="{743A9952-FBE3-95D4-DF11-9522198995FB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7677150" y="572452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19050"/>
                  </a:moveTo>
                  <a:lnTo>
                    <a:pt x="9525" y="19050"/>
                  </a:lnTo>
                  <a:lnTo>
                    <a:pt x="1325" y="10849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SMARTInkShape-1510">
              <a:extLst>
                <a:ext uri="{FF2B5EF4-FFF2-40B4-BE49-F238E27FC236}">
                  <a16:creationId xmlns:a16="http://schemas.microsoft.com/office/drawing/2014/main" id="{40B211AC-ABA3-618E-F0D0-54642F436CC6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7502177" y="5582890"/>
              <a:ext cx="131391" cy="138684"/>
            </a:xfrm>
            <a:custGeom>
              <a:avLst/>
              <a:gdLst/>
              <a:ahLst/>
              <a:cxnLst/>
              <a:rect l="0" t="0" r="0" b="0"/>
              <a:pathLst>
                <a:path w="131391" h="138684">
                  <a:moveTo>
                    <a:pt x="70198" y="27335"/>
                  </a:moveTo>
                  <a:lnTo>
                    <a:pt x="70198" y="27335"/>
                  </a:lnTo>
                  <a:lnTo>
                    <a:pt x="70198" y="8712"/>
                  </a:lnTo>
                  <a:lnTo>
                    <a:pt x="60085" y="8411"/>
                  </a:lnTo>
                  <a:lnTo>
                    <a:pt x="52298" y="11164"/>
                  </a:lnTo>
                  <a:lnTo>
                    <a:pt x="28563" y="26610"/>
                  </a:lnTo>
                  <a:lnTo>
                    <a:pt x="17121" y="40771"/>
                  </a:lnTo>
                  <a:lnTo>
                    <a:pt x="1153" y="70676"/>
                  </a:lnTo>
                  <a:lnTo>
                    <a:pt x="0" y="83992"/>
                  </a:lnTo>
                  <a:lnTo>
                    <a:pt x="4074" y="98024"/>
                  </a:lnTo>
                  <a:lnTo>
                    <a:pt x="18268" y="121658"/>
                  </a:lnTo>
                  <a:lnTo>
                    <a:pt x="29832" y="132051"/>
                  </a:lnTo>
                  <a:lnTo>
                    <a:pt x="44850" y="137375"/>
                  </a:lnTo>
                  <a:lnTo>
                    <a:pt x="62107" y="138683"/>
                  </a:lnTo>
                  <a:lnTo>
                    <a:pt x="102740" y="131768"/>
                  </a:lnTo>
                  <a:lnTo>
                    <a:pt x="110414" y="127372"/>
                  </a:lnTo>
                  <a:lnTo>
                    <a:pt x="114530" y="121890"/>
                  </a:lnTo>
                  <a:lnTo>
                    <a:pt x="130887" y="82006"/>
                  </a:lnTo>
                  <a:lnTo>
                    <a:pt x="131390" y="67155"/>
                  </a:lnTo>
                  <a:lnTo>
                    <a:pt x="117342" y="19947"/>
                  </a:lnTo>
                  <a:lnTo>
                    <a:pt x="114326" y="12885"/>
                  </a:lnTo>
                  <a:lnTo>
                    <a:pt x="108084" y="8177"/>
                  </a:lnTo>
                  <a:lnTo>
                    <a:pt x="76114" y="620"/>
                  </a:lnTo>
                  <a:lnTo>
                    <a:pt x="70967" y="0"/>
                  </a:lnTo>
                  <a:lnTo>
                    <a:pt x="51148" y="828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SMARTInkShape-1511">
              <a:extLst>
                <a:ext uri="{FF2B5EF4-FFF2-40B4-BE49-F238E27FC236}">
                  <a16:creationId xmlns:a16="http://schemas.microsoft.com/office/drawing/2014/main" id="{94F62AFA-CAEC-F073-72D2-B6EE73225BA1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7230915" y="5657850"/>
              <a:ext cx="150961" cy="9526"/>
            </a:xfrm>
            <a:custGeom>
              <a:avLst/>
              <a:gdLst/>
              <a:ahLst/>
              <a:cxnLst/>
              <a:rect l="0" t="0" r="0" b="0"/>
              <a:pathLst>
                <a:path w="150961" h="9526">
                  <a:moveTo>
                    <a:pt x="17610" y="0"/>
                  </a:moveTo>
                  <a:lnTo>
                    <a:pt x="17610" y="0"/>
                  </a:lnTo>
                  <a:lnTo>
                    <a:pt x="0" y="0"/>
                  </a:lnTo>
                  <a:lnTo>
                    <a:pt x="45849" y="1058"/>
                  </a:lnTo>
                  <a:lnTo>
                    <a:pt x="88710" y="8201"/>
                  </a:lnTo>
                  <a:lnTo>
                    <a:pt x="131818" y="9447"/>
                  </a:lnTo>
                  <a:lnTo>
                    <a:pt x="15096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SMARTInkShape-Group287">
            <a:extLst>
              <a:ext uri="{FF2B5EF4-FFF2-40B4-BE49-F238E27FC236}">
                <a16:creationId xmlns:a16="http://schemas.microsoft.com/office/drawing/2014/main" id="{80EEE895-F654-A8E4-72CF-E314666A2BC6}"/>
              </a:ext>
            </a:extLst>
          </p:cNvPr>
          <p:cNvGrpSpPr/>
          <p:nvPr/>
        </p:nvGrpSpPr>
        <p:grpSpPr>
          <a:xfrm>
            <a:off x="8448675" y="382485"/>
            <a:ext cx="1257301" cy="865291"/>
            <a:chOff x="8448675" y="382485"/>
            <a:chExt cx="1257301" cy="865291"/>
          </a:xfrm>
        </p:grpSpPr>
        <p:sp>
          <p:nvSpPr>
            <p:cNvPr id="97" name="SMARTInkShape-1512">
              <a:extLst>
                <a:ext uri="{FF2B5EF4-FFF2-40B4-BE49-F238E27FC236}">
                  <a16:creationId xmlns:a16="http://schemas.microsoft.com/office/drawing/2014/main" id="{376B14B5-D877-8A50-82D3-009D4273159F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9210675" y="990600"/>
              <a:ext cx="152401" cy="47626"/>
            </a:xfrm>
            <a:custGeom>
              <a:avLst/>
              <a:gdLst/>
              <a:ahLst/>
              <a:cxnLst/>
              <a:rect l="0" t="0" r="0" b="0"/>
              <a:pathLst>
                <a:path w="152401" h="47626">
                  <a:moveTo>
                    <a:pt x="0" y="47625"/>
                  </a:moveTo>
                  <a:lnTo>
                    <a:pt x="0" y="47625"/>
                  </a:lnTo>
                  <a:lnTo>
                    <a:pt x="20722" y="34442"/>
                  </a:lnTo>
                  <a:lnTo>
                    <a:pt x="33551" y="24832"/>
                  </a:lnTo>
                  <a:lnTo>
                    <a:pt x="78557" y="4462"/>
                  </a:lnTo>
                  <a:lnTo>
                    <a:pt x="125672" y="261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SMARTInkShape-1513">
              <a:extLst>
                <a:ext uri="{FF2B5EF4-FFF2-40B4-BE49-F238E27FC236}">
                  <a16:creationId xmlns:a16="http://schemas.microsoft.com/office/drawing/2014/main" id="{010B49C6-B075-62D3-0FBF-AC2880477454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9146911" y="1038837"/>
              <a:ext cx="109229" cy="180364"/>
            </a:xfrm>
            <a:custGeom>
              <a:avLst/>
              <a:gdLst/>
              <a:ahLst/>
              <a:cxnLst/>
              <a:rect l="0" t="0" r="0" b="0"/>
              <a:pathLst>
                <a:path w="109229" h="180364">
                  <a:moveTo>
                    <a:pt x="16139" y="47013"/>
                  </a:moveTo>
                  <a:lnTo>
                    <a:pt x="16139" y="47013"/>
                  </a:lnTo>
                  <a:lnTo>
                    <a:pt x="31216" y="21574"/>
                  </a:lnTo>
                  <a:lnTo>
                    <a:pt x="34481" y="13482"/>
                  </a:lnTo>
                  <a:lnTo>
                    <a:pt x="43158" y="1453"/>
                  </a:lnTo>
                  <a:lnTo>
                    <a:pt x="42618" y="765"/>
                  </a:lnTo>
                  <a:lnTo>
                    <a:pt x="39196" y="0"/>
                  </a:lnTo>
                  <a:lnTo>
                    <a:pt x="26263" y="9682"/>
                  </a:lnTo>
                  <a:lnTo>
                    <a:pt x="20639" y="17369"/>
                  </a:lnTo>
                  <a:lnTo>
                    <a:pt x="16022" y="25371"/>
                  </a:lnTo>
                  <a:lnTo>
                    <a:pt x="3640" y="41776"/>
                  </a:lnTo>
                  <a:lnTo>
                    <a:pt x="0" y="53858"/>
                  </a:lnTo>
                  <a:lnTo>
                    <a:pt x="87" y="58985"/>
                  </a:lnTo>
                  <a:lnTo>
                    <a:pt x="3008" y="67503"/>
                  </a:lnTo>
                  <a:lnTo>
                    <a:pt x="15658" y="83305"/>
                  </a:lnTo>
                  <a:lnTo>
                    <a:pt x="26862" y="89601"/>
                  </a:lnTo>
                  <a:lnTo>
                    <a:pt x="66692" y="97018"/>
                  </a:lnTo>
                  <a:lnTo>
                    <a:pt x="87562" y="104868"/>
                  </a:lnTo>
                  <a:lnTo>
                    <a:pt x="96566" y="109768"/>
                  </a:lnTo>
                  <a:lnTo>
                    <a:pt x="104096" y="111946"/>
                  </a:lnTo>
                  <a:lnTo>
                    <a:pt x="106527" y="114643"/>
                  </a:lnTo>
                  <a:lnTo>
                    <a:pt x="109228" y="123285"/>
                  </a:lnTo>
                  <a:lnTo>
                    <a:pt x="108890" y="127494"/>
                  </a:lnTo>
                  <a:lnTo>
                    <a:pt x="105692" y="134994"/>
                  </a:lnTo>
                  <a:lnTo>
                    <a:pt x="92885" y="145166"/>
                  </a:lnTo>
                  <a:lnTo>
                    <a:pt x="52127" y="164464"/>
                  </a:lnTo>
                  <a:lnTo>
                    <a:pt x="6614" y="1803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SMARTInkShape-1514">
              <a:extLst>
                <a:ext uri="{FF2B5EF4-FFF2-40B4-BE49-F238E27FC236}">
                  <a16:creationId xmlns:a16="http://schemas.microsoft.com/office/drawing/2014/main" id="{99623D99-CE0D-D3DD-C555-E77D552830FB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9058275" y="116205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0" y="4861"/>
                  </a:lnTo>
                  <a:lnTo>
                    <a:pt x="1058" y="324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SMARTInkShape-1515">
              <a:extLst>
                <a:ext uri="{FF2B5EF4-FFF2-40B4-BE49-F238E27FC236}">
                  <a16:creationId xmlns:a16="http://schemas.microsoft.com/office/drawing/2014/main" id="{0CC66E0E-C929-D01B-86D7-943D534C15DB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8753642" y="1038390"/>
              <a:ext cx="199859" cy="209386"/>
            </a:xfrm>
            <a:custGeom>
              <a:avLst/>
              <a:gdLst/>
              <a:ahLst/>
              <a:cxnLst/>
              <a:rect l="0" t="0" r="0" b="0"/>
              <a:pathLst>
                <a:path w="199859" h="209386">
                  <a:moveTo>
                    <a:pt x="18883" y="56985"/>
                  </a:moveTo>
                  <a:lnTo>
                    <a:pt x="18883" y="56985"/>
                  </a:lnTo>
                  <a:lnTo>
                    <a:pt x="18883" y="48784"/>
                  </a:lnTo>
                  <a:lnTo>
                    <a:pt x="50682" y="15671"/>
                  </a:lnTo>
                  <a:lnTo>
                    <a:pt x="76435" y="4061"/>
                  </a:lnTo>
                  <a:lnTo>
                    <a:pt x="100911" y="206"/>
                  </a:lnTo>
                  <a:lnTo>
                    <a:pt x="107550" y="0"/>
                  </a:lnTo>
                  <a:lnTo>
                    <a:pt x="114030" y="2730"/>
                  </a:lnTo>
                  <a:lnTo>
                    <a:pt x="117239" y="4940"/>
                  </a:lnTo>
                  <a:lnTo>
                    <a:pt x="126812" y="18163"/>
                  </a:lnTo>
                  <a:lnTo>
                    <a:pt x="131296" y="40543"/>
                  </a:lnTo>
                  <a:lnTo>
                    <a:pt x="127567" y="62226"/>
                  </a:lnTo>
                  <a:lnTo>
                    <a:pt x="106273" y="105300"/>
                  </a:lnTo>
                  <a:lnTo>
                    <a:pt x="97941" y="121850"/>
                  </a:lnTo>
                  <a:lnTo>
                    <a:pt x="50497" y="168349"/>
                  </a:lnTo>
                  <a:lnTo>
                    <a:pt x="40695" y="175272"/>
                  </a:lnTo>
                  <a:lnTo>
                    <a:pt x="29227" y="181991"/>
                  </a:lnTo>
                  <a:lnTo>
                    <a:pt x="22422" y="186627"/>
                  </a:lnTo>
                  <a:lnTo>
                    <a:pt x="12642" y="190295"/>
                  </a:lnTo>
                  <a:lnTo>
                    <a:pt x="0" y="199731"/>
                  </a:lnTo>
                  <a:lnTo>
                    <a:pt x="4939" y="199822"/>
                  </a:lnTo>
                  <a:lnTo>
                    <a:pt x="47399" y="192316"/>
                  </a:lnTo>
                  <a:lnTo>
                    <a:pt x="85546" y="190726"/>
                  </a:lnTo>
                  <a:lnTo>
                    <a:pt x="129144" y="191471"/>
                  </a:lnTo>
                  <a:lnTo>
                    <a:pt x="173825" y="200042"/>
                  </a:lnTo>
                  <a:lnTo>
                    <a:pt x="199858" y="2093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SMARTInkShape-1516">
              <a:extLst>
                <a:ext uri="{FF2B5EF4-FFF2-40B4-BE49-F238E27FC236}">
                  <a16:creationId xmlns:a16="http://schemas.microsoft.com/office/drawing/2014/main" id="{A899CF66-0199-A5CF-9EC9-44CF6D205355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8448675" y="800213"/>
              <a:ext cx="1257301" cy="85613"/>
            </a:xfrm>
            <a:custGeom>
              <a:avLst/>
              <a:gdLst/>
              <a:ahLst/>
              <a:cxnLst/>
              <a:rect l="0" t="0" r="0" b="0"/>
              <a:pathLst>
                <a:path w="1257301" h="85613">
                  <a:moveTo>
                    <a:pt x="0" y="85612"/>
                  </a:moveTo>
                  <a:lnTo>
                    <a:pt x="0" y="85612"/>
                  </a:lnTo>
                  <a:lnTo>
                    <a:pt x="5056" y="85612"/>
                  </a:lnTo>
                  <a:lnTo>
                    <a:pt x="50419" y="75911"/>
                  </a:lnTo>
                  <a:lnTo>
                    <a:pt x="85377" y="68744"/>
                  </a:lnTo>
                  <a:lnTo>
                    <a:pt x="130895" y="59918"/>
                  </a:lnTo>
                  <a:lnTo>
                    <a:pt x="169653" y="53731"/>
                  </a:lnTo>
                  <a:lnTo>
                    <a:pt x="203107" y="50276"/>
                  </a:lnTo>
                  <a:lnTo>
                    <a:pt x="245741" y="45509"/>
                  </a:lnTo>
                  <a:lnTo>
                    <a:pt x="290829" y="40216"/>
                  </a:lnTo>
                  <a:lnTo>
                    <a:pt x="325049" y="37919"/>
                  </a:lnTo>
                  <a:lnTo>
                    <a:pt x="357897" y="33371"/>
                  </a:lnTo>
                  <a:lnTo>
                    <a:pt x="392957" y="30644"/>
                  </a:lnTo>
                  <a:lnTo>
                    <a:pt x="430764" y="28373"/>
                  </a:lnTo>
                  <a:lnTo>
                    <a:pt x="472262" y="23836"/>
                  </a:lnTo>
                  <a:lnTo>
                    <a:pt x="509755" y="21114"/>
                  </a:lnTo>
                  <a:lnTo>
                    <a:pt x="545116" y="19905"/>
                  </a:lnTo>
                  <a:lnTo>
                    <a:pt x="581999" y="19367"/>
                  </a:lnTo>
                  <a:lnTo>
                    <a:pt x="625202" y="16306"/>
                  </a:lnTo>
                  <a:lnTo>
                    <a:pt x="671568" y="12476"/>
                  </a:lnTo>
                  <a:lnTo>
                    <a:pt x="716869" y="10774"/>
                  </a:lnTo>
                  <a:lnTo>
                    <a:pt x="758875" y="10017"/>
                  </a:lnTo>
                  <a:lnTo>
                    <a:pt x="799769" y="9681"/>
                  </a:lnTo>
                  <a:lnTo>
                    <a:pt x="842639" y="9532"/>
                  </a:lnTo>
                  <a:lnTo>
                    <a:pt x="880743" y="6643"/>
                  </a:lnTo>
                  <a:lnTo>
                    <a:pt x="916375" y="2890"/>
                  </a:lnTo>
                  <a:lnTo>
                    <a:pt x="953377" y="1221"/>
                  </a:lnTo>
                  <a:lnTo>
                    <a:pt x="988168" y="480"/>
                  </a:lnTo>
                  <a:lnTo>
                    <a:pt x="1021270" y="1209"/>
                  </a:lnTo>
                  <a:lnTo>
                    <a:pt x="1068598" y="6511"/>
                  </a:lnTo>
                  <a:lnTo>
                    <a:pt x="1109901" y="8553"/>
                  </a:lnTo>
                  <a:lnTo>
                    <a:pt x="1147892" y="8099"/>
                  </a:lnTo>
                  <a:lnTo>
                    <a:pt x="1192532" y="1823"/>
                  </a:lnTo>
                  <a:lnTo>
                    <a:pt x="1238108" y="142"/>
                  </a:lnTo>
                  <a:lnTo>
                    <a:pt x="1248066" y="0"/>
                  </a:lnTo>
                  <a:lnTo>
                    <a:pt x="1251143" y="1021"/>
                  </a:lnTo>
                  <a:lnTo>
                    <a:pt x="1257300" y="94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SMARTInkShape-1517">
              <a:extLst>
                <a:ext uri="{FF2B5EF4-FFF2-40B4-BE49-F238E27FC236}">
                  <a16:creationId xmlns:a16="http://schemas.microsoft.com/office/drawing/2014/main" id="{2715A677-D15C-E332-FD19-48AB3D5DD07D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9430021" y="382485"/>
              <a:ext cx="192177" cy="234513"/>
            </a:xfrm>
            <a:custGeom>
              <a:avLst/>
              <a:gdLst/>
              <a:ahLst/>
              <a:cxnLst/>
              <a:rect l="0" t="0" r="0" b="0"/>
              <a:pathLst>
                <a:path w="192177" h="234513">
                  <a:moveTo>
                    <a:pt x="114029" y="36615"/>
                  </a:moveTo>
                  <a:lnTo>
                    <a:pt x="114029" y="36615"/>
                  </a:lnTo>
                  <a:lnTo>
                    <a:pt x="114029" y="31559"/>
                  </a:lnTo>
                  <a:lnTo>
                    <a:pt x="116851" y="26254"/>
                  </a:lnTo>
                  <a:lnTo>
                    <a:pt x="120575" y="20368"/>
                  </a:lnTo>
                  <a:lnTo>
                    <a:pt x="123163" y="9873"/>
                  </a:lnTo>
                  <a:lnTo>
                    <a:pt x="115318" y="0"/>
                  </a:lnTo>
                  <a:lnTo>
                    <a:pt x="113831" y="563"/>
                  </a:lnTo>
                  <a:lnTo>
                    <a:pt x="69343" y="28232"/>
                  </a:lnTo>
                  <a:lnTo>
                    <a:pt x="41585" y="52716"/>
                  </a:lnTo>
                  <a:lnTo>
                    <a:pt x="27184" y="76663"/>
                  </a:lnTo>
                  <a:lnTo>
                    <a:pt x="25336" y="91809"/>
                  </a:lnTo>
                  <a:lnTo>
                    <a:pt x="28043" y="104537"/>
                  </a:lnTo>
                  <a:lnTo>
                    <a:pt x="32774" y="113722"/>
                  </a:lnTo>
                  <a:lnTo>
                    <a:pt x="46445" y="129899"/>
                  </a:lnTo>
                  <a:lnTo>
                    <a:pt x="63531" y="136283"/>
                  </a:lnTo>
                  <a:lnTo>
                    <a:pt x="110118" y="143764"/>
                  </a:lnTo>
                  <a:lnTo>
                    <a:pt x="156561" y="165824"/>
                  </a:lnTo>
                  <a:lnTo>
                    <a:pt x="167437" y="169796"/>
                  </a:lnTo>
                  <a:lnTo>
                    <a:pt x="174102" y="174476"/>
                  </a:lnTo>
                  <a:lnTo>
                    <a:pt x="177770" y="180084"/>
                  </a:lnTo>
                  <a:lnTo>
                    <a:pt x="178748" y="183061"/>
                  </a:lnTo>
                  <a:lnTo>
                    <a:pt x="178341" y="186104"/>
                  </a:lnTo>
                  <a:lnTo>
                    <a:pt x="175068" y="192307"/>
                  </a:lnTo>
                  <a:lnTo>
                    <a:pt x="153207" y="216307"/>
                  </a:lnTo>
                  <a:lnTo>
                    <a:pt x="144495" y="222311"/>
                  </a:lnTo>
                  <a:lnTo>
                    <a:pt x="106281" y="233028"/>
                  </a:lnTo>
                  <a:lnTo>
                    <a:pt x="81630" y="234512"/>
                  </a:lnTo>
                  <a:lnTo>
                    <a:pt x="39268" y="228890"/>
                  </a:lnTo>
                  <a:lnTo>
                    <a:pt x="21535" y="226845"/>
                  </a:lnTo>
                  <a:lnTo>
                    <a:pt x="10126" y="222409"/>
                  </a:lnTo>
                  <a:lnTo>
                    <a:pt x="6661" y="218686"/>
                  </a:lnTo>
                  <a:lnTo>
                    <a:pt x="2810" y="208905"/>
                  </a:lnTo>
                  <a:lnTo>
                    <a:pt x="0" y="186192"/>
                  </a:lnTo>
                  <a:lnTo>
                    <a:pt x="8315" y="176824"/>
                  </a:lnTo>
                  <a:lnTo>
                    <a:pt x="54811" y="141156"/>
                  </a:lnTo>
                  <a:lnTo>
                    <a:pt x="97040" y="110887"/>
                  </a:lnTo>
                  <a:lnTo>
                    <a:pt x="135925" y="88725"/>
                  </a:lnTo>
                  <a:lnTo>
                    <a:pt x="177269" y="56786"/>
                  </a:lnTo>
                  <a:lnTo>
                    <a:pt x="189055" y="46286"/>
                  </a:lnTo>
                  <a:lnTo>
                    <a:pt x="191563" y="42004"/>
                  </a:lnTo>
                  <a:lnTo>
                    <a:pt x="192176" y="38091"/>
                  </a:lnTo>
                  <a:lnTo>
                    <a:pt x="190613" y="24207"/>
                  </a:lnTo>
                  <a:lnTo>
                    <a:pt x="189427" y="21993"/>
                  </a:lnTo>
                  <a:lnTo>
                    <a:pt x="187578" y="20517"/>
                  </a:lnTo>
                  <a:lnTo>
                    <a:pt x="185287" y="19533"/>
                  </a:lnTo>
                  <a:lnTo>
                    <a:pt x="149535" y="17738"/>
                  </a:lnTo>
                  <a:lnTo>
                    <a:pt x="104162" y="27949"/>
                  </a:lnTo>
                  <a:lnTo>
                    <a:pt x="66404" y="366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SMARTInkShape-1518">
              <a:extLst>
                <a:ext uri="{FF2B5EF4-FFF2-40B4-BE49-F238E27FC236}">
                  <a16:creationId xmlns:a16="http://schemas.microsoft.com/office/drawing/2014/main" id="{D1A8C384-E938-9370-8AFF-ADCE932E9994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9187138" y="400180"/>
              <a:ext cx="214038" cy="189867"/>
            </a:xfrm>
            <a:custGeom>
              <a:avLst/>
              <a:gdLst/>
              <a:ahLst/>
              <a:cxnLst/>
              <a:rect l="0" t="0" r="0" b="0"/>
              <a:pathLst>
                <a:path w="214038" h="189867">
                  <a:moveTo>
                    <a:pt x="33062" y="47495"/>
                  </a:moveTo>
                  <a:lnTo>
                    <a:pt x="33062" y="47495"/>
                  </a:lnTo>
                  <a:lnTo>
                    <a:pt x="33062" y="42439"/>
                  </a:lnTo>
                  <a:lnTo>
                    <a:pt x="35884" y="37134"/>
                  </a:lnTo>
                  <a:lnTo>
                    <a:pt x="38119" y="34238"/>
                  </a:lnTo>
                  <a:lnTo>
                    <a:pt x="43423" y="31020"/>
                  </a:lnTo>
                  <a:lnTo>
                    <a:pt x="46319" y="30161"/>
                  </a:lnTo>
                  <a:lnTo>
                    <a:pt x="48249" y="28531"/>
                  </a:lnTo>
                  <a:lnTo>
                    <a:pt x="56660" y="15338"/>
                  </a:lnTo>
                  <a:lnTo>
                    <a:pt x="62247" y="12036"/>
                  </a:lnTo>
                  <a:lnTo>
                    <a:pt x="68258" y="9511"/>
                  </a:lnTo>
                  <a:lnTo>
                    <a:pt x="77593" y="3197"/>
                  </a:lnTo>
                  <a:lnTo>
                    <a:pt x="88342" y="308"/>
                  </a:lnTo>
                  <a:lnTo>
                    <a:pt x="94714" y="0"/>
                  </a:lnTo>
                  <a:lnTo>
                    <a:pt x="96388" y="1015"/>
                  </a:lnTo>
                  <a:lnTo>
                    <a:pt x="97505" y="2750"/>
                  </a:lnTo>
                  <a:lnTo>
                    <a:pt x="98745" y="8558"/>
                  </a:lnTo>
                  <a:lnTo>
                    <a:pt x="98591" y="49233"/>
                  </a:lnTo>
                  <a:lnTo>
                    <a:pt x="91048" y="75527"/>
                  </a:lnTo>
                  <a:lnTo>
                    <a:pt x="64086" y="115562"/>
                  </a:lnTo>
                  <a:lnTo>
                    <a:pt x="30144" y="159156"/>
                  </a:lnTo>
                  <a:lnTo>
                    <a:pt x="933" y="184632"/>
                  </a:lnTo>
                  <a:lnTo>
                    <a:pt x="0" y="186545"/>
                  </a:lnTo>
                  <a:lnTo>
                    <a:pt x="438" y="187820"/>
                  </a:lnTo>
                  <a:lnTo>
                    <a:pt x="1787" y="188670"/>
                  </a:lnTo>
                  <a:lnTo>
                    <a:pt x="8744" y="189866"/>
                  </a:lnTo>
                  <a:lnTo>
                    <a:pt x="48265" y="182125"/>
                  </a:lnTo>
                  <a:lnTo>
                    <a:pt x="89413" y="174552"/>
                  </a:lnTo>
                  <a:lnTo>
                    <a:pt x="132662" y="171958"/>
                  </a:lnTo>
                  <a:lnTo>
                    <a:pt x="175453" y="171404"/>
                  </a:lnTo>
                  <a:lnTo>
                    <a:pt x="214037" y="1713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SMARTInkShape-1519">
              <a:extLst>
                <a:ext uri="{FF2B5EF4-FFF2-40B4-BE49-F238E27FC236}">
                  <a16:creationId xmlns:a16="http://schemas.microsoft.com/office/drawing/2014/main" id="{D979929C-E3E1-1F1A-6C7A-3615DD4AC7A6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8915400" y="533837"/>
              <a:ext cx="171451" cy="28139"/>
            </a:xfrm>
            <a:custGeom>
              <a:avLst/>
              <a:gdLst/>
              <a:ahLst/>
              <a:cxnLst/>
              <a:rect l="0" t="0" r="0" b="0"/>
              <a:pathLst>
                <a:path w="171451" h="28139">
                  <a:moveTo>
                    <a:pt x="0" y="28138"/>
                  </a:moveTo>
                  <a:lnTo>
                    <a:pt x="0" y="28138"/>
                  </a:lnTo>
                  <a:lnTo>
                    <a:pt x="31571" y="14880"/>
                  </a:lnTo>
                  <a:lnTo>
                    <a:pt x="68325" y="9174"/>
                  </a:lnTo>
                  <a:lnTo>
                    <a:pt x="109609" y="1775"/>
                  </a:lnTo>
                  <a:lnTo>
                    <a:pt x="138774" y="0"/>
                  </a:lnTo>
                  <a:lnTo>
                    <a:pt x="171450" y="90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SMARTInkShape-1520">
              <a:extLst>
                <a:ext uri="{FF2B5EF4-FFF2-40B4-BE49-F238E27FC236}">
                  <a16:creationId xmlns:a16="http://schemas.microsoft.com/office/drawing/2014/main" id="{DA924EF4-5948-EEDF-E539-C885766E21C7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8573800" y="419220"/>
              <a:ext cx="227301" cy="218309"/>
            </a:xfrm>
            <a:custGeom>
              <a:avLst/>
              <a:gdLst/>
              <a:ahLst/>
              <a:cxnLst/>
              <a:rect l="0" t="0" r="0" b="0"/>
              <a:pathLst>
                <a:path w="227301" h="218309">
                  <a:moveTo>
                    <a:pt x="8225" y="66555"/>
                  </a:moveTo>
                  <a:lnTo>
                    <a:pt x="8225" y="66555"/>
                  </a:lnTo>
                  <a:lnTo>
                    <a:pt x="8225" y="72043"/>
                  </a:lnTo>
                  <a:lnTo>
                    <a:pt x="8225" y="69700"/>
                  </a:lnTo>
                  <a:lnTo>
                    <a:pt x="7167" y="69710"/>
                  </a:lnTo>
                  <a:lnTo>
                    <a:pt x="3169" y="72543"/>
                  </a:lnTo>
                  <a:lnTo>
                    <a:pt x="2738" y="73722"/>
                  </a:lnTo>
                  <a:lnTo>
                    <a:pt x="3508" y="74508"/>
                  </a:lnTo>
                  <a:lnTo>
                    <a:pt x="7294" y="75770"/>
                  </a:lnTo>
                  <a:lnTo>
                    <a:pt x="7811" y="73120"/>
                  </a:lnTo>
                  <a:lnTo>
                    <a:pt x="7950" y="70932"/>
                  </a:lnTo>
                  <a:lnTo>
                    <a:pt x="6983" y="69473"/>
                  </a:lnTo>
                  <a:lnTo>
                    <a:pt x="5280" y="68500"/>
                  </a:lnTo>
                  <a:lnTo>
                    <a:pt x="0" y="66939"/>
                  </a:lnTo>
                  <a:lnTo>
                    <a:pt x="2101" y="63904"/>
                  </a:lnTo>
                  <a:lnTo>
                    <a:pt x="7015" y="58388"/>
                  </a:lnTo>
                  <a:lnTo>
                    <a:pt x="7867" y="52376"/>
                  </a:lnTo>
                  <a:lnTo>
                    <a:pt x="9044" y="50752"/>
                  </a:lnTo>
                  <a:lnTo>
                    <a:pt x="10888" y="49670"/>
                  </a:lnTo>
                  <a:lnTo>
                    <a:pt x="13174" y="48948"/>
                  </a:lnTo>
                  <a:lnTo>
                    <a:pt x="14700" y="47409"/>
                  </a:lnTo>
                  <a:lnTo>
                    <a:pt x="19969" y="37334"/>
                  </a:lnTo>
                  <a:lnTo>
                    <a:pt x="25832" y="30209"/>
                  </a:lnTo>
                  <a:lnTo>
                    <a:pt x="39023" y="22255"/>
                  </a:lnTo>
                  <a:lnTo>
                    <a:pt x="39340" y="21147"/>
                  </a:lnTo>
                  <a:lnTo>
                    <a:pt x="38494" y="20408"/>
                  </a:lnTo>
                  <a:lnTo>
                    <a:pt x="38987" y="18857"/>
                  </a:lnTo>
                  <a:lnTo>
                    <a:pt x="42359" y="14311"/>
                  </a:lnTo>
                  <a:lnTo>
                    <a:pt x="47385" y="11586"/>
                  </a:lnTo>
                  <a:lnTo>
                    <a:pt x="59235" y="9836"/>
                  </a:lnTo>
                  <a:lnTo>
                    <a:pt x="61281" y="8634"/>
                  </a:lnTo>
                  <a:lnTo>
                    <a:pt x="62646" y="6774"/>
                  </a:lnTo>
                  <a:lnTo>
                    <a:pt x="63556" y="4476"/>
                  </a:lnTo>
                  <a:lnTo>
                    <a:pt x="65221" y="2944"/>
                  </a:lnTo>
                  <a:lnTo>
                    <a:pt x="69892" y="1242"/>
                  </a:lnTo>
                  <a:lnTo>
                    <a:pt x="82662" y="0"/>
                  </a:lnTo>
                  <a:lnTo>
                    <a:pt x="83249" y="1018"/>
                  </a:lnTo>
                  <a:lnTo>
                    <a:pt x="83903" y="4972"/>
                  </a:lnTo>
                  <a:lnTo>
                    <a:pt x="85136" y="6450"/>
                  </a:lnTo>
                  <a:lnTo>
                    <a:pt x="89326" y="8091"/>
                  </a:lnTo>
                  <a:lnTo>
                    <a:pt x="90867" y="9588"/>
                  </a:lnTo>
                  <a:lnTo>
                    <a:pt x="92580" y="14072"/>
                  </a:lnTo>
                  <a:lnTo>
                    <a:pt x="94095" y="15692"/>
                  </a:lnTo>
                  <a:lnTo>
                    <a:pt x="98601" y="17491"/>
                  </a:lnTo>
                  <a:lnTo>
                    <a:pt x="100226" y="19029"/>
                  </a:lnTo>
                  <a:lnTo>
                    <a:pt x="102031" y="23560"/>
                  </a:lnTo>
                  <a:lnTo>
                    <a:pt x="104249" y="35092"/>
                  </a:lnTo>
                  <a:lnTo>
                    <a:pt x="109937" y="44415"/>
                  </a:lnTo>
                  <a:lnTo>
                    <a:pt x="112395" y="57047"/>
                  </a:lnTo>
                  <a:lnTo>
                    <a:pt x="112597" y="60216"/>
                  </a:lnTo>
                  <a:lnTo>
                    <a:pt x="103645" y="107303"/>
                  </a:lnTo>
                  <a:lnTo>
                    <a:pt x="102492" y="117474"/>
                  </a:lnTo>
                  <a:lnTo>
                    <a:pt x="95893" y="129149"/>
                  </a:lnTo>
                  <a:lnTo>
                    <a:pt x="61644" y="172949"/>
                  </a:lnTo>
                  <a:lnTo>
                    <a:pt x="44162" y="194740"/>
                  </a:lnTo>
                  <a:lnTo>
                    <a:pt x="41707" y="199637"/>
                  </a:lnTo>
                  <a:lnTo>
                    <a:pt x="33337" y="207900"/>
                  </a:lnTo>
                  <a:lnTo>
                    <a:pt x="23619" y="214042"/>
                  </a:lnTo>
                  <a:lnTo>
                    <a:pt x="12198" y="217499"/>
                  </a:lnTo>
                  <a:lnTo>
                    <a:pt x="5405" y="218308"/>
                  </a:lnTo>
                  <a:lnTo>
                    <a:pt x="5286" y="216407"/>
                  </a:lnTo>
                  <a:lnTo>
                    <a:pt x="32644" y="179878"/>
                  </a:lnTo>
                  <a:lnTo>
                    <a:pt x="69258" y="149892"/>
                  </a:lnTo>
                  <a:lnTo>
                    <a:pt x="115236" y="118491"/>
                  </a:lnTo>
                  <a:lnTo>
                    <a:pt x="160920" y="88511"/>
                  </a:lnTo>
                  <a:lnTo>
                    <a:pt x="208023" y="47719"/>
                  </a:lnTo>
                  <a:lnTo>
                    <a:pt x="169197" y="65881"/>
                  </a:lnTo>
                  <a:lnTo>
                    <a:pt x="130128" y="101865"/>
                  </a:lnTo>
                  <a:lnTo>
                    <a:pt x="102609" y="144209"/>
                  </a:lnTo>
                  <a:lnTo>
                    <a:pt x="101840" y="149016"/>
                  </a:lnTo>
                  <a:lnTo>
                    <a:pt x="102384" y="153279"/>
                  </a:lnTo>
                  <a:lnTo>
                    <a:pt x="98095" y="169392"/>
                  </a:lnTo>
                  <a:lnTo>
                    <a:pt x="98830" y="175330"/>
                  </a:lnTo>
                  <a:lnTo>
                    <a:pt x="105291" y="187571"/>
                  </a:lnTo>
                  <a:lnTo>
                    <a:pt x="120829" y="201307"/>
                  </a:lnTo>
                  <a:lnTo>
                    <a:pt x="132707" y="205820"/>
                  </a:lnTo>
                  <a:lnTo>
                    <a:pt x="157579" y="208717"/>
                  </a:lnTo>
                  <a:lnTo>
                    <a:pt x="227300" y="1999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9" name="SMARTInkShape-Group288">
            <a:extLst>
              <a:ext uri="{FF2B5EF4-FFF2-40B4-BE49-F238E27FC236}">
                <a16:creationId xmlns:a16="http://schemas.microsoft.com/office/drawing/2014/main" id="{F97040FC-765F-6A93-0FCE-7DB69BC0CAAC}"/>
              </a:ext>
            </a:extLst>
          </p:cNvPr>
          <p:cNvGrpSpPr/>
          <p:nvPr/>
        </p:nvGrpSpPr>
        <p:grpSpPr>
          <a:xfrm>
            <a:off x="10191750" y="542925"/>
            <a:ext cx="219076" cy="114301"/>
            <a:chOff x="10191750" y="542925"/>
            <a:chExt cx="219076" cy="114301"/>
          </a:xfrm>
        </p:grpSpPr>
        <p:sp>
          <p:nvSpPr>
            <p:cNvPr id="107" name="SMARTInkShape-1521">
              <a:extLst>
                <a:ext uri="{FF2B5EF4-FFF2-40B4-BE49-F238E27FC236}">
                  <a16:creationId xmlns:a16="http://schemas.microsoft.com/office/drawing/2014/main" id="{690D46C2-1C4D-EEC8-72C9-3006E0DBB503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10202598" y="619125"/>
              <a:ext cx="208228" cy="38101"/>
            </a:xfrm>
            <a:custGeom>
              <a:avLst/>
              <a:gdLst/>
              <a:ahLst/>
              <a:cxnLst/>
              <a:rect l="0" t="0" r="0" b="0"/>
              <a:pathLst>
                <a:path w="208228" h="38101">
                  <a:moveTo>
                    <a:pt x="8202" y="38100"/>
                  </a:moveTo>
                  <a:lnTo>
                    <a:pt x="8202" y="38100"/>
                  </a:lnTo>
                  <a:lnTo>
                    <a:pt x="0" y="38100"/>
                  </a:lnTo>
                  <a:lnTo>
                    <a:pt x="19634" y="37042"/>
                  </a:lnTo>
                  <a:lnTo>
                    <a:pt x="41543" y="30561"/>
                  </a:lnTo>
                  <a:lnTo>
                    <a:pt x="55829" y="28399"/>
                  </a:lnTo>
                  <a:lnTo>
                    <a:pt x="71938" y="22291"/>
                  </a:lnTo>
                  <a:lnTo>
                    <a:pt x="113844" y="14420"/>
                  </a:lnTo>
                  <a:lnTo>
                    <a:pt x="159787" y="2631"/>
                  </a:lnTo>
                  <a:lnTo>
                    <a:pt x="177429" y="346"/>
                  </a:lnTo>
                  <a:lnTo>
                    <a:pt x="20822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SMARTInkShape-1522">
              <a:extLst>
                <a:ext uri="{FF2B5EF4-FFF2-40B4-BE49-F238E27FC236}">
                  <a16:creationId xmlns:a16="http://schemas.microsoft.com/office/drawing/2014/main" id="{A9B3A583-8F61-DE1B-20FC-7546185F1BE8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10191750" y="542925"/>
              <a:ext cx="114301" cy="19051"/>
            </a:xfrm>
            <a:custGeom>
              <a:avLst/>
              <a:gdLst/>
              <a:ahLst/>
              <a:cxnLst/>
              <a:rect l="0" t="0" r="0" b="0"/>
              <a:pathLst>
                <a:path w="114301" h="19051">
                  <a:moveTo>
                    <a:pt x="0" y="19050"/>
                  </a:moveTo>
                  <a:lnTo>
                    <a:pt x="0" y="19050"/>
                  </a:lnTo>
                  <a:lnTo>
                    <a:pt x="8202" y="19050"/>
                  </a:lnTo>
                  <a:lnTo>
                    <a:pt x="357" y="19050"/>
                  </a:lnTo>
                  <a:lnTo>
                    <a:pt x="13289" y="19050"/>
                  </a:lnTo>
                  <a:lnTo>
                    <a:pt x="57421" y="7291"/>
                  </a:lnTo>
                  <a:lnTo>
                    <a:pt x="76281" y="2160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5" name="SMARTInkShape-Group289">
            <a:extLst>
              <a:ext uri="{FF2B5EF4-FFF2-40B4-BE49-F238E27FC236}">
                <a16:creationId xmlns:a16="http://schemas.microsoft.com/office/drawing/2014/main" id="{BDFB3CD5-74D6-A9B9-9666-5F0C96E1F905}"/>
              </a:ext>
            </a:extLst>
          </p:cNvPr>
          <p:cNvGrpSpPr/>
          <p:nvPr/>
        </p:nvGrpSpPr>
        <p:grpSpPr>
          <a:xfrm>
            <a:off x="10858500" y="390535"/>
            <a:ext cx="1057276" cy="285741"/>
            <a:chOff x="10858500" y="390535"/>
            <a:chExt cx="1057276" cy="285741"/>
          </a:xfrm>
        </p:grpSpPr>
        <p:sp>
          <p:nvSpPr>
            <p:cNvPr id="110" name="SMARTInkShape-1523">
              <a:extLst>
                <a:ext uri="{FF2B5EF4-FFF2-40B4-BE49-F238E27FC236}">
                  <a16:creationId xmlns:a16="http://schemas.microsoft.com/office/drawing/2014/main" id="{D34E4D65-2551-F82C-A936-0070F2A22584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11763421" y="390535"/>
              <a:ext cx="152355" cy="285741"/>
            </a:xfrm>
            <a:custGeom>
              <a:avLst/>
              <a:gdLst/>
              <a:ahLst/>
              <a:cxnLst/>
              <a:rect l="0" t="0" r="0" b="0"/>
              <a:pathLst>
                <a:path w="152355" h="285741">
                  <a:moveTo>
                    <a:pt x="104729" y="19040"/>
                  </a:moveTo>
                  <a:lnTo>
                    <a:pt x="104729" y="19040"/>
                  </a:lnTo>
                  <a:lnTo>
                    <a:pt x="114139" y="9631"/>
                  </a:lnTo>
                  <a:lnTo>
                    <a:pt x="105117" y="9518"/>
                  </a:lnTo>
                  <a:lnTo>
                    <a:pt x="104729" y="0"/>
                  </a:lnTo>
                  <a:lnTo>
                    <a:pt x="104729" y="5049"/>
                  </a:lnTo>
                  <a:lnTo>
                    <a:pt x="96066" y="24900"/>
                  </a:lnTo>
                  <a:lnTo>
                    <a:pt x="74138" y="67437"/>
                  </a:lnTo>
                  <a:lnTo>
                    <a:pt x="49718" y="111569"/>
                  </a:lnTo>
                  <a:lnTo>
                    <a:pt x="35301" y="134096"/>
                  </a:lnTo>
                  <a:lnTo>
                    <a:pt x="28716" y="138968"/>
                  </a:lnTo>
                  <a:lnTo>
                    <a:pt x="25478" y="140267"/>
                  </a:lnTo>
                  <a:lnTo>
                    <a:pt x="23320" y="142191"/>
                  </a:lnTo>
                  <a:lnTo>
                    <a:pt x="14517" y="155894"/>
                  </a:lnTo>
                  <a:lnTo>
                    <a:pt x="8896" y="159239"/>
                  </a:lnTo>
                  <a:lnTo>
                    <a:pt x="0" y="161901"/>
                  </a:lnTo>
                  <a:lnTo>
                    <a:pt x="41786" y="161915"/>
                  </a:lnTo>
                  <a:lnTo>
                    <a:pt x="67735" y="159093"/>
                  </a:lnTo>
                  <a:lnTo>
                    <a:pt x="110694" y="150156"/>
                  </a:lnTo>
                  <a:lnTo>
                    <a:pt x="119023" y="146105"/>
                  </a:lnTo>
                  <a:lnTo>
                    <a:pt x="129660" y="142767"/>
                  </a:lnTo>
                  <a:lnTo>
                    <a:pt x="142823" y="133345"/>
                  </a:lnTo>
                  <a:lnTo>
                    <a:pt x="142825" y="133343"/>
                  </a:lnTo>
                  <a:lnTo>
                    <a:pt x="135291" y="164424"/>
                  </a:lnTo>
                  <a:lnTo>
                    <a:pt x="134624" y="202266"/>
                  </a:lnTo>
                  <a:lnTo>
                    <a:pt x="142255" y="247586"/>
                  </a:lnTo>
                  <a:lnTo>
                    <a:pt x="143632" y="259258"/>
                  </a:lnTo>
                  <a:lnTo>
                    <a:pt x="152354" y="2857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SMARTInkShape-1524">
              <a:extLst>
                <a:ext uri="{FF2B5EF4-FFF2-40B4-BE49-F238E27FC236}">
                  <a16:creationId xmlns:a16="http://schemas.microsoft.com/office/drawing/2014/main" id="{73150694-9C79-DCA5-EC7D-CF14216D8B1D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11591931" y="404033"/>
              <a:ext cx="114295" cy="234143"/>
            </a:xfrm>
            <a:custGeom>
              <a:avLst/>
              <a:gdLst/>
              <a:ahLst/>
              <a:cxnLst/>
              <a:rect l="0" t="0" r="0" b="0"/>
              <a:pathLst>
                <a:path w="114295" h="234143">
                  <a:moveTo>
                    <a:pt x="66669" y="24592"/>
                  </a:moveTo>
                  <a:lnTo>
                    <a:pt x="66669" y="24592"/>
                  </a:lnTo>
                  <a:lnTo>
                    <a:pt x="66669" y="15459"/>
                  </a:lnTo>
                  <a:lnTo>
                    <a:pt x="76190" y="5547"/>
                  </a:lnTo>
                  <a:lnTo>
                    <a:pt x="76192" y="5545"/>
                  </a:lnTo>
                  <a:lnTo>
                    <a:pt x="76192" y="5544"/>
                  </a:lnTo>
                  <a:lnTo>
                    <a:pt x="76194" y="5542"/>
                  </a:lnTo>
                  <a:lnTo>
                    <a:pt x="76194" y="54"/>
                  </a:lnTo>
                  <a:lnTo>
                    <a:pt x="76194" y="5266"/>
                  </a:lnTo>
                  <a:lnTo>
                    <a:pt x="76194" y="0"/>
                  </a:lnTo>
                  <a:lnTo>
                    <a:pt x="76194" y="15377"/>
                  </a:lnTo>
                  <a:lnTo>
                    <a:pt x="70550" y="26141"/>
                  </a:lnTo>
                  <a:lnTo>
                    <a:pt x="58294" y="46923"/>
                  </a:lnTo>
                  <a:lnTo>
                    <a:pt x="40361" y="84095"/>
                  </a:lnTo>
                  <a:lnTo>
                    <a:pt x="0" y="129362"/>
                  </a:lnTo>
                  <a:lnTo>
                    <a:pt x="31077" y="136905"/>
                  </a:lnTo>
                  <a:lnTo>
                    <a:pt x="77077" y="138776"/>
                  </a:lnTo>
                  <a:lnTo>
                    <a:pt x="88214" y="138858"/>
                  </a:lnTo>
                  <a:lnTo>
                    <a:pt x="94942" y="136054"/>
                  </a:lnTo>
                  <a:lnTo>
                    <a:pt x="98218" y="133825"/>
                  </a:lnTo>
                  <a:lnTo>
                    <a:pt x="100401" y="133398"/>
                  </a:lnTo>
                  <a:lnTo>
                    <a:pt x="101858" y="134171"/>
                  </a:lnTo>
                  <a:lnTo>
                    <a:pt x="102828" y="135744"/>
                  </a:lnTo>
                  <a:lnTo>
                    <a:pt x="104534" y="135735"/>
                  </a:lnTo>
                  <a:lnTo>
                    <a:pt x="112800" y="130415"/>
                  </a:lnTo>
                  <a:lnTo>
                    <a:pt x="113630" y="127010"/>
                  </a:lnTo>
                  <a:lnTo>
                    <a:pt x="114294" y="119853"/>
                  </a:lnTo>
                  <a:lnTo>
                    <a:pt x="113236" y="138206"/>
                  </a:lnTo>
                  <a:lnTo>
                    <a:pt x="105160" y="176252"/>
                  </a:lnTo>
                  <a:lnTo>
                    <a:pt x="104784" y="221890"/>
                  </a:lnTo>
                  <a:lnTo>
                    <a:pt x="104769" y="2341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SMARTInkShape-1525">
              <a:extLst>
                <a:ext uri="{FF2B5EF4-FFF2-40B4-BE49-F238E27FC236}">
                  <a16:creationId xmlns:a16="http://schemas.microsoft.com/office/drawing/2014/main" id="{6B36250F-7DED-3DA5-B027-5F87A7D832BC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11487150" y="590550"/>
              <a:ext cx="28576" cy="9526"/>
            </a:xfrm>
            <a:custGeom>
              <a:avLst/>
              <a:gdLst/>
              <a:ahLst/>
              <a:cxnLst/>
              <a:rect l="0" t="0" r="0" b="0"/>
              <a:pathLst>
                <a:path w="28576" h="9526">
                  <a:moveTo>
                    <a:pt x="28575" y="9525"/>
                  </a:moveTo>
                  <a:lnTo>
                    <a:pt x="28575" y="9525"/>
                  </a:lnTo>
                  <a:lnTo>
                    <a:pt x="23518" y="9525"/>
                  </a:lnTo>
                  <a:lnTo>
                    <a:pt x="18214" y="6703"/>
                  </a:lnTo>
                  <a:lnTo>
                    <a:pt x="12328" y="2979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SMARTInkShape-1526">
              <a:extLst>
                <a:ext uri="{FF2B5EF4-FFF2-40B4-BE49-F238E27FC236}">
                  <a16:creationId xmlns:a16="http://schemas.microsoft.com/office/drawing/2014/main" id="{DD6B1BD6-331D-4E97-4FA5-A4385DFF645C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11201729" y="458905"/>
              <a:ext cx="178275" cy="169045"/>
            </a:xfrm>
            <a:custGeom>
              <a:avLst/>
              <a:gdLst/>
              <a:ahLst/>
              <a:cxnLst/>
              <a:rect l="0" t="0" r="0" b="0"/>
              <a:pathLst>
                <a:path w="178275" h="169045">
                  <a:moveTo>
                    <a:pt x="104446" y="26870"/>
                  </a:moveTo>
                  <a:lnTo>
                    <a:pt x="104446" y="26870"/>
                  </a:lnTo>
                  <a:lnTo>
                    <a:pt x="104446" y="21814"/>
                  </a:lnTo>
                  <a:lnTo>
                    <a:pt x="103388" y="20324"/>
                  </a:lnTo>
                  <a:lnTo>
                    <a:pt x="101622" y="19331"/>
                  </a:lnTo>
                  <a:lnTo>
                    <a:pt x="99389" y="18669"/>
                  </a:lnTo>
                  <a:lnTo>
                    <a:pt x="97900" y="17169"/>
                  </a:lnTo>
                  <a:lnTo>
                    <a:pt x="96244" y="12681"/>
                  </a:lnTo>
                  <a:lnTo>
                    <a:pt x="94744" y="11061"/>
                  </a:lnTo>
                  <a:lnTo>
                    <a:pt x="86837" y="8247"/>
                  </a:lnTo>
                  <a:lnTo>
                    <a:pt x="67209" y="7857"/>
                  </a:lnTo>
                  <a:lnTo>
                    <a:pt x="49787" y="12888"/>
                  </a:lnTo>
                  <a:lnTo>
                    <a:pt x="18630" y="37480"/>
                  </a:lnTo>
                  <a:lnTo>
                    <a:pt x="8098" y="49577"/>
                  </a:lnTo>
                  <a:lnTo>
                    <a:pt x="3417" y="62009"/>
                  </a:lnTo>
                  <a:lnTo>
                    <a:pt x="165" y="103934"/>
                  </a:lnTo>
                  <a:lnTo>
                    <a:pt x="0" y="113171"/>
                  </a:lnTo>
                  <a:lnTo>
                    <a:pt x="2007" y="120388"/>
                  </a:lnTo>
                  <a:lnTo>
                    <a:pt x="14945" y="136659"/>
                  </a:lnTo>
                  <a:lnTo>
                    <a:pt x="39404" y="161756"/>
                  </a:lnTo>
                  <a:lnTo>
                    <a:pt x="55076" y="166194"/>
                  </a:lnTo>
                  <a:lnTo>
                    <a:pt x="94577" y="169044"/>
                  </a:lnTo>
                  <a:lnTo>
                    <a:pt x="123394" y="164481"/>
                  </a:lnTo>
                  <a:lnTo>
                    <a:pt x="159178" y="147337"/>
                  </a:lnTo>
                  <a:lnTo>
                    <a:pt x="168635" y="138266"/>
                  </a:lnTo>
                  <a:lnTo>
                    <a:pt x="172638" y="132884"/>
                  </a:lnTo>
                  <a:lnTo>
                    <a:pt x="178274" y="105083"/>
                  </a:lnTo>
                  <a:lnTo>
                    <a:pt x="172572" y="65368"/>
                  </a:lnTo>
                  <a:lnTo>
                    <a:pt x="163202" y="37571"/>
                  </a:lnTo>
                  <a:lnTo>
                    <a:pt x="148549" y="17576"/>
                  </a:lnTo>
                  <a:lnTo>
                    <a:pt x="125162" y="4048"/>
                  </a:lnTo>
                  <a:lnTo>
                    <a:pt x="102117" y="0"/>
                  </a:lnTo>
                  <a:lnTo>
                    <a:pt x="70461" y="6646"/>
                  </a:lnTo>
                  <a:lnTo>
                    <a:pt x="69089" y="8095"/>
                  </a:lnTo>
                  <a:lnTo>
                    <a:pt x="66346" y="1734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SMARTInkShape-1527">
              <a:extLst>
                <a:ext uri="{FF2B5EF4-FFF2-40B4-BE49-F238E27FC236}">
                  <a16:creationId xmlns:a16="http://schemas.microsoft.com/office/drawing/2014/main" id="{05000638-75C6-8DF9-A2ED-ADF016CBA6A6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10858500" y="571500"/>
              <a:ext cx="171451" cy="1"/>
            </a:xfrm>
            <a:custGeom>
              <a:avLst/>
              <a:gdLst/>
              <a:ahLst/>
              <a:cxnLst/>
              <a:rect l="0" t="0" r="0" b="0"/>
              <a:pathLst>
                <a:path w="171451" h="1">
                  <a:moveTo>
                    <a:pt x="0" y="0"/>
                  </a:moveTo>
                  <a:lnTo>
                    <a:pt x="0" y="0"/>
                  </a:lnTo>
                  <a:lnTo>
                    <a:pt x="42214" y="0"/>
                  </a:lnTo>
                  <a:lnTo>
                    <a:pt x="80359" y="0"/>
                  </a:lnTo>
                  <a:lnTo>
                    <a:pt x="127587" y="0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9" name="SMARTInkShape-Group290">
            <a:extLst>
              <a:ext uri="{FF2B5EF4-FFF2-40B4-BE49-F238E27FC236}">
                <a16:creationId xmlns:a16="http://schemas.microsoft.com/office/drawing/2014/main" id="{9B408AA4-7703-9966-EEF4-50315C11B1C6}"/>
              </a:ext>
            </a:extLst>
          </p:cNvPr>
          <p:cNvGrpSpPr/>
          <p:nvPr/>
        </p:nvGrpSpPr>
        <p:grpSpPr>
          <a:xfrm>
            <a:off x="8049871" y="1562100"/>
            <a:ext cx="589305" cy="218634"/>
            <a:chOff x="8049871" y="1562100"/>
            <a:chExt cx="589305" cy="218634"/>
          </a:xfrm>
        </p:grpSpPr>
        <p:sp>
          <p:nvSpPr>
            <p:cNvPr id="116" name="SMARTInkShape-1528">
              <a:extLst>
                <a:ext uri="{FF2B5EF4-FFF2-40B4-BE49-F238E27FC236}">
                  <a16:creationId xmlns:a16="http://schemas.microsoft.com/office/drawing/2014/main" id="{BBF91603-221A-6808-51BB-C9A8DF11ED5B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8496300" y="1676400"/>
              <a:ext cx="142876" cy="19051"/>
            </a:xfrm>
            <a:custGeom>
              <a:avLst/>
              <a:gdLst/>
              <a:ahLst/>
              <a:cxnLst/>
              <a:rect l="0" t="0" r="0" b="0"/>
              <a:pathLst>
                <a:path w="142876" h="19051">
                  <a:moveTo>
                    <a:pt x="0" y="0"/>
                  </a:moveTo>
                  <a:lnTo>
                    <a:pt x="0" y="0"/>
                  </a:lnTo>
                  <a:lnTo>
                    <a:pt x="5056" y="5056"/>
                  </a:lnTo>
                  <a:lnTo>
                    <a:pt x="23370" y="8201"/>
                  </a:lnTo>
                  <a:lnTo>
                    <a:pt x="67244" y="9351"/>
                  </a:lnTo>
                  <a:lnTo>
                    <a:pt x="95418" y="12296"/>
                  </a:lnTo>
                  <a:lnTo>
                    <a:pt x="142875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SMARTInkShape-1529">
              <a:extLst>
                <a:ext uri="{FF2B5EF4-FFF2-40B4-BE49-F238E27FC236}">
                  <a16:creationId xmlns:a16="http://schemas.microsoft.com/office/drawing/2014/main" id="{3C1F2040-6F73-D859-1F9C-23E47AF1E0C5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8477250" y="1581276"/>
              <a:ext cx="114301" cy="18925"/>
            </a:xfrm>
            <a:custGeom>
              <a:avLst/>
              <a:gdLst/>
              <a:ahLst/>
              <a:cxnLst/>
              <a:rect l="0" t="0" r="0" b="0"/>
              <a:pathLst>
                <a:path w="114301" h="18925">
                  <a:moveTo>
                    <a:pt x="0" y="18924"/>
                  </a:moveTo>
                  <a:lnTo>
                    <a:pt x="0" y="18924"/>
                  </a:lnTo>
                  <a:lnTo>
                    <a:pt x="0" y="13868"/>
                  </a:lnTo>
                  <a:lnTo>
                    <a:pt x="2117" y="12378"/>
                  </a:lnTo>
                  <a:lnTo>
                    <a:pt x="47925" y="1314"/>
                  </a:lnTo>
                  <a:lnTo>
                    <a:pt x="91056" y="0"/>
                  </a:lnTo>
                  <a:lnTo>
                    <a:pt x="114300" y="93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SMARTInkShape-1530">
              <a:extLst>
                <a:ext uri="{FF2B5EF4-FFF2-40B4-BE49-F238E27FC236}">
                  <a16:creationId xmlns:a16="http://schemas.microsoft.com/office/drawing/2014/main" id="{DC16819D-832F-384F-D8F3-37D2DDFB645F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8049871" y="1562100"/>
              <a:ext cx="217830" cy="218634"/>
            </a:xfrm>
            <a:custGeom>
              <a:avLst/>
              <a:gdLst/>
              <a:ahLst/>
              <a:cxnLst/>
              <a:rect l="0" t="0" r="0" b="0"/>
              <a:pathLst>
                <a:path w="217830" h="218634">
                  <a:moveTo>
                    <a:pt x="17804" y="38100"/>
                  </a:moveTo>
                  <a:lnTo>
                    <a:pt x="17804" y="38100"/>
                  </a:lnTo>
                  <a:lnTo>
                    <a:pt x="9604" y="38100"/>
                  </a:lnTo>
                  <a:lnTo>
                    <a:pt x="14028" y="38100"/>
                  </a:lnTo>
                  <a:lnTo>
                    <a:pt x="8364" y="38100"/>
                  </a:lnTo>
                  <a:lnTo>
                    <a:pt x="16488" y="38100"/>
                  </a:lnTo>
                  <a:lnTo>
                    <a:pt x="16927" y="37042"/>
                  </a:lnTo>
                  <a:lnTo>
                    <a:pt x="17414" y="33044"/>
                  </a:lnTo>
                  <a:lnTo>
                    <a:pt x="16485" y="31554"/>
                  </a:lnTo>
                  <a:lnTo>
                    <a:pt x="14808" y="30561"/>
                  </a:lnTo>
                  <a:lnTo>
                    <a:pt x="12632" y="29899"/>
                  </a:lnTo>
                  <a:lnTo>
                    <a:pt x="12239" y="28399"/>
                  </a:lnTo>
                  <a:lnTo>
                    <a:pt x="16862" y="20490"/>
                  </a:lnTo>
                  <a:lnTo>
                    <a:pt x="35407" y="1451"/>
                  </a:lnTo>
                  <a:lnTo>
                    <a:pt x="44928" y="128"/>
                  </a:lnTo>
                  <a:lnTo>
                    <a:pt x="73476" y="0"/>
                  </a:lnTo>
                  <a:lnTo>
                    <a:pt x="83025" y="8201"/>
                  </a:lnTo>
                  <a:lnTo>
                    <a:pt x="83833" y="11759"/>
                  </a:lnTo>
                  <a:lnTo>
                    <a:pt x="84048" y="14189"/>
                  </a:lnTo>
                  <a:lnTo>
                    <a:pt x="85250" y="15810"/>
                  </a:lnTo>
                  <a:lnTo>
                    <a:pt x="89408" y="17610"/>
                  </a:lnTo>
                  <a:lnTo>
                    <a:pt x="90940" y="19148"/>
                  </a:lnTo>
                  <a:lnTo>
                    <a:pt x="92642" y="23680"/>
                  </a:lnTo>
                  <a:lnTo>
                    <a:pt x="94982" y="44535"/>
                  </a:lnTo>
                  <a:lnTo>
                    <a:pt x="99025" y="50838"/>
                  </a:lnTo>
                  <a:lnTo>
                    <a:pt x="99468" y="55059"/>
                  </a:lnTo>
                  <a:lnTo>
                    <a:pt x="93130" y="99418"/>
                  </a:lnTo>
                  <a:lnTo>
                    <a:pt x="86455" y="116711"/>
                  </a:lnTo>
                  <a:lnTo>
                    <a:pt x="55883" y="164091"/>
                  </a:lnTo>
                  <a:lnTo>
                    <a:pt x="40027" y="186356"/>
                  </a:lnTo>
                  <a:lnTo>
                    <a:pt x="24154" y="203072"/>
                  </a:lnTo>
                  <a:lnTo>
                    <a:pt x="17804" y="206671"/>
                  </a:lnTo>
                  <a:lnTo>
                    <a:pt x="14629" y="207631"/>
                  </a:lnTo>
                  <a:lnTo>
                    <a:pt x="12512" y="209329"/>
                  </a:lnTo>
                  <a:lnTo>
                    <a:pt x="8475" y="215717"/>
                  </a:lnTo>
                  <a:lnTo>
                    <a:pt x="3163" y="218080"/>
                  </a:lnTo>
                  <a:lnTo>
                    <a:pt x="3810" y="218412"/>
                  </a:lnTo>
                  <a:lnTo>
                    <a:pt x="5299" y="218633"/>
                  </a:lnTo>
                  <a:lnTo>
                    <a:pt x="6293" y="217722"/>
                  </a:lnTo>
                  <a:lnTo>
                    <a:pt x="7396" y="213887"/>
                  </a:lnTo>
                  <a:lnTo>
                    <a:pt x="6633" y="212441"/>
                  </a:lnTo>
                  <a:lnTo>
                    <a:pt x="5064" y="211478"/>
                  </a:lnTo>
                  <a:lnTo>
                    <a:pt x="2961" y="210835"/>
                  </a:lnTo>
                  <a:lnTo>
                    <a:pt x="1558" y="209348"/>
                  </a:lnTo>
                  <a:lnTo>
                    <a:pt x="0" y="204874"/>
                  </a:lnTo>
                  <a:lnTo>
                    <a:pt x="643" y="203258"/>
                  </a:lnTo>
                  <a:lnTo>
                    <a:pt x="2130" y="202180"/>
                  </a:lnTo>
                  <a:lnTo>
                    <a:pt x="4179" y="201462"/>
                  </a:lnTo>
                  <a:lnTo>
                    <a:pt x="5546" y="199925"/>
                  </a:lnTo>
                  <a:lnTo>
                    <a:pt x="10561" y="189853"/>
                  </a:lnTo>
                  <a:lnTo>
                    <a:pt x="21429" y="177672"/>
                  </a:lnTo>
                  <a:lnTo>
                    <a:pt x="63755" y="144165"/>
                  </a:lnTo>
                  <a:lnTo>
                    <a:pt x="106185" y="111241"/>
                  </a:lnTo>
                  <a:lnTo>
                    <a:pt x="149956" y="88552"/>
                  </a:lnTo>
                  <a:lnTo>
                    <a:pt x="156972" y="85923"/>
                  </a:lnTo>
                  <a:lnTo>
                    <a:pt x="179698" y="69323"/>
                  </a:lnTo>
                  <a:lnTo>
                    <a:pt x="187367" y="67198"/>
                  </a:lnTo>
                  <a:lnTo>
                    <a:pt x="187995" y="65965"/>
                  </a:lnTo>
                  <a:lnTo>
                    <a:pt x="189254" y="48018"/>
                  </a:lnTo>
                  <a:lnTo>
                    <a:pt x="181054" y="47659"/>
                  </a:lnTo>
                  <a:lnTo>
                    <a:pt x="172387" y="54178"/>
                  </a:lnTo>
                  <a:lnTo>
                    <a:pt x="163560" y="57328"/>
                  </a:lnTo>
                  <a:lnTo>
                    <a:pt x="154241" y="63435"/>
                  </a:lnTo>
                  <a:lnTo>
                    <a:pt x="144778" y="66773"/>
                  </a:lnTo>
                  <a:lnTo>
                    <a:pt x="138443" y="71305"/>
                  </a:lnTo>
                  <a:lnTo>
                    <a:pt x="134922" y="79669"/>
                  </a:lnTo>
                  <a:lnTo>
                    <a:pt x="133982" y="84862"/>
                  </a:lnTo>
                  <a:lnTo>
                    <a:pt x="131240" y="89383"/>
                  </a:lnTo>
                  <a:lnTo>
                    <a:pt x="117273" y="104243"/>
                  </a:lnTo>
                  <a:lnTo>
                    <a:pt x="105100" y="135170"/>
                  </a:lnTo>
                  <a:lnTo>
                    <a:pt x="103667" y="155456"/>
                  </a:lnTo>
                  <a:lnTo>
                    <a:pt x="106413" y="161872"/>
                  </a:lnTo>
                  <a:lnTo>
                    <a:pt x="108626" y="165065"/>
                  </a:lnTo>
                  <a:lnTo>
                    <a:pt x="113238" y="183281"/>
                  </a:lnTo>
                  <a:lnTo>
                    <a:pt x="115293" y="185687"/>
                  </a:lnTo>
                  <a:lnTo>
                    <a:pt x="132300" y="197616"/>
                  </a:lnTo>
                  <a:lnTo>
                    <a:pt x="135410" y="198419"/>
                  </a:lnTo>
                  <a:lnTo>
                    <a:pt x="137483" y="200013"/>
                  </a:lnTo>
                  <a:lnTo>
                    <a:pt x="141459" y="206254"/>
                  </a:lnTo>
                  <a:lnTo>
                    <a:pt x="149669" y="209116"/>
                  </a:lnTo>
                  <a:lnTo>
                    <a:pt x="194746" y="209548"/>
                  </a:lnTo>
                  <a:lnTo>
                    <a:pt x="217829" y="2095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SMARTInkShape-Group291">
            <a:extLst>
              <a:ext uri="{FF2B5EF4-FFF2-40B4-BE49-F238E27FC236}">
                <a16:creationId xmlns:a16="http://schemas.microsoft.com/office/drawing/2014/main" id="{5CC38C7B-A7F8-C30F-58F9-0E9030FC101C}"/>
              </a:ext>
            </a:extLst>
          </p:cNvPr>
          <p:cNvGrpSpPr/>
          <p:nvPr/>
        </p:nvGrpSpPr>
        <p:grpSpPr>
          <a:xfrm>
            <a:off x="9496601" y="1318487"/>
            <a:ext cx="1733199" cy="491264"/>
            <a:chOff x="9496601" y="1318487"/>
            <a:chExt cx="1733199" cy="491264"/>
          </a:xfrm>
        </p:grpSpPr>
        <p:sp>
          <p:nvSpPr>
            <p:cNvPr id="120" name="SMARTInkShape-1531">
              <a:extLst>
                <a:ext uri="{FF2B5EF4-FFF2-40B4-BE49-F238E27FC236}">
                  <a16:creationId xmlns:a16="http://schemas.microsoft.com/office/drawing/2014/main" id="{AD3407BC-BAFE-CB44-BF64-7F922F2C1670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11115675" y="1318487"/>
              <a:ext cx="114125" cy="491264"/>
            </a:xfrm>
            <a:custGeom>
              <a:avLst/>
              <a:gdLst/>
              <a:ahLst/>
              <a:cxnLst/>
              <a:rect l="0" t="0" r="0" b="0"/>
              <a:pathLst>
                <a:path w="114125" h="491264">
                  <a:moveTo>
                    <a:pt x="57150" y="5488"/>
                  </a:moveTo>
                  <a:lnTo>
                    <a:pt x="57150" y="5488"/>
                  </a:lnTo>
                  <a:lnTo>
                    <a:pt x="62207" y="431"/>
                  </a:lnTo>
                  <a:lnTo>
                    <a:pt x="64756" y="0"/>
                  </a:lnTo>
                  <a:lnTo>
                    <a:pt x="67511" y="771"/>
                  </a:lnTo>
                  <a:lnTo>
                    <a:pt x="70407" y="2344"/>
                  </a:lnTo>
                  <a:lnTo>
                    <a:pt x="84596" y="19726"/>
                  </a:lnTo>
                  <a:lnTo>
                    <a:pt x="97150" y="55097"/>
                  </a:lnTo>
                  <a:lnTo>
                    <a:pt x="104208" y="86803"/>
                  </a:lnTo>
                  <a:lnTo>
                    <a:pt x="111309" y="131887"/>
                  </a:lnTo>
                  <a:lnTo>
                    <a:pt x="113414" y="173820"/>
                  </a:lnTo>
                  <a:lnTo>
                    <a:pt x="113907" y="208361"/>
                  </a:lnTo>
                  <a:lnTo>
                    <a:pt x="114124" y="244879"/>
                  </a:lnTo>
                  <a:lnTo>
                    <a:pt x="108577" y="279453"/>
                  </a:lnTo>
                  <a:lnTo>
                    <a:pt x="96376" y="323024"/>
                  </a:lnTo>
                  <a:lnTo>
                    <a:pt x="83236" y="361687"/>
                  </a:lnTo>
                  <a:lnTo>
                    <a:pt x="65938" y="401012"/>
                  </a:lnTo>
                  <a:lnTo>
                    <a:pt x="35886" y="444963"/>
                  </a:lnTo>
                  <a:lnTo>
                    <a:pt x="0" y="4912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SMARTInkShape-1532">
              <a:extLst>
                <a:ext uri="{FF2B5EF4-FFF2-40B4-BE49-F238E27FC236}">
                  <a16:creationId xmlns:a16="http://schemas.microsoft.com/office/drawing/2014/main" id="{7D697564-7F0B-96F5-DE4D-7C0715133D4B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10953808" y="1409735"/>
              <a:ext cx="141456" cy="219041"/>
            </a:xfrm>
            <a:custGeom>
              <a:avLst/>
              <a:gdLst/>
              <a:ahLst/>
              <a:cxnLst/>
              <a:rect l="0" t="0" r="0" b="0"/>
              <a:pathLst>
                <a:path w="141456" h="219041">
                  <a:moveTo>
                    <a:pt x="66617" y="19015"/>
                  </a:moveTo>
                  <a:lnTo>
                    <a:pt x="66617" y="19015"/>
                  </a:lnTo>
                  <a:lnTo>
                    <a:pt x="66617" y="9500"/>
                  </a:lnTo>
                  <a:lnTo>
                    <a:pt x="71674" y="4437"/>
                  </a:lnTo>
                  <a:lnTo>
                    <a:pt x="72105" y="2946"/>
                  </a:lnTo>
                  <a:lnTo>
                    <a:pt x="71334" y="1952"/>
                  </a:lnTo>
                  <a:lnTo>
                    <a:pt x="66894" y="81"/>
                  </a:lnTo>
                  <a:lnTo>
                    <a:pt x="71755" y="0"/>
                  </a:lnTo>
                  <a:lnTo>
                    <a:pt x="72159" y="1046"/>
                  </a:lnTo>
                  <a:lnTo>
                    <a:pt x="68027" y="10331"/>
                  </a:lnTo>
                  <a:lnTo>
                    <a:pt x="67556" y="13226"/>
                  </a:lnTo>
                  <a:lnTo>
                    <a:pt x="45242" y="58279"/>
                  </a:lnTo>
                  <a:lnTo>
                    <a:pt x="30801" y="87841"/>
                  </a:lnTo>
                  <a:lnTo>
                    <a:pt x="0" y="123726"/>
                  </a:lnTo>
                  <a:lnTo>
                    <a:pt x="35590" y="123788"/>
                  </a:lnTo>
                  <a:lnTo>
                    <a:pt x="45067" y="120967"/>
                  </a:lnTo>
                  <a:lnTo>
                    <a:pt x="49075" y="118733"/>
                  </a:lnTo>
                  <a:lnTo>
                    <a:pt x="93949" y="111617"/>
                  </a:lnTo>
                  <a:lnTo>
                    <a:pt x="100989" y="107796"/>
                  </a:lnTo>
                  <a:lnTo>
                    <a:pt x="110903" y="104587"/>
                  </a:lnTo>
                  <a:lnTo>
                    <a:pt x="121866" y="96658"/>
                  </a:lnTo>
                  <a:lnTo>
                    <a:pt x="132849" y="95252"/>
                  </a:lnTo>
                  <a:lnTo>
                    <a:pt x="141455" y="95218"/>
                  </a:lnTo>
                  <a:lnTo>
                    <a:pt x="129440" y="134988"/>
                  </a:lnTo>
                  <a:lnTo>
                    <a:pt x="116064" y="177354"/>
                  </a:lnTo>
                  <a:lnTo>
                    <a:pt x="112230" y="187460"/>
                  </a:lnTo>
                  <a:lnTo>
                    <a:pt x="108056" y="195480"/>
                  </a:lnTo>
                  <a:lnTo>
                    <a:pt x="106201" y="202571"/>
                  </a:lnTo>
                  <a:lnTo>
                    <a:pt x="106763" y="205944"/>
                  </a:lnTo>
                  <a:lnTo>
                    <a:pt x="114242" y="2190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SMARTInkShape-1533">
              <a:extLst>
                <a:ext uri="{FF2B5EF4-FFF2-40B4-BE49-F238E27FC236}">
                  <a16:creationId xmlns:a16="http://schemas.microsoft.com/office/drawing/2014/main" id="{F7EB6DA8-A0B9-311C-5CE5-860384A80BE1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10753743" y="1432866"/>
              <a:ext cx="123377" cy="195910"/>
            </a:xfrm>
            <a:custGeom>
              <a:avLst/>
              <a:gdLst/>
              <a:ahLst/>
              <a:cxnLst/>
              <a:rect l="0" t="0" r="0" b="0"/>
              <a:pathLst>
                <a:path w="123377" h="195910">
                  <a:moveTo>
                    <a:pt x="66657" y="24459"/>
                  </a:moveTo>
                  <a:lnTo>
                    <a:pt x="66657" y="24459"/>
                  </a:lnTo>
                  <a:lnTo>
                    <a:pt x="75791" y="15327"/>
                  </a:lnTo>
                  <a:lnTo>
                    <a:pt x="76105" y="20499"/>
                  </a:lnTo>
                  <a:lnTo>
                    <a:pt x="76179" y="15213"/>
                  </a:lnTo>
                  <a:lnTo>
                    <a:pt x="85316" y="5809"/>
                  </a:lnTo>
                  <a:lnTo>
                    <a:pt x="85630" y="0"/>
                  </a:lnTo>
                  <a:lnTo>
                    <a:pt x="85707" y="5385"/>
                  </a:lnTo>
                  <a:lnTo>
                    <a:pt x="68372" y="22742"/>
                  </a:lnTo>
                  <a:lnTo>
                    <a:pt x="36111" y="69195"/>
                  </a:lnTo>
                  <a:lnTo>
                    <a:pt x="0" y="100643"/>
                  </a:lnTo>
                  <a:lnTo>
                    <a:pt x="45106" y="100659"/>
                  </a:lnTo>
                  <a:lnTo>
                    <a:pt x="86088" y="100659"/>
                  </a:lnTo>
                  <a:lnTo>
                    <a:pt x="93989" y="97837"/>
                  </a:lnTo>
                  <a:lnTo>
                    <a:pt x="102630" y="92458"/>
                  </a:lnTo>
                  <a:lnTo>
                    <a:pt x="109184" y="91527"/>
                  </a:lnTo>
                  <a:lnTo>
                    <a:pt x="110884" y="90337"/>
                  </a:lnTo>
                  <a:lnTo>
                    <a:pt x="112015" y="88486"/>
                  </a:lnTo>
                  <a:lnTo>
                    <a:pt x="112771" y="86194"/>
                  </a:lnTo>
                  <a:lnTo>
                    <a:pt x="114334" y="84665"/>
                  </a:lnTo>
                  <a:lnTo>
                    <a:pt x="118892" y="82967"/>
                  </a:lnTo>
                  <a:lnTo>
                    <a:pt x="120530" y="83573"/>
                  </a:lnTo>
                  <a:lnTo>
                    <a:pt x="121622" y="85035"/>
                  </a:lnTo>
                  <a:lnTo>
                    <a:pt x="123160" y="92149"/>
                  </a:lnTo>
                  <a:lnTo>
                    <a:pt x="123376" y="94986"/>
                  </a:lnTo>
                  <a:lnTo>
                    <a:pt x="107315" y="141855"/>
                  </a:lnTo>
                  <a:lnTo>
                    <a:pt x="102159" y="178281"/>
                  </a:lnTo>
                  <a:lnTo>
                    <a:pt x="95232" y="1959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SMARTInkShape-1534">
              <a:extLst>
                <a:ext uri="{FF2B5EF4-FFF2-40B4-BE49-F238E27FC236}">
                  <a16:creationId xmlns:a16="http://schemas.microsoft.com/office/drawing/2014/main" id="{4E671ACE-C59B-4A20-BA9D-65D830850D14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10677525" y="1600200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19050"/>
                  </a:moveTo>
                  <a:lnTo>
                    <a:pt x="0" y="1905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SMARTInkShape-1535">
              <a:extLst>
                <a:ext uri="{FF2B5EF4-FFF2-40B4-BE49-F238E27FC236}">
                  <a16:creationId xmlns:a16="http://schemas.microsoft.com/office/drawing/2014/main" id="{51CD55CF-906F-455E-6BB5-B318A2113AD3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10464161" y="1469891"/>
              <a:ext cx="155313" cy="153773"/>
            </a:xfrm>
            <a:custGeom>
              <a:avLst/>
              <a:gdLst/>
              <a:ahLst/>
              <a:cxnLst/>
              <a:rect l="0" t="0" r="0" b="0"/>
              <a:pathLst>
                <a:path w="155313" h="153773">
                  <a:moveTo>
                    <a:pt x="80014" y="35059"/>
                  </a:moveTo>
                  <a:lnTo>
                    <a:pt x="80014" y="35059"/>
                  </a:lnTo>
                  <a:lnTo>
                    <a:pt x="85071" y="30003"/>
                  </a:lnTo>
                  <a:lnTo>
                    <a:pt x="87552" y="24698"/>
                  </a:lnTo>
                  <a:lnTo>
                    <a:pt x="88216" y="21802"/>
                  </a:lnTo>
                  <a:lnTo>
                    <a:pt x="87598" y="19871"/>
                  </a:lnTo>
                  <a:lnTo>
                    <a:pt x="86128" y="18584"/>
                  </a:lnTo>
                  <a:lnTo>
                    <a:pt x="84090" y="17725"/>
                  </a:lnTo>
                  <a:lnTo>
                    <a:pt x="82731" y="16095"/>
                  </a:lnTo>
                  <a:lnTo>
                    <a:pt x="81222" y="11461"/>
                  </a:lnTo>
                  <a:lnTo>
                    <a:pt x="79761" y="9802"/>
                  </a:lnTo>
                  <a:lnTo>
                    <a:pt x="75316" y="7959"/>
                  </a:lnTo>
                  <a:lnTo>
                    <a:pt x="66862" y="6921"/>
                  </a:lnTo>
                  <a:lnTo>
                    <a:pt x="52599" y="11670"/>
                  </a:lnTo>
                  <a:lnTo>
                    <a:pt x="34966" y="24836"/>
                  </a:lnTo>
                  <a:lnTo>
                    <a:pt x="21394" y="42143"/>
                  </a:lnTo>
                  <a:lnTo>
                    <a:pt x="790" y="87774"/>
                  </a:lnTo>
                  <a:lnTo>
                    <a:pt x="0" y="103996"/>
                  </a:lnTo>
                  <a:lnTo>
                    <a:pt x="4370" y="134448"/>
                  </a:lnTo>
                  <a:lnTo>
                    <a:pt x="8647" y="142027"/>
                  </a:lnTo>
                  <a:lnTo>
                    <a:pt x="11270" y="144471"/>
                  </a:lnTo>
                  <a:lnTo>
                    <a:pt x="31242" y="153772"/>
                  </a:lnTo>
                  <a:lnTo>
                    <a:pt x="64034" y="152313"/>
                  </a:lnTo>
                  <a:lnTo>
                    <a:pt x="97151" y="145178"/>
                  </a:lnTo>
                  <a:lnTo>
                    <a:pt x="127072" y="126248"/>
                  </a:lnTo>
                  <a:lnTo>
                    <a:pt x="140792" y="109454"/>
                  </a:lnTo>
                  <a:lnTo>
                    <a:pt x="153167" y="82915"/>
                  </a:lnTo>
                  <a:lnTo>
                    <a:pt x="155312" y="55824"/>
                  </a:lnTo>
                  <a:lnTo>
                    <a:pt x="150168" y="35821"/>
                  </a:lnTo>
                  <a:lnTo>
                    <a:pt x="145833" y="26042"/>
                  </a:lnTo>
                  <a:lnTo>
                    <a:pt x="132551" y="12354"/>
                  </a:lnTo>
                  <a:lnTo>
                    <a:pt x="116064" y="3802"/>
                  </a:lnTo>
                  <a:lnTo>
                    <a:pt x="98152" y="0"/>
                  </a:lnTo>
                  <a:lnTo>
                    <a:pt x="60964" y="64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SMARTInkShape-1536">
              <a:extLst>
                <a:ext uri="{FF2B5EF4-FFF2-40B4-BE49-F238E27FC236}">
                  <a16:creationId xmlns:a16="http://schemas.microsoft.com/office/drawing/2014/main" id="{54116C98-AE2F-5683-2263-5297F1564E65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10248900" y="1543558"/>
              <a:ext cx="142876" cy="18543"/>
            </a:xfrm>
            <a:custGeom>
              <a:avLst/>
              <a:gdLst/>
              <a:ahLst/>
              <a:cxnLst/>
              <a:rect l="0" t="0" r="0" b="0"/>
              <a:pathLst>
                <a:path w="142876" h="18543">
                  <a:moveTo>
                    <a:pt x="0" y="18542"/>
                  </a:moveTo>
                  <a:lnTo>
                    <a:pt x="0" y="18542"/>
                  </a:lnTo>
                  <a:lnTo>
                    <a:pt x="5057" y="18542"/>
                  </a:lnTo>
                  <a:lnTo>
                    <a:pt x="49361" y="3354"/>
                  </a:lnTo>
                  <a:lnTo>
                    <a:pt x="90422" y="0"/>
                  </a:lnTo>
                  <a:lnTo>
                    <a:pt x="117147" y="651"/>
                  </a:lnTo>
                  <a:lnTo>
                    <a:pt x="142875" y="901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SMARTInkShape-1537">
              <a:extLst>
                <a:ext uri="{FF2B5EF4-FFF2-40B4-BE49-F238E27FC236}">
                  <a16:creationId xmlns:a16="http://schemas.microsoft.com/office/drawing/2014/main" id="{36624A54-B5A9-5306-0421-FDD8BA6F878F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10079527" y="1371600"/>
              <a:ext cx="150324" cy="352426"/>
            </a:xfrm>
            <a:custGeom>
              <a:avLst/>
              <a:gdLst/>
              <a:ahLst/>
              <a:cxnLst/>
              <a:rect l="0" t="0" r="0" b="0"/>
              <a:pathLst>
                <a:path w="150324" h="352426">
                  <a:moveTo>
                    <a:pt x="150323" y="0"/>
                  </a:moveTo>
                  <a:lnTo>
                    <a:pt x="150323" y="0"/>
                  </a:lnTo>
                  <a:lnTo>
                    <a:pt x="142121" y="0"/>
                  </a:lnTo>
                  <a:lnTo>
                    <a:pt x="100128" y="27447"/>
                  </a:lnTo>
                  <a:lnTo>
                    <a:pt x="65096" y="72498"/>
                  </a:lnTo>
                  <a:lnTo>
                    <a:pt x="48518" y="96975"/>
                  </a:lnTo>
                  <a:lnTo>
                    <a:pt x="23518" y="143102"/>
                  </a:lnTo>
                  <a:lnTo>
                    <a:pt x="10936" y="178198"/>
                  </a:lnTo>
                  <a:lnTo>
                    <a:pt x="1362" y="219964"/>
                  </a:lnTo>
                  <a:lnTo>
                    <a:pt x="0" y="248972"/>
                  </a:lnTo>
                  <a:lnTo>
                    <a:pt x="5829" y="280732"/>
                  </a:lnTo>
                  <a:lnTo>
                    <a:pt x="24517" y="323244"/>
                  </a:lnTo>
                  <a:lnTo>
                    <a:pt x="34789" y="333459"/>
                  </a:lnTo>
                  <a:lnTo>
                    <a:pt x="49234" y="338704"/>
                  </a:lnTo>
                  <a:lnTo>
                    <a:pt x="64118" y="342093"/>
                  </a:lnTo>
                  <a:lnTo>
                    <a:pt x="83648" y="3524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SMARTInkShape-1538">
              <a:extLst>
                <a:ext uri="{FF2B5EF4-FFF2-40B4-BE49-F238E27FC236}">
                  <a16:creationId xmlns:a16="http://schemas.microsoft.com/office/drawing/2014/main" id="{D8DCB6C0-D87C-8B69-ADA3-C9F7DB958ACF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9839325" y="1447800"/>
              <a:ext cx="133351" cy="28576"/>
            </a:xfrm>
            <a:custGeom>
              <a:avLst/>
              <a:gdLst/>
              <a:ahLst/>
              <a:cxnLst/>
              <a:rect l="0" t="0" r="0" b="0"/>
              <a:pathLst>
                <a:path w="133351" h="28576">
                  <a:moveTo>
                    <a:pt x="0" y="28575"/>
                  </a:moveTo>
                  <a:lnTo>
                    <a:pt x="0" y="28575"/>
                  </a:lnTo>
                  <a:lnTo>
                    <a:pt x="46134" y="9277"/>
                  </a:lnTo>
                  <a:lnTo>
                    <a:pt x="66232" y="2749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SMARTInkShape-1539">
              <a:extLst>
                <a:ext uri="{FF2B5EF4-FFF2-40B4-BE49-F238E27FC236}">
                  <a16:creationId xmlns:a16="http://schemas.microsoft.com/office/drawing/2014/main" id="{38749DC7-E73B-41CB-336D-E3583E53BF0B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9811292" y="1495576"/>
              <a:ext cx="113161" cy="161775"/>
            </a:xfrm>
            <a:custGeom>
              <a:avLst/>
              <a:gdLst/>
              <a:ahLst/>
              <a:cxnLst/>
              <a:rect l="0" t="0" r="0" b="0"/>
              <a:pathLst>
                <a:path w="113161" h="161775">
                  <a:moveTo>
                    <a:pt x="8983" y="18899"/>
                  </a:moveTo>
                  <a:lnTo>
                    <a:pt x="8983" y="18899"/>
                  </a:lnTo>
                  <a:lnTo>
                    <a:pt x="27525" y="357"/>
                  </a:lnTo>
                  <a:lnTo>
                    <a:pt x="22826" y="0"/>
                  </a:lnTo>
                  <a:lnTo>
                    <a:pt x="17606" y="2738"/>
                  </a:lnTo>
                  <a:lnTo>
                    <a:pt x="5630" y="13120"/>
                  </a:lnTo>
                  <a:lnTo>
                    <a:pt x="2201" y="21975"/>
                  </a:lnTo>
                  <a:lnTo>
                    <a:pt x="0" y="44907"/>
                  </a:lnTo>
                  <a:lnTo>
                    <a:pt x="2521" y="54447"/>
                  </a:lnTo>
                  <a:lnTo>
                    <a:pt x="6111" y="62215"/>
                  </a:lnTo>
                  <a:lnTo>
                    <a:pt x="7708" y="69195"/>
                  </a:lnTo>
                  <a:lnTo>
                    <a:pt x="10249" y="71480"/>
                  </a:lnTo>
                  <a:lnTo>
                    <a:pt x="22881" y="74695"/>
                  </a:lnTo>
                  <a:lnTo>
                    <a:pt x="50584" y="75870"/>
                  </a:lnTo>
                  <a:lnTo>
                    <a:pt x="62044" y="73147"/>
                  </a:lnTo>
                  <a:lnTo>
                    <a:pt x="66583" y="70940"/>
                  </a:lnTo>
                  <a:lnTo>
                    <a:pt x="77270" y="71309"/>
                  </a:lnTo>
                  <a:lnTo>
                    <a:pt x="88017" y="75001"/>
                  </a:lnTo>
                  <a:lnTo>
                    <a:pt x="106945" y="89029"/>
                  </a:lnTo>
                  <a:lnTo>
                    <a:pt x="110730" y="95224"/>
                  </a:lnTo>
                  <a:lnTo>
                    <a:pt x="112861" y="107483"/>
                  </a:lnTo>
                  <a:lnTo>
                    <a:pt x="113160" y="112880"/>
                  </a:lnTo>
                  <a:lnTo>
                    <a:pt x="110184" y="118595"/>
                  </a:lnTo>
                  <a:lnTo>
                    <a:pt x="91886" y="135692"/>
                  </a:lnTo>
                  <a:lnTo>
                    <a:pt x="59830" y="154916"/>
                  </a:lnTo>
                  <a:lnTo>
                    <a:pt x="8983" y="1617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SMARTInkShape-1540">
              <a:extLst>
                <a:ext uri="{FF2B5EF4-FFF2-40B4-BE49-F238E27FC236}">
                  <a16:creationId xmlns:a16="http://schemas.microsoft.com/office/drawing/2014/main" id="{025E9E8C-813E-0FBF-CAAA-0260857E0328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9725025" y="160972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19050"/>
                  </a:moveTo>
                  <a:lnTo>
                    <a:pt x="9525" y="19050"/>
                  </a:lnTo>
                  <a:lnTo>
                    <a:pt x="4468" y="13994"/>
                  </a:lnTo>
                  <a:lnTo>
                    <a:pt x="1985" y="8689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SMARTInkShape-1541">
              <a:extLst>
                <a:ext uri="{FF2B5EF4-FFF2-40B4-BE49-F238E27FC236}">
                  <a16:creationId xmlns:a16="http://schemas.microsoft.com/office/drawing/2014/main" id="{06DF10A0-1A2E-9DEC-89AC-7A3B2986424E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9496601" y="1487388"/>
              <a:ext cx="142700" cy="179488"/>
            </a:xfrm>
            <a:custGeom>
              <a:avLst/>
              <a:gdLst/>
              <a:ahLst/>
              <a:cxnLst/>
              <a:rect l="0" t="0" r="0" b="0"/>
              <a:pathLst>
                <a:path w="142700" h="179488">
                  <a:moveTo>
                    <a:pt x="9349" y="65187"/>
                  </a:moveTo>
                  <a:lnTo>
                    <a:pt x="9349" y="65187"/>
                  </a:lnTo>
                  <a:lnTo>
                    <a:pt x="9349" y="51930"/>
                  </a:lnTo>
                  <a:lnTo>
                    <a:pt x="10407" y="49999"/>
                  </a:lnTo>
                  <a:lnTo>
                    <a:pt x="12171" y="48712"/>
                  </a:lnTo>
                  <a:lnTo>
                    <a:pt x="14406" y="47853"/>
                  </a:lnTo>
                  <a:lnTo>
                    <a:pt x="15895" y="46223"/>
                  </a:lnTo>
                  <a:lnTo>
                    <a:pt x="21109" y="36002"/>
                  </a:lnTo>
                  <a:lnTo>
                    <a:pt x="33984" y="20657"/>
                  </a:lnTo>
                  <a:lnTo>
                    <a:pt x="36173" y="14351"/>
                  </a:lnTo>
                  <a:lnTo>
                    <a:pt x="37815" y="12246"/>
                  </a:lnTo>
                  <a:lnTo>
                    <a:pt x="63413" y="0"/>
                  </a:lnTo>
                  <a:lnTo>
                    <a:pt x="65500" y="563"/>
                  </a:lnTo>
                  <a:lnTo>
                    <a:pt x="74428" y="6844"/>
                  </a:lnTo>
                  <a:lnTo>
                    <a:pt x="80607" y="17796"/>
                  </a:lnTo>
                  <a:lnTo>
                    <a:pt x="90171" y="52786"/>
                  </a:lnTo>
                  <a:lnTo>
                    <a:pt x="90073" y="68142"/>
                  </a:lnTo>
                  <a:lnTo>
                    <a:pt x="86443" y="88701"/>
                  </a:lnTo>
                  <a:lnTo>
                    <a:pt x="64945" y="121357"/>
                  </a:lnTo>
                  <a:lnTo>
                    <a:pt x="41090" y="146354"/>
                  </a:lnTo>
                  <a:lnTo>
                    <a:pt x="0" y="179321"/>
                  </a:lnTo>
                  <a:lnTo>
                    <a:pt x="44950" y="179485"/>
                  </a:lnTo>
                  <a:lnTo>
                    <a:pt x="87841" y="179487"/>
                  </a:lnTo>
                  <a:lnTo>
                    <a:pt x="142699" y="17948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" name="SMARTInkShape-Group292">
            <a:extLst>
              <a:ext uri="{FF2B5EF4-FFF2-40B4-BE49-F238E27FC236}">
                <a16:creationId xmlns:a16="http://schemas.microsoft.com/office/drawing/2014/main" id="{8F6AC96C-4349-50F1-107B-6FA055D292AE}"/>
              </a:ext>
            </a:extLst>
          </p:cNvPr>
          <p:cNvGrpSpPr/>
          <p:nvPr/>
        </p:nvGrpSpPr>
        <p:grpSpPr>
          <a:xfrm>
            <a:off x="8773139" y="1524034"/>
            <a:ext cx="675662" cy="195661"/>
            <a:chOff x="8773139" y="1524034"/>
            <a:chExt cx="675662" cy="195661"/>
          </a:xfrm>
        </p:grpSpPr>
        <p:sp>
          <p:nvSpPr>
            <p:cNvPr id="132" name="SMARTInkShape-1542">
              <a:extLst>
                <a:ext uri="{FF2B5EF4-FFF2-40B4-BE49-F238E27FC236}">
                  <a16:creationId xmlns:a16="http://schemas.microsoft.com/office/drawing/2014/main" id="{B7C273D0-48C4-8C63-399E-B2D531E6DE69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9239250" y="1571625"/>
              <a:ext cx="209551" cy="38101"/>
            </a:xfrm>
            <a:custGeom>
              <a:avLst/>
              <a:gdLst/>
              <a:ahLst/>
              <a:cxnLst/>
              <a:rect l="0" t="0" r="0" b="0"/>
              <a:pathLst>
                <a:path w="209551" h="38101">
                  <a:moveTo>
                    <a:pt x="0" y="38100"/>
                  </a:moveTo>
                  <a:lnTo>
                    <a:pt x="0" y="38100"/>
                  </a:lnTo>
                  <a:lnTo>
                    <a:pt x="9721" y="37042"/>
                  </a:lnTo>
                  <a:lnTo>
                    <a:pt x="48906" y="24843"/>
                  </a:lnTo>
                  <a:lnTo>
                    <a:pt x="86692" y="15710"/>
                  </a:lnTo>
                  <a:lnTo>
                    <a:pt x="126347" y="6301"/>
                  </a:lnTo>
                  <a:lnTo>
                    <a:pt x="167949" y="1244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SMARTInkShape-1543">
              <a:extLst>
                <a:ext uri="{FF2B5EF4-FFF2-40B4-BE49-F238E27FC236}">
                  <a16:creationId xmlns:a16="http://schemas.microsoft.com/office/drawing/2014/main" id="{3855EC18-3E92-5A49-3D71-EAC1C1D40909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9305925" y="1524034"/>
              <a:ext cx="28576" cy="161892"/>
            </a:xfrm>
            <a:custGeom>
              <a:avLst/>
              <a:gdLst/>
              <a:ahLst/>
              <a:cxnLst/>
              <a:rect l="0" t="0" r="0" b="0"/>
              <a:pathLst>
                <a:path w="28576" h="161892">
                  <a:moveTo>
                    <a:pt x="0" y="9491"/>
                  </a:moveTo>
                  <a:lnTo>
                    <a:pt x="0" y="9491"/>
                  </a:lnTo>
                  <a:lnTo>
                    <a:pt x="8201" y="1290"/>
                  </a:lnTo>
                  <a:lnTo>
                    <a:pt x="7585" y="849"/>
                  </a:lnTo>
                  <a:lnTo>
                    <a:pt x="3776" y="228"/>
                  </a:lnTo>
                  <a:lnTo>
                    <a:pt x="8558" y="0"/>
                  </a:lnTo>
                  <a:lnTo>
                    <a:pt x="9468" y="42162"/>
                  </a:lnTo>
                  <a:lnTo>
                    <a:pt x="12336" y="76975"/>
                  </a:lnTo>
                  <a:lnTo>
                    <a:pt x="15008" y="95576"/>
                  </a:lnTo>
                  <a:lnTo>
                    <a:pt x="12668" y="114426"/>
                  </a:lnTo>
                  <a:lnTo>
                    <a:pt x="13736" y="121781"/>
                  </a:lnTo>
                  <a:lnTo>
                    <a:pt x="16566" y="127743"/>
                  </a:lnTo>
                  <a:lnTo>
                    <a:pt x="23238" y="138247"/>
                  </a:lnTo>
                  <a:lnTo>
                    <a:pt x="28575" y="1618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SMARTInkShape-1544">
              <a:extLst>
                <a:ext uri="{FF2B5EF4-FFF2-40B4-BE49-F238E27FC236}">
                  <a16:creationId xmlns:a16="http://schemas.microsoft.com/office/drawing/2014/main" id="{4C9B993D-0AAA-1FE6-F6D1-C9477631C3E2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8975028" y="1538904"/>
              <a:ext cx="133571" cy="180791"/>
            </a:xfrm>
            <a:custGeom>
              <a:avLst/>
              <a:gdLst/>
              <a:ahLst/>
              <a:cxnLst/>
              <a:rect l="0" t="0" r="0" b="0"/>
              <a:pathLst>
                <a:path w="133571" h="180791">
                  <a:moveTo>
                    <a:pt x="64197" y="32721"/>
                  </a:moveTo>
                  <a:lnTo>
                    <a:pt x="64197" y="32721"/>
                  </a:lnTo>
                  <a:lnTo>
                    <a:pt x="69254" y="32721"/>
                  </a:lnTo>
                  <a:lnTo>
                    <a:pt x="70743" y="31663"/>
                  </a:lnTo>
                  <a:lnTo>
                    <a:pt x="71737" y="29899"/>
                  </a:lnTo>
                  <a:lnTo>
                    <a:pt x="72398" y="27665"/>
                  </a:lnTo>
                  <a:lnTo>
                    <a:pt x="73898" y="26175"/>
                  </a:lnTo>
                  <a:lnTo>
                    <a:pt x="81808" y="23589"/>
                  </a:lnTo>
                  <a:lnTo>
                    <a:pt x="82608" y="20548"/>
                  </a:lnTo>
                  <a:lnTo>
                    <a:pt x="83120" y="15029"/>
                  </a:lnTo>
                  <a:lnTo>
                    <a:pt x="82104" y="14577"/>
                  </a:lnTo>
                  <a:lnTo>
                    <a:pt x="60579" y="13681"/>
                  </a:lnTo>
                  <a:lnTo>
                    <a:pt x="41253" y="18730"/>
                  </a:lnTo>
                  <a:lnTo>
                    <a:pt x="32832" y="24034"/>
                  </a:lnTo>
                  <a:lnTo>
                    <a:pt x="30587" y="26929"/>
                  </a:lnTo>
                  <a:lnTo>
                    <a:pt x="25270" y="30147"/>
                  </a:lnTo>
                  <a:lnTo>
                    <a:pt x="19379" y="32635"/>
                  </a:lnTo>
                  <a:lnTo>
                    <a:pt x="3825" y="45828"/>
                  </a:lnTo>
                  <a:lnTo>
                    <a:pt x="2781" y="49926"/>
                  </a:lnTo>
                  <a:lnTo>
                    <a:pt x="6276" y="72708"/>
                  </a:lnTo>
                  <a:lnTo>
                    <a:pt x="9527" y="79773"/>
                  </a:lnTo>
                  <a:lnTo>
                    <a:pt x="11875" y="83139"/>
                  </a:lnTo>
                  <a:lnTo>
                    <a:pt x="25294" y="92933"/>
                  </a:lnTo>
                  <a:lnTo>
                    <a:pt x="37618" y="97481"/>
                  </a:lnTo>
                  <a:lnTo>
                    <a:pt x="69595" y="100342"/>
                  </a:lnTo>
                  <a:lnTo>
                    <a:pt x="80848" y="105909"/>
                  </a:lnTo>
                  <a:lnTo>
                    <a:pt x="96059" y="109087"/>
                  </a:lnTo>
                  <a:lnTo>
                    <a:pt x="107739" y="116261"/>
                  </a:lnTo>
                  <a:lnTo>
                    <a:pt x="114594" y="122061"/>
                  </a:lnTo>
                  <a:lnTo>
                    <a:pt x="118346" y="128167"/>
                  </a:lnTo>
                  <a:lnTo>
                    <a:pt x="121071" y="134408"/>
                  </a:lnTo>
                  <a:lnTo>
                    <a:pt x="127498" y="143872"/>
                  </a:lnTo>
                  <a:lnTo>
                    <a:pt x="129372" y="150207"/>
                  </a:lnTo>
                  <a:lnTo>
                    <a:pt x="128814" y="153379"/>
                  </a:lnTo>
                  <a:lnTo>
                    <a:pt x="122538" y="164191"/>
                  </a:lnTo>
                  <a:lnTo>
                    <a:pt x="116643" y="170570"/>
                  </a:lnTo>
                  <a:lnTo>
                    <a:pt x="111143" y="173362"/>
                  </a:lnTo>
                  <a:lnTo>
                    <a:pt x="80649" y="180790"/>
                  </a:lnTo>
                  <a:lnTo>
                    <a:pt x="33473" y="175133"/>
                  </a:lnTo>
                  <a:lnTo>
                    <a:pt x="20203" y="170804"/>
                  </a:lnTo>
                  <a:lnTo>
                    <a:pt x="10072" y="162530"/>
                  </a:lnTo>
                  <a:lnTo>
                    <a:pt x="3100" y="152856"/>
                  </a:lnTo>
                  <a:lnTo>
                    <a:pt x="0" y="145028"/>
                  </a:lnTo>
                  <a:lnTo>
                    <a:pt x="1292" y="141459"/>
                  </a:lnTo>
                  <a:lnTo>
                    <a:pt x="14280" y="130321"/>
                  </a:lnTo>
                  <a:lnTo>
                    <a:pt x="55624" y="102044"/>
                  </a:lnTo>
                  <a:lnTo>
                    <a:pt x="99599" y="70752"/>
                  </a:lnTo>
                  <a:lnTo>
                    <a:pt x="126088" y="45608"/>
                  </a:lnTo>
                  <a:lnTo>
                    <a:pt x="133332" y="34568"/>
                  </a:lnTo>
                  <a:lnTo>
                    <a:pt x="133570" y="29719"/>
                  </a:lnTo>
                  <a:lnTo>
                    <a:pt x="131612" y="25428"/>
                  </a:lnTo>
                  <a:lnTo>
                    <a:pt x="118318" y="10937"/>
                  </a:lnTo>
                  <a:lnTo>
                    <a:pt x="98577" y="1102"/>
                  </a:lnTo>
                  <a:lnTo>
                    <a:pt x="92408" y="0"/>
                  </a:lnTo>
                  <a:lnTo>
                    <a:pt x="73722" y="414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SMARTInkShape-1545">
              <a:extLst>
                <a:ext uri="{FF2B5EF4-FFF2-40B4-BE49-F238E27FC236}">
                  <a16:creationId xmlns:a16="http://schemas.microsoft.com/office/drawing/2014/main" id="{83B81475-0279-E600-8DD3-20B9E6B72FCD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8773139" y="1533655"/>
              <a:ext cx="170837" cy="161743"/>
            </a:xfrm>
            <a:custGeom>
              <a:avLst/>
              <a:gdLst/>
              <a:ahLst/>
              <a:cxnLst/>
              <a:rect l="0" t="0" r="0" b="0"/>
              <a:pathLst>
                <a:path w="170837" h="161743">
                  <a:moveTo>
                    <a:pt x="18436" y="66545"/>
                  </a:moveTo>
                  <a:lnTo>
                    <a:pt x="18436" y="66545"/>
                  </a:lnTo>
                  <a:lnTo>
                    <a:pt x="18436" y="34633"/>
                  </a:lnTo>
                  <a:lnTo>
                    <a:pt x="19494" y="32570"/>
                  </a:lnTo>
                  <a:lnTo>
                    <a:pt x="21258" y="31195"/>
                  </a:lnTo>
                  <a:lnTo>
                    <a:pt x="23493" y="30279"/>
                  </a:lnTo>
                  <a:lnTo>
                    <a:pt x="24982" y="28609"/>
                  </a:lnTo>
                  <a:lnTo>
                    <a:pt x="30196" y="18325"/>
                  </a:lnTo>
                  <a:lnTo>
                    <a:pt x="36047" y="11159"/>
                  </a:lnTo>
                  <a:lnTo>
                    <a:pt x="53761" y="1349"/>
                  </a:lnTo>
                  <a:lnTo>
                    <a:pt x="64493" y="0"/>
                  </a:lnTo>
                  <a:lnTo>
                    <a:pt x="82324" y="8082"/>
                  </a:lnTo>
                  <a:lnTo>
                    <a:pt x="89341" y="14063"/>
                  </a:lnTo>
                  <a:lnTo>
                    <a:pt x="92283" y="22406"/>
                  </a:lnTo>
                  <a:lnTo>
                    <a:pt x="94624" y="68481"/>
                  </a:lnTo>
                  <a:lnTo>
                    <a:pt x="86434" y="96862"/>
                  </a:lnTo>
                  <a:lnTo>
                    <a:pt x="75390" y="112452"/>
                  </a:lnTo>
                  <a:lnTo>
                    <a:pt x="32165" y="144166"/>
                  </a:lnTo>
                  <a:lnTo>
                    <a:pt x="9882" y="158742"/>
                  </a:lnTo>
                  <a:lnTo>
                    <a:pt x="0" y="161616"/>
                  </a:lnTo>
                  <a:lnTo>
                    <a:pt x="9681" y="161742"/>
                  </a:lnTo>
                  <a:lnTo>
                    <a:pt x="49240" y="153589"/>
                  </a:lnTo>
                  <a:lnTo>
                    <a:pt x="92097" y="152531"/>
                  </a:lnTo>
                  <a:lnTo>
                    <a:pt x="132234" y="152321"/>
                  </a:lnTo>
                  <a:lnTo>
                    <a:pt x="170836" y="15227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2" name="SMARTInkShape-Group293">
            <a:extLst>
              <a:ext uri="{FF2B5EF4-FFF2-40B4-BE49-F238E27FC236}">
                <a16:creationId xmlns:a16="http://schemas.microsoft.com/office/drawing/2014/main" id="{91EFC79D-A150-CBD7-AFF0-928C3CEDB03B}"/>
              </a:ext>
            </a:extLst>
          </p:cNvPr>
          <p:cNvGrpSpPr/>
          <p:nvPr/>
        </p:nvGrpSpPr>
        <p:grpSpPr>
          <a:xfrm>
            <a:off x="9220200" y="2705100"/>
            <a:ext cx="1047751" cy="218590"/>
            <a:chOff x="9220200" y="2705100"/>
            <a:chExt cx="1047751" cy="218590"/>
          </a:xfrm>
        </p:grpSpPr>
        <p:sp>
          <p:nvSpPr>
            <p:cNvPr id="137" name="SMARTInkShape-1546">
              <a:extLst>
                <a:ext uri="{FF2B5EF4-FFF2-40B4-BE49-F238E27FC236}">
                  <a16:creationId xmlns:a16="http://schemas.microsoft.com/office/drawing/2014/main" id="{F5161017-96E5-D360-DFF1-4387FBFCE2A9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10096500" y="2819400"/>
              <a:ext cx="171451" cy="9526"/>
            </a:xfrm>
            <a:custGeom>
              <a:avLst/>
              <a:gdLst/>
              <a:ahLst/>
              <a:cxnLst/>
              <a:rect l="0" t="0" r="0" b="0"/>
              <a:pathLst>
                <a:path w="171451" h="9526">
                  <a:moveTo>
                    <a:pt x="0" y="9525"/>
                  </a:moveTo>
                  <a:lnTo>
                    <a:pt x="0" y="9525"/>
                  </a:lnTo>
                  <a:lnTo>
                    <a:pt x="15208" y="2979"/>
                  </a:lnTo>
                  <a:lnTo>
                    <a:pt x="61273" y="78"/>
                  </a:lnTo>
                  <a:lnTo>
                    <a:pt x="102313" y="10"/>
                  </a:lnTo>
                  <a:lnTo>
                    <a:pt x="147455" y="1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SMARTInkShape-1547">
              <a:extLst>
                <a:ext uri="{FF2B5EF4-FFF2-40B4-BE49-F238E27FC236}">
                  <a16:creationId xmlns:a16="http://schemas.microsoft.com/office/drawing/2014/main" id="{64EA6A3C-3AD7-A770-8B8F-51B71F89EAD8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9774463" y="2705100"/>
              <a:ext cx="165645" cy="218590"/>
            </a:xfrm>
            <a:custGeom>
              <a:avLst/>
              <a:gdLst/>
              <a:ahLst/>
              <a:cxnLst/>
              <a:rect l="0" t="0" r="0" b="0"/>
              <a:pathLst>
                <a:path w="165645" h="218590">
                  <a:moveTo>
                    <a:pt x="93437" y="47625"/>
                  </a:moveTo>
                  <a:lnTo>
                    <a:pt x="93437" y="47625"/>
                  </a:lnTo>
                  <a:lnTo>
                    <a:pt x="93437" y="42569"/>
                  </a:lnTo>
                  <a:lnTo>
                    <a:pt x="96261" y="37264"/>
                  </a:lnTo>
                  <a:lnTo>
                    <a:pt x="99983" y="31379"/>
                  </a:lnTo>
                  <a:lnTo>
                    <a:pt x="102374" y="18977"/>
                  </a:lnTo>
                  <a:lnTo>
                    <a:pt x="102571" y="15826"/>
                  </a:lnTo>
                  <a:lnTo>
                    <a:pt x="101642" y="13726"/>
                  </a:lnTo>
                  <a:lnTo>
                    <a:pt x="99966" y="12326"/>
                  </a:lnTo>
                  <a:lnTo>
                    <a:pt x="95280" y="10770"/>
                  </a:lnTo>
                  <a:lnTo>
                    <a:pt x="80561" y="9689"/>
                  </a:lnTo>
                  <a:lnTo>
                    <a:pt x="78502" y="10693"/>
                  </a:lnTo>
                  <a:lnTo>
                    <a:pt x="77131" y="12420"/>
                  </a:lnTo>
                  <a:lnTo>
                    <a:pt x="76216" y="14630"/>
                  </a:lnTo>
                  <a:lnTo>
                    <a:pt x="73491" y="16103"/>
                  </a:lnTo>
                  <a:lnTo>
                    <a:pt x="60599" y="19235"/>
                  </a:lnTo>
                  <a:lnTo>
                    <a:pt x="53089" y="23719"/>
                  </a:lnTo>
                  <a:lnTo>
                    <a:pt x="49046" y="29239"/>
                  </a:lnTo>
                  <a:lnTo>
                    <a:pt x="31807" y="69189"/>
                  </a:lnTo>
                  <a:lnTo>
                    <a:pt x="32243" y="73643"/>
                  </a:lnTo>
                  <a:lnTo>
                    <a:pt x="35754" y="85192"/>
                  </a:lnTo>
                  <a:lnTo>
                    <a:pt x="36049" y="90074"/>
                  </a:lnTo>
                  <a:lnTo>
                    <a:pt x="39004" y="95772"/>
                  </a:lnTo>
                  <a:lnTo>
                    <a:pt x="41274" y="98773"/>
                  </a:lnTo>
                  <a:lnTo>
                    <a:pt x="86682" y="120671"/>
                  </a:lnTo>
                  <a:lnTo>
                    <a:pt x="130640" y="140760"/>
                  </a:lnTo>
                  <a:lnTo>
                    <a:pt x="152808" y="163776"/>
                  </a:lnTo>
                  <a:lnTo>
                    <a:pt x="156866" y="173684"/>
                  </a:lnTo>
                  <a:lnTo>
                    <a:pt x="157948" y="179289"/>
                  </a:lnTo>
                  <a:lnTo>
                    <a:pt x="156553" y="185143"/>
                  </a:lnTo>
                  <a:lnTo>
                    <a:pt x="149358" y="197291"/>
                  </a:lnTo>
                  <a:lnTo>
                    <a:pt x="141927" y="204101"/>
                  </a:lnTo>
                  <a:lnTo>
                    <a:pt x="112209" y="215378"/>
                  </a:lnTo>
                  <a:lnTo>
                    <a:pt x="80948" y="218589"/>
                  </a:lnTo>
                  <a:lnTo>
                    <a:pt x="35897" y="208650"/>
                  </a:lnTo>
                  <a:lnTo>
                    <a:pt x="20239" y="202800"/>
                  </a:lnTo>
                  <a:lnTo>
                    <a:pt x="4305" y="187272"/>
                  </a:lnTo>
                  <a:lnTo>
                    <a:pt x="906" y="178129"/>
                  </a:lnTo>
                  <a:lnTo>
                    <a:pt x="0" y="172728"/>
                  </a:lnTo>
                  <a:lnTo>
                    <a:pt x="2570" y="167011"/>
                  </a:lnTo>
                  <a:lnTo>
                    <a:pt x="21358" y="148850"/>
                  </a:lnTo>
                  <a:lnTo>
                    <a:pt x="61796" y="123751"/>
                  </a:lnTo>
                  <a:lnTo>
                    <a:pt x="99231" y="104753"/>
                  </a:lnTo>
                  <a:lnTo>
                    <a:pt x="142491" y="79568"/>
                  </a:lnTo>
                  <a:lnTo>
                    <a:pt x="156161" y="68524"/>
                  </a:lnTo>
                  <a:lnTo>
                    <a:pt x="163647" y="56561"/>
                  </a:lnTo>
                  <a:lnTo>
                    <a:pt x="165644" y="50407"/>
                  </a:lnTo>
                  <a:lnTo>
                    <a:pt x="162217" y="35103"/>
                  </a:lnTo>
                  <a:lnTo>
                    <a:pt x="153639" y="19835"/>
                  </a:lnTo>
                  <a:lnTo>
                    <a:pt x="142771" y="9521"/>
                  </a:lnTo>
                  <a:lnTo>
                    <a:pt x="128062" y="4232"/>
                  </a:lnTo>
                  <a:lnTo>
                    <a:pt x="9343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SMARTInkShape-1548">
              <a:extLst>
                <a:ext uri="{FF2B5EF4-FFF2-40B4-BE49-F238E27FC236}">
                  <a16:creationId xmlns:a16="http://schemas.microsoft.com/office/drawing/2014/main" id="{B7F47502-E559-EF7E-A1F9-A30D5F6A6D7E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9517922" y="2714674"/>
              <a:ext cx="197579" cy="184752"/>
            </a:xfrm>
            <a:custGeom>
              <a:avLst/>
              <a:gdLst/>
              <a:ahLst/>
              <a:cxnLst/>
              <a:rect l="0" t="0" r="0" b="0"/>
              <a:pathLst>
                <a:path w="197579" h="184752">
                  <a:moveTo>
                    <a:pt x="7078" y="57101"/>
                  </a:moveTo>
                  <a:lnTo>
                    <a:pt x="7078" y="57101"/>
                  </a:lnTo>
                  <a:lnTo>
                    <a:pt x="7078" y="46988"/>
                  </a:lnTo>
                  <a:lnTo>
                    <a:pt x="9900" y="39201"/>
                  </a:lnTo>
                  <a:lnTo>
                    <a:pt x="38877" y="6321"/>
                  </a:lnTo>
                  <a:lnTo>
                    <a:pt x="45200" y="2782"/>
                  </a:lnTo>
                  <a:lnTo>
                    <a:pt x="57882" y="510"/>
                  </a:lnTo>
                  <a:lnTo>
                    <a:pt x="85130" y="0"/>
                  </a:lnTo>
                  <a:lnTo>
                    <a:pt x="92215" y="2795"/>
                  </a:lnTo>
                  <a:lnTo>
                    <a:pt x="95587" y="5022"/>
                  </a:lnTo>
                  <a:lnTo>
                    <a:pt x="105388" y="18269"/>
                  </a:lnTo>
                  <a:lnTo>
                    <a:pt x="109938" y="35600"/>
                  </a:lnTo>
                  <a:lnTo>
                    <a:pt x="111285" y="54141"/>
                  </a:lnTo>
                  <a:lnTo>
                    <a:pt x="101572" y="83153"/>
                  </a:lnTo>
                  <a:lnTo>
                    <a:pt x="65697" y="130147"/>
                  </a:lnTo>
                  <a:lnTo>
                    <a:pt x="26256" y="168302"/>
                  </a:lnTo>
                  <a:lnTo>
                    <a:pt x="3057" y="184751"/>
                  </a:lnTo>
                  <a:lnTo>
                    <a:pt x="1223" y="184535"/>
                  </a:lnTo>
                  <a:lnTo>
                    <a:pt x="0" y="183331"/>
                  </a:lnTo>
                  <a:lnTo>
                    <a:pt x="244" y="182530"/>
                  </a:lnTo>
                  <a:lnTo>
                    <a:pt x="1463" y="181996"/>
                  </a:lnTo>
                  <a:lnTo>
                    <a:pt x="6700" y="180343"/>
                  </a:lnTo>
                  <a:lnTo>
                    <a:pt x="22606" y="174521"/>
                  </a:lnTo>
                  <a:lnTo>
                    <a:pt x="65018" y="171812"/>
                  </a:lnTo>
                  <a:lnTo>
                    <a:pt x="106915" y="164936"/>
                  </a:lnTo>
                  <a:lnTo>
                    <a:pt x="151472" y="162145"/>
                  </a:lnTo>
                  <a:lnTo>
                    <a:pt x="197578" y="1618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SMARTInkShape-1549">
              <a:extLst>
                <a:ext uri="{FF2B5EF4-FFF2-40B4-BE49-F238E27FC236}">
                  <a16:creationId xmlns:a16="http://schemas.microsoft.com/office/drawing/2014/main" id="{93941D75-013D-D3F2-0880-83DC1B2D097A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9248775" y="2838450"/>
              <a:ext cx="85726" cy="9526"/>
            </a:xfrm>
            <a:custGeom>
              <a:avLst/>
              <a:gdLst/>
              <a:ahLst/>
              <a:cxnLst/>
              <a:rect l="0" t="0" r="0" b="0"/>
              <a:pathLst>
                <a:path w="85726" h="9526">
                  <a:moveTo>
                    <a:pt x="0" y="0"/>
                  </a:moveTo>
                  <a:lnTo>
                    <a:pt x="0" y="0"/>
                  </a:lnTo>
                  <a:lnTo>
                    <a:pt x="41911" y="0"/>
                  </a:lnTo>
                  <a:lnTo>
                    <a:pt x="857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SMARTInkShape-1550">
              <a:extLst>
                <a:ext uri="{FF2B5EF4-FFF2-40B4-BE49-F238E27FC236}">
                  <a16:creationId xmlns:a16="http://schemas.microsoft.com/office/drawing/2014/main" id="{F1714E0F-F413-1626-1915-A1F6F70C8840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9220200" y="2752725"/>
              <a:ext cx="133351" cy="19051"/>
            </a:xfrm>
            <a:custGeom>
              <a:avLst/>
              <a:gdLst/>
              <a:ahLst/>
              <a:cxnLst/>
              <a:rect l="0" t="0" r="0" b="0"/>
              <a:pathLst>
                <a:path w="133351" h="19051">
                  <a:moveTo>
                    <a:pt x="0" y="19050"/>
                  </a:moveTo>
                  <a:lnTo>
                    <a:pt x="0" y="19050"/>
                  </a:lnTo>
                  <a:lnTo>
                    <a:pt x="0" y="13994"/>
                  </a:lnTo>
                  <a:lnTo>
                    <a:pt x="2117" y="12504"/>
                  </a:lnTo>
                  <a:lnTo>
                    <a:pt x="20722" y="10114"/>
                  </a:lnTo>
                  <a:lnTo>
                    <a:pt x="60120" y="9577"/>
                  </a:lnTo>
                  <a:lnTo>
                    <a:pt x="86605" y="6718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6" name="SMARTInkShape-Group294">
            <a:extLst>
              <a:ext uri="{FF2B5EF4-FFF2-40B4-BE49-F238E27FC236}">
                <a16:creationId xmlns:a16="http://schemas.microsoft.com/office/drawing/2014/main" id="{2DD71E0C-58B3-3F7F-4C47-B3EFE5CCA160}"/>
              </a:ext>
            </a:extLst>
          </p:cNvPr>
          <p:cNvGrpSpPr/>
          <p:nvPr/>
        </p:nvGrpSpPr>
        <p:grpSpPr>
          <a:xfrm>
            <a:off x="10515600" y="2724552"/>
            <a:ext cx="313935" cy="266299"/>
            <a:chOff x="10515600" y="2724552"/>
            <a:chExt cx="313935" cy="266299"/>
          </a:xfrm>
        </p:grpSpPr>
        <p:sp>
          <p:nvSpPr>
            <p:cNvPr id="143" name="SMARTInkShape-1551">
              <a:extLst>
                <a:ext uri="{FF2B5EF4-FFF2-40B4-BE49-F238E27FC236}">
                  <a16:creationId xmlns:a16="http://schemas.microsoft.com/office/drawing/2014/main" id="{509C601E-8E18-293D-8546-DC7FC1B05453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10810875" y="2743592"/>
              <a:ext cx="18660" cy="247259"/>
            </a:xfrm>
            <a:custGeom>
              <a:avLst/>
              <a:gdLst/>
              <a:ahLst/>
              <a:cxnLst/>
              <a:rect l="0" t="0" r="0" b="0"/>
              <a:pathLst>
                <a:path w="18660" h="247259">
                  <a:moveTo>
                    <a:pt x="9525" y="9133"/>
                  </a:moveTo>
                  <a:lnTo>
                    <a:pt x="9525" y="9133"/>
                  </a:lnTo>
                  <a:lnTo>
                    <a:pt x="9525" y="4077"/>
                  </a:lnTo>
                  <a:lnTo>
                    <a:pt x="10583" y="2587"/>
                  </a:lnTo>
                  <a:lnTo>
                    <a:pt x="12349" y="1594"/>
                  </a:lnTo>
                  <a:lnTo>
                    <a:pt x="17727" y="0"/>
                  </a:lnTo>
                  <a:lnTo>
                    <a:pt x="18659" y="9837"/>
                  </a:lnTo>
                  <a:lnTo>
                    <a:pt x="9327" y="54848"/>
                  </a:lnTo>
                  <a:lnTo>
                    <a:pt x="2156" y="96989"/>
                  </a:lnTo>
                  <a:lnTo>
                    <a:pt x="639" y="133590"/>
                  </a:lnTo>
                  <a:lnTo>
                    <a:pt x="127" y="178826"/>
                  </a:lnTo>
                  <a:lnTo>
                    <a:pt x="12" y="224321"/>
                  </a:lnTo>
                  <a:lnTo>
                    <a:pt x="0" y="2472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SMARTInkShape-1552">
              <a:extLst>
                <a:ext uri="{FF2B5EF4-FFF2-40B4-BE49-F238E27FC236}">
                  <a16:creationId xmlns:a16="http://schemas.microsoft.com/office/drawing/2014/main" id="{9E9E2590-FE1F-1A20-BFCB-68607CAACE3D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10643801" y="2881545"/>
              <a:ext cx="24200" cy="23581"/>
            </a:xfrm>
            <a:custGeom>
              <a:avLst/>
              <a:gdLst/>
              <a:ahLst/>
              <a:cxnLst/>
              <a:rect l="0" t="0" r="0" b="0"/>
              <a:pathLst>
                <a:path w="24200" h="23581">
                  <a:moveTo>
                    <a:pt x="24199" y="4530"/>
                  </a:moveTo>
                  <a:lnTo>
                    <a:pt x="24199" y="4530"/>
                  </a:lnTo>
                  <a:lnTo>
                    <a:pt x="24199" y="9586"/>
                  </a:lnTo>
                  <a:lnTo>
                    <a:pt x="21375" y="14891"/>
                  </a:lnTo>
                  <a:lnTo>
                    <a:pt x="19142" y="17787"/>
                  </a:lnTo>
                  <a:lnTo>
                    <a:pt x="13838" y="21006"/>
                  </a:lnTo>
                  <a:lnTo>
                    <a:pt x="6864" y="23072"/>
                  </a:lnTo>
                  <a:lnTo>
                    <a:pt x="601" y="18373"/>
                  </a:lnTo>
                  <a:lnTo>
                    <a:pt x="0" y="16934"/>
                  </a:lnTo>
                  <a:lnTo>
                    <a:pt x="659" y="15974"/>
                  </a:lnTo>
                  <a:lnTo>
                    <a:pt x="2155" y="15335"/>
                  </a:lnTo>
                  <a:lnTo>
                    <a:pt x="3155" y="13850"/>
                  </a:lnTo>
                  <a:lnTo>
                    <a:pt x="5615" y="6704"/>
                  </a:lnTo>
                  <a:lnTo>
                    <a:pt x="9943" y="910"/>
                  </a:lnTo>
                  <a:lnTo>
                    <a:pt x="12578" y="0"/>
                  </a:lnTo>
                  <a:lnTo>
                    <a:pt x="15393" y="452"/>
                  </a:lnTo>
                  <a:lnTo>
                    <a:pt x="22460" y="3724"/>
                  </a:lnTo>
                  <a:lnTo>
                    <a:pt x="21982" y="5051"/>
                  </a:lnTo>
                  <a:lnTo>
                    <a:pt x="17309" y="11975"/>
                  </a:lnTo>
                  <a:lnTo>
                    <a:pt x="14674" y="235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SMARTInkShape-1553">
              <a:extLst>
                <a:ext uri="{FF2B5EF4-FFF2-40B4-BE49-F238E27FC236}">
                  <a16:creationId xmlns:a16="http://schemas.microsoft.com/office/drawing/2014/main" id="{7CB4BEBF-B7BC-985C-7939-0414F9088F5F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10515600" y="2724552"/>
              <a:ext cx="57151" cy="218674"/>
            </a:xfrm>
            <a:custGeom>
              <a:avLst/>
              <a:gdLst/>
              <a:ahLst/>
              <a:cxnLst/>
              <a:rect l="0" t="0" r="0" b="0"/>
              <a:pathLst>
                <a:path w="57151" h="218674">
                  <a:moveTo>
                    <a:pt x="57150" y="18648"/>
                  </a:moveTo>
                  <a:lnTo>
                    <a:pt x="57150" y="18648"/>
                  </a:lnTo>
                  <a:lnTo>
                    <a:pt x="57150" y="0"/>
                  </a:lnTo>
                  <a:lnTo>
                    <a:pt x="52093" y="36261"/>
                  </a:lnTo>
                  <a:lnTo>
                    <a:pt x="34358" y="83118"/>
                  </a:lnTo>
                  <a:lnTo>
                    <a:pt x="16218" y="130606"/>
                  </a:lnTo>
                  <a:lnTo>
                    <a:pt x="5057" y="176147"/>
                  </a:lnTo>
                  <a:lnTo>
                    <a:pt x="0" y="2186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9" name="SMARTInkShape-Group295">
            <a:extLst>
              <a:ext uri="{FF2B5EF4-FFF2-40B4-BE49-F238E27FC236}">
                <a16:creationId xmlns:a16="http://schemas.microsoft.com/office/drawing/2014/main" id="{904D9D87-3762-7FA3-0AC9-7EF918695B2C}"/>
              </a:ext>
            </a:extLst>
          </p:cNvPr>
          <p:cNvGrpSpPr/>
          <p:nvPr/>
        </p:nvGrpSpPr>
        <p:grpSpPr>
          <a:xfrm>
            <a:off x="10420350" y="3400425"/>
            <a:ext cx="171451" cy="95251"/>
            <a:chOff x="10420350" y="3400425"/>
            <a:chExt cx="171451" cy="95251"/>
          </a:xfrm>
        </p:grpSpPr>
        <p:sp>
          <p:nvSpPr>
            <p:cNvPr id="147" name="SMARTInkShape-1554">
              <a:extLst>
                <a:ext uri="{FF2B5EF4-FFF2-40B4-BE49-F238E27FC236}">
                  <a16:creationId xmlns:a16="http://schemas.microsoft.com/office/drawing/2014/main" id="{3DED5B3B-D019-4C71-AC78-91DC70DCAC82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10420385" y="3400425"/>
              <a:ext cx="123791" cy="19051"/>
            </a:xfrm>
            <a:custGeom>
              <a:avLst/>
              <a:gdLst/>
              <a:ahLst/>
              <a:cxnLst/>
              <a:rect l="0" t="0" r="0" b="0"/>
              <a:pathLst>
                <a:path w="123791" h="19051">
                  <a:moveTo>
                    <a:pt x="9490" y="19050"/>
                  </a:moveTo>
                  <a:lnTo>
                    <a:pt x="9490" y="19050"/>
                  </a:lnTo>
                  <a:lnTo>
                    <a:pt x="0" y="19050"/>
                  </a:lnTo>
                  <a:lnTo>
                    <a:pt x="5031" y="19050"/>
                  </a:lnTo>
                  <a:lnTo>
                    <a:pt x="37550" y="10114"/>
                  </a:lnTo>
                  <a:lnTo>
                    <a:pt x="83064" y="9535"/>
                  </a:lnTo>
                  <a:lnTo>
                    <a:pt x="92636" y="6707"/>
                  </a:lnTo>
                  <a:lnTo>
                    <a:pt x="101476" y="2981"/>
                  </a:lnTo>
                  <a:lnTo>
                    <a:pt x="12379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SMARTInkShape-1555">
              <a:extLst>
                <a:ext uri="{FF2B5EF4-FFF2-40B4-BE49-F238E27FC236}">
                  <a16:creationId xmlns:a16="http://schemas.microsoft.com/office/drawing/2014/main" id="{6C6A76C4-1775-B169-BEE3-6BF73699CB8B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10420350" y="3487474"/>
              <a:ext cx="171451" cy="8202"/>
            </a:xfrm>
            <a:custGeom>
              <a:avLst/>
              <a:gdLst/>
              <a:ahLst/>
              <a:cxnLst/>
              <a:rect l="0" t="0" r="0" b="0"/>
              <a:pathLst>
                <a:path w="171451" h="8202">
                  <a:moveTo>
                    <a:pt x="0" y="8201"/>
                  </a:moveTo>
                  <a:lnTo>
                    <a:pt x="0" y="8201"/>
                  </a:lnTo>
                  <a:lnTo>
                    <a:pt x="41756" y="8201"/>
                  </a:lnTo>
                  <a:lnTo>
                    <a:pt x="85964" y="8201"/>
                  </a:lnTo>
                  <a:lnTo>
                    <a:pt x="107080" y="7143"/>
                  </a:lnTo>
                  <a:lnTo>
                    <a:pt x="139585" y="0"/>
                  </a:lnTo>
                  <a:lnTo>
                    <a:pt x="171450" y="82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4" name="SMARTInkShape-Group296">
            <a:extLst>
              <a:ext uri="{FF2B5EF4-FFF2-40B4-BE49-F238E27FC236}">
                <a16:creationId xmlns:a16="http://schemas.microsoft.com/office/drawing/2014/main" id="{0C15F34B-FB86-E696-D937-3322066A4776}"/>
              </a:ext>
            </a:extLst>
          </p:cNvPr>
          <p:cNvGrpSpPr/>
          <p:nvPr/>
        </p:nvGrpSpPr>
        <p:grpSpPr>
          <a:xfrm>
            <a:off x="10792550" y="3371972"/>
            <a:ext cx="675551" cy="266579"/>
            <a:chOff x="10792550" y="3371972"/>
            <a:chExt cx="675551" cy="266579"/>
          </a:xfrm>
        </p:grpSpPr>
        <p:sp>
          <p:nvSpPr>
            <p:cNvPr id="150" name="SMARTInkShape-1556">
              <a:extLst>
                <a:ext uri="{FF2B5EF4-FFF2-40B4-BE49-F238E27FC236}">
                  <a16:creationId xmlns:a16="http://schemas.microsoft.com/office/drawing/2014/main" id="{CAD56522-6CD7-2C33-18D5-F70CD385F218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11325947" y="3381554"/>
              <a:ext cx="142154" cy="256997"/>
            </a:xfrm>
            <a:custGeom>
              <a:avLst/>
              <a:gdLst/>
              <a:ahLst/>
              <a:cxnLst/>
              <a:rect l="0" t="0" r="0" b="0"/>
              <a:pathLst>
                <a:path w="142154" h="256997">
                  <a:moveTo>
                    <a:pt x="94528" y="76021"/>
                  </a:moveTo>
                  <a:lnTo>
                    <a:pt x="94528" y="76021"/>
                  </a:lnTo>
                  <a:lnTo>
                    <a:pt x="99585" y="76021"/>
                  </a:lnTo>
                  <a:lnTo>
                    <a:pt x="101074" y="74963"/>
                  </a:lnTo>
                  <a:lnTo>
                    <a:pt x="102066" y="73199"/>
                  </a:lnTo>
                  <a:lnTo>
                    <a:pt x="102730" y="70964"/>
                  </a:lnTo>
                  <a:lnTo>
                    <a:pt x="112137" y="58688"/>
                  </a:lnTo>
                  <a:lnTo>
                    <a:pt x="113151" y="52423"/>
                  </a:lnTo>
                  <a:lnTo>
                    <a:pt x="112235" y="50764"/>
                  </a:lnTo>
                  <a:lnTo>
                    <a:pt x="110567" y="49658"/>
                  </a:lnTo>
                  <a:lnTo>
                    <a:pt x="108396" y="48921"/>
                  </a:lnTo>
                  <a:lnTo>
                    <a:pt x="106948" y="47371"/>
                  </a:lnTo>
                  <a:lnTo>
                    <a:pt x="105340" y="42827"/>
                  </a:lnTo>
                  <a:lnTo>
                    <a:pt x="103249" y="31286"/>
                  </a:lnTo>
                  <a:lnTo>
                    <a:pt x="90828" y="15658"/>
                  </a:lnTo>
                  <a:lnTo>
                    <a:pt x="76616" y="6160"/>
                  </a:lnTo>
                  <a:lnTo>
                    <a:pt x="58999" y="1700"/>
                  </a:lnTo>
                  <a:lnTo>
                    <a:pt x="46634" y="3478"/>
                  </a:lnTo>
                  <a:lnTo>
                    <a:pt x="16177" y="16177"/>
                  </a:lnTo>
                  <a:lnTo>
                    <a:pt x="7494" y="22260"/>
                  </a:lnTo>
                  <a:lnTo>
                    <a:pt x="4756" y="26422"/>
                  </a:lnTo>
                  <a:lnTo>
                    <a:pt x="900" y="41334"/>
                  </a:lnTo>
                  <a:lnTo>
                    <a:pt x="0" y="49316"/>
                  </a:lnTo>
                  <a:lnTo>
                    <a:pt x="2421" y="56391"/>
                  </a:lnTo>
                  <a:lnTo>
                    <a:pt x="7542" y="64500"/>
                  </a:lnTo>
                  <a:lnTo>
                    <a:pt x="35208" y="79579"/>
                  </a:lnTo>
                  <a:lnTo>
                    <a:pt x="41223" y="80509"/>
                  </a:lnTo>
                  <a:lnTo>
                    <a:pt x="68908" y="74399"/>
                  </a:lnTo>
                  <a:lnTo>
                    <a:pt x="89759" y="66015"/>
                  </a:lnTo>
                  <a:lnTo>
                    <a:pt x="94524" y="63000"/>
                  </a:lnTo>
                  <a:lnTo>
                    <a:pt x="97700" y="58874"/>
                  </a:lnTo>
                  <a:lnTo>
                    <a:pt x="108443" y="37043"/>
                  </a:lnTo>
                  <a:lnTo>
                    <a:pt x="116588" y="25889"/>
                  </a:lnTo>
                  <a:lnTo>
                    <a:pt x="121171" y="13660"/>
                  </a:lnTo>
                  <a:lnTo>
                    <a:pt x="123081" y="0"/>
                  </a:lnTo>
                  <a:lnTo>
                    <a:pt x="128153" y="4930"/>
                  </a:lnTo>
                  <a:lnTo>
                    <a:pt x="130638" y="10206"/>
                  </a:lnTo>
                  <a:lnTo>
                    <a:pt x="132551" y="51046"/>
                  </a:lnTo>
                  <a:lnTo>
                    <a:pt x="132613" y="96409"/>
                  </a:lnTo>
                  <a:lnTo>
                    <a:pt x="137681" y="141079"/>
                  </a:lnTo>
                  <a:lnTo>
                    <a:pt x="141893" y="184387"/>
                  </a:lnTo>
                  <a:lnTo>
                    <a:pt x="142150" y="231435"/>
                  </a:lnTo>
                  <a:lnTo>
                    <a:pt x="142153" y="237374"/>
                  </a:lnTo>
                  <a:lnTo>
                    <a:pt x="137096" y="242833"/>
                  </a:lnTo>
                  <a:lnTo>
                    <a:pt x="131792" y="245410"/>
                  </a:lnTo>
                  <a:lnTo>
                    <a:pt x="128896" y="246097"/>
                  </a:lnTo>
                  <a:lnTo>
                    <a:pt x="115585" y="253745"/>
                  </a:lnTo>
                  <a:lnTo>
                    <a:pt x="94528" y="25699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SMARTInkShape-1557">
              <a:extLst>
                <a:ext uri="{FF2B5EF4-FFF2-40B4-BE49-F238E27FC236}">
                  <a16:creationId xmlns:a16="http://schemas.microsoft.com/office/drawing/2014/main" id="{29A4A22B-C77B-F29E-2821-98B927F53C8B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11239500" y="35718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SMARTInkShape-1558">
              <a:extLst>
                <a:ext uri="{FF2B5EF4-FFF2-40B4-BE49-F238E27FC236}">
                  <a16:creationId xmlns:a16="http://schemas.microsoft.com/office/drawing/2014/main" id="{06F47D0A-D9C2-4574-696F-C3C85BA32BD4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11039475" y="3371972"/>
              <a:ext cx="120858" cy="198206"/>
            </a:xfrm>
            <a:custGeom>
              <a:avLst/>
              <a:gdLst/>
              <a:ahLst/>
              <a:cxnLst/>
              <a:rect l="0" t="0" r="0" b="0"/>
              <a:pathLst>
                <a:path w="120858" h="198206">
                  <a:moveTo>
                    <a:pt x="76200" y="28453"/>
                  </a:moveTo>
                  <a:lnTo>
                    <a:pt x="76200" y="28453"/>
                  </a:lnTo>
                  <a:lnTo>
                    <a:pt x="81257" y="18340"/>
                  </a:lnTo>
                  <a:lnTo>
                    <a:pt x="83806" y="15361"/>
                  </a:lnTo>
                  <a:lnTo>
                    <a:pt x="93535" y="10188"/>
                  </a:lnTo>
                  <a:lnTo>
                    <a:pt x="94487" y="6930"/>
                  </a:lnTo>
                  <a:lnTo>
                    <a:pt x="95206" y="291"/>
                  </a:lnTo>
                  <a:lnTo>
                    <a:pt x="90181" y="0"/>
                  </a:lnTo>
                  <a:lnTo>
                    <a:pt x="88695" y="1018"/>
                  </a:lnTo>
                  <a:lnTo>
                    <a:pt x="87704" y="2755"/>
                  </a:lnTo>
                  <a:lnTo>
                    <a:pt x="87045" y="4971"/>
                  </a:lnTo>
                  <a:lnTo>
                    <a:pt x="85547" y="6448"/>
                  </a:lnTo>
                  <a:lnTo>
                    <a:pt x="75537" y="11642"/>
                  </a:lnTo>
                  <a:lnTo>
                    <a:pt x="30555" y="55059"/>
                  </a:lnTo>
                  <a:lnTo>
                    <a:pt x="26721" y="58890"/>
                  </a:lnTo>
                  <a:lnTo>
                    <a:pt x="6465" y="103741"/>
                  </a:lnTo>
                  <a:lnTo>
                    <a:pt x="1915" y="126255"/>
                  </a:lnTo>
                  <a:lnTo>
                    <a:pt x="567" y="153034"/>
                  </a:lnTo>
                  <a:lnTo>
                    <a:pt x="5897" y="168842"/>
                  </a:lnTo>
                  <a:lnTo>
                    <a:pt x="14262" y="180806"/>
                  </a:lnTo>
                  <a:lnTo>
                    <a:pt x="21508" y="186124"/>
                  </a:lnTo>
                  <a:lnTo>
                    <a:pt x="49991" y="196083"/>
                  </a:lnTo>
                  <a:lnTo>
                    <a:pt x="67727" y="198205"/>
                  </a:lnTo>
                  <a:lnTo>
                    <a:pt x="86193" y="193504"/>
                  </a:lnTo>
                  <a:lnTo>
                    <a:pt x="113805" y="178295"/>
                  </a:lnTo>
                  <a:lnTo>
                    <a:pt x="117144" y="173856"/>
                  </a:lnTo>
                  <a:lnTo>
                    <a:pt x="120857" y="163280"/>
                  </a:lnTo>
                  <a:lnTo>
                    <a:pt x="119683" y="151523"/>
                  </a:lnTo>
                  <a:lnTo>
                    <a:pt x="117890" y="145425"/>
                  </a:lnTo>
                  <a:lnTo>
                    <a:pt x="112459" y="140301"/>
                  </a:lnTo>
                  <a:lnTo>
                    <a:pt x="66641" y="121041"/>
                  </a:lnTo>
                  <a:lnTo>
                    <a:pt x="47610" y="120051"/>
                  </a:lnTo>
                  <a:lnTo>
                    <a:pt x="30686" y="123138"/>
                  </a:lnTo>
                  <a:lnTo>
                    <a:pt x="15206" y="130826"/>
                  </a:lnTo>
                  <a:lnTo>
                    <a:pt x="7464" y="136747"/>
                  </a:lnTo>
                  <a:lnTo>
                    <a:pt x="0" y="16180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SMARTInkShape-1559">
              <a:extLst>
                <a:ext uri="{FF2B5EF4-FFF2-40B4-BE49-F238E27FC236}">
                  <a16:creationId xmlns:a16="http://schemas.microsoft.com/office/drawing/2014/main" id="{62EB2184-701B-34AE-9682-D51FD071B545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10792550" y="3381427"/>
              <a:ext cx="161201" cy="198351"/>
            </a:xfrm>
            <a:custGeom>
              <a:avLst/>
              <a:gdLst/>
              <a:ahLst/>
              <a:cxnLst/>
              <a:rect l="0" t="0" r="0" b="0"/>
              <a:pathLst>
                <a:path w="161201" h="198351">
                  <a:moveTo>
                    <a:pt x="56425" y="57098"/>
                  </a:moveTo>
                  <a:lnTo>
                    <a:pt x="56425" y="57098"/>
                  </a:lnTo>
                  <a:lnTo>
                    <a:pt x="56425" y="43841"/>
                  </a:lnTo>
                  <a:lnTo>
                    <a:pt x="61482" y="29652"/>
                  </a:lnTo>
                  <a:lnTo>
                    <a:pt x="75721" y="10040"/>
                  </a:lnTo>
                  <a:lnTo>
                    <a:pt x="81934" y="4433"/>
                  </a:lnTo>
                  <a:lnTo>
                    <a:pt x="88225" y="1941"/>
                  </a:lnTo>
                  <a:lnTo>
                    <a:pt x="111695" y="0"/>
                  </a:lnTo>
                  <a:lnTo>
                    <a:pt x="123131" y="10076"/>
                  </a:lnTo>
                  <a:lnTo>
                    <a:pt x="128405" y="20677"/>
                  </a:lnTo>
                  <a:lnTo>
                    <a:pt x="131791" y="44730"/>
                  </a:lnTo>
                  <a:lnTo>
                    <a:pt x="126612" y="60068"/>
                  </a:lnTo>
                  <a:lnTo>
                    <a:pt x="104226" y="102489"/>
                  </a:lnTo>
                  <a:lnTo>
                    <a:pt x="60660" y="147932"/>
                  </a:lnTo>
                  <a:lnTo>
                    <a:pt x="16270" y="182791"/>
                  </a:lnTo>
                  <a:lnTo>
                    <a:pt x="4782" y="189238"/>
                  </a:lnTo>
                  <a:lnTo>
                    <a:pt x="0" y="198350"/>
                  </a:lnTo>
                  <a:lnTo>
                    <a:pt x="35967" y="191630"/>
                  </a:lnTo>
                  <a:lnTo>
                    <a:pt x="77276" y="187781"/>
                  </a:lnTo>
                  <a:lnTo>
                    <a:pt x="118988" y="182278"/>
                  </a:lnTo>
                  <a:lnTo>
                    <a:pt x="148317" y="181042"/>
                  </a:lnTo>
                  <a:lnTo>
                    <a:pt x="161200" y="1904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9" name="SMARTInkShape-Group297">
            <a:extLst>
              <a:ext uri="{FF2B5EF4-FFF2-40B4-BE49-F238E27FC236}">
                <a16:creationId xmlns:a16="http://schemas.microsoft.com/office/drawing/2014/main" id="{91C17B76-44A0-09D2-F48D-942F8566A8B5}"/>
              </a:ext>
            </a:extLst>
          </p:cNvPr>
          <p:cNvGrpSpPr/>
          <p:nvPr/>
        </p:nvGrpSpPr>
        <p:grpSpPr>
          <a:xfrm>
            <a:off x="2669045" y="5915462"/>
            <a:ext cx="596089" cy="236701"/>
            <a:chOff x="2669045" y="5915462"/>
            <a:chExt cx="596089" cy="236701"/>
          </a:xfrm>
        </p:grpSpPr>
        <p:sp>
          <p:nvSpPr>
            <p:cNvPr id="155" name="SMARTInkShape-1560">
              <a:extLst>
                <a:ext uri="{FF2B5EF4-FFF2-40B4-BE49-F238E27FC236}">
                  <a16:creationId xmlns:a16="http://schemas.microsoft.com/office/drawing/2014/main" id="{38444A04-18C8-9928-AF25-1EC37818E44A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3143532" y="5934512"/>
              <a:ext cx="121602" cy="209114"/>
            </a:xfrm>
            <a:custGeom>
              <a:avLst/>
              <a:gdLst/>
              <a:ahLst/>
              <a:cxnLst/>
              <a:rect l="0" t="0" r="0" b="0"/>
              <a:pathLst>
                <a:path w="121602" h="209114">
                  <a:moveTo>
                    <a:pt x="94968" y="47188"/>
                  </a:moveTo>
                  <a:lnTo>
                    <a:pt x="94968" y="47188"/>
                  </a:lnTo>
                  <a:lnTo>
                    <a:pt x="94968" y="29496"/>
                  </a:lnTo>
                  <a:lnTo>
                    <a:pt x="93910" y="29044"/>
                  </a:lnTo>
                  <a:lnTo>
                    <a:pt x="89912" y="28540"/>
                  </a:lnTo>
                  <a:lnTo>
                    <a:pt x="88422" y="27348"/>
                  </a:lnTo>
                  <a:lnTo>
                    <a:pt x="86767" y="23200"/>
                  </a:lnTo>
                  <a:lnTo>
                    <a:pt x="80387" y="17830"/>
                  </a:lnTo>
                  <a:lnTo>
                    <a:pt x="52789" y="2883"/>
                  </a:lnTo>
                  <a:lnTo>
                    <a:pt x="34942" y="0"/>
                  </a:lnTo>
                  <a:lnTo>
                    <a:pt x="28426" y="2579"/>
                  </a:lnTo>
                  <a:lnTo>
                    <a:pt x="10562" y="12858"/>
                  </a:lnTo>
                  <a:lnTo>
                    <a:pt x="6948" y="16893"/>
                  </a:lnTo>
                  <a:lnTo>
                    <a:pt x="2931" y="27021"/>
                  </a:lnTo>
                  <a:lnTo>
                    <a:pt x="0" y="55043"/>
                  </a:lnTo>
                  <a:lnTo>
                    <a:pt x="2666" y="64085"/>
                  </a:lnTo>
                  <a:lnTo>
                    <a:pt x="4858" y="67977"/>
                  </a:lnTo>
                  <a:lnTo>
                    <a:pt x="8436" y="70573"/>
                  </a:lnTo>
                  <a:lnTo>
                    <a:pt x="18057" y="73456"/>
                  </a:lnTo>
                  <a:lnTo>
                    <a:pt x="63667" y="75673"/>
                  </a:lnTo>
                  <a:lnTo>
                    <a:pt x="67750" y="75703"/>
                  </a:lnTo>
                  <a:lnTo>
                    <a:pt x="70473" y="74665"/>
                  </a:lnTo>
                  <a:lnTo>
                    <a:pt x="72288" y="72915"/>
                  </a:lnTo>
                  <a:lnTo>
                    <a:pt x="73498" y="70689"/>
                  </a:lnTo>
                  <a:lnTo>
                    <a:pt x="99607" y="50252"/>
                  </a:lnTo>
                  <a:lnTo>
                    <a:pt x="113570" y="28694"/>
                  </a:lnTo>
                  <a:lnTo>
                    <a:pt x="114001" y="72399"/>
                  </a:lnTo>
                  <a:lnTo>
                    <a:pt x="119071" y="113198"/>
                  </a:lnTo>
                  <a:lnTo>
                    <a:pt x="121601" y="150774"/>
                  </a:lnTo>
                  <a:lnTo>
                    <a:pt x="114257" y="198024"/>
                  </a:lnTo>
                  <a:lnTo>
                    <a:pt x="114018" y="2091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SMARTInkShape-1561">
              <a:extLst>
                <a:ext uri="{FF2B5EF4-FFF2-40B4-BE49-F238E27FC236}">
                  <a16:creationId xmlns:a16="http://schemas.microsoft.com/office/drawing/2014/main" id="{C2106084-FF32-22E1-F143-0B3DD76336BB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3071970" y="6124575"/>
              <a:ext cx="14131" cy="9526"/>
            </a:xfrm>
            <a:custGeom>
              <a:avLst/>
              <a:gdLst/>
              <a:ahLst/>
              <a:cxnLst/>
              <a:rect l="0" t="0" r="0" b="0"/>
              <a:pathLst>
                <a:path w="14131" h="9526">
                  <a:moveTo>
                    <a:pt x="14130" y="0"/>
                  </a:moveTo>
                  <a:lnTo>
                    <a:pt x="14130" y="0"/>
                  </a:lnTo>
                  <a:lnTo>
                    <a:pt x="9074" y="5056"/>
                  </a:lnTo>
                  <a:lnTo>
                    <a:pt x="3769" y="7539"/>
                  </a:lnTo>
                  <a:lnTo>
                    <a:pt x="873" y="8201"/>
                  </a:lnTo>
                  <a:lnTo>
                    <a:pt x="0" y="8642"/>
                  </a:lnTo>
                  <a:lnTo>
                    <a:pt x="460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SMARTInkShape-1562">
              <a:extLst>
                <a:ext uri="{FF2B5EF4-FFF2-40B4-BE49-F238E27FC236}">
                  <a16:creationId xmlns:a16="http://schemas.microsoft.com/office/drawing/2014/main" id="{8E0704C4-36EF-82DC-0A10-AFEBD5CB3BC5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2857724" y="5915462"/>
              <a:ext cx="136890" cy="236701"/>
            </a:xfrm>
            <a:custGeom>
              <a:avLst/>
              <a:gdLst/>
              <a:ahLst/>
              <a:cxnLst/>
              <a:rect l="0" t="0" r="0" b="0"/>
              <a:pathLst>
                <a:path w="136890" h="236701">
                  <a:moveTo>
                    <a:pt x="133126" y="28138"/>
                  </a:moveTo>
                  <a:lnTo>
                    <a:pt x="133126" y="28138"/>
                  </a:lnTo>
                  <a:lnTo>
                    <a:pt x="133126" y="1037"/>
                  </a:lnTo>
                  <a:lnTo>
                    <a:pt x="132068" y="546"/>
                  </a:lnTo>
                  <a:lnTo>
                    <a:pt x="128070" y="0"/>
                  </a:lnTo>
                  <a:lnTo>
                    <a:pt x="122765" y="2579"/>
                  </a:lnTo>
                  <a:lnTo>
                    <a:pt x="119869" y="4749"/>
                  </a:lnTo>
                  <a:lnTo>
                    <a:pt x="102128" y="9289"/>
                  </a:lnTo>
                  <a:lnTo>
                    <a:pt x="99761" y="11339"/>
                  </a:lnTo>
                  <a:lnTo>
                    <a:pt x="98182" y="13764"/>
                  </a:lnTo>
                  <a:lnTo>
                    <a:pt x="53731" y="58444"/>
                  </a:lnTo>
                  <a:lnTo>
                    <a:pt x="17543" y="103507"/>
                  </a:lnTo>
                  <a:lnTo>
                    <a:pt x="5511" y="125377"/>
                  </a:lnTo>
                  <a:lnTo>
                    <a:pt x="531" y="153100"/>
                  </a:lnTo>
                  <a:lnTo>
                    <a:pt x="0" y="169115"/>
                  </a:lnTo>
                  <a:lnTo>
                    <a:pt x="2698" y="178283"/>
                  </a:lnTo>
                  <a:lnTo>
                    <a:pt x="6366" y="186944"/>
                  </a:lnTo>
                  <a:lnTo>
                    <a:pt x="7997" y="197849"/>
                  </a:lnTo>
                  <a:lnTo>
                    <a:pt x="10548" y="202662"/>
                  </a:lnTo>
                  <a:lnTo>
                    <a:pt x="35702" y="226438"/>
                  </a:lnTo>
                  <a:lnTo>
                    <a:pt x="50668" y="232688"/>
                  </a:lnTo>
                  <a:lnTo>
                    <a:pt x="86147" y="236700"/>
                  </a:lnTo>
                  <a:lnTo>
                    <a:pt x="124394" y="229401"/>
                  </a:lnTo>
                  <a:lnTo>
                    <a:pt x="128363" y="226871"/>
                  </a:lnTo>
                  <a:lnTo>
                    <a:pt x="135595" y="218417"/>
                  </a:lnTo>
                  <a:lnTo>
                    <a:pt x="136889" y="213198"/>
                  </a:lnTo>
                  <a:lnTo>
                    <a:pt x="135504" y="201757"/>
                  </a:lnTo>
                  <a:lnTo>
                    <a:pt x="128774" y="183415"/>
                  </a:lnTo>
                  <a:lnTo>
                    <a:pt x="99452" y="155700"/>
                  </a:lnTo>
                  <a:lnTo>
                    <a:pt x="74146" y="152701"/>
                  </a:lnTo>
                  <a:lnTo>
                    <a:pt x="47401" y="1519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SMARTInkShape-1563">
              <a:extLst>
                <a:ext uri="{FF2B5EF4-FFF2-40B4-BE49-F238E27FC236}">
                  <a16:creationId xmlns:a16="http://schemas.microsoft.com/office/drawing/2014/main" id="{AC3EF596-F20C-F2A5-9A1A-3CDA82B003BC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2669045" y="5924711"/>
              <a:ext cx="159881" cy="218182"/>
            </a:xfrm>
            <a:custGeom>
              <a:avLst/>
              <a:gdLst/>
              <a:ahLst/>
              <a:cxnLst/>
              <a:rect l="0" t="0" r="0" b="0"/>
              <a:pathLst>
                <a:path w="159881" h="218182">
                  <a:moveTo>
                    <a:pt x="64630" y="28414"/>
                  </a:moveTo>
                  <a:lnTo>
                    <a:pt x="64630" y="28414"/>
                  </a:lnTo>
                  <a:lnTo>
                    <a:pt x="64630" y="33470"/>
                  </a:lnTo>
                  <a:lnTo>
                    <a:pt x="63572" y="34959"/>
                  </a:lnTo>
                  <a:lnTo>
                    <a:pt x="61808" y="35953"/>
                  </a:lnTo>
                  <a:lnTo>
                    <a:pt x="55497" y="37823"/>
                  </a:lnTo>
                  <a:lnTo>
                    <a:pt x="50165" y="37905"/>
                  </a:lnTo>
                  <a:lnTo>
                    <a:pt x="48636" y="36858"/>
                  </a:lnTo>
                  <a:lnTo>
                    <a:pt x="47618" y="35102"/>
                  </a:lnTo>
                  <a:lnTo>
                    <a:pt x="46938" y="32871"/>
                  </a:lnTo>
                  <a:lnTo>
                    <a:pt x="47544" y="31386"/>
                  </a:lnTo>
                  <a:lnTo>
                    <a:pt x="49006" y="30395"/>
                  </a:lnTo>
                  <a:lnTo>
                    <a:pt x="51039" y="29735"/>
                  </a:lnTo>
                  <a:lnTo>
                    <a:pt x="52394" y="28236"/>
                  </a:lnTo>
                  <a:lnTo>
                    <a:pt x="53900" y="23749"/>
                  </a:lnTo>
                  <a:lnTo>
                    <a:pt x="60214" y="18227"/>
                  </a:lnTo>
                  <a:lnTo>
                    <a:pt x="81540" y="1681"/>
                  </a:lnTo>
                  <a:lnTo>
                    <a:pt x="85551" y="658"/>
                  </a:lnTo>
                  <a:lnTo>
                    <a:pt x="96750" y="0"/>
                  </a:lnTo>
                  <a:lnTo>
                    <a:pt x="99801" y="2063"/>
                  </a:lnTo>
                  <a:lnTo>
                    <a:pt x="106014" y="10000"/>
                  </a:lnTo>
                  <a:lnTo>
                    <a:pt x="109482" y="20582"/>
                  </a:lnTo>
                  <a:lnTo>
                    <a:pt x="111707" y="54736"/>
                  </a:lnTo>
                  <a:lnTo>
                    <a:pt x="104543" y="93586"/>
                  </a:lnTo>
                  <a:lnTo>
                    <a:pt x="94918" y="115928"/>
                  </a:lnTo>
                  <a:lnTo>
                    <a:pt x="61048" y="161838"/>
                  </a:lnTo>
                  <a:lnTo>
                    <a:pt x="19803" y="206386"/>
                  </a:lnTo>
                  <a:lnTo>
                    <a:pt x="11899" y="213346"/>
                  </a:lnTo>
                  <a:lnTo>
                    <a:pt x="0" y="218181"/>
                  </a:lnTo>
                  <a:lnTo>
                    <a:pt x="377" y="217367"/>
                  </a:lnTo>
                  <a:lnTo>
                    <a:pt x="3617" y="213640"/>
                  </a:lnTo>
                  <a:lnTo>
                    <a:pt x="35018" y="203683"/>
                  </a:lnTo>
                  <a:lnTo>
                    <a:pt x="75482" y="200367"/>
                  </a:lnTo>
                  <a:lnTo>
                    <a:pt x="119133" y="197109"/>
                  </a:lnTo>
                  <a:lnTo>
                    <a:pt x="126365" y="194852"/>
                  </a:lnTo>
                  <a:lnTo>
                    <a:pt x="132245" y="194406"/>
                  </a:lnTo>
                  <a:lnTo>
                    <a:pt x="159880" y="1998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1" name="SMARTInkShape-Group298">
            <a:extLst>
              <a:ext uri="{FF2B5EF4-FFF2-40B4-BE49-F238E27FC236}">
                <a16:creationId xmlns:a16="http://schemas.microsoft.com/office/drawing/2014/main" id="{924810BF-8DA9-4F0C-6EBD-D7CA817001F2}"/>
              </a:ext>
            </a:extLst>
          </p:cNvPr>
          <p:cNvGrpSpPr/>
          <p:nvPr/>
        </p:nvGrpSpPr>
        <p:grpSpPr>
          <a:xfrm>
            <a:off x="552450" y="3219450"/>
            <a:ext cx="1066801" cy="323851"/>
            <a:chOff x="552450" y="3219450"/>
            <a:chExt cx="1066801" cy="323851"/>
          </a:xfrm>
        </p:grpSpPr>
        <p:sp>
          <p:nvSpPr>
            <p:cNvPr id="160" name="SMARTInkShape-1564">
              <a:extLst>
                <a:ext uri="{FF2B5EF4-FFF2-40B4-BE49-F238E27FC236}">
                  <a16:creationId xmlns:a16="http://schemas.microsoft.com/office/drawing/2014/main" id="{AE101743-11B5-A80C-DFE7-03D796078ED8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1609725" y="33718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4469" y="0"/>
                  </a:lnTo>
                  <a:lnTo>
                    <a:pt x="2979" y="1058"/>
                  </a:lnTo>
                  <a:lnTo>
                    <a:pt x="1986" y="2822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SMARTInkShape-1565">
              <a:extLst>
                <a:ext uri="{FF2B5EF4-FFF2-40B4-BE49-F238E27FC236}">
                  <a16:creationId xmlns:a16="http://schemas.microsoft.com/office/drawing/2014/main" id="{729C71B4-2C4C-B604-ECF5-5C9BFED4A108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1600200" y="3286518"/>
              <a:ext cx="19051" cy="9133"/>
            </a:xfrm>
            <a:custGeom>
              <a:avLst/>
              <a:gdLst/>
              <a:ahLst/>
              <a:cxnLst/>
              <a:rect l="0" t="0" r="0" b="0"/>
              <a:pathLst>
                <a:path w="19051" h="9133">
                  <a:moveTo>
                    <a:pt x="19050" y="9132"/>
                  </a:moveTo>
                  <a:lnTo>
                    <a:pt x="19050" y="9132"/>
                  </a:lnTo>
                  <a:lnTo>
                    <a:pt x="13994" y="4075"/>
                  </a:lnTo>
                  <a:lnTo>
                    <a:pt x="8689" y="1593"/>
                  </a:lnTo>
                  <a:lnTo>
                    <a:pt x="1716" y="0"/>
                  </a:lnTo>
                  <a:lnTo>
                    <a:pt x="1144" y="927"/>
                  </a:lnTo>
                  <a:lnTo>
                    <a:pt x="0" y="91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SMARTInkShape-1566">
              <a:extLst>
                <a:ext uri="{FF2B5EF4-FFF2-40B4-BE49-F238E27FC236}">
                  <a16:creationId xmlns:a16="http://schemas.microsoft.com/office/drawing/2014/main" id="{F6E0277F-F5EC-E06D-C9B7-865324EA1BC5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1375637" y="3230299"/>
              <a:ext cx="5489" cy="303477"/>
            </a:xfrm>
            <a:custGeom>
              <a:avLst/>
              <a:gdLst/>
              <a:ahLst/>
              <a:cxnLst/>
              <a:rect l="0" t="0" r="0" b="0"/>
              <a:pathLst>
                <a:path w="5489" h="303477">
                  <a:moveTo>
                    <a:pt x="5488" y="8201"/>
                  </a:moveTo>
                  <a:lnTo>
                    <a:pt x="5488" y="8201"/>
                  </a:lnTo>
                  <a:lnTo>
                    <a:pt x="5488" y="0"/>
                  </a:lnTo>
                  <a:lnTo>
                    <a:pt x="5488" y="40477"/>
                  </a:lnTo>
                  <a:lnTo>
                    <a:pt x="5488" y="83263"/>
                  </a:lnTo>
                  <a:lnTo>
                    <a:pt x="5488" y="129454"/>
                  </a:lnTo>
                  <a:lnTo>
                    <a:pt x="5488" y="171598"/>
                  </a:lnTo>
                  <a:lnTo>
                    <a:pt x="2666" y="218677"/>
                  </a:lnTo>
                  <a:lnTo>
                    <a:pt x="0" y="237212"/>
                  </a:lnTo>
                  <a:lnTo>
                    <a:pt x="5488" y="3034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SMARTInkShape-1567">
              <a:extLst>
                <a:ext uri="{FF2B5EF4-FFF2-40B4-BE49-F238E27FC236}">
                  <a16:creationId xmlns:a16="http://schemas.microsoft.com/office/drawing/2014/main" id="{243A9BE3-4C2D-D2E3-A747-F8F81F30116E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1123950" y="3381413"/>
              <a:ext cx="161926" cy="151922"/>
            </a:xfrm>
            <a:custGeom>
              <a:avLst/>
              <a:gdLst/>
              <a:ahLst/>
              <a:cxnLst/>
              <a:rect l="0" t="0" r="0" b="0"/>
              <a:pathLst>
                <a:path w="161926" h="151922">
                  <a:moveTo>
                    <a:pt x="0" y="57112"/>
                  </a:moveTo>
                  <a:lnTo>
                    <a:pt x="0" y="57112"/>
                  </a:lnTo>
                  <a:lnTo>
                    <a:pt x="9133" y="57112"/>
                  </a:lnTo>
                  <a:lnTo>
                    <a:pt x="17692" y="65313"/>
                  </a:lnTo>
                  <a:lnTo>
                    <a:pt x="27132" y="66520"/>
                  </a:lnTo>
                  <a:lnTo>
                    <a:pt x="46762" y="66627"/>
                  </a:lnTo>
                  <a:lnTo>
                    <a:pt x="55356" y="63810"/>
                  </a:lnTo>
                  <a:lnTo>
                    <a:pt x="59129" y="61577"/>
                  </a:lnTo>
                  <a:lnTo>
                    <a:pt x="63761" y="61147"/>
                  </a:lnTo>
                  <a:lnTo>
                    <a:pt x="79335" y="63482"/>
                  </a:lnTo>
                  <a:lnTo>
                    <a:pt x="110969" y="57423"/>
                  </a:lnTo>
                  <a:lnTo>
                    <a:pt x="124223" y="49614"/>
                  </a:lnTo>
                  <a:lnTo>
                    <a:pt x="127265" y="48938"/>
                  </a:lnTo>
                  <a:lnTo>
                    <a:pt x="141017" y="39505"/>
                  </a:lnTo>
                  <a:lnTo>
                    <a:pt x="142049" y="35881"/>
                  </a:lnTo>
                  <a:lnTo>
                    <a:pt x="142874" y="10938"/>
                  </a:lnTo>
                  <a:lnTo>
                    <a:pt x="134674" y="1413"/>
                  </a:lnTo>
                  <a:lnTo>
                    <a:pt x="128686" y="392"/>
                  </a:lnTo>
                  <a:lnTo>
                    <a:pt x="110994" y="0"/>
                  </a:lnTo>
                  <a:lnTo>
                    <a:pt x="104717" y="2801"/>
                  </a:lnTo>
                  <a:lnTo>
                    <a:pt x="98399" y="6515"/>
                  </a:lnTo>
                  <a:lnTo>
                    <a:pt x="88892" y="9665"/>
                  </a:lnTo>
                  <a:lnTo>
                    <a:pt x="53779" y="36032"/>
                  </a:lnTo>
                  <a:lnTo>
                    <a:pt x="25516" y="74480"/>
                  </a:lnTo>
                  <a:lnTo>
                    <a:pt x="20966" y="87423"/>
                  </a:lnTo>
                  <a:lnTo>
                    <a:pt x="19065" y="126951"/>
                  </a:lnTo>
                  <a:lnTo>
                    <a:pt x="21879" y="133307"/>
                  </a:lnTo>
                  <a:lnTo>
                    <a:pt x="24111" y="136484"/>
                  </a:lnTo>
                  <a:lnTo>
                    <a:pt x="29413" y="140013"/>
                  </a:lnTo>
                  <a:lnTo>
                    <a:pt x="32309" y="140955"/>
                  </a:lnTo>
                  <a:lnTo>
                    <a:pt x="34239" y="142641"/>
                  </a:lnTo>
                  <a:lnTo>
                    <a:pt x="36384" y="147336"/>
                  </a:lnTo>
                  <a:lnTo>
                    <a:pt x="39073" y="149011"/>
                  </a:lnTo>
                  <a:lnTo>
                    <a:pt x="59408" y="151921"/>
                  </a:lnTo>
                  <a:lnTo>
                    <a:pt x="66267" y="149344"/>
                  </a:lnTo>
                  <a:lnTo>
                    <a:pt x="69578" y="147175"/>
                  </a:lnTo>
                  <a:lnTo>
                    <a:pt x="84351" y="144123"/>
                  </a:lnTo>
                  <a:lnTo>
                    <a:pt x="101760" y="142033"/>
                  </a:lnTo>
                  <a:lnTo>
                    <a:pt x="135759" y="126613"/>
                  </a:lnTo>
                  <a:lnTo>
                    <a:pt x="148057" y="118392"/>
                  </a:lnTo>
                  <a:lnTo>
                    <a:pt x="161925" y="1142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SMARTInkShape-1568">
              <a:extLst>
                <a:ext uri="{FF2B5EF4-FFF2-40B4-BE49-F238E27FC236}">
                  <a16:creationId xmlns:a16="http://schemas.microsoft.com/office/drawing/2014/main" id="{DBBDD964-7AC2-747F-53FD-D22C676610DB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1019179" y="3371850"/>
              <a:ext cx="95247" cy="160447"/>
            </a:xfrm>
            <a:custGeom>
              <a:avLst/>
              <a:gdLst/>
              <a:ahLst/>
              <a:cxnLst/>
              <a:rect l="0" t="0" r="0" b="0"/>
              <a:pathLst>
                <a:path w="95247" h="160447">
                  <a:moveTo>
                    <a:pt x="95246" y="0"/>
                  </a:moveTo>
                  <a:lnTo>
                    <a:pt x="95246" y="0"/>
                  </a:lnTo>
                  <a:lnTo>
                    <a:pt x="71566" y="0"/>
                  </a:lnTo>
                  <a:lnTo>
                    <a:pt x="66024" y="2822"/>
                  </a:lnTo>
                  <a:lnTo>
                    <a:pt x="60034" y="6546"/>
                  </a:lnTo>
                  <a:lnTo>
                    <a:pt x="50711" y="9701"/>
                  </a:lnTo>
                  <a:lnTo>
                    <a:pt x="15870" y="41313"/>
                  </a:lnTo>
                  <a:lnTo>
                    <a:pt x="4229" y="60528"/>
                  </a:lnTo>
                  <a:lnTo>
                    <a:pt x="832" y="75613"/>
                  </a:lnTo>
                  <a:lnTo>
                    <a:pt x="2" y="123232"/>
                  </a:lnTo>
                  <a:lnTo>
                    <a:pt x="0" y="126604"/>
                  </a:lnTo>
                  <a:lnTo>
                    <a:pt x="1057" y="128853"/>
                  </a:lnTo>
                  <a:lnTo>
                    <a:pt x="2820" y="130352"/>
                  </a:lnTo>
                  <a:lnTo>
                    <a:pt x="5054" y="131351"/>
                  </a:lnTo>
                  <a:lnTo>
                    <a:pt x="6543" y="133076"/>
                  </a:lnTo>
                  <a:lnTo>
                    <a:pt x="11755" y="143448"/>
                  </a:lnTo>
                  <a:lnTo>
                    <a:pt x="14185" y="146432"/>
                  </a:lnTo>
                  <a:lnTo>
                    <a:pt x="19708" y="149747"/>
                  </a:lnTo>
                  <a:lnTo>
                    <a:pt x="25690" y="152279"/>
                  </a:lnTo>
                  <a:lnTo>
                    <a:pt x="35008" y="158597"/>
                  </a:lnTo>
                  <a:lnTo>
                    <a:pt x="41310" y="160446"/>
                  </a:lnTo>
                  <a:lnTo>
                    <a:pt x="68525" y="153594"/>
                  </a:lnTo>
                  <a:lnTo>
                    <a:pt x="75609" y="150108"/>
                  </a:lnTo>
                  <a:lnTo>
                    <a:pt x="82285" y="146090"/>
                  </a:lnTo>
                  <a:lnTo>
                    <a:pt x="95246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SMARTInkShape-1569">
              <a:extLst>
                <a:ext uri="{FF2B5EF4-FFF2-40B4-BE49-F238E27FC236}">
                  <a16:creationId xmlns:a16="http://schemas.microsoft.com/office/drawing/2014/main" id="{969DC889-1A5A-A262-1B43-D5C13738CDF8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809625" y="3371967"/>
              <a:ext cx="152401" cy="171334"/>
            </a:xfrm>
            <a:custGeom>
              <a:avLst/>
              <a:gdLst/>
              <a:ahLst/>
              <a:cxnLst/>
              <a:rect l="0" t="0" r="0" b="0"/>
              <a:pathLst>
                <a:path w="152401" h="171334">
                  <a:moveTo>
                    <a:pt x="152400" y="9408"/>
                  </a:moveTo>
                  <a:lnTo>
                    <a:pt x="152400" y="9408"/>
                  </a:lnTo>
                  <a:lnTo>
                    <a:pt x="152400" y="4351"/>
                  </a:lnTo>
                  <a:lnTo>
                    <a:pt x="151342" y="2862"/>
                  </a:lnTo>
                  <a:lnTo>
                    <a:pt x="149578" y="1869"/>
                  </a:lnTo>
                  <a:lnTo>
                    <a:pt x="142699" y="145"/>
                  </a:lnTo>
                  <a:lnTo>
                    <a:pt x="138211" y="0"/>
                  </a:lnTo>
                  <a:lnTo>
                    <a:pt x="124677" y="10031"/>
                  </a:lnTo>
                  <a:lnTo>
                    <a:pt x="77991" y="55281"/>
                  </a:lnTo>
                  <a:lnTo>
                    <a:pt x="39904" y="98979"/>
                  </a:lnTo>
                  <a:lnTo>
                    <a:pt x="8704" y="143930"/>
                  </a:lnTo>
                  <a:lnTo>
                    <a:pt x="0" y="1713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SMARTInkShape-1570">
              <a:extLst>
                <a:ext uri="{FF2B5EF4-FFF2-40B4-BE49-F238E27FC236}">
                  <a16:creationId xmlns:a16="http://schemas.microsoft.com/office/drawing/2014/main" id="{2FBCC076-26CE-62A5-D3A0-4689400EB92A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819150" y="3364042"/>
              <a:ext cx="104776" cy="141159"/>
            </a:xfrm>
            <a:custGeom>
              <a:avLst/>
              <a:gdLst/>
              <a:ahLst/>
              <a:cxnLst/>
              <a:rect l="0" t="0" r="0" b="0"/>
              <a:pathLst>
                <a:path w="104776" h="141159">
                  <a:moveTo>
                    <a:pt x="0" y="17333"/>
                  </a:moveTo>
                  <a:lnTo>
                    <a:pt x="0" y="17333"/>
                  </a:lnTo>
                  <a:lnTo>
                    <a:pt x="0" y="0"/>
                  </a:lnTo>
                  <a:lnTo>
                    <a:pt x="30591" y="43108"/>
                  </a:lnTo>
                  <a:lnTo>
                    <a:pt x="63608" y="90360"/>
                  </a:lnTo>
                  <a:lnTo>
                    <a:pt x="104775" y="1411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SMARTInkShape-1571">
              <a:extLst>
                <a:ext uri="{FF2B5EF4-FFF2-40B4-BE49-F238E27FC236}">
                  <a16:creationId xmlns:a16="http://schemas.microsoft.com/office/drawing/2014/main" id="{D91D2B15-9A69-E06D-7745-4760372D69AB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552450" y="3467100"/>
              <a:ext cx="171451" cy="28576"/>
            </a:xfrm>
            <a:custGeom>
              <a:avLst/>
              <a:gdLst/>
              <a:ahLst/>
              <a:cxnLst/>
              <a:rect l="0" t="0" r="0" b="0"/>
              <a:pathLst>
                <a:path w="171451" h="28576">
                  <a:moveTo>
                    <a:pt x="0" y="28575"/>
                  </a:moveTo>
                  <a:lnTo>
                    <a:pt x="0" y="28575"/>
                  </a:lnTo>
                  <a:lnTo>
                    <a:pt x="0" y="23518"/>
                  </a:lnTo>
                  <a:lnTo>
                    <a:pt x="2117" y="22029"/>
                  </a:lnTo>
                  <a:lnTo>
                    <a:pt x="47925" y="10965"/>
                  </a:lnTo>
                  <a:lnTo>
                    <a:pt x="93988" y="2042"/>
                  </a:lnTo>
                  <a:lnTo>
                    <a:pt x="134438" y="269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SMARTInkShape-1572">
              <a:extLst>
                <a:ext uri="{FF2B5EF4-FFF2-40B4-BE49-F238E27FC236}">
                  <a16:creationId xmlns:a16="http://schemas.microsoft.com/office/drawing/2014/main" id="{4DEDA902-06AE-D213-2331-6E7E2541BE10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609600" y="3324225"/>
              <a:ext cx="123826" cy="38101"/>
            </a:xfrm>
            <a:custGeom>
              <a:avLst/>
              <a:gdLst/>
              <a:ahLst/>
              <a:cxnLst/>
              <a:rect l="0" t="0" r="0" b="0"/>
              <a:pathLst>
                <a:path w="123826" h="38101">
                  <a:moveTo>
                    <a:pt x="0" y="38100"/>
                  </a:moveTo>
                  <a:lnTo>
                    <a:pt x="0" y="38100"/>
                  </a:lnTo>
                  <a:lnTo>
                    <a:pt x="5057" y="38100"/>
                  </a:lnTo>
                  <a:lnTo>
                    <a:pt x="50768" y="18802"/>
                  </a:lnTo>
                  <a:lnTo>
                    <a:pt x="71487" y="9452"/>
                  </a:lnTo>
                  <a:lnTo>
                    <a:pt x="76233" y="6301"/>
                  </a:lnTo>
                  <a:lnTo>
                    <a:pt x="104546" y="1244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SMARTInkShape-1573">
              <a:extLst>
                <a:ext uri="{FF2B5EF4-FFF2-40B4-BE49-F238E27FC236}">
                  <a16:creationId xmlns:a16="http://schemas.microsoft.com/office/drawing/2014/main" id="{53B25658-8C97-93ED-F8E3-75368B8EE744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571500" y="3219450"/>
              <a:ext cx="133351" cy="28576"/>
            </a:xfrm>
            <a:custGeom>
              <a:avLst/>
              <a:gdLst/>
              <a:ahLst/>
              <a:cxnLst/>
              <a:rect l="0" t="0" r="0" b="0"/>
              <a:pathLst>
                <a:path w="133351" h="28576">
                  <a:moveTo>
                    <a:pt x="0" y="28575"/>
                  </a:moveTo>
                  <a:lnTo>
                    <a:pt x="0" y="28575"/>
                  </a:lnTo>
                  <a:lnTo>
                    <a:pt x="5056" y="23519"/>
                  </a:lnTo>
                  <a:lnTo>
                    <a:pt x="23370" y="15318"/>
                  </a:lnTo>
                  <a:lnTo>
                    <a:pt x="68378" y="4977"/>
                  </a:lnTo>
                  <a:lnTo>
                    <a:pt x="109541" y="983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SMARTInkShape-1574">
              <a:extLst>
                <a:ext uri="{FF2B5EF4-FFF2-40B4-BE49-F238E27FC236}">
                  <a16:creationId xmlns:a16="http://schemas.microsoft.com/office/drawing/2014/main" id="{E5EB88C8-2269-2231-1F6C-C6C79A329DB7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561975" y="3276600"/>
              <a:ext cx="19051" cy="238126"/>
            </a:xfrm>
            <a:custGeom>
              <a:avLst/>
              <a:gdLst/>
              <a:ahLst/>
              <a:cxnLst/>
              <a:rect l="0" t="0" r="0" b="0"/>
              <a:pathLst>
                <a:path w="19051" h="238126">
                  <a:moveTo>
                    <a:pt x="19050" y="0"/>
                  </a:moveTo>
                  <a:lnTo>
                    <a:pt x="19050" y="0"/>
                  </a:lnTo>
                  <a:lnTo>
                    <a:pt x="13994" y="5057"/>
                  </a:lnTo>
                  <a:lnTo>
                    <a:pt x="11511" y="13183"/>
                  </a:lnTo>
                  <a:lnTo>
                    <a:pt x="4861" y="50817"/>
                  </a:lnTo>
                  <a:lnTo>
                    <a:pt x="1440" y="93961"/>
                  </a:lnTo>
                  <a:lnTo>
                    <a:pt x="427" y="135203"/>
                  </a:lnTo>
                  <a:lnTo>
                    <a:pt x="126" y="179289"/>
                  </a:lnTo>
                  <a:lnTo>
                    <a:pt x="0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7" name="SMARTInkShape-Group299">
            <a:extLst>
              <a:ext uri="{FF2B5EF4-FFF2-40B4-BE49-F238E27FC236}">
                <a16:creationId xmlns:a16="http://schemas.microsoft.com/office/drawing/2014/main" id="{EF8CA9AA-804E-E707-A568-5B9E05B052D3}"/>
              </a:ext>
            </a:extLst>
          </p:cNvPr>
          <p:cNvGrpSpPr/>
          <p:nvPr/>
        </p:nvGrpSpPr>
        <p:grpSpPr>
          <a:xfrm>
            <a:off x="506149" y="3642587"/>
            <a:ext cx="2246577" cy="653189"/>
            <a:chOff x="506149" y="3642587"/>
            <a:chExt cx="2246577" cy="653189"/>
          </a:xfrm>
        </p:grpSpPr>
        <p:sp>
          <p:nvSpPr>
            <p:cNvPr id="172" name="SMARTInkShape-1575">
              <a:extLst>
                <a:ext uri="{FF2B5EF4-FFF2-40B4-BE49-F238E27FC236}">
                  <a16:creationId xmlns:a16="http://schemas.microsoft.com/office/drawing/2014/main" id="{2131B960-91D2-4040-196A-94A21F5DF8C4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2535275" y="3642587"/>
              <a:ext cx="217451" cy="653189"/>
            </a:xfrm>
            <a:custGeom>
              <a:avLst/>
              <a:gdLst/>
              <a:ahLst/>
              <a:cxnLst/>
              <a:rect l="0" t="0" r="0" b="0"/>
              <a:pathLst>
                <a:path w="217451" h="653189">
                  <a:moveTo>
                    <a:pt x="217450" y="5488"/>
                  </a:moveTo>
                  <a:lnTo>
                    <a:pt x="217450" y="5488"/>
                  </a:lnTo>
                  <a:lnTo>
                    <a:pt x="217450" y="0"/>
                  </a:lnTo>
                  <a:lnTo>
                    <a:pt x="217450" y="2344"/>
                  </a:lnTo>
                  <a:lnTo>
                    <a:pt x="216392" y="3392"/>
                  </a:lnTo>
                  <a:lnTo>
                    <a:pt x="208787" y="6984"/>
                  </a:lnTo>
                  <a:lnTo>
                    <a:pt x="166406" y="52156"/>
                  </a:lnTo>
                  <a:lnTo>
                    <a:pt x="137595" y="92082"/>
                  </a:lnTo>
                  <a:lnTo>
                    <a:pt x="112651" y="128394"/>
                  </a:lnTo>
                  <a:lnTo>
                    <a:pt x="90325" y="172197"/>
                  </a:lnTo>
                  <a:lnTo>
                    <a:pt x="65131" y="218690"/>
                  </a:lnTo>
                  <a:lnTo>
                    <a:pt x="42731" y="265979"/>
                  </a:lnTo>
                  <a:lnTo>
                    <a:pt x="18573" y="312446"/>
                  </a:lnTo>
                  <a:lnTo>
                    <a:pt x="4830" y="353496"/>
                  </a:lnTo>
                  <a:lnTo>
                    <a:pt x="287" y="392470"/>
                  </a:lnTo>
                  <a:lnTo>
                    <a:pt x="0" y="429771"/>
                  </a:lnTo>
                  <a:lnTo>
                    <a:pt x="8848" y="471355"/>
                  </a:lnTo>
                  <a:lnTo>
                    <a:pt x="20787" y="510144"/>
                  </a:lnTo>
                  <a:lnTo>
                    <a:pt x="42000" y="554926"/>
                  </a:lnTo>
                  <a:lnTo>
                    <a:pt x="72356" y="599615"/>
                  </a:lnTo>
                  <a:lnTo>
                    <a:pt x="90859" y="624451"/>
                  </a:lnTo>
                  <a:lnTo>
                    <a:pt x="93261" y="640467"/>
                  </a:lnTo>
                  <a:lnTo>
                    <a:pt x="93625" y="6531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SMARTInkShape-1576">
              <a:extLst>
                <a:ext uri="{FF2B5EF4-FFF2-40B4-BE49-F238E27FC236}">
                  <a16:creationId xmlns:a16="http://schemas.microsoft.com/office/drawing/2014/main" id="{6B4B3B5C-6551-000C-2D7D-5AC94818EE9E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2286000" y="3877242"/>
              <a:ext cx="161926" cy="237554"/>
            </a:xfrm>
            <a:custGeom>
              <a:avLst/>
              <a:gdLst/>
              <a:ahLst/>
              <a:cxnLst/>
              <a:rect l="0" t="0" r="0" b="0"/>
              <a:pathLst>
                <a:path w="161926" h="237554">
                  <a:moveTo>
                    <a:pt x="0" y="47058"/>
                  </a:moveTo>
                  <a:lnTo>
                    <a:pt x="0" y="47058"/>
                  </a:lnTo>
                  <a:lnTo>
                    <a:pt x="0" y="37567"/>
                  </a:lnTo>
                  <a:lnTo>
                    <a:pt x="0" y="42600"/>
                  </a:lnTo>
                  <a:lnTo>
                    <a:pt x="2822" y="47899"/>
                  </a:lnTo>
                  <a:lnTo>
                    <a:pt x="6546" y="53782"/>
                  </a:lnTo>
                  <a:lnTo>
                    <a:pt x="8642" y="64102"/>
                  </a:lnTo>
                  <a:lnTo>
                    <a:pt x="14465" y="97137"/>
                  </a:lnTo>
                  <a:lnTo>
                    <a:pt x="28808" y="139809"/>
                  </a:lnTo>
                  <a:lnTo>
                    <a:pt x="50814" y="186612"/>
                  </a:lnTo>
                  <a:lnTo>
                    <a:pt x="76004" y="232951"/>
                  </a:lnTo>
                  <a:lnTo>
                    <a:pt x="78186" y="234486"/>
                  </a:lnTo>
                  <a:lnTo>
                    <a:pt x="85686" y="237542"/>
                  </a:lnTo>
                  <a:lnTo>
                    <a:pt x="90770" y="237553"/>
                  </a:lnTo>
                  <a:lnTo>
                    <a:pt x="92263" y="236496"/>
                  </a:lnTo>
                  <a:lnTo>
                    <a:pt x="93259" y="234734"/>
                  </a:lnTo>
                  <a:lnTo>
                    <a:pt x="105436" y="191893"/>
                  </a:lnTo>
                  <a:lnTo>
                    <a:pt x="114496" y="146769"/>
                  </a:lnTo>
                  <a:lnTo>
                    <a:pt x="123883" y="101649"/>
                  </a:lnTo>
                  <a:lnTo>
                    <a:pt x="136536" y="57959"/>
                  </a:lnTo>
                  <a:lnTo>
                    <a:pt x="143562" y="22482"/>
                  </a:lnTo>
                  <a:lnTo>
                    <a:pt x="150341" y="9121"/>
                  </a:lnTo>
                  <a:lnTo>
                    <a:pt x="152280" y="0"/>
                  </a:lnTo>
                  <a:lnTo>
                    <a:pt x="161925" y="184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SMARTInkShape-1577">
              <a:extLst>
                <a:ext uri="{FF2B5EF4-FFF2-40B4-BE49-F238E27FC236}">
                  <a16:creationId xmlns:a16="http://schemas.microsoft.com/office/drawing/2014/main" id="{88B4622A-C93D-ED81-8C96-B74F634249BD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2076450" y="3935406"/>
              <a:ext cx="142876" cy="158214"/>
            </a:xfrm>
            <a:custGeom>
              <a:avLst/>
              <a:gdLst/>
              <a:ahLst/>
              <a:cxnLst/>
              <a:rect l="0" t="0" r="0" b="0"/>
              <a:pathLst>
                <a:path w="142876" h="158214">
                  <a:moveTo>
                    <a:pt x="0" y="26994"/>
                  </a:moveTo>
                  <a:lnTo>
                    <a:pt x="0" y="26994"/>
                  </a:lnTo>
                  <a:lnTo>
                    <a:pt x="0" y="17586"/>
                  </a:lnTo>
                  <a:lnTo>
                    <a:pt x="13258" y="17479"/>
                  </a:lnTo>
                  <a:lnTo>
                    <a:pt x="16247" y="19593"/>
                  </a:lnTo>
                  <a:lnTo>
                    <a:pt x="31799" y="43985"/>
                  </a:lnTo>
                  <a:lnTo>
                    <a:pt x="50454" y="82305"/>
                  </a:lnTo>
                  <a:lnTo>
                    <a:pt x="75612" y="117366"/>
                  </a:lnTo>
                  <a:lnTo>
                    <a:pt x="83347" y="131717"/>
                  </a:lnTo>
                  <a:lnTo>
                    <a:pt x="99602" y="145747"/>
                  </a:lnTo>
                  <a:lnTo>
                    <a:pt x="116765" y="155549"/>
                  </a:lnTo>
                  <a:lnTo>
                    <a:pt x="125274" y="158213"/>
                  </a:lnTo>
                  <a:lnTo>
                    <a:pt x="127966" y="157865"/>
                  </a:lnTo>
                  <a:lnTo>
                    <a:pt x="129760" y="156575"/>
                  </a:lnTo>
                  <a:lnTo>
                    <a:pt x="130957" y="154656"/>
                  </a:lnTo>
                  <a:lnTo>
                    <a:pt x="133035" y="107057"/>
                  </a:lnTo>
                  <a:lnTo>
                    <a:pt x="130434" y="63417"/>
                  </a:lnTo>
                  <a:lnTo>
                    <a:pt x="125131" y="16432"/>
                  </a:lnTo>
                  <a:lnTo>
                    <a:pt x="124212" y="3756"/>
                  </a:lnTo>
                  <a:lnTo>
                    <a:pt x="125141" y="1977"/>
                  </a:lnTo>
                  <a:lnTo>
                    <a:pt x="126819" y="791"/>
                  </a:lnTo>
                  <a:lnTo>
                    <a:pt x="128996" y="0"/>
                  </a:lnTo>
                  <a:lnTo>
                    <a:pt x="131506" y="532"/>
                  </a:lnTo>
                  <a:lnTo>
                    <a:pt x="142875" y="79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SMARTInkShape-1578">
              <a:extLst>
                <a:ext uri="{FF2B5EF4-FFF2-40B4-BE49-F238E27FC236}">
                  <a16:creationId xmlns:a16="http://schemas.microsoft.com/office/drawing/2014/main" id="{884C5E1C-C877-BB03-1BB5-EC7FFB59CB5D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2059441" y="3938745"/>
              <a:ext cx="26535" cy="195106"/>
            </a:xfrm>
            <a:custGeom>
              <a:avLst/>
              <a:gdLst/>
              <a:ahLst/>
              <a:cxnLst/>
              <a:rect l="0" t="0" r="0" b="0"/>
              <a:pathLst>
                <a:path w="26535" h="195106">
                  <a:moveTo>
                    <a:pt x="26534" y="14130"/>
                  </a:moveTo>
                  <a:lnTo>
                    <a:pt x="26534" y="14130"/>
                  </a:lnTo>
                  <a:lnTo>
                    <a:pt x="26534" y="0"/>
                  </a:lnTo>
                  <a:lnTo>
                    <a:pt x="25476" y="13782"/>
                  </a:lnTo>
                  <a:lnTo>
                    <a:pt x="11346" y="56015"/>
                  </a:lnTo>
                  <a:lnTo>
                    <a:pt x="2936" y="100353"/>
                  </a:lnTo>
                  <a:lnTo>
                    <a:pt x="0" y="144599"/>
                  </a:lnTo>
                  <a:lnTo>
                    <a:pt x="5855" y="173085"/>
                  </a:lnTo>
                  <a:lnTo>
                    <a:pt x="17009" y="1951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SMARTInkShape-1579">
              <a:extLst>
                <a:ext uri="{FF2B5EF4-FFF2-40B4-BE49-F238E27FC236}">
                  <a16:creationId xmlns:a16="http://schemas.microsoft.com/office/drawing/2014/main" id="{47EB4C7C-6EBC-75B3-C724-15FC4B264C65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1914654" y="3943350"/>
              <a:ext cx="28447" cy="180976"/>
            </a:xfrm>
            <a:custGeom>
              <a:avLst/>
              <a:gdLst/>
              <a:ahLst/>
              <a:cxnLst/>
              <a:rect l="0" t="0" r="0" b="0"/>
              <a:pathLst>
                <a:path w="28447" h="180976">
                  <a:moveTo>
                    <a:pt x="28446" y="0"/>
                  </a:moveTo>
                  <a:lnTo>
                    <a:pt x="28446" y="0"/>
                  </a:lnTo>
                  <a:lnTo>
                    <a:pt x="27388" y="9721"/>
                  </a:lnTo>
                  <a:lnTo>
                    <a:pt x="20842" y="29338"/>
                  </a:lnTo>
                  <a:lnTo>
                    <a:pt x="13258" y="44911"/>
                  </a:lnTo>
                  <a:lnTo>
                    <a:pt x="4848" y="86622"/>
                  </a:lnTo>
                  <a:lnTo>
                    <a:pt x="854" y="128431"/>
                  </a:lnTo>
                  <a:lnTo>
                    <a:pt x="0" y="159148"/>
                  </a:lnTo>
                  <a:lnTo>
                    <a:pt x="9396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SMARTInkShape-1580">
              <a:extLst>
                <a:ext uri="{FF2B5EF4-FFF2-40B4-BE49-F238E27FC236}">
                  <a16:creationId xmlns:a16="http://schemas.microsoft.com/office/drawing/2014/main" id="{D9DED839-7E93-58FC-E002-6750853AC37C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1743075" y="41529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8201" y="9525"/>
                  </a:lnTo>
                  <a:lnTo>
                    <a:pt x="8642" y="8467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SMARTInkShape-1581">
              <a:extLst>
                <a:ext uri="{FF2B5EF4-FFF2-40B4-BE49-F238E27FC236}">
                  <a16:creationId xmlns:a16="http://schemas.microsoft.com/office/drawing/2014/main" id="{904D3844-745B-40C8-681F-2EEF0589F302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1533525" y="3953518"/>
              <a:ext cx="133351" cy="208908"/>
            </a:xfrm>
            <a:custGeom>
              <a:avLst/>
              <a:gdLst/>
              <a:ahLst/>
              <a:cxnLst/>
              <a:rect l="0" t="0" r="0" b="0"/>
              <a:pathLst>
                <a:path w="133351" h="208908">
                  <a:moveTo>
                    <a:pt x="0" y="46982"/>
                  </a:moveTo>
                  <a:lnTo>
                    <a:pt x="0" y="46982"/>
                  </a:lnTo>
                  <a:lnTo>
                    <a:pt x="0" y="9353"/>
                  </a:lnTo>
                  <a:lnTo>
                    <a:pt x="1058" y="24184"/>
                  </a:lnTo>
                  <a:lnTo>
                    <a:pt x="7539" y="50318"/>
                  </a:lnTo>
                  <a:lnTo>
                    <a:pt x="11759" y="73723"/>
                  </a:lnTo>
                  <a:lnTo>
                    <a:pt x="17926" y="87442"/>
                  </a:lnTo>
                  <a:lnTo>
                    <a:pt x="35025" y="109787"/>
                  </a:lnTo>
                  <a:lnTo>
                    <a:pt x="47302" y="117566"/>
                  </a:lnTo>
                  <a:lnTo>
                    <a:pt x="59289" y="121518"/>
                  </a:lnTo>
                  <a:lnTo>
                    <a:pt x="69037" y="116798"/>
                  </a:lnTo>
                  <a:lnTo>
                    <a:pt x="78308" y="108703"/>
                  </a:lnTo>
                  <a:lnTo>
                    <a:pt x="84586" y="96079"/>
                  </a:lnTo>
                  <a:lnTo>
                    <a:pt x="101779" y="52821"/>
                  </a:lnTo>
                  <a:lnTo>
                    <a:pt x="113062" y="14242"/>
                  </a:lnTo>
                  <a:lnTo>
                    <a:pt x="114252" y="0"/>
                  </a:lnTo>
                  <a:lnTo>
                    <a:pt x="114296" y="41098"/>
                  </a:lnTo>
                  <a:lnTo>
                    <a:pt x="114299" y="84978"/>
                  </a:lnTo>
                  <a:lnTo>
                    <a:pt x="115358" y="120917"/>
                  </a:lnTo>
                  <a:lnTo>
                    <a:pt x="121839" y="165342"/>
                  </a:lnTo>
                  <a:lnTo>
                    <a:pt x="133350" y="2089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SMARTInkShape-1582">
              <a:extLst>
                <a:ext uri="{FF2B5EF4-FFF2-40B4-BE49-F238E27FC236}">
                  <a16:creationId xmlns:a16="http://schemas.microsoft.com/office/drawing/2014/main" id="{1AD80F4F-DCF7-CC4F-2D2B-51C857EEC6FE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1514475" y="3971925"/>
              <a:ext cx="9526" cy="200026"/>
            </a:xfrm>
            <a:custGeom>
              <a:avLst/>
              <a:gdLst/>
              <a:ahLst/>
              <a:cxnLst/>
              <a:rect l="0" t="0" r="0" b="0"/>
              <a:pathLst>
                <a:path w="9526" h="200026">
                  <a:moveTo>
                    <a:pt x="9525" y="0"/>
                  </a:moveTo>
                  <a:lnTo>
                    <a:pt x="9525" y="0"/>
                  </a:lnTo>
                  <a:lnTo>
                    <a:pt x="8467" y="40118"/>
                  </a:lnTo>
                  <a:lnTo>
                    <a:pt x="2979" y="80796"/>
                  </a:lnTo>
                  <a:lnTo>
                    <a:pt x="883" y="119072"/>
                  </a:lnTo>
                  <a:lnTo>
                    <a:pt x="174" y="163808"/>
                  </a:lnTo>
                  <a:lnTo>
                    <a:pt x="0" y="2000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SMARTInkShape-1583">
              <a:extLst>
                <a:ext uri="{FF2B5EF4-FFF2-40B4-BE49-F238E27FC236}">
                  <a16:creationId xmlns:a16="http://schemas.microsoft.com/office/drawing/2014/main" id="{581C08F0-C351-649F-41EC-C1350904A74B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1304927" y="3943826"/>
              <a:ext cx="123824" cy="209075"/>
            </a:xfrm>
            <a:custGeom>
              <a:avLst/>
              <a:gdLst/>
              <a:ahLst/>
              <a:cxnLst/>
              <a:rect l="0" t="0" r="0" b="0"/>
              <a:pathLst>
                <a:path w="123824" h="209075">
                  <a:moveTo>
                    <a:pt x="28573" y="85249"/>
                  </a:moveTo>
                  <a:lnTo>
                    <a:pt x="28573" y="85249"/>
                  </a:lnTo>
                  <a:lnTo>
                    <a:pt x="23516" y="80192"/>
                  </a:lnTo>
                  <a:lnTo>
                    <a:pt x="21034" y="74888"/>
                  </a:lnTo>
                  <a:lnTo>
                    <a:pt x="19440" y="67916"/>
                  </a:lnTo>
                  <a:lnTo>
                    <a:pt x="26639" y="56064"/>
                  </a:lnTo>
                  <a:lnTo>
                    <a:pt x="27284" y="53092"/>
                  </a:lnTo>
                  <a:lnTo>
                    <a:pt x="33247" y="43853"/>
                  </a:lnTo>
                  <a:lnTo>
                    <a:pt x="60607" y="16254"/>
                  </a:lnTo>
                  <a:lnTo>
                    <a:pt x="85554" y="1932"/>
                  </a:lnTo>
                  <a:lnTo>
                    <a:pt x="98390" y="0"/>
                  </a:lnTo>
                  <a:lnTo>
                    <a:pt x="104758" y="2558"/>
                  </a:lnTo>
                  <a:lnTo>
                    <a:pt x="117470" y="12824"/>
                  </a:lnTo>
                  <a:lnTo>
                    <a:pt x="121000" y="18840"/>
                  </a:lnTo>
                  <a:lnTo>
                    <a:pt x="123265" y="31327"/>
                  </a:lnTo>
                  <a:lnTo>
                    <a:pt x="116108" y="57076"/>
                  </a:lnTo>
                  <a:lnTo>
                    <a:pt x="110517" y="66731"/>
                  </a:lnTo>
                  <a:lnTo>
                    <a:pt x="66401" y="102210"/>
                  </a:lnTo>
                  <a:lnTo>
                    <a:pt x="22207" y="126402"/>
                  </a:lnTo>
                  <a:lnTo>
                    <a:pt x="6" y="132872"/>
                  </a:lnTo>
                  <a:lnTo>
                    <a:pt x="0" y="132874"/>
                  </a:lnTo>
                  <a:lnTo>
                    <a:pt x="22388" y="132874"/>
                  </a:lnTo>
                  <a:lnTo>
                    <a:pt x="28647" y="135696"/>
                  </a:lnTo>
                  <a:lnTo>
                    <a:pt x="75023" y="167637"/>
                  </a:lnTo>
                  <a:lnTo>
                    <a:pt x="82026" y="170549"/>
                  </a:lnTo>
                  <a:lnTo>
                    <a:pt x="104742" y="187363"/>
                  </a:lnTo>
                  <a:lnTo>
                    <a:pt x="107928" y="188250"/>
                  </a:lnTo>
                  <a:lnTo>
                    <a:pt x="110051" y="189900"/>
                  </a:lnTo>
                  <a:lnTo>
                    <a:pt x="114098" y="196219"/>
                  </a:lnTo>
                  <a:lnTo>
                    <a:pt x="123382" y="199419"/>
                  </a:lnTo>
                  <a:lnTo>
                    <a:pt x="123823" y="2090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SMARTInkShape-1584">
              <a:extLst>
                <a:ext uri="{FF2B5EF4-FFF2-40B4-BE49-F238E27FC236}">
                  <a16:creationId xmlns:a16="http://schemas.microsoft.com/office/drawing/2014/main" id="{519792F6-5191-E7EA-0482-2FBCD7174713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1296988" y="4010418"/>
              <a:ext cx="35189" cy="180583"/>
            </a:xfrm>
            <a:custGeom>
              <a:avLst/>
              <a:gdLst/>
              <a:ahLst/>
              <a:cxnLst/>
              <a:rect l="0" t="0" r="0" b="0"/>
              <a:pathLst>
                <a:path w="35189" h="180583">
                  <a:moveTo>
                    <a:pt x="26987" y="9132"/>
                  </a:moveTo>
                  <a:lnTo>
                    <a:pt x="26987" y="9132"/>
                  </a:lnTo>
                  <a:lnTo>
                    <a:pt x="26987" y="4075"/>
                  </a:lnTo>
                  <a:lnTo>
                    <a:pt x="28045" y="2586"/>
                  </a:lnTo>
                  <a:lnTo>
                    <a:pt x="29809" y="1593"/>
                  </a:lnTo>
                  <a:lnTo>
                    <a:pt x="35188" y="0"/>
                  </a:lnTo>
                  <a:lnTo>
                    <a:pt x="14700" y="47332"/>
                  </a:lnTo>
                  <a:lnTo>
                    <a:pt x="6451" y="92682"/>
                  </a:lnTo>
                  <a:lnTo>
                    <a:pt x="0" y="127471"/>
                  </a:lnTo>
                  <a:lnTo>
                    <a:pt x="3939" y="148147"/>
                  </a:lnTo>
                  <a:lnTo>
                    <a:pt x="17462" y="1805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SMARTInkShape-1585">
              <a:extLst>
                <a:ext uri="{FF2B5EF4-FFF2-40B4-BE49-F238E27FC236}">
                  <a16:creationId xmlns:a16="http://schemas.microsoft.com/office/drawing/2014/main" id="{EB695424-5D28-572D-9C3A-28893A3736C4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1135345" y="3974525"/>
              <a:ext cx="102416" cy="167709"/>
            </a:xfrm>
            <a:custGeom>
              <a:avLst/>
              <a:gdLst/>
              <a:ahLst/>
              <a:cxnLst/>
              <a:rect l="0" t="0" r="0" b="0"/>
              <a:pathLst>
                <a:path w="102416" h="167709">
                  <a:moveTo>
                    <a:pt x="64805" y="54550"/>
                  </a:moveTo>
                  <a:lnTo>
                    <a:pt x="64805" y="54550"/>
                  </a:lnTo>
                  <a:lnTo>
                    <a:pt x="64805" y="41293"/>
                  </a:lnTo>
                  <a:lnTo>
                    <a:pt x="61983" y="35252"/>
                  </a:lnTo>
                  <a:lnTo>
                    <a:pt x="50616" y="21462"/>
                  </a:lnTo>
                  <a:lnTo>
                    <a:pt x="48995" y="20850"/>
                  </a:lnTo>
                  <a:lnTo>
                    <a:pt x="47915" y="21500"/>
                  </a:lnTo>
                  <a:lnTo>
                    <a:pt x="47195" y="22991"/>
                  </a:lnTo>
                  <a:lnTo>
                    <a:pt x="45657" y="23986"/>
                  </a:lnTo>
                  <a:lnTo>
                    <a:pt x="37680" y="25713"/>
                  </a:lnTo>
                  <a:lnTo>
                    <a:pt x="31603" y="25897"/>
                  </a:lnTo>
                  <a:lnTo>
                    <a:pt x="26060" y="31585"/>
                  </a:lnTo>
                  <a:lnTo>
                    <a:pt x="7598" y="67390"/>
                  </a:lnTo>
                  <a:lnTo>
                    <a:pt x="0" y="92717"/>
                  </a:lnTo>
                  <a:lnTo>
                    <a:pt x="3741" y="114542"/>
                  </a:lnTo>
                  <a:lnTo>
                    <a:pt x="11552" y="136061"/>
                  </a:lnTo>
                  <a:lnTo>
                    <a:pt x="25625" y="155842"/>
                  </a:lnTo>
                  <a:lnTo>
                    <a:pt x="34339" y="163069"/>
                  </a:lnTo>
                  <a:lnTo>
                    <a:pt x="42798" y="166280"/>
                  </a:lnTo>
                  <a:lnTo>
                    <a:pt x="53613" y="167708"/>
                  </a:lnTo>
                  <a:lnTo>
                    <a:pt x="71602" y="163455"/>
                  </a:lnTo>
                  <a:lnTo>
                    <a:pt x="84054" y="152694"/>
                  </a:lnTo>
                  <a:lnTo>
                    <a:pt x="94527" y="138386"/>
                  </a:lnTo>
                  <a:lnTo>
                    <a:pt x="99181" y="124972"/>
                  </a:lnTo>
                  <a:lnTo>
                    <a:pt x="102415" y="82364"/>
                  </a:lnTo>
                  <a:lnTo>
                    <a:pt x="99937" y="54325"/>
                  </a:lnTo>
                  <a:lnTo>
                    <a:pt x="92127" y="15558"/>
                  </a:lnTo>
                  <a:lnTo>
                    <a:pt x="83651" y="6176"/>
                  </a:lnTo>
                  <a:lnTo>
                    <a:pt x="75650" y="1300"/>
                  </a:lnTo>
                  <a:lnTo>
                    <a:pt x="72035" y="0"/>
                  </a:lnTo>
                  <a:lnTo>
                    <a:pt x="68567" y="192"/>
                  </a:lnTo>
                  <a:lnTo>
                    <a:pt x="55280" y="6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SMARTInkShape-1586">
              <a:extLst>
                <a:ext uri="{FF2B5EF4-FFF2-40B4-BE49-F238E27FC236}">
                  <a16:creationId xmlns:a16="http://schemas.microsoft.com/office/drawing/2014/main" id="{640174A0-7002-E2AD-D2E3-F15450A5146B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942975" y="3952875"/>
              <a:ext cx="114301" cy="178560"/>
            </a:xfrm>
            <a:custGeom>
              <a:avLst/>
              <a:gdLst/>
              <a:ahLst/>
              <a:cxnLst/>
              <a:rect l="0" t="0" r="0" b="0"/>
              <a:pathLst>
                <a:path w="114301" h="178560">
                  <a:moveTo>
                    <a:pt x="0" y="9525"/>
                  </a:moveTo>
                  <a:lnTo>
                    <a:pt x="0" y="9525"/>
                  </a:lnTo>
                  <a:lnTo>
                    <a:pt x="0" y="393"/>
                  </a:lnTo>
                  <a:lnTo>
                    <a:pt x="0" y="5173"/>
                  </a:lnTo>
                  <a:lnTo>
                    <a:pt x="8201" y="48915"/>
                  </a:lnTo>
                  <a:lnTo>
                    <a:pt x="17926" y="93584"/>
                  </a:lnTo>
                  <a:lnTo>
                    <a:pt x="40082" y="140604"/>
                  </a:lnTo>
                  <a:lnTo>
                    <a:pt x="61344" y="164220"/>
                  </a:lnTo>
                  <a:lnTo>
                    <a:pt x="73478" y="172823"/>
                  </a:lnTo>
                  <a:lnTo>
                    <a:pt x="92209" y="178559"/>
                  </a:lnTo>
                  <a:lnTo>
                    <a:pt x="96398" y="176190"/>
                  </a:lnTo>
                  <a:lnTo>
                    <a:pt x="99190" y="171435"/>
                  </a:lnTo>
                  <a:lnTo>
                    <a:pt x="103120" y="143929"/>
                  </a:lnTo>
                  <a:lnTo>
                    <a:pt x="104285" y="99443"/>
                  </a:lnTo>
                  <a:lnTo>
                    <a:pt x="101807" y="60156"/>
                  </a:lnTo>
                  <a:lnTo>
                    <a:pt x="96545" y="27287"/>
                  </a:lnTo>
                  <a:lnTo>
                    <a:pt x="98648" y="14597"/>
                  </a:lnTo>
                  <a:lnTo>
                    <a:pt x="100690" y="9732"/>
                  </a:lnTo>
                  <a:lnTo>
                    <a:pt x="103110" y="6488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SMARTInkShape-1587">
              <a:extLst>
                <a:ext uri="{FF2B5EF4-FFF2-40B4-BE49-F238E27FC236}">
                  <a16:creationId xmlns:a16="http://schemas.microsoft.com/office/drawing/2014/main" id="{6E7741B0-5DE5-C3EB-ED8D-A8C47372A11B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895350" y="3943467"/>
              <a:ext cx="57151" cy="218959"/>
            </a:xfrm>
            <a:custGeom>
              <a:avLst/>
              <a:gdLst/>
              <a:ahLst/>
              <a:cxnLst/>
              <a:rect l="0" t="0" r="0" b="0"/>
              <a:pathLst>
                <a:path w="57151" h="218959">
                  <a:moveTo>
                    <a:pt x="57150" y="9408"/>
                  </a:moveTo>
                  <a:lnTo>
                    <a:pt x="57150" y="9408"/>
                  </a:lnTo>
                  <a:lnTo>
                    <a:pt x="57150" y="0"/>
                  </a:lnTo>
                  <a:lnTo>
                    <a:pt x="34357" y="47592"/>
                  </a:lnTo>
                  <a:lnTo>
                    <a:pt x="19565" y="90132"/>
                  </a:lnTo>
                  <a:lnTo>
                    <a:pt x="6452" y="129658"/>
                  </a:lnTo>
                  <a:lnTo>
                    <a:pt x="1274" y="177173"/>
                  </a:lnTo>
                  <a:lnTo>
                    <a:pt x="0" y="2189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SMARTInkShape-1588">
              <a:extLst>
                <a:ext uri="{FF2B5EF4-FFF2-40B4-BE49-F238E27FC236}">
                  <a16:creationId xmlns:a16="http://schemas.microsoft.com/office/drawing/2014/main" id="{101A00B6-29B0-5D78-39AB-94B58601C820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506149" y="4076700"/>
              <a:ext cx="141552" cy="19051"/>
            </a:xfrm>
            <a:custGeom>
              <a:avLst/>
              <a:gdLst/>
              <a:ahLst/>
              <a:cxnLst/>
              <a:rect l="0" t="0" r="0" b="0"/>
              <a:pathLst>
                <a:path w="141552" h="19051">
                  <a:moveTo>
                    <a:pt x="8201" y="0"/>
                  </a:moveTo>
                  <a:lnTo>
                    <a:pt x="8201" y="0"/>
                  </a:lnTo>
                  <a:lnTo>
                    <a:pt x="3145" y="5057"/>
                  </a:lnTo>
                  <a:lnTo>
                    <a:pt x="1655" y="5488"/>
                  </a:lnTo>
                  <a:lnTo>
                    <a:pt x="662" y="4717"/>
                  </a:lnTo>
                  <a:lnTo>
                    <a:pt x="0" y="3144"/>
                  </a:lnTo>
                  <a:lnTo>
                    <a:pt x="1675" y="3155"/>
                  </a:lnTo>
                  <a:lnTo>
                    <a:pt x="22395" y="7953"/>
                  </a:lnTo>
                  <a:lnTo>
                    <a:pt x="67747" y="9387"/>
                  </a:lnTo>
                  <a:lnTo>
                    <a:pt x="94636" y="12306"/>
                  </a:lnTo>
                  <a:lnTo>
                    <a:pt x="141551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SMARTInkShape-1589">
              <a:extLst>
                <a:ext uri="{FF2B5EF4-FFF2-40B4-BE49-F238E27FC236}">
                  <a16:creationId xmlns:a16="http://schemas.microsoft.com/office/drawing/2014/main" id="{EA578C5D-DDB8-9EB7-5721-7EE9D5764E90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514350" y="4000500"/>
              <a:ext cx="114301" cy="9526"/>
            </a:xfrm>
            <a:custGeom>
              <a:avLst/>
              <a:gdLst/>
              <a:ahLst/>
              <a:cxnLst/>
              <a:rect l="0" t="0" r="0" b="0"/>
              <a:pathLst>
                <a:path w="114301" h="9526">
                  <a:moveTo>
                    <a:pt x="0" y="0"/>
                  </a:moveTo>
                  <a:lnTo>
                    <a:pt x="0" y="0"/>
                  </a:lnTo>
                  <a:lnTo>
                    <a:pt x="0" y="9491"/>
                  </a:lnTo>
                  <a:lnTo>
                    <a:pt x="8201" y="9522"/>
                  </a:lnTo>
                  <a:lnTo>
                    <a:pt x="30073" y="1986"/>
                  </a:lnTo>
                  <a:lnTo>
                    <a:pt x="72451" y="174"/>
                  </a:lnTo>
                  <a:lnTo>
                    <a:pt x="91467" y="1135"/>
                  </a:lnTo>
                  <a:lnTo>
                    <a:pt x="11430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8" name="SMARTInkShape-Group300">
            <a:extLst>
              <a:ext uri="{FF2B5EF4-FFF2-40B4-BE49-F238E27FC236}">
                <a16:creationId xmlns:a16="http://schemas.microsoft.com/office/drawing/2014/main" id="{37D11518-B12E-8901-1CF2-D1C09CD14F6E}"/>
              </a:ext>
            </a:extLst>
          </p:cNvPr>
          <p:cNvGrpSpPr/>
          <p:nvPr/>
        </p:nvGrpSpPr>
        <p:grpSpPr>
          <a:xfrm>
            <a:off x="2381290" y="4534050"/>
            <a:ext cx="704811" cy="494963"/>
            <a:chOff x="2381290" y="4534050"/>
            <a:chExt cx="704811" cy="494963"/>
          </a:xfrm>
        </p:grpSpPr>
        <p:sp>
          <p:nvSpPr>
            <p:cNvPr id="188" name="SMARTInkShape-1590">
              <a:extLst>
                <a:ext uri="{FF2B5EF4-FFF2-40B4-BE49-F238E27FC236}">
                  <a16:creationId xmlns:a16="http://schemas.microsoft.com/office/drawing/2014/main" id="{B85A126C-DDDE-AA97-7FDE-E39F93C46C37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2381290" y="4573358"/>
              <a:ext cx="102494" cy="138548"/>
            </a:xfrm>
            <a:custGeom>
              <a:avLst/>
              <a:gdLst/>
              <a:ahLst/>
              <a:cxnLst/>
              <a:rect l="0" t="0" r="0" b="0"/>
              <a:pathLst>
                <a:path w="102494" h="138548">
                  <a:moveTo>
                    <a:pt x="57110" y="17692"/>
                  </a:moveTo>
                  <a:lnTo>
                    <a:pt x="57110" y="17692"/>
                  </a:lnTo>
                  <a:lnTo>
                    <a:pt x="57110" y="9491"/>
                  </a:lnTo>
                  <a:lnTo>
                    <a:pt x="56052" y="9050"/>
                  </a:lnTo>
                  <a:lnTo>
                    <a:pt x="52054" y="8559"/>
                  </a:lnTo>
                  <a:lnTo>
                    <a:pt x="46749" y="5519"/>
                  </a:lnTo>
                  <a:lnTo>
                    <a:pt x="40864" y="1699"/>
                  </a:lnTo>
                  <a:lnTo>
                    <a:pt x="34720" y="0"/>
                  </a:lnTo>
                  <a:lnTo>
                    <a:pt x="25639" y="4890"/>
                  </a:lnTo>
                  <a:lnTo>
                    <a:pt x="7619" y="20220"/>
                  </a:lnTo>
                  <a:lnTo>
                    <a:pt x="3364" y="26929"/>
                  </a:lnTo>
                  <a:lnTo>
                    <a:pt x="969" y="36657"/>
                  </a:lnTo>
                  <a:lnTo>
                    <a:pt x="0" y="80482"/>
                  </a:lnTo>
                  <a:lnTo>
                    <a:pt x="1030" y="97797"/>
                  </a:lnTo>
                  <a:lnTo>
                    <a:pt x="5022" y="110091"/>
                  </a:lnTo>
                  <a:lnTo>
                    <a:pt x="7568" y="114217"/>
                  </a:lnTo>
                  <a:lnTo>
                    <a:pt x="32464" y="131493"/>
                  </a:lnTo>
                  <a:lnTo>
                    <a:pt x="53217" y="138547"/>
                  </a:lnTo>
                  <a:lnTo>
                    <a:pt x="77829" y="135581"/>
                  </a:lnTo>
                  <a:lnTo>
                    <a:pt x="87485" y="130765"/>
                  </a:lnTo>
                  <a:lnTo>
                    <a:pt x="98741" y="119050"/>
                  </a:lnTo>
                  <a:lnTo>
                    <a:pt x="102071" y="107190"/>
                  </a:lnTo>
                  <a:lnTo>
                    <a:pt x="102493" y="90277"/>
                  </a:lnTo>
                  <a:lnTo>
                    <a:pt x="96780" y="60130"/>
                  </a:lnTo>
                  <a:lnTo>
                    <a:pt x="91322" y="47842"/>
                  </a:lnTo>
                  <a:lnTo>
                    <a:pt x="64721" y="16258"/>
                  </a:lnTo>
                  <a:lnTo>
                    <a:pt x="57671" y="11763"/>
                  </a:lnTo>
                  <a:lnTo>
                    <a:pt x="54309" y="10565"/>
                  </a:lnTo>
                  <a:lnTo>
                    <a:pt x="53126" y="10824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SMARTInkShape-1591">
              <a:extLst>
                <a:ext uri="{FF2B5EF4-FFF2-40B4-BE49-F238E27FC236}">
                  <a16:creationId xmlns:a16="http://schemas.microsoft.com/office/drawing/2014/main" id="{A120773D-50A1-1155-5566-CFBFC3EDA3A3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2619393" y="4724567"/>
              <a:ext cx="285733" cy="304446"/>
            </a:xfrm>
            <a:custGeom>
              <a:avLst/>
              <a:gdLst/>
              <a:ahLst/>
              <a:cxnLst/>
              <a:rect l="0" t="0" r="0" b="0"/>
              <a:pathLst>
                <a:path w="285733" h="304446">
                  <a:moveTo>
                    <a:pt x="142857" y="56983"/>
                  </a:moveTo>
                  <a:lnTo>
                    <a:pt x="142857" y="56983"/>
                  </a:lnTo>
                  <a:lnTo>
                    <a:pt x="137801" y="56983"/>
                  </a:lnTo>
                  <a:lnTo>
                    <a:pt x="136311" y="55925"/>
                  </a:lnTo>
                  <a:lnTo>
                    <a:pt x="135318" y="54161"/>
                  </a:lnTo>
                  <a:lnTo>
                    <a:pt x="133332" y="47458"/>
                  </a:lnTo>
                  <a:lnTo>
                    <a:pt x="136154" y="91698"/>
                  </a:lnTo>
                  <a:lnTo>
                    <a:pt x="141974" y="137832"/>
                  </a:lnTo>
                  <a:lnTo>
                    <a:pt x="142596" y="176659"/>
                  </a:lnTo>
                  <a:lnTo>
                    <a:pt x="143838" y="215444"/>
                  </a:lnTo>
                  <a:lnTo>
                    <a:pt x="150381" y="260831"/>
                  </a:lnTo>
                  <a:lnTo>
                    <a:pt x="152265" y="297392"/>
                  </a:lnTo>
                  <a:lnTo>
                    <a:pt x="153362" y="299805"/>
                  </a:lnTo>
                  <a:lnTo>
                    <a:pt x="155152" y="301415"/>
                  </a:lnTo>
                  <a:lnTo>
                    <a:pt x="157404" y="302487"/>
                  </a:lnTo>
                  <a:lnTo>
                    <a:pt x="157847" y="303202"/>
                  </a:lnTo>
                  <a:lnTo>
                    <a:pt x="157083" y="303680"/>
                  </a:lnTo>
                  <a:lnTo>
                    <a:pt x="153311" y="304445"/>
                  </a:lnTo>
                  <a:lnTo>
                    <a:pt x="152795" y="301727"/>
                  </a:lnTo>
                  <a:lnTo>
                    <a:pt x="151378" y="287317"/>
                  </a:lnTo>
                  <a:lnTo>
                    <a:pt x="137198" y="245823"/>
                  </a:lnTo>
                  <a:lnTo>
                    <a:pt x="131273" y="206233"/>
                  </a:lnTo>
                  <a:lnTo>
                    <a:pt x="123732" y="159619"/>
                  </a:lnTo>
                  <a:lnTo>
                    <a:pt x="108705" y="112025"/>
                  </a:lnTo>
                  <a:lnTo>
                    <a:pt x="104911" y="73457"/>
                  </a:lnTo>
                  <a:lnTo>
                    <a:pt x="105918" y="71141"/>
                  </a:lnTo>
                  <a:lnTo>
                    <a:pt x="107648" y="69597"/>
                  </a:lnTo>
                  <a:lnTo>
                    <a:pt x="109859" y="68567"/>
                  </a:lnTo>
                  <a:lnTo>
                    <a:pt x="111333" y="66822"/>
                  </a:lnTo>
                  <a:lnTo>
                    <a:pt x="114281" y="56988"/>
                  </a:lnTo>
                  <a:lnTo>
                    <a:pt x="114282" y="56983"/>
                  </a:lnTo>
                  <a:lnTo>
                    <a:pt x="109226" y="62040"/>
                  </a:lnTo>
                  <a:lnTo>
                    <a:pt x="103921" y="64522"/>
                  </a:lnTo>
                  <a:lnTo>
                    <a:pt x="101024" y="65184"/>
                  </a:lnTo>
                  <a:lnTo>
                    <a:pt x="54968" y="94691"/>
                  </a:lnTo>
                  <a:lnTo>
                    <a:pt x="38948" y="112762"/>
                  </a:lnTo>
                  <a:lnTo>
                    <a:pt x="44" y="142656"/>
                  </a:lnTo>
                  <a:lnTo>
                    <a:pt x="0" y="137637"/>
                  </a:lnTo>
                  <a:lnTo>
                    <a:pt x="2813" y="132340"/>
                  </a:lnTo>
                  <a:lnTo>
                    <a:pt x="29642" y="98981"/>
                  </a:lnTo>
                  <a:lnTo>
                    <a:pt x="60450" y="71058"/>
                  </a:lnTo>
                  <a:lnTo>
                    <a:pt x="89757" y="33655"/>
                  </a:lnTo>
                  <a:lnTo>
                    <a:pt x="93610" y="22672"/>
                  </a:lnTo>
                  <a:lnTo>
                    <a:pt x="95809" y="12715"/>
                  </a:lnTo>
                  <a:lnTo>
                    <a:pt x="104346" y="398"/>
                  </a:lnTo>
                  <a:lnTo>
                    <a:pt x="109692" y="0"/>
                  </a:lnTo>
                  <a:lnTo>
                    <a:pt x="127526" y="14017"/>
                  </a:lnTo>
                  <a:lnTo>
                    <a:pt x="157638" y="41156"/>
                  </a:lnTo>
                  <a:lnTo>
                    <a:pt x="201464" y="66325"/>
                  </a:lnTo>
                  <a:lnTo>
                    <a:pt x="245774" y="95903"/>
                  </a:lnTo>
                  <a:lnTo>
                    <a:pt x="285732" y="1331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SMARTInkShape-1592">
              <a:extLst>
                <a:ext uri="{FF2B5EF4-FFF2-40B4-BE49-F238E27FC236}">
                  <a16:creationId xmlns:a16="http://schemas.microsoft.com/office/drawing/2014/main" id="{61FBD208-4E95-AD26-91DB-5944EB80BC51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2971800" y="49149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SMARTInkShape-1593">
              <a:extLst>
                <a:ext uri="{FF2B5EF4-FFF2-40B4-BE49-F238E27FC236}">
                  <a16:creationId xmlns:a16="http://schemas.microsoft.com/office/drawing/2014/main" id="{2CD19583-ED28-2FEA-DB26-AD1EFF19E5F9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3067050" y="4785587"/>
              <a:ext cx="19051" cy="5489"/>
            </a:xfrm>
            <a:custGeom>
              <a:avLst/>
              <a:gdLst/>
              <a:ahLst/>
              <a:cxnLst/>
              <a:rect l="0" t="0" r="0" b="0"/>
              <a:pathLst>
                <a:path w="19051" h="5489">
                  <a:moveTo>
                    <a:pt x="19050" y="5488"/>
                  </a:moveTo>
                  <a:lnTo>
                    <a:pt x="19050" y="5488"/>
                  </a:lnTo>
                  <a:lnTo>
                    <a:pt x="13994" y="5488"/>
                  </a:lnTo>
                  <a:lnTo>
                    <a:pt x="8689" y="2666"/>
                  </a:lnTo>
                  <a:lnTo>
                    <a:pt x="5793" y="431"/>
                  </a:lnTo>
                  <a:lnTo>
                    <a:pt x="3862" y="0"/>
                  </a:lnTo>
                  <a:lnTo>
                    <a:pt x="0" y="54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SMARTInkShape-1594">
              <a:extLst>
                <a:ext uri="{FF2B5EF4-FFF2-40B4-BE49-F238E27FC236}">
                  <a16:creationId xmlns:a16="http://schemas.microsoft.com/office/drawing/2014/main" id="{58124F27-2787-4EEC-5A74-80A8BF9FF9DC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3067050" y="4895850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19050" y="19050"/>
                  </a:moveTo>
                  <a:lnTo>
                    <a:pt x="19050" y="19050"/>
                  </a:lnTo>
                  <a:lnTo>
                    <a:pt x="2648" y="10849"/>
                  </a:lnTo>
                  <a:lnTo>
                    <a:pt x="1765" y="9349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SMARTInkShape-1595">
              <a:extLst>
                <a:ext uri="{FF2B5EF4-FFF2-40B4-BE49-F238E27FC236}">
                  <a16:creationId xmlns:a16="http://schemas.microsoft.com/office/drawing/2014/main" id="{9FEB7E98-F62A-FCF1-786A-545F80C0D88D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2963599" y="4962525"/>
              <a:ext cx="8202" cy="28576"/>
            </a:xfrm>
            <a:custGeom>
              <a:avLst/>
              <a:gdLst/>
              <a:ahLst/>
              <a:cxnLst/>
              <a:rect l="0" t="0" r="0" b="0"/>
              <a:pathLst>
                <a:path w="8202" h="28576">
                  <a:moveTo>
                    <a:pt x="8201" y="0"/>
                  </a:moveTo>
                  <a:lnTo>
                    <a:pt x="8201" y="0"/>
                  </a:lnTo>
                  <a:lnTo>
                    <a:pt x="8201" y="5056"/>
                  </a:lnTo>
                  <a:lnTo>
                    <a:pt x="5379" y="10361"/>
                  </a:lnTo>
                  <a:lnTo>
                    <a:pt x="0" y="17334"/>
                  </a:lnTo>
                  <a:lnTo>
                    <a:pt x="617" y="18964"/>
                  </a:lnTo>
                  <a:lnTo>
                    <a:pt x="8201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SMARTInkShape-1596">
              <a:extLst>
                <a:ext uri="{FF2B5EF4-FFF2-40B4-BE49-F238E27FC236}">
                  <a16:creationId xmlns:a16="http://schemas.microsoft.com/office/drawing/2014/main" id="{68C7684B-BACB-6BE6-81B5-3C32C73F9B23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886075" y="4914900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9525"/>
                  </a:moveTo>
                  <a:lnTo>
                    <a:pt x="19050" y="9525"/>
                  </a:lnTo>
                  <a:lnTo>
                    <a:pt x="9917" y="392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SMARTInkShape-1597">
              <a:extLst>
                <a:ext uri="{FF2B5EF4-FFF2-40B4-BE49-F238E27FC236}">
                  <a16:creationId xmlns:a16="http://schemas.microsoft.com/office/drawing/2014/main" id="{026D2857-F40E-D7D3-B211-70F0135FE441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2571750" y="46767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SMARTInkShape-1598">
              <a:extLst>
                <a:ext uri="{FF2B5EF4-FFF2-40B4-BE49-F238E27FC236}">
                  <a16:creationId xmlns:a16="http://schemas.microsoft.com/office/drawing/2014/main" id="{26E32EA1-F86E-445D-D1A4-A54B0BF1598E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2619375" y="4572003"/>
              <a:ext cx="74283" cy="133348"/>
            </a:xfrm>
            <a:custGeom>
              <a:avLst/>
              <a:gdLst/>
              <a:ahLst/>
              <a:cxnLst/>
              <a:rect l="0" t="0" r="0" b="0"/>
              <a:pathLst>
                <a:path w="74283" h="133348">
                  <a:moveTo>
                    <a:pt x="0" y="19047"/>
                  </a:moveTo>
                  <a:lnTo>
                    <a:pt x="0" y="19047"/>
                  </a:lnTo>
                  <a:lnTo>
                    <a:pt x="0" y="4858"/>
                  </a:lnTo>
                  <a:lnTo>
                    <a:pt x="1058" y="3237"/>
                  </a:lnTo>
                  <a:lnTo>
                    <a:pt x="2822" y="2158"/>
                  </a:lnTo>
                  <a:lnTo>
                    <a:pt x="9701" y="282"/>
                  </a:lnTo>
                  <a:lnTo>
                    <a:pt x="45390" y="0"/>
                  </a:lnTo>
                  <a:lnTo>
                    <a:pt x="46962" y="15167"/>
                  </a:lnTo>
                  <a:lnTo>
                    <a:pt x="46125" y="19635"/>
                  </a:lnTo>
                  <a:lnTo>
                    <a:pt x="44508" y="22614"/>
                  </a:lnTo>
                  <a:lnTo>
                    <a:pt x="34309" y="32452"/>
                  </a:lnTo>
                  <a:lnTo>
                    <a:pt x="31123" y="38410"/>
                  </a:lnTo>
                  <a:lnTo>
                    <a:pt x="30274" y="41481"/>
                  </a:lnTo>
                  <a:lnTo>
                    <a:pt x="23686" y="47715"/>
                  </a:lnTo>
                  <a:lnTo>
                    <a:pt x="189" y="66507"/>
                  </a:lnTo>
                  <a:lnTo>
                    <a:pt x="45540" y="66670"/>
                  </a:lnTo>
                  <a:lnTo>
                    <a:pt x="59913" y="66672"/>
                  </a:lnTo>
                  <a:lnTo>
                    <a:pt x="66492" y="69494"/>
                  </a:lnTo>
                  <a:lnTo>
                    <a:pt x="69728" y="71729"/>
                  </a:lnTo>
                  <a:lnTo>
                    <a:pt x="71886" y="75334"/>
                  </a:lnTo>
                  <a:lnTo>
                    <a:pt x="74282" y="84986"/>
                  </a:lnTo>
                  <a:lnTo>
                    <a:pt x="72526" y="96331"/>
                  </a:lnTo>
                  <a:lnTo>
                    <a:pt x="70575" y="102320"/>
                  </a:lnTo>
                  <a:lnTo>
                    <a:pt x="62764" y="111796"/>
                  </a:lnTo>
                  <a:lnTo>
                    <a:pt x="40502" y="126503"/>
                  </a:lnTo>
                  <a:lnTo>
                    <a:pt x="19050" y="1333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SMARTInkShape-1599">
              <a:extLst>
                <a:ext uri="{FF2B5EF4-FFF2-40B4-BE49-F238E27FC236}">
                  <a16:creationId xmlns:a16="http://schemas.microsoft.com/office/drawing/2014/main" id="{DBB644CB-2019-6572-91AD-272A95C8D7CE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2752725" y="4534050"/>
              <a:ext cx="83825" cy="152251"/>
            </a:xfrm>
            <a:custGeom>
              <a:avLst/>
              <a:gdLst/>
              <a:ahLst/>
              <a:cxnLst/>
              <a:rect l="0" t="0" r="0" b="0"/>
              <a:pathLst>
                <a:path w="83825" h="152251">
                  <a:moveTo>
                    <a:pt x="9525" y="18900"/>
                  </a:moveTo>
                  <a:lnTo>
                    <a:pt x="9525" y="18900"/>
                  </a:lnTo>
                  <a:lnTo>
                    <a:pt x="9525" y="13843"/>
                  </a:lnTo>
                  <a:lnTo>
                    <a:pt x="12347" y="8539"/>
                  </a:lnTo>
                  <a:lnTo>
                    <a:pt x="14581" y="5643"/>
                  </a:lnTo>
                  <a:lnTo>
                    <a:pt x="22708" y="2425"/>
                  </a:lnTo>
                  <a:lnTo>
                    <a:pt x="58658" y="0"/>
                  </a:lnTo>
                  <a:lnTo>
                    <a:pt x="61330" y="1008"/>
                  </a:lnTo>
                  <a:lnTo>
                    <a:pt x="63112" y="2739"/>
                  </a:lnTo>
                  <a:lnTo>
                    <a:pt x="64299" y="4951"/>
                  </a:lnTo>
                  <a:lnTo>
                    <a:pt x="62797" y="13053"/>
                  </a:lnTo>
                  <a:lnTo>
                    <a:pt x="42182" y="59260"/>
                  </a:lnTo>
                  <a:lnTo>
                    <a:pt x="38637" y="73630"/>
                  </a:lnTo>
                  <a:lnTo>
                    <a:pt x="38458" y="73378"/>
                  </a:lnTo>
                  <a:lnTo>
                    <a:pt x="38259" y="70276"/>
                  </a:lnTo>
                  <a:lnTo>
                    <a:pt x="40323" y="69026"/>
                  </a:lnTo>
                  <a:lnTo>
                    <a:pt x="52282" y="66208"/>
                  </a:lnTo>
                  <a:lnTo>
                    <a:pt x="59573" y="61798"/>
                  </a:lnTo>
                  <a:lnTo>
                    <a:pt x="62998" y="61257"/>
                  </a:lnTo>
                  <a:lnTo>
                    <a:pt x="66341" y="61955"/>
                  </a:lnTo>
                  <a:lnTo>
                    <a:pt x="72876" y="64494"/>
                  </a:lnTo>
                  <a:lnTo>
                    <a:pt x="79309" y="65622"/>
                  </a:lnTo>
                  <a:lnTo>
                    <a:pt x="81448" y="68040"/>
                  </a:lnTo>
                  <a:lnTo>
                    <a:pt x="83824" y="76371"/>
                  </a:lnTo>
                  <a:lnTo>
                    <a:pt x="82058" y="87128"/>
                  </a:lnTo>
                  <a:lnTo>
                    <a:pt x="75113" y="102263"/>
                  </a:lnTo>
                  <a:lnTo>
                    <a:pt x="63285" y="116858"/>
                  </a:lnTo>
                  <a:lnTo>
                    <a:pt x="0" y="1522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4" name="SMARTInkShape-Group301">
            <a:extLst>
              <a:ext uri="{FF2B5EF4-FFF2-40B4-BE49-F238E27FC236}">
                <a16:creationId xmlns:a16="http://schemas.microsoft.com/office/drawing/2014/main" id="{BC550E50-518C-81E1-C54E-96E642B13A54}"/>
              </a:ext>
            </a:extLst>
          </p:cNvPr>
          <p:cNvGrpSpPr/>
          <p:nvPr/>
        </p:nvGrpSpPr>
        <p:grpSpPr>
          <a:xfrm>
            <a:off x="2679121" y="3810430"/>
            <a:ext cx="582586" cy="323421"/>
            <a:chOff x="2679121" y="3810430"/>
            <a:chExt cx="582586" cy="323421"/>
          </a:xfrm>
        </p:grpSpPr>
        <p:sp>
          <p:nvSpPr>
            <p:cNvPr id="199" name="SMARTInkShape-1600">
              <a:extLst>
                <a:ext uri="{FF2B5EF4-FFF2-40B4-BE49-F238E27FC236}">
                  <a16:creationId xmlns:a16="http://schemas.microsoft.com/office/drawing/2014/main" id="{7731A9E9-30B5-D493-1801-33C5D9D3A886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2679121" y="3811440"/>
              <a:ext cx="124277" cy="188472"/>
            </a:xfrm>
            <a:custGeom>
              <a:avLst/>
              <a:gdLst/>
              <a:ahLst/>
              <a:cxnLst/>
              <a:rect l="0" t="0" r="0" b="0"/>
              <a:pathLst>
                <a:path w="124277" h="188472">
                  <a:moveTo>
                    <a:pt x="73604" y="17610"/>
                  </a:moveTo>
                  <a:lnTo>
                    <a:pt x="73604" y="17610"/>
                  </a:lnTo>
                  <a:lnTo>
                    <a:pt x="78660" y="12553"/>
                  </a:lnTo>
                  <a:lnTo>
                    <a:pt x="79092" y="11064"/>
                  </a:lnTo>
                  <a:lnTo>
                    <a:pt x="78321" y="10071"/>
                  </a:lnTo>
                  <a:lnTo>
                    <a:pt x="76749" y="9409"/>
                  </a:lnTo>
                  <a:lnTo>
                    <a:pt x="75701" y="7909"/>
                  </a:lnTo>
                  <a:lnTo>
                    <a:pt x="74536" y="3421"/>
                  </a:lnTo>
                  <a:lnTo>
                    <a:pt x="73167" y="1801"/>
                  </a:lnTo>
                  <a:lnTo>
                    <a:pt x="68823" y="0"/>
                  </a:lnTo>
                  <a:lnTo>
                    <a:pt x="66184" y="578"/>
                  </a:lnTo>
                  <a:lnTo>
                    <a:pt x="46182" y="11944"/>
                  </a:lnTo>
                  <a:lnTo>
                    <a:pt x="37427" y="20736"/>
                  </a:lnTo>
                  <a:lnTo>
                    <a:pt x="9084" y="66346"/>
                  </a:lnTo>
                  <a:lnTo>
                    <a:pt x="2595" y="85837"/>
                  </a:lnTo>
                  <a:lnTo>
                    <a:pt x="0" y="119552"/>
                  </a:lnTo>
                  <a:lnTo>
                    <a:pt x="5464" y="148004"/>
                  </a:lnTo>
                  <a:lnTo>
                    <a:pt x="10864" y="159524"/>
                  </a:lnTo>
                  <a:lnTo>
                    <a:pt x="22436" y="168172"/>
                  </a:lnTo>
                  <a:lnTo>
                    <a:pt x="56229" y="186076"/>
                  </a:lnTo>
                  <a:lnTo>
                    <a:pt x="75229" y="188471"/>
                  </a:lnTo>
                  <a:lnTo>
                    <a:pt x="85262" y="183153"/>
                  </a:lnTo>
                  <a:lnTo>
                    <a:pt x="95719" y="173735"/>
                  </a:lnTo>
                  <a:lnTo>
                    <a:pt x="107556" y="155474"/>
                  </a:lnTo>
                  <a:lnTo>
                    <a:pt x="124276" y="117257"/>
                  </a:lnTo>
                  <a:lnTo>
                    <a:pt x="123778" y="82177"/>
                  </a:lnTo>
                  <a:lnTo>
                    <a:pt x="116928" y="48383"/>
                  </a:lnTo>
                  <a:lnTo>
                    <a:pt x="105559" y="30934"/>
                  </a:lnTo>
                  <a:lnTo>
                    <a:pt x="87560" y="12598"/>
                  </a:lnTo>
                  <a:lnTo>
                    <a:pt x="79454" y="10091"/>
                  </a:lnTo>
                  <a:lnTo>
                    <a:pt x="45029" y="80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SMARTInkShape-1601">
              <a:extLst>
                <a:ext uri="{FF2B5EF4-FFF2-40B4-BE49-F238E27FC236}">
                  <a16:creationId xmlns:a16="http://schemas.microsoft.com/office/drawing/2014/main" id="{055F231D-820D-AADA-B9E1-F904461B43B8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2886075" y="3962400"/>
              <a:ext cx="19051" cy="1"/>
            </a:xfrm>
            <a:custGeom>
              <a:avLst/>
              <a:gdLst/>
              <a:ahLst/>
              <a:cxnLst/>
              <a:rect l="0" t="0" r="0" b="0"/>
              <a:pathLst>
                <a:path w="19051" h="1">
                  <a:moveTo>
                    <a:pt x="19050" y="0"/>
                  </a:moveTo>
                  <a:lnTo>
                    <a:pt x="19050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SMARTInkShape-1602">
              <a:extLst>
                <a:ext uri="{FF2B5EF4-FFF2-40B4-BE49-F238E27FC236}">
                  <a16:creationId xmlns:a16="http://schemas.microsoft.com/office/drawing/2014/main" id="{D63086DC-573A-9F42-FCCB-D8AD8BF227E5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2933700" y="3839001"/>
              <a:ext cx="91818" cy="180550"/>
            </a:xfrm>
            <a:custGeom>
              <a:avLst/>
              <a:gdLst/>
              <a:ahLst/>
              <a:cxnLst/>
              <a:rect l="0" t="0" r="0" b="0"/>
              <a:pathLst>
                <a:path w="91818" h="180550">
                  <a:moveTo>
                    <a:pt x="19050" y="18624"/>
                  </a:moveTo>
                  <a:lnTo>
                    <a:pt x="19050" y="18624"/>
                  </a:lnTo>
                  <a:lnTo>
                    <a:pt x="9917" y="18624"/>
                  </a:lnTo>
                  <a:lnTo>
                    <a:pt x="9641" y="13567"/>
                  </a:lnTo>
                  <a:lnTo>
                    <a:pt x="10661" y="12078"/>
                  </a:lnTo>
                  <a:lnTo>
                    <a:pt x="12399" y="11085"/>
                  </a:lnTo>
                  <a:lnTo>
                    <a:pt x="54650" y="214"/>
                  </a:lnTo>
                  <a:lnTo>
                    <a:pt x="58658" y="0"/>
                  </a:lnTo>
                  <a:lnTo>
                    <a:pt x="62389" y="1975"/>
                  </a:lnTo>
                  <a:lnTo>
                    <a:pt x="69356" y="9813"/>
                  </a:lnTo>
                  <a:lnTo>
                    <a:pt x="70579" y="14867"/>
                  </a:lnTo>
                  <a:lnTo>
                    <a:pt x="69116" y="26126"/>
                  </a:lnTo>
                  <a:lnTo>
                    <a:pt x="62342" y="39309"/>
                  </a:lnTo>
                  <a:lnTo>
                    <a:pt x="19639" y="84704"/>
                  </a:lnTo>
                  <a:lnTo>
                    <a:pt x="32359" y="85247"/>
                  </a:lnTo>
                  <a:lnTo>
                    <a:pt x="67255" y="77093"/>
                  </a:lnTo>
                  <a:lnTo>
                    <a:pt x="83663" y="81221"/>
                  </a:lnTo>
                  <a:lnTo>
                    <a:pt x="87525" y="84697"/>
                  </a:lnTo>
                  <a:lnTo>
                    <a:pt x="91817" y="94204"/>
                  </a:lnTo>
                  <a:lnTo>
                    <a:pt x="90902" y="105485"/>
                  </a:lnTo>
                  <a:lnTo>
                    <a:pt x="85909" y="117554"/>
                  </a:lnTo>
                  <a:lnTo>
                    <a:pt x="64569" y="143809"/>
                  </a:lnTo>
                  <a:lnTo>
                    <a:pt x="0" y="1805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SMARTInkShape-1603">
              <a:extLst>
                <a:ext uri="{FF2B5EF4-FFF2-40B4-BE49-F238E27FC236}">
                  <a16:creationId xmlns:a16="http://schemas.microsoft.com/office/drawing/2014/main" id="{7D219098-184D-BBD5-83A5-F0039E177C7B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3067050" y="3810430"/>
              <a:ext cx="93783" cy="190071"/>
            </a:xfrm>
            <a:custGeom>
              <a:avLst/>
              <a:gdLst/>
              <a:ahLst/>
              <a:cxnLst/>
              <a:rect l="0" t="0" r="0" b="0"/>
              <a:pathLst>
                <a:path w="93783" h="190071">
                  <a:moveTo>
                    <a:pt x="19050" y="28145"/>
                  </a:moveTo>
                  <a:lnTo>
                    <a:pt x="19050" y="28145"/>
                  </a:lnTo>
                  <a:lnTo>
                    <a:pt x="19050" y="19944"/>
                  </a:lnTo>
                  <a:lnTo>
                    <a:pt x="24106" y="13956"/>
                  </a:lnTo>
                  <a:lnTo>
                    <a:pt x="29411" y="11255"/>
                  </a:lnTo>
                  <a:lnTo>
                    <a:pt x="32307" y="10535"/>
                  </a:lnTo>
                  <a:lnTo>
                    <a:pt x="45618" y="2833"/>
                  </a:lnTo>
                  <a:lnTo>
                    <a:pt x="68541" y="0"/>
                  </a:lnTo>
                  <a:lnTo>
                    <a:pt x="75618" y="2583"/>
                  </a:lnTo>
                  <a:lnTo>
                    <a:pt x="88785" y="12865"/>
                  </a:lnTo>
                  <a:lnTo>
                    <a:pt x="88823" y="17958"/>
                  </a:lnTo>
                  <a:lnTo>
                    <a:pt x="83221" y="32084"/>
                  </a:lnTo>
                  <a:lnTo>
                    <a:pt x="50302" y="72384"/>
                  </a:lnTo>
                  <a:lnTo>
                    <a:pt x="22769" y="92362"/>
                  </a:lnTo>
                  <a:lnTo>
                    <a:pt x="21529" y="94240"/>
                  </a:lnTo>
                  <a:lnTo>
                    <a:pt x="20152" y="99148"/>
                  </a:lnTo>
                  <a:lnTo>
                    <a:pt x="20843" y="100880"/>
                  </a:lnTo>
                  <a:lnTo>
                    <a:pt x="22362" y="102035"/>
                  </a:lnTo>
                  <a:lnTo>
                    <a:pt x="26872" y="103318"/>
                  </a:lnTo>
                  <a:lnTo>
                    <a:pt x="72619" y="104333"/>
                  </a:lnTo>
                  <a:lnTo>
                    <a:pt x="80196" y="104342"/>
                  </a:lnTo>
                  <a:lnTo>
                    <a:pt x="82039" y="105401"/>
                  </a:lnTo>
                  <a:lnTo>
                    <a:pt x="83268" y="107166"/>
                  </a:lnTo>
                  <a:lnTo>
                    <a:pt x="85691" y="111949"/>
                  </a:lnTo>
                  <a:lnTo>
                    <a:pt x="90296" y="117602"/>
                  </a:lnTo>
                  <a:lnTo>
                    <a:pt x="93048" y="126465"/>
                  </a:lnTo>
                  <a:lnTo>
                    <a:pt x="93782" y="131791"/>
                  </a:lnTo>
                  <a:lnTo>
                    <a:pt x="91776" y="140532"/>
                  </a:lnTo>
                  <a:lnTo>
                    <a:pt x="89758" y="144344"/>
                  </a:lnTo>
                  <a:lnTo>
                    <a:pt x="76807" y="154767"/>
                  </a:lnTo>
                  <a:lnTo>
                    <a:pt x="32678" y="177348"/>
                  </a:lnTo>
                  <a:lnTo>
                    <a:pt x="0" y="19007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SMARTInkShape-1604">
              <a:extLst>
                <a:ext uri="{FF2B5EF4-FFF2-40B4-BE49-F238E27FC236}">
                  <a16:creationId xmlns:a16="http://schemas.microsoft.com/office/drawing/2014/main" id="{4224F684-2770-2E6A-96D0-6304AC935F10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3162300" y="3934378"/>
              <a:ext cx="99407" cy="199473"/>
            </a:xfrm>
            <a:custGeom>
              <a:avLst/>
              <a:gdLst/>
              <a:ahLst/>
              <a:cxnLst/>
              <a:rect l="0" t="0" r="0" b="0"/>
              <a:pathLst>
                <a:path w="99407" h="199473">
                  <a:moveTo>
                    <a:pt x="76200" y="28022"/>
                  </a:moveTo>
                  <a:lnTo>
                    <a:pt x="76200" y="28022"/>
                  </a:lnTo>
                  <a:lnTo>
                    <a:pt x="76200" y="22965"/>
                  </a:lnTo>
                  <a:lnTo>
                    <a:pt x="77258" y="21476"/>
                  </a:lnTo>
                  <a:lnTo>
                    <a:pt x="79022" y="20483"/>
                  </a:lnTo>
                  <a:lnTo>
                    <a:pt x="85901" y="18759"/>
                  </a:lnTo>
                  <a:lnTo>
                    <a:pt x="90389" y="18614"/>
                  </a:lnTo>
                  <a:lnTo>
                    <a:pt x="90951" y="19633"/>
                  </a:lnTo>
                  <a:lnTo>
                    <a:pt x="90267" y="21371"/>
                  </a:lnTo>
                  <a:lnTo>
                    <a:pt x="86622" y="26708"/>
                  </a:lnTo>
                  <a:lnTo>
                    <a:pt x="85991" y="32690"/>
                  </a:lnTo>
                  <a:lnTo>
                    <a:pt x="84844" y="34308"/>
                  </a:lnTo>
                  <a:lnTo>
                    <a:pt x="83021" y="35388"/>
                  </a:lnTo>
                  <a:lnTo>
                    <a:pt x="75399" y="36907"/>
                  </a:lnTo>
                  <a:lnTo>
                    <a:pt x="72491" y="37121"/>
                  </a:lnTo>
                  <a:lnTo>
                    <a:pt x="70552" y="36204"/>
                  </a:lnTo>
                  <a:lnTo>
                    <a:pt x="69260" y="34535"/>
                  </a:lnTo>
                  <a:lnTo>
                    <a:pt x="67824" y="29859"/>
                  </a:lnTo>
                  <a:lnTo>
                    <a:pt x="66826" y="15146"/>
                  </a:lnTo>
                  <a:lnTo>
                    <a:pt x="69564" y="8894"/>
                  </a:lnTo>
                  <a:lnTo>
                    <a:pt x="74889" y="1313"/>
                  </a:lnTo>
                  <a:lnTo>
                    <a:pt x="78440" y="276"/>
                  </a:lnTo>
                  <a:lnTo>
                    <a:pt x="80868" y="0"/>
                  </a:lnTo>
                  <a:lnTo>
                    <a:pt x="82487" y="874"/>
                  </a:lnTo>
                  <a:lnTo>
                    <a:pt x="83566" y="2515"/>
                  </a:lnTo>
                  <a:lnTo>
                    <a:pt x="85086" y="9881"/>
                  </a:lnTo>
                  <a:lnTo>
                    <a:pt x="85299" y="12753"/>
                  </a:lnTo>
                  <a:lnTo>
                    <a:pt x="84382" y="14668"/>
                  </a:lnTo>
                  <a:lnTo>
                    <a:pt x="82713" y="15944"/>
                  </a:lnTo>
                  <a:lnTo>
                    <a:pt x="77486" y="17993"/>
                  </a:lnTo>
                  <a:lnTo>
                    <a:pt x="68112" y="18453"/>
                  </a:lnTo>
                  <a:lnTo>
                    <a:pt x="67633" y="17409"/>
                  </a:lnTo>
                  <a:lnTo>
                    <a:pt x="66712" y="9363"/>
                  </a:lnTo>
                  <a:lnTo>
                    <a:pt x="84992" y="22264"/>
                  </a:lnTo>
                  <a:lnTo>
                    <a:pt x="88411" y="27358"/>
                  </a:lnTo>
                  <a:lnTo>
                    <a:pt x="99406" y="72345"/>
                  </a:lnTo>
                  <a:lnTo>
                    <a:pt x="98128" y="103243"/>
                  </a:lnTo>
                  <a:lnTo>
                    <a:pt x="90884" y="120015"/>
                  </a:lnTo>
                  <a:lnTo>
                    <a:pt x="68987" y="148028"/>
                  </a:lnTo>
                  <a:lnTo>
                    <a:pt x="26556" y="180149"/>
                  </a:lnTo>
                  <a:lnTo>
                    <a:pt x="0" y="1994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3" name="SMARTInkShape-Group302">
            <a:extLst>
              <a:ext uri="{FF2B5EF4-FFF2-40B4-BE49-F238E27FC236}">
                <a16:creationId xmlns:a16="http://schemas.microsoft.com/office/drawing/2014/main" id="{06BA183B-2261-85D6-12DC-7C44BB461306}"/>
              </a:ext>
            </a:extLst>
          </p:cNvPr>
          <p:cNvGrpSpPr/>
          <p:nvPr/>
        </p:nvGrpSpPr>
        <p:grpSpPr>
          <a:xfrm>
            <a:off x="1097008" y="4238625"/>
            <a:ext cx="1112349" cy="533401"/>
            <a:chOff x="1097008" y="4238625"/>
            <a:chExt cx="1112349" cy="533401"/>
          </a:xfrm>
        </p:grpSpPr>
        <p:sp>
          <p:nvSpPr>
            <p:cNvPr id="205" name="SMARTInkShape-1605">
              <a:extLst>
                <a:ext uri="{FF2B5EF4-FFF2-40B4-BE49-F238E27FC236}">
                  <a16:creationId xmlns:a16="http://schemas.microsoft.com/office/drawing/2014/main" id="{5F1B4F23-3644-18AD-A66B-E354FA852B26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1097008" y="4353366"/>
              <a:ext cx="198393" cy="199585"/>
            </a:xfrm>
            <a:custGeom>
              <a:avLst/>
              <a:gdLst/>
              <a:ahLst/>
              <a:cxnLst/>
              <a:rect l="0" t="0" r="0" b="0"/>
              <a:pathLst>
                <a:path w="198393" h="199585">
                  <a:moveTo>
                    <a:pt x="93617" y="47184"/>
                  </a:moveTo>
                  <a:lnTo>
                    <a:pt x="93617" y="47184"/>
                  </a:lnTo>
                  <a:lnTo>
                    <a:pt x="83504" y="47184"/>
                  </a:lnTo>
                  <a:lnTo>
                    <a:pt x="80525" y="46126"/>
                  </a:lnTo>
                  <a:lnTo>
                    <a:pt x="78539" y="44362"/>
                  </a:lnTo>
                  <a:lnTo>
                    <a:pt x="76332" y="39580"/>
                  </a:lnTo>
                  <a:lnTo>
                    <a:pt x="75352" y="33927"/>
                  </a:lnTo>
                  <a:lnTo>
                    <a:pt x="77738" y="27886"/>
                  </a:lnTo>
                  <a:lnTo>
                    <a:pt x="81268" y="21674"/>
                  </a:lnTo>
                  <a:lnTo>
                    <a:pt x="82837" y="15385"/>
                  </a:lnTo>
                  <a:lnTo>
                    <a:pt x="85372" y="13285"/>
                  </a:lnTo>
                  <a:lnTo>
                    <a:pt x="101827" y="7092"/>
                  </a:lnTo>
                  <a:lnTo>
                    <a:pt x="108908" y="2906"/>
                  </a:lnTo>
                  <a:lnTo>
                    <a:pt x="122077" y="221"/>
                  </a:lnTo>
                  <a:lnTo>
                    <a:pt x="125290" y="0"/>
                  </a:lnTo>
                  <a:lnTo>
                    <a:pt x="152611" y="7799"/>
                  </a:lnTo>
                  <a:lnTo>
                    <a:pt x="155171" y="10343"/>
                  </a:lnTo>
                  <a:lnTo>
                    <a:pt x="158016" y="18816"/>
                  </a:lnTo>
                  <a:lnTo>
                    <a:pt x="159618" y="45599"/>
                  </a:lnTo>
                  <a:lnTo>
                    <a:pt x="154348" y="62707"/>
                  </a:lnTo>
                  <a:lnTo>
                    <a:pt x="133718" y="90938"/>
                  </a:lnTo>
                  <a:lnTo>
                    <a:pt x="91633" y="126528"/>
                  </a:lnTo>
                  <a:lnTo>
                    <a:pt x="44494" y="159352"/>
                  </a:lnTo>
                  <a:lnTo>
                    <a:pt x="3880" y="178186"/>
                  </a:lnTo>
                  <a:lnTo>
                    <a:pt x="2042" y="180027"/>
                  </a:lnTo>
                  <a:lnTo>
                    <a:pt x="0" y="184895"/>
                  </a:lnTo>
                  <a:lnTo>
                    <a:pt x="514" y="185558"/>
                  </a:lnTo>
                  <a:lnTo>
                    <a:pt x="3907" y="183472"/>
                  </a:lnTo>
                  <a:lnTo>
                    <a:pt x="50891" y="180706"/>
                  </a:lnTo>
                  <a:lnTo>
                    <a:pt x="91823" y="183366"/>
                  </a:lnTo>
                  <a:lnTo>
                    <a:pt x="134460" y="190236"/>
                  </a:lnTo>
                  <a:lnTo>
                    <a:pt x="180445" y="198624"/>
                  </a:lnTo>
                  <a:lnTo>
                    <a:pt x="198392" y="1995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SMARTInkShape-1606">
              <a:extLst>
                <a:ext uri="{FF2B5EF4-FFF2-40B4-BE49-F238E27FC236}">
                  <a16:creationId xmlns:a16="http://schemas.microsoft.com/office/drawing/2014/main" id="{2197F6D1-D75A-C5DA-F422-8077060CE5FA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1344259" y="4372406"/>
              <a:ext cx="148967" cy="207660"/>
            </a:xfrm>
            <a:custGeom>
              <a:avLst/>
              <a:gdLst/>
              <a:ahLst/>
              <a:cxnLst/>
              <a:rect l="0" t="0" r="0" b="0"/>
              <a:pathLst>
                <a:path w="148967" h="207660">
                  <a:moveTo>
                    <a:pt x="141641" y="37669"/>
                  </a:moveTo>
                  <a:lnTo>
                    <a:pt x="141641" y="37669"/>
                  </a:lnTo>
                  <a:lnTo>
                    <a:pt x="141641" y="14071"/>
                  </a:lnTo>
                  <a:lnTo>
                    <a:pt x="140583" y="12413"/>
                  </a:lnTo>
                  <a:lnTo>
                    <a:pt x="138819" y="11306"/>
                  </a:lnTo>
                  <a:lnTo>
                    <a:pt x="136585" y="10569"/>
                  </a:lnTo>
                  <a:lnTo>
                    <a:pt x="135095" y="9018"/>
                  </a:lnTo>
                  <a:lnTo>
                    <a:pt x="132509" y="1022"/>
                  </a:lnTo>
                  <a:lnTo>
                    <a:pt x="122119" y="0"/>
                  </a:lnTo>
                  <a:lnTo>
                    <a:pt x="85997" y="9987"/>
                  </a:lnTo>
                  <a:lnTo>
                    <a:pt x="72460" y="16899"/>
                  </a:lnTo>
                  <a:lnTo>
                    <a:pt x="27204" y="50775"/>
                  </a:lnTo>
                  <a:lnTo>
                    <a:pt x="12816" y="63249"/>
                  </a:lnTo>
                  <a:lnTo>
                    <a:pt x="5010" y="75849"/>
                  </a:lnTo>
                  <a:lnTo>
                    <a:pt x="0" y="96129"/>
                  </a:lnTo>
                  <a:lnTo>
                    <a:pt x="647" y="99925"/>
                  </a:lnTo>
                  <a:lnTo>
                    <a:pt x="4188" y="106966"/>
                  </a:lnTo>
                  <a:lnTo>
                    <a:pt x="7672" y="109267"/>
                  </a:lnTo>
                  <a:lnTo>
                    <a:pt x="54265" y="121139"/>
                  </a:lnTo>
                  <a:lnTo>
                    <a:pt x="95053" y="130702"/>
                  </a:lnTo>
                  <a:lnTo>
                    <a:pt x="126676" y="142633"/>
                  </a:lnTo>
                  <a:lnTo>
                    <a:pt x="136048" y="149936"/>
                  </a:lnTo>
                  <a:lnTo>
                    <a:pt x="143741" y="160238"/>
                  </a:lnTo>
                  <a:lnTo>
                    <a:pt x="147866" y="171872"/>
                  </a:lnTo>
                  <a:lnTo>
                    <a:pt x="148966" y="177938"/>
                  </a:lnTo>
                  <a:lnTo>
                    <a:pt x="147366" y="187500"/>
                  </a:lnTo>
                  <a:lnTo>
                    <a:pt x="145458" y="191531"/>
                  </a:lnTo>
                  <a:lnTo>
                    <a:pt x="137693" y="198833"/>
                  </a:lnTo>
                  <a:lnTo>
                    <a:pt x="132659" y="202262"/>
                  </a:lnTo>
                  <a:lnTo>
                    <a:pt x="105348" y="207088"/>
                  </a:lnTo>
                  <a:lnTo>
                    <a:pt x="66856" y="207659"/>
                  </a:lnTo>
                  <a:lnTo>
                    <a:pt x="45634" y="201395"/>
                  </a:lnTo>
                  <a:lnTo>
                    <a:pt x="36177" y="195809"/>
                  </a:lnTo>
                  <a:lnTo>
                    <a:pt x="31268" y="189798"/>
                  </a:lnTo>
                  <a:lnTo>
                    <a:pt x="29959" y="186713"/>
                  </a:lnTo>
                  <a:lnTo>
                    <a:pt x="31327" y="177641"/>
                  </a:lnTo>
                  <a:lnTo>
                    <a:pt x="36521" y="166554"/>
                  </a:lnTo>
                  <a:lnTo>
                    <a:pt x="58000" y="140981"/>
                  </a:lnTo>
                  <a:lnTo>
                    <a:pt x="104560" y="107112"/>
                  </a:lnTo>
                  <a:lnTo>
                    <a:pt x="142466" y="74440"/>
                  </a:lnTo>
                  <a:lnTo>
                    <a:pt x="147300" y="64242"/>
                  </a:lnTo>
                  <a:lnTo>
                    <a:pt x="148588" y="58559"/>
                  </a:lnTo>
                  <a:lnTo>
                    <a:pt x="147198" y="46601"/>
                  </a:lnTo>
                  <a:lnTo>
                    <a:pt x="145346" y="40449"/>
                  </a:lnTo>
                  <a:lnTo>
                    <a:pt x="134821" y="27968"/>
                  </a:lnTo>
                  <a:lnTo>
                    <a:pt x="120618" y="17483"/>
                  </a:lnTo>
                  <a:lnTo>
                    <a:pt x="107250" y="12822"/>
                  </a:lnTo>
                  <a:lnTo>
                    <a:pt x="101781" y="12638"/>
                  </a:lnTo>
                  <a:lnTo>
                    <a:pt x="74966" y="1861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SMARTInkShape-1607">
              <a:extLst>
                <a:ext uri="{FF2B5EF4-FFF2-40B4-BE49-F238E27FC236}">
                  <a16:creationId xmlns:a16="http://schemas.microsoft.com/office/drawing/2014/main" id="{0E19FC04-07F5-701B-7BBA-9B0902AB8B59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1571625" y="4543425"/>
              <a:ext cx="70016" cy="152401"/>
            </a:xfrm>
            <a:custGeom>
              <a:avLst/>
              <a:gdLst/>
              <a:ahLst/>
              <a:cxnLst/>
              <a:rect l="0" t="0" r="0" b="0"/>
              <a:pathLst>
                <a:path w="70016" h="152401">
                  <a:moveTo>
                    <a:pt x="47625" y="0"/>
                  </a:moveTo>
                  <a:lnTo>
                    <a:pt x="47625" y="0"/>
                  </a:lnTo>
                  <a:lnTo>
                    <a:pt x="60883" y="13257"/>
                  </a:lnTo>
                  <a:lnTo>
                    <a:pt x="70015" y="32503"/>
                  </a:lnTo>
                  <a:lnTo>
                    <a:pt x="69960" y="40719"/>
                  </a:lnTo>
                  <a:lnTo>
                    <a:pt x="54199" y="81013"/>
                  </a:lnTo>
                  <a:lnTo>
                    <a:pt x="30591" y="126353"/>
                  </a:lnTo>
                  <a:lnTo>
                    <a:pt x="22063" y="136590"/>
                  </a:lnTo>
                  <a:lnTo>
                    <a:pt x="0" y="152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SMARTInkShape-1608">
              <a:extLst>
                <a:ext uri="{FF2B5EF4-FFF2-40B4-BE49-F238E27FC236}">
                  <a16:creationId xmlns:a16="http://schemas.microsoft.com/office/drawing/2014/main" id="{3575A861-9825-4208-80F7-67F8D7A19326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1714500" y="4373428"/>
              <a:ext cx="103366" cy="179523"/>
            </a:xfrm>
            <a:custGeom>
              <a:avLst/>
              <a:gdLst/>
              <a:ahLst/>
              <a:cxnLst/>
              <a:rect l="0" t="0" r="0" b="0"/>
              <a:pathLst>
                <a:path w="103366" h="179523">
                  <a:moveTo>
                    <a:pt x="28575" y="46172"/>
                  </a:moveTo>
                  <a:lnTo>
                    <a:pt x="28575" y="46172"/>
                  </a:lnTo>
                  <a:lnTo>
                    <a:pt x="20374" y="46172"/>
                  </a:lnTo>
                  <a:lnTo>
                    <a:pt x="19933" y="45114"/>
                  </a:lnTo>
                  <a:lnTo>
                    <a:pt x="19442" y="41115"/>
                  </a:lnTo>
                  <a:lnTo>
                    <a:pt x="20370" y="39626"/>
                  </a:lnTo>
                  <a:lnTo>
                    <a:pt x="22047" y="38633"/>
                  </a:lnTo>
                  <a:lnTo>
                    <a:pt x="24223" y="37971"/>
                  </a:lnTo>
                  <a:lnTo>
                    <a:pt x="32342" y="31983"/>
                  </a:lnTo>
                  <a:lnTo>
                    <a:pt x="35541" y="26460"/>
                  </a:lnTo>
                  <a:lnTo>
                    <a:pt x="36394" y="23506"/>
                  </a:lnTo>
                  <a:lnTo>
                    <a:pt x="38021" y="21536"/>
                  </a:lnTo>
                  <a:lnTo>
                    <a:pt x="60793" y="11397"/>
                  </a:lnTo>
                  <a:lnTo>
                    <a:pt x="91939" y="0"/>
                  </a:lnTo>
                  <a:lnTo>
                    <a:pt x="93043" y="574"/>
                  </a:lnTo>
                  <a:lnTo>
                    <a:pt x="93778" y="2015"/>
                  </a:lnTo>
                  <a:lnTo>
                    <a:pt x="103365" y="29176"/>
                  </a:lnTo>
                  <a:lnTo>
                    <a:pt x="91394" y="72619"/>
                  </a:lnTo>
                  <a:lnTo>
                    <a:pt x="65749" y="114553"/>
                  </a:lnTo>
                  <a:lnTo>
                    <a:pt x="44528" y="139105"/>
                  </a:lnTo>
                  <a:lnTo>
                    <a:pt x="4139" y="167422"/>
                  </a:lnTo>
                  <a:lnTo>
                    <a:pt x="2760" y="169339"/>
                  </a:lnTo>
                  <a:lnTo>
                    <a:pt x="818" y="174977"/>
                  </a:lnTo>
                  <a:lnTo>
                    <a:pt x="545" y="174375"/>
                  </a:lnTo>
                  <a:lnTo>
                    <a:pt x="364" y="172916"/>
                  </a:lnTo>
                  <a:lnTo>
                    <a:pt x="242" y="173001"/>
                  </a:lnTo>
                  <a:lnTo>
                    <a:pt x="32" y="178454"/>
                  </a:lnTo>
                  <a:lnTo>
                    <a:pt x="6" y="173823"/>
                  </a:lnTo>
                  <a:lnTo>
                    <a:pt x="0" y="179522"/>
                  </a:lnTo>
                  <a:lnTo>
                    <a:pt x="47532" y="179522"/>
                  </a:lnTo>
                  <a:lnTo>
                    <a:pt x="95250" y="1795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SMARTInkShape-1609">
              <a:extLst>
                <a:ext uri="{FF2B5EF4-FFF2-40B4-BE49-F238E27FC236}">
                  <a16:creationId xmlns:a16="http://schemas.microsoft.com/office/drawing/2014/main" id="{D10F7054-83E4-9FC6-734C-CB35B59C1C69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1914525" y="45243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SMARTInkShape-1610">
              <a:extLst>
                <a:ext uri="{FF2B5EF4-FFF2-40B4-BE49-F238E27FC236}">
                  <a16:creationId xmlns:a16="http://schemas.microsoft.com/office/drawing/2014/main" id="{A0F05EE2-22B3-0C92-D333-D46080528A4D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1963761" y="4382284"/>
              <a:ext cx="83373" cy="180192"/>
            </a:xfrm>
            <a:custGeom>
              <a:avLst/>
              <a:gdLst/>
              <a:ahLst/>
              <a:cxnLst/>
              <a:rect l="0" t="0" r="0" b="0"/>
              <a:pathLst>
                <a:path w="83373" h="180192">
                  <a:moveTo>
                    <a:pt x="55539" y="18266"/>
                  </a:moveTo>
                  <a:lnTo>
                    <a:pt x="55539" y="18266"/>
                  </a:lnTo>
                  <a:lnTo>
                    <a:pt x="55539" y="0"/>
                  </a:lnTo>
                  <a:lnTo>
                    <a:pt x="41389" y="6975"/>
                  </a:lnTo>
                  <a:lnTo>
                    <a:pt x="11187" y="34165"/>
                  </a:lnTo>
                  <a:lnTo>
                    <a:pt x="2015" y="50844"/>
                  </a:lnTo>
                  <a:lnTo>
                    <a:pt x="0" y="58498"/>
                  </a:lnTo>
                  <a:lnTo>
                    <a:pt x="522" y="62020"/>
                  </a:lnTo>
                  <a:lnTo>
                    <a:pt x="3923" y="68757"/>
                  </a:lnTo>
                  <a:lnTo>
                    <a:pt x="20821" y="88089"/>
                  </a:lnTo>
                  <a:lnTo>
                    <a:pt x="32700" y="91632"/>
                  </a:lnTo>
                  <a:lnTo>
                    <a:pt x="66682" y="95151"/>
                  </a:lnTo>
                  <a:lnTo>
                    <a:pt x="81609" y="102618"/>
                  </a:lnTo>
                  <a:lnTo>
                    <a:pt x="83001" y="109025"/>
                  </a:lnTo>
                  <a:lnTo>
                    <a:pt x="83372" y="113697"/>
                  </a:lnTo>
                  <a:lnTo>
                    <a:pt x="80962" y="121710"/>
                  </a:lnTo>
                  <a:lnTo>
                    <a:pt x="65735" y="140535"/>
                  </a:lnTo>
                  <a:lnTo>
                    <a:pt x="7914" y="1801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SMARTInkShape-1611">
              <a:extLst>
                <a:ext uri="{FF2B5EF4-FFF2-40B4-BE49-F238E27FC236}">
                  <a16:creationId xmlns:a16="http://schemas.microsoft.com/office/drawing/2014/main" id="{E495D0A1-F8FD-3D47-0B46-DEC70C3F680D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2000250" y="4352925"/>
              <a:ext cx="123826" cy="47626"/>
            </a:xfrm>
            <a:custGeom>
              <a:avLst/>
              <a:gdLst/>
              <a:ahLst/>
              <a:cxnLst/>
              <a:rect l="0" t="0" r="0" b="0"/>
              <a:pathLst>
                <a:path w="123826" h="47626">
                  <a:moveTo>
                    <a:pt x="0" y="47625"/>
                  </a:moveTo>
                  <a:lnTo>
                    <a:pt x="0" y="47625"/>
                  </a:lnTo>
                  <a:lnTo>
                    <a:pt x="0" y="42568"/>
                  </a:lnTo>
                  <a:lnTo>
                    <a:pt x="2822" y="37264"/>
                  </a:lnTo>
                  <a:lnTo>
                    <a:pt x="25535" y="12682"/>
                  </a:lnTo>
                  <a:lnTo>
                    <a:pt x="37787" y="5404"/>
                  </a:lnTo>
                  <a:lnTo>
                    <a:pt x="54823" y="1601"/>
                  </a:lnTo>
                  <a:lnTo>
                    <a:pt x="100350" y="141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SMARTInkShape-1612">
              <a:extLst>
                <a:ext uri="{FF2B5EF4-FFF2-40B4-BE49-F238E27FC236}">
                  <a16:creationId xmlns:a16="http://schemas.microsoft.com/office/drawing/2014/main" id="{3DEFEF88-CEAC-D874-8C1B-144FCD882155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2019300" y="4238625"/>
              <a:ext cx="190057" cy="533401"/>
            </a:xfrm>
            <a:custGeom>
              <a:avLst/>
              <a:gdLst/>
              <a:ahLst/>
              <a:cxnLst/>
              <a:rect l="0" t="0" r="0" b="0"/>
              <a:pathLst>
                <a:path w="190057" h="533401">
                  <a:moveTo>
                    <a:pt x="133350" y="0"/>
                  </a:moveTo>
                  <a:lnTo>
                    <a:pt x="133350" y="0"/>
                  </a:lnTo>
                  <a:lnTo>
                    <a:pt x="138406" y="0"/>
                  </a:lnTo>
                  <a:lnTo>
                    <a:pt x="151664" y="5057"/>
                  </a:lnTo>
                  <a:lnTo>
                    <a:pt x="160187" y="13183"/>
                  </a:lnTo>
                  <a:lnTo>
                    <a:pt x="170935" y="32481"/>
                  </a:lnTo>
                  <a:lnTo>
                    <a:pt x="178000" y="55485"/>
                  </a:lnTo>
                  <a:lnTo>
                    <a:pt x="185444" y="92334"/>
                  </a:lnTo>
                  <a:lnTo>
                    <a:pt x="189002" y="138131"/>
                  </a:lnTo>
                  <a:lnTo>
                    <a:pt x="190056" y="181803"/>
                  </a:lnTo>
                  <a:lnTo>
                    <a:pt x="185312" y="221555"/>
                  </a:lnTo>
                  <a:lnTo>
                    <a:pt x="174227" y="266367"/>
                  </a:lnTo>
                  <a:lnTo>
                    <a:pt x="164982" y="302467"/>
                  </a:lnTo>
                  <a:lnTo>
                    <a:pt x="149554" y="349769"/>
                  </a:lnTo>
                  <a:lnTo>
                    <a:pt x="126438" y="395057"/>
                  </a:lnTo>
                  <a:lnTo>
                    <a:pt x="97998" y="436656"/>
                  </a:lnTo>
                  <a:lnTo>
                    <a:pt x="72133" y="475191"/>
                  </a:lnTo>
                  <a:lnTo>
                    <a:pt x="27247" y="512767"/>
                  </a:lnTo>
                  <a:lnTo>
                    <a:pt x="0" y="533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113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Section 8.4</vt:lpstr>
      <vt:lpstr>Standardizing a Normal Random Variable </vt:lpstr>
      <vt:lpstr>Example</vt:lpstr>
      <vt:lpstr>Finding Values of a Normally Distributed Random Variable</vt:lpstr>
      <vt:lpstr>Example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Roy, Jayjit</dc:creator>
  <cp:lastModifiedBy>Roy, Jayjit</cp:lastModifiedBy>
  <cp:revision>2</cp:revision>
  <dcterms:created xsi:type="dcterms:W3CDTF">2024-09-04T12:32:28Z</dcterms:created>
  <dcterms:modified xsi:type="dcterms:W3CDTF">2024-09-04T14:40:36Z</dcterms:modified>
</cp:coreProperties>
</file>