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2" r:id="rId3"/>
    <p:sldId id="324" r:id="rId4"/>
    <p:sldId id="326" r:id="rId5"/>
    <p:sldId id="309" r:id="rId6"/>
    <p:sldId id="31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38A2F-BCEA-7698-E60A-E00C8BC9F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CE56B7-A255-BE37-95EA-E8E89758FC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A6BD2-34BA-5BED-9EC1-35E0B13EE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AC28-02E3-4654-9C72-7D03C8F3068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7DFEB-C1EB-DA2F-AE44-40ECD440C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33C63-168C-7908-A6C9-00E904FB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24C9-90F6-45A1-A4C5-C3267E33E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12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C8FE3-7A6D-BF7D-382A-4736EFCBF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DB9EDA-0881-AF1B-EC7F-465681798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BFB2B-EFC9-3744-71B6-EE2AAC2DF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AC28-02E3-4654-9C72-7D03C8F3068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4E541-4DF7-CCAC-26D1-4F46E9AFD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26E01-662E-4476-1070-1214B5AE6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24C9-90F6-45A1-A4C5-C3267E33E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526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7D420D-4164-0F69-3C5F-669CDD1E6A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D3DEA1-D2C6-E40D-7363-837C47ABA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5EB2F-536C-AFF8-8DD0-101AA23B5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AC28-02E3-4654-9C72-7D03C8F3068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0C7CB-8C2A-0A14-FF43-2EFF6CCD7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D6975-C7E0-BD28-E0D8-666B3B459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24C9-90F6-45A1-A4C5-C3267E33E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2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81D19-0E4C-0C36-57CE-02F6A0B0D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7419F-074A-52AF-220A-88908E336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9528F-40FD-F8DF-C538-C6A9E5FAB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AC28-02E3-4654-9C72-7D03C8F3068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790441-FABE-85EE-DBF4-8C76B2644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D25E4-53C9-921A-5EA0-CB6B00AC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24C9-90F6-45A1-A4C5-C3267E33E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9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6A7D0-122F-22E9-856A-A18AA8FDB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88C69A-B4DC-FE12-8F69-04946054C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E5659-10BB-DD2F-BA5E-CAA825141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AC28-02E3-4654-9C72-7D03C8F3068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38D9C-A684-706C-C095-484C1655E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DEE30-CC42-08B6-45E2-D524286F9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24C9-90F6-45A1-A4C5-C3267E33E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90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819D8-9474-DCFB-ACD7-0EADDE3B8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98228-C194-FCCE-0CC2-0C21BCEF7D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98E78C-AAF7-CD4C-FDDB-D3C34DBE0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AFBD8C-B2BB-6C0E-8E85-9516976F7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AC28-02E3-4654-9C72-7D03C8F3068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CE8C25-FE77-D8D0-87B9-AA5ACE139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58A331-7BEA-E09B-D201-843677AD8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24C9-90F6-45A1-A4C5-C3267E33E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70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CFCCC-592F-469B-D025-A95A3958D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C584ED-E035-CD21-5A7D-7F2E3E42F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C5713D-A4E5-3C46-42E4-E6C01C26D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1E91FD-0684-155A-D6D1-6F660ABC02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DB615F-692B-774F-2195-0DD1300F6C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CB82B5-0110-F1F1-5FAD-C69B04AEB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AC28-02E3-4654-9C72-7D03C8F3068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D4654B-C13A-A1A9-AD4E-1B8CAC7EA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8333F5-1010-C6B7-4EA5-BB9AD062A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24C9-90F6-45A1-A4C5-C3267E33E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529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99F00-68D2-5640-8AAD-7C1E48EB7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6F3098-4309-E35F-82D5-71F69B533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AC28-02E3-4654-9C72-7D03C8F3068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2D6315-CD89-2F46-44D2-CB150A785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E64303-7740-60EE-F2FB-AC557E1E1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24C9-90F6-45A1-A4C5-C3267E33E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52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808001-20EF-EE2A-0FB7-D9E9A8D58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AC28-02E3-4654-9C72-7D03C8F3068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D58356-8377-9902-F5D4-8D4861FA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FAE6AA-AA98-5AED-8D3A-BAE5F4878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24C9-90F6-45A1-A4C5-C3267E33E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008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17EA4-75E8-8DF3-5D55-D5AA1AB5A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1BF3D-14DE-AB31-C266-D8C2FA545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CDE65C-D816-803B-FDB4-D088FA608F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AF709-208E-0EFD-13FF-E44B9F9DB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AC28-02E3-4654-9C72-7D03C8F3068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4416BC-CBB6-D6DB-31A5-EC7241FA8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23D345-4A71-A3F6-1DF9-E2BE2AF0A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24C9-90F6-45A1-A4C5-C3267E33E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74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6E463-AF41-6958-2CF4-F4C77E942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5F3204-9BB5-55A6-B66E-E48296ADF9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14DF42-7ABC-574E-3472-D281E9F573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8F3308-F197-421D-3BF5-D9F65A9E4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2AC28-02E3-4654-9C72-7D03C8F3068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FA708B-9680-56A6-B51F-4562DCFAE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BB7D84-161E-6BE8-3E37-5BC1D3258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124C9-90F6-45A1-A4C5-C3267E33E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8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EB88A8-3090-A84B-F09A-6135FA349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82EE4-4742-3F24-5DD1-5C3B3052B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1393B-B6D2-D292-19D8-5601B07E5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A2AC28-02E3-4654-9C72-7D03C8F3068F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0F241-A635-F804-9C50-1EE1C33A2A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16F2C-B541-029E-083C-892C7E53B1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E124C9-90F6-45A1-A4C5-C3267E33E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5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image" Target="../media/image1.PNG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slideLayout" Target="../slideLayouts/slideLayout2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tags" Target="../tags/tag221.xml"/><Relationship Id="rId21" Type="http://schemas.openxmlformats.org/officeDocument/2006/relationships/tags" Target="../tags/tag125.xml"/><Relationship Id="rId42" Type="http://schemas.openxmlformats.org/officeDocument/2006/relationships/tags" Target="../tags/tag146.xml"/><Relationship Id="rId63" Type="http://schemas.openxmlformats.org/officeDocument/2006/relationships/tags" Target="../tags/tag167.xml"/><Relationship Id="rId84" Type="http://schemas.openxmlformats.org/officeDocument/2006/relationships/tags" Target="../tags/tag188.xml"/><Relationship Id="rId16" Type="http://schemas.openxmlformats.org/officeDocument/2006/relationships/tags" Target="../tags/tag120.xml"/><Relationship Id="rId107" Type="http://schemas.openxmlformats.org/officeDocument/2006/relationships/tags" Target="../tags/tag211.xml"/><Relationship Id="rId11" Type="http://schemas.openxmlformats.org/officeDocument/2006/relationships/tags" Target="../tags/tag115.xml"/><Relationship Id="rId32" Type="http://schemas.openxmlformats.org/officeDocument/2006/relationships/tags" Target="../tags/tag136.xml"/><Relationship Id="rId37" Type="http://schemas.openxmlformats.org/officeDocument/2006/relationships/tags" Target="../tags/tag141.xml"/><Relationship Id="rId53" Type="http://schemas.openxmlformats.org/officeDocument/2006/relationships/tags" Target="../tags/tag157.xml"/><Relationship Id="rId58" Type="http://schemas.openxmlformats.org/officeDocument/2006/relationships/tags" Target="../tags/tag162.xml"/><Relationship Id="rId74" Type="http://schemas.openxmlformats.org/officeDocument/2006/relationships/tags" Target="../tags/tag178.xml"/><Relationship Id="rId79" Type="http://schemas.openxmlformats.org/officeDocument/2006/relationships/tags" Target="../tags/tag183.xml"/><Relationship Id="rId102" Type="http://schemas.openxmlformats.org/officeDocument/2006/relationships/tags" Target="../tags/tag206.xml"/><Relationship Id="rId123" Type="http://schemas.openxmlformats.org/officeDocument/2006/relationships/tags" Target="../tags/tag227.xml"/><Relationship Id="rId128" Type="http://schemas.openxmlformats.org/officeDocument/2006/relationships/tags" Target="../tags/tag232.xml"/><Relationship Id="rId5" Type="http://schemas.openxmlformats.org/officeDocument/2006/relationships/tags" Target="../tags/tag109.xml"/><Relationship Id="rId90" Type="http://schemas.openxmlformats.org/officeDocument/2006/relationships/tags" Target="../tags/tag194.xml"/><Relationship Id="rId95" Type="http://schemas.openxmlformats.org/officeDocument/2006/relationships/tags" Target="../tags/tag199.xml"/><Relationship Id="rId22" Type="http://schemas.openxmlformats.org/officeDocument/2006/relationships/tags" Target="../tags/tag126.xml"/><Relationship Id="rId27" Type="http://schemas.openxmlformats.org/officeDocument/2006/relationships/tags" Target="../tags/tag131.xml"/><Relationship Id="rId43" Type="http://schemas.openxmlformats.org/officeDocument/2006/relationships/tags" Target="../tags/tag147.xml"/><Relationship Id="rId48" Type="http://schemas.openxmlformats.org/officeDocument/2006/relationships/tags" Target="../tags/tag152.xml"/><Relationship Id="rId64" Type="http://schemas.openxmlformats.org/officeDocument/2006/relationships/tags" Target="../tags/tag168.xml"/><Relationship Id="rId69" Type="http://schemas.openxmlformats.org/officeDocument/2006/relationships/tags" Target="../tags/tag173.xml"/><Relationship Id="rId113" Type="http://schemas.openxmlformats.org/officeDocument/2006/relationships/tags" Target="../tags/tag217.xml"/><Relationship Id="rId118" Type="http://schemas.openxmlformats.org/officeDocument/2006/relationships/tags" Target="../tags/tag222.xml"/><Relationship Id="rId134" Type="http://schemas.openxmlformats.org/officeDocument/2006/relationships/tags" Target="../tags/tag238.xml"/><Relationship Id="rId80" Type="http://schemas.openxmlformats.org/officeDocument/2006/relationships/tags" Target="../tags/tag184.xml"/><Relationship Id="rId85" Type="http://schemas.openxmlformats.org/officeDocument/2006/relationships/tags" Target="../tags/tag189.xml"/><Relationship Id="rId12" Type="http://schemas.openxmlformats.org/officeDocument/2006/relationships/tags" Target="../tags/tag116.xml"/><Relationship Id="rId17" Type="http://schemas.openxmlformats.org/officeDocument/2006/relationships/tags" Target="../tags/tag121.xml"/><Relationship Id="rId33" Type="http://schemas.openxmlformats.org/officeDocument/2006/relationships/tags" Target="../tags/tag137.xml"/><Relationship Id="rId38" Type="http://schemas.openxmlformats.org/officeDocument/2006/relationships/tags" Target="../tags/tag142.xml"/><Relationship Id="rId59" Type="http://schemas.openxmlformats.org/officeDocument/2006/relationships/tags" Target="../tags/tag163.xml"/><Relationship Id="rId103" Type="http://schemas.openxmlformats.org/officeDocument/2006/relationships/tags" Target="../tags/tag207.xml"/><Relationship Id="rId108" Type="http://schemas.openxmlformats.org/officeDocument/2006/relationships/tags" Target="../tags/tag212.xml"/><Relationship Id="rId124" Type="http://schemas.openxmlformats.org/officeDocument/2006/relationships/tags" Target="../tags/tag228.xml"/><Relationship Id="rId129" Type="http://schemas.openxmlformats.org/officeDocument/2006/relationships/tags" Target="../tags/tag233.xml"/><Relationship Id="rId54" Type="http://schemas.openxmlformats.org/officeDocument/2006/relationships/tags" Target="../tags/tag158.xml"/><Relationship Id="rId70" Type="http://schemas.openxmlformats.org/officeDocument/2006/relationships/tags" Target="../tags/tag174.xml"/><Relationship Id="rId75" Type="http://schemas.openxmlformats.org/officeDocument/2006/relationships/tags" Target="../tags/tag179.xml"/><Relationship Id="rId91" Type="http://schemas.openxmlformats.org/officeDocument/2006/relationships/tags" Target="../tags/tag195.xml"/><Relationship Id="rId96" Type="http://schemas.openxmlformats.org/officeDocument/2006/relationships/tags" Target="../tags/tag200.xml"/><Relationship Id="rId1" Type="http://schemas.openxmlformats.org/officeDocument/2006/relationships/tags" Target="../tags/tag105.xml"/><Relationship Id="rId6" Type="http://schemas.openxmlformats.org/officeDocument/2006/relationships/tags" Target="../tags/tag110.xml"/><Relationship Id="rId23" Type="http://schemas.openxmlformats.org/officeDocument/2006/relationships/tags" Target="../tags/tag127.xml"/><Relationship Id="rId28" Type="http://schemas.openxmlformats.org/officeDocument/2006/relationships/tags" Target="../tags/tag132.xml"/><Relationship Id="rId49" Type="http://schemas.openxmlformats.org/officeDocument/2006/relationships/tags" Target="../tags/tag153.xml"/><Relationship Id="rId114" Type="http://schemas.openxmlformats.org/officeDocument/2006/relationships/tags" Target="../tags/tag218.xml"/><Relationship Id="rId119" Type="http://schemas.openxmlformats.org/officeDocument/2006/relationships/tags" Target="../tags/tag223.xml"/><Relationship Id="rId44" Type="http://schemas.openxmlformats.org/officeDocument/2006/relationships/tags" Target="../tags/tag148.xml"/><Relationship Id="rId60" Type="http://schemas.openxmlformats.org/officeDocument/2006/relationships/tags" Target="../tags/tag164.xml"/><Relationship Id="rId65" Type="http://schemas.openxmlformats.org/officeDocument/2006/relationships/tags" Target="../tags/tag169.xml"/><Relationship Id="rId81" Type="http://schemas.openxmlformats.org/officeDocument/2006/relationships/tags" Target="../tags/tag185.xml"/><Relationship Id="rId86" Type="http://schemas.openxmlformats.org/officeDocument/2006/relationships/tags" Target="../tags/tag190.xml"/><Relationship Id="rId130" Type="http://schemas.openxmlformats.org/officeDocument/2006/relationships/tags" Target="../tags/tag234.xml"/><Relationship Id="rId135" Type="http://schemas.openxmlformats.org/officeDocument/2006/relationships/tags" Target="../tags/tag239.xml"/><Relationship Id="rId13" Type="http://schemas.openxmlformats.org/officeDocument/2006/relationships/tags" Target="../tags/tag117.xml"/><Relationship Id="rId18" Type="http://schemas.openxmlformats.org/officeDocument/2006/relationships/tags" Target="../tags/tag122.xml"/><Relationship Id="rId39" Type="http://schemas.openxmlformats.org/officeDocument/2006/relationships/tags" Target="../tags/tag143.xml"/><Relationship Id="rId109" Type="http://schemas.openxmlformats.org/officeDocument/2006/relationships/tags" Target="../tags/tag213.xml"/><Relationship Id="rId34" Type="http://schemas.openxmlformats.org/officeDocument/2006/relationships/tags" Target="../tags/tag138.xml"/><Relationship Id="rId50" Type="http://schemas.openxmlformats.org/officeDocument/2006/relationships/tags" Target="../tags/tag154.xml"/><Relationship Id="rId55" Type="http://schemas.openxmlformats.org/officeDocument/2006/relationships/tags" Target="../tags/tag159.xml"/><Relationship Id="rId76" Type="http://schemas.openxmlformats.org/officeDocument/2006/relationships/tags" Target="../tags/tag180.xml"/><Relationship Id="rId97" Type="http://schemas.openxmlformats.org/officeDocument/2006/relationships/tags" Target="../tags/tag201.xml"/><Relationship Id="rId104" Type="http://schemas.openxmlformats.org/officeDocument/2006/relationships/tags" Target="../tags/tag208.xml"/><Relationship Id="rId120" Type="http://schemas.openxmlformats.org/officeDocument/2006/relationships/tags" Target="../tags/tag224.xml"/><Relationship Id="rId125" Type="http://schemas.openxmlformats.org/officeDocument/2006/relationships/tags" Target="../tags/tag229.xml"/><Relationship Id="rId7" Type="http://schemas.openxmlformats.org/officeDocument/2006/relationships/tags" Target="../tags/tag111.xml"/><Relationship Id="rId71" Type="http://schemas.openxmlformats.org/officeDocument/2006/relationships/tags" Target="../tags/tag175.xml"/><Relationship Id="rId92" Type="http://schemas.openxmlformats.org/officeDocument/2006/relationships/tags" Target="../tags/tag196.xml"/><Relationship Id="rId2" Type="http://schemas.openxmlformats.org/officeDocument/2006/relationships/tags" Target="../tags/tag106.xml"/><Relationship Id="rId29" Type="http://schemas.openxmlformats.org/officeDocument/2006/relationships/tags" Target="../tags/tag133.xml"/><Relationship Id="rId24" Type="http://schemas.openxmlformats.org/officeDocument/2006/relationships/tags" Target="../tags/tag128.xml"/><Relationship Id="rId40" Type="http://schemas.openxmlformats.org/officeDocument/2006/relationships/tags" Target="../tags/tag144.xml"/><Relationship Id="rId45" Type="http://schemas.openxmlformats.org/officeDocument/2006/relationships/tags" Target="../tags/tag149.xml"/><Relationship Id="rId66" Type="http://schemas.openxmlformats.org/officeDocument/2006/relationships/tags" Target="../tags/tag170.xml"/><Relationship Id="rId87" Type="http://schemas.openxmlformats.org/officeDocument/2006/relationships/tags" Target="../tags/tag191.xml"/><Relationship Id="rId110" Type="http://schemas.openxmlformats.org/officeDocument/2006/relationships/tags" Target="../tags/tag214.xml"/><Relationship Id="rId115" Type="http://schemas.openxmlformats.org/officeDocument/2006/relationships/tags" Target="../tags/tag219.xml"/><Relationship Id="rId131" Type="http://schemas.openxmlformats.org/officeDocument/2006/relationships/tags" Target="../tags/tag235.xml"/><Relationship Id="rId136" Type="http://schemas.openxmlformats.org/officeDocument/2006/relationships/slideLayout" Target="../slideLayouts/slideLayout2.xml"/><Relationship Id="rId61" Type="http://schemas.openxmlformats.org/officeDocument/2006/relationships/tags" Target="../tags/tag165.xml"/><Relationship Id="rId82" Type="http://schemas.openxmlformats.org/officeDocument/2006/relationships/tags" Target="../tags/tag186.xml"/><Relationship Id="rId19" Type="http://schemas.openxmlformats.org/officeDocument/2006/relationships/tags" Target="../tags/tag123.xml"/><Relationship Id="rId14" Type="http://schemas.openxmlformats.org/officeDocument/2006/relationships/tags" Target="../tags/tag118.xml"/><Relationship Id="rId30" Type="http://schemas.openxmlformats.org/officeDocument/2006/relationships/tags" Target="../tags/tag134.xml"/><Relationship Id="rId35" Type="http://schemas.openxmlformats.org/officeDocument/2006/relationships/tags" Target="../tags/tag139.xml"/><Relationship Id="rId56" Type="http://schemas.openxmlformats.org/officeDocument/2006/relationships/tags" Target="../tags/tag160.xml"/><Relationship Id="rId77" Type="http://schemas.openxmlformats.org/officeDocument/2006/relationships/tags" Target="../tags/tag181.xml"/><Relationship Id="rId100" Type="http://schemas.openxmlformats.org/officeDocument/2006/relationships/tags" Target="../tags/tag204.xml"/><Relationship Id="rId105" Type="http://schemas.openxmlformats.org/officeDocument/2006/relationships/tags" Target="../tags/tag209.xml"/><Relationship Id="rId126" Type="http://schemas.openxmlformats.org/officeDocument/2006/relationships/tags" Target="../tags/tag230.xml"/><Relationship Id="rId8" Type="http://schemas.openxmlformats.org/officeDocument/2006/relationships/tags" Target="../tags/tag112.xml"/><Relationship Id="rId51" Type="http://schemas.openxmlformats.org/officeDocument/2006/relationships/tags" Target="../tags/tag155.xml"/><Relationship Id="rId72" Type="http://schemas.openxmlformats.org/officeDocument/2006/relationships/tags" Target="../tags/tag176.xml"/><Relationship Id="rId93" Type="http://schemas.openxmlformats.org/officeDocument/2006/relationships/tags" Target="../tags/tag197.xml"/><Relationship Id="rId98" Type="http://schemas.openxmlformats.org/officeDocument/2006/relationships/tags" Target="../tags/tag202.xml"/><Relationship Id="rId121" Type="http://schemas.openxmlformats.org/officeDocument/2006/relationships/tags" Target="../tags/tag225.xml"/><Relationship Id="rId3" Type="http://schemas.openxmlformats.org/officeDocument/2006/relationships/tags" Target="../tags/tag107.xml"/><Relationship Id="rId25" Type="http://schemas.openxmlformats.org/officeDocument/2006/relationships/tags" Target="../tags/tag129.xml"/><Relationship Id="rId46" Type="http://schemas.openxmlformats.org/officeDocument/2006/relationships/tags" Target="../tags/tag150.xml"/><Relationship Id="rId67" Type="http://schemas.openxmlformats.org/officeDocument/2006/relationships/tags" Target="../tags/tag171.xml"/><Relationship Id="rId116" Type="http://schemas.openxmlformats.org/officeDocument/2006/relationships/tags" Target="../tags/tag220.xml"/><Relationship Id="rId137" Type="http://schemas.openxmlformats.org/officeDocument/2006/relationships/image" Target="../media/image2.JPG"/><Relationship Id="rId20" Type="http://schemas.openxmlformats.org/officeDocument/2006/relationships/tags" Target="../tags/tag124.xml"/><Relationship Id="rId41" Type="http://schemas.openxmlformats.org/officeDocument/2006/relationships/tags" Target="../tags/tag145.xml"/><Relationship Id="rId62" Type="http://schemas.openxmlformats.org/officeDocument/2006/relationships/tags" Target="../tags/tag166.xml"/><Relationship Id="rId83" Type="http://schemas.openxmlformats.org/officeDocument/2006/relationships/tags" Target="../tags/tag187.xml"/><Relationship Id="rId88" Type="http://schemas.openxmlformats.org/officeDocument/2006/relationships/tags" Target="../tags/tag192.xml"/><Relationship Id="rId111" Type="http://schemas.openxmlformats.org/officeDocument/2006/relationships/tags" Target="../tags/tag215.xml"/><Relationship Id="rId132" Type="http://schemas.openxmlformats.org/officeDocument/2006/relationships/tags" Target="../tags/tag236.xml"/><Relationship Id="rId15" Type="http://schemas.openxmlformats.org/officeDocument/2006/relationships/tags" Target="../tags/tag119.xml"/><Relationship Id="rId36" Type="http://schemas.openxmlformats.org/officeDocument/2006/relationships/tags" Target="../tags/tag140.xml"/><Relationship Id="rId57" Type="http://schemas.openxmlformats.org/officeDocument/2006/relationships/tags" Target="../tags/tag161.xml"/><Relationship Id="rId106" Type="http://schemas.openxmlformats.org/officeDocument/2006/relationships/tags" Target="../tags/tag210.xml"/><Relationship Id="rId127" Type="http://schemas.openxmlformats.org/officeDocument/2006/relationships/tags" Target="../tags/tag231.xml"/><Relationship Id="rId10" Type="http://schemas.openxmlformats.org/officeDocument/2006/relationships/tags" Target="../tags/tag114.xml"/><Relationship Id="rId31" Type="http://schemas.openxmlformats.org/officeDocument/2006/relationships/tags" Target="../tags/tag135.xml"/><Relationship Id="rId52" Type="http://schemas.openxmlformats.org/officeDocument/2006/relationships/tags" Target="../tags/tag156.xml"/><Relationship Id="rId73" Type="http://schemas.openxmlformats.org/officeDocument/2006/relationships/tags" Target="../tags/tag177.xml"/><Relationship Id="rId78" Type="http://schemas.openxmlformats.org/officeDocument/2006/relationships/tags" Target="../tags/tag182.xml"/><Relationship Id="rId94" Type="http://schemas.openxmlformats.org/officeDocument/2006/relationships/tags" Target="../tags/tag198.xml"/><Relationship Id="rId99" Type="http://schemas.openxmlformats.org/officeDocument/2006/relationships/tags" Target="../tags/tag203.xml"/><Relationship Id="rId101" Type="http://schemas.openxmlformats.org/officeDocument/2006/relationships/tags" Target="../tags/tag205.xml"/><Relationship Id="rId122" Type="http://schemas.openxmlformats.org/officeDocument/2006/relationships/tags" Target="../tags/tag226.xml"/><Relationship Id="rId4" Type="http://schemas.openxmlformats.org/officeDocument/2006/relationships/tags" Target="../tags/tag108.xml"/><Relationship Id="rId9" Type="http://schemas.openxmlformats.org/officeDocument/2006/relationships/tags" Target="../tags/tag113.xml"/><Relationship Id="rId26" Type="http://schemas.openxmlformats.org/officeDocument/2006/relationships/tags" Target="../tags/tag130.xml"/><Relationship Id="rId47" Type="http://schemas.openxmlformats.org/officeDocument/2006/relationships/tags" Target="../tags/tag151.xml"/><Relationship Id="rId68" Type="http://schemas.openxmlformats.org/officeDocument/2006/relationships/tags" Target="../tags/tag172.xml"/><Relationship Id="rId89" Type="http://schemas.openxmlformats.org/officeDocument/2006/relationships/tags" Target="../tags/tag193.xml"/><Relationship Id="rId112" Type="http://schemas.openxmlformats.org/officeDocument/2006/relationships/tags" Target="../tags/tag216.xml"/><Relationship Id="rId133" Type="http://schemas.openxmlformats.org/officeDocument/2006/relationships/tags" Target="../tags/tag2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tags" Target="../tags/tag242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41.xml"/><Relationship Id="rId1" Type="http://schemas.openxmlformats.org/officeDocument/2006/relationships/tags" Target="../tags/tag240.xml"/><Relationship Id="rId6" Type="http://schemas.openxmlformats.org/officeDocument/2006/relationships/tags" Target="../tags/tag245.xml"/><Relationship Id="rId5" Type="http://schemas.openxmlformats.org/officeDocument/2006/relationships/tags" Target="../tags/tag244.xml"/><Relationship Id="rId4" Type="http://schemas.openxmlformats.org/officeDocument/2006/relationships/tags" Target="../tags/tag243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tags" Target="../tags/tag258.xml"/><Relationship Id="rId18" Type="http://schemas.openxmlformats.org/officeDocument/2006/relationships/tags" Target="../tags/tag263.xml"/><Relationship Id="rId26" Type="http://schemas.openxmlformats.org/officeDocument/2006/relationships/tags" Target="../tags/tag271.xml"/><Relationship Id="rId39" Type="http://schemas.openxmlformats.org/officeDocument/2006/relationships/tags" Target="../tags/tag284.xml"/><Relationship Id="rId21" Type="http://schemas.openxmlformats.org/officeDocument/2006/relationships/tags" Target="../tags/tag266.xml"/><Relationship Id="rId34" Type="http://schemas.openxmlformats.org/officeDocument/2006/relationships/tags" Target="../tags/tag279.xml"/><Relationship Id="rId42" Type="http://schemas.openxmlformats.org/officeDocument/2006/relationships/tags" Target="../tags/tag287.xml"/><Relationship Id="rId47" Type="http://schemas.openxmlformats.org/officeDocument/2006/relationships/tags" Target="../tags/tag292.xml"/><Relationship Id="rId50" Type="http://schemas.openxmlformats.org/officeDocument/2006/relationships/tags" Target="../tags/tag295.xml"/><Relationship Id="rId55" Type="http://schemas.openxmlformats.org/officeDocument/2006/relationships/tags" Target="../tags/tag300.xml"/><Relationship Id="rId7" Type="http://schemas.openxmlformats.org/officeDocument/2006/relationships/tags" Target="../tags/tag252.xml"/><Relationship Id="rId2" Type="http://schemas.openxmlformats.org/officeDocument/2006/relationships/tags" Target="../tags/tag247.xml"/><Relationship Id="rId16" Type="http://schemas.openxmlformats.org/officeDocument/2006/relationships/tags" Target="../tags/tag261.xml"/><Relationship Id="rId29" Type="http://schemas.openxmlformats.org/officeDocument/2006/relationships/tags" Target="../tags/tag274.xml"/><Relationship Id="rId11" Type="http://schemas.openxmlformats.org/officeDocument/2006/relationships/tags" Target="../tags/tag256.xml"/><Relationship Id="rId24" Type="http://schemas.openxmlformats.org/officeDocument/2006/relationships/tags" Target="../tags/tag269.xml"/><Relationship Id="rId32" Type="http://schemas.openxmlformats.org/officeDocument/2006/relationships/tags" Target="../tags/tag277.xml"/><Relationship Id="rId37" Type="http://schemas.openxmlformats.org/officeDocument/2006/relationships/tags" Target="../tags/tag282.xml"/><Relationship Id="rId40" Type="http://schemas.openxmlformats.org/officeDocument/2006/relationships/tags" Target="../tags/tag285.xml"/><Relationship Id="rId45" Type="http://schemas.openxmlformats.org/officeDocument/2006/relationships/tags" Target="../tags/tag290.xml"/><Relationship Id="rId53" Type="http://schemas.openxmlformats.org/officeDocument/2006/relationships/tags" Target="../tags/tag298.xml"/><Relationship Id="rId58" Type="http://schemas.openxmlformats.org/officeDocument/2006/relationships/tags" Target="../tags/tag303.xml"/><Relationship Id="rId5" Type="http://schemas.openxmlformats.org/officeDocument/2006/relationships/tags" Target="../tags/tag250.xml"/><Relationship Id="rId61" Type="http://schemas.openxmlformats.org/officeDocument/2006/relationships/slideLayout" Target="../slideLayouts/slideLayout2.xml"/><Relationship Id="rId19" Type="http://schemas.openxmlformats.org/officeDocument/2006/relationships/tags" Target="../tags/tag264.xml"/><Relationship Id="rId14" Type="http://schemas.openxmlformats.org/officeDocument/2006/relationships/tags" Target="../tags/tag259.xml"/><Relationship Id="rId22" Type="http://schemas.openxmlformats.org/officeDocument/2006/relationships/tags" Target="../tags/tag267.xml"/><Relationship Id="rId27" Type="http://schemas.openxmlformats.org/officeDocument/2006/relationships/tags" Target="../tags/tag272.xml"/><Relationship Id="rId30" Type="http://schemas.openxmlformats.org/officeDocument/2006/relationships/tags" Target="../tags/tag275.xml"/><Relationship Id="rId35" Type="http://schemas.openxmlformats.org/officeDocument/2006/relationships/tags" Target="../tags/tag280.xml"/><Relationship Id="rId43" Type="http://schemas.openxmlformats.org/officeDocument/2006/relationships/tags" Target="../tags/tag288.xml"/><Relationship Id="rId48" Type="http://schemas.openxmlformats.org/officeDocument/2006/relationships/tags" Target="../tags/tag293.xml"/><Relationship Id="rId56" Type="http://schemas.openxmlformats.org/officeDocument/2006/relationships/tags" Target="../tags/tag301.xml"/><Relationship Id="rId8" Type="http://schemas.openxmlformats.org/officeDocument/2006/relationships/tags" Target="../tags/tag253.xml"/><Relationship Id="rId51" Type="http://schemas.openxmlformats.org/officeDocument/2006/relationships/tags" Target="../tags/tag296.xml"/><Relationship Id="rId3" Type="http://schemas.openxmlformats.org/officeDocument/2006/relationships/tags" Target="../tags/tag248.xml"/><Relationship Id="rId12" Type="http://schemas.openxmlformats.org/officeDocument/2006/relationships/tags" Target="../tags/tag257.xml"/><Relationship Id="rId17" Type="http://schemas.openxmlformats.org/officeDocument/2006/relationships/tags" Target="../tags/tag262.xml"/><Relationship Id="rId25" Type="http://schemas.openxmlformats.org/officeDocument/2006/relationships/tags" Target="../tags/tag270.xml"/><Relationship Id="rId33" Type="http://schemas.openxmlformats.org/officeDocument/2006/relationships/tags" Target="../tags/tag278.xml"/><Relationship Id="rId38" Type="http://schemas.openxmlformats.org/officeDocument/2006/relationships/tags" Target="../tags/tag283.xml"/><Relationship Id="rId46" Type="http://schemas.openxmlformats.org/officeDocument/2006/relationships/tags" Target="../tags/tag291.xml"/><Relationship Id="rId59" Type="http://schemas.openxmlformats.org/officeDocument/2006/relationships/tags" Target="../tags/tag304.xml"/><Relationship Id="rId20" Type="http://schemas.openxmlformats.org/officeDocument/2006/relationships/tags" Target="../tags/tag265.xml"/><Relationship Id="rId41" Type="http://schemas.openxmlformats.org/officeDocument/2006/relationships/tags" Target="../tags/tag286.xml"/><Relationship Id="rId54" Type="http://schemas.openxmlformats.org/officeDocument/2006/relationships/tags" Target="../tags/tag299.xml"/><Relationship Id="rId1" Type="http://schemas.openxmlformats.org/officeDocument/2006/relationships/tags" Target="../tags/tag246.xml"/><Relationship Id="rId6" Type="http://schemas.openxmlformats.org/officeDocument/2006/relationships/tags" Target="../tags/tag251.xml"/><Relationship Id="rId15" Type="http://schemas.openxmlformats.org/officeDocument/2006/relationships/tags" Target="../tags/tag260.xml"/><Relationship Id="rId23" Type="http://schemas.openxmlformats.org/officeDocument/2006/relationships/tags" Target="../tags/tag268.xml"/><Relationship Id="rId28" Type="http://schemas.openxmlformats.org/officeDocument/2006/relationships/tags" Target="../tags/tag273.xml"/><Relationship Id="rId36" Type="http://schemas.openxmlformats.org/officeDocument/2006/relationships/tags" Target="../tags/tag281.xml"/><Relationship Id="rId49" Type="http://schemas.openxmlformats.org/officeDocument/2006/relationships/tags" Target="../tags/tag294.xml"/><Relationship Id="rId57" Type="http://schemas.openxmlformats.org/officeDocument/2006/relationships/tags" Target="../tags/tag302.xml"/><Relationship Id="rId10" Type="http://schemas.openxmlformats.org/officeDocument/2006/relationships/tags" Target="../tags/tag255.xml"/><Relationship Id="rId31" Type="http://schemas.openxmlformats.org/officeDocument/2006/relationships/tags" Target="../tags/tag276.xml"/><Relationship Id="rId44" Type="http://schemas.openxmlformats.org/officeDocument/2006/relationships/tags" Target="../tags/tag289.xml"/><Relationship Id="rId52" Type="http://schemas.openxmlformats.org/officeDocument/2006/relationships/tags" Target="../tags/tag297.xml"/><Relationship Id="rId60" Type="http://schemas.openxmlformats.org/officeDocument/2006/relationships/tags" Target="../tags/tag305.xml"/><Relationship Id="rId4" Type="http://schemas.openxmlformats.org/officeDocument/2006/relationships/tags" Target="../tags/tag249.xml"/><Relationship Id="rId9" Type="http://schemas.openxmlformats.org/officeDocument/2006/relationships/tags" Target="../tags/tag254.xml"/></Relationships>
</file>

<file path=ppt/slides/_rels/slide6.xml.rels><?xml version="1.0" encoding="UTF-8" standalone="yes"?>
<Relationships xmlns="http://schemas.openxmlformats.org/package/2006/relationships"><Relationship Id="rId117" Type="http://schemas.openxmlformats.org/officeDocument/2006/relationships/tags" Target="../tags/tag422.xml"/><Relationship Id="rId21" Type="http://schemas.openxmlformats.org/officeDocument/2006/relationships/tags" Target="../tags/tag326.xml"/><Relationship Id="rId42" Type="http://schemas.openxmlformats.org/officeDocument/2006/relationships/tags" Target="../tags/tag347.xml"/><Relationship Id="rId63" Type="http://schemas.openxmlformats.org/officeDocument/2006/relationships/tags" Target="../tags/tag368.xml"/><Relationship Id="rId84" Type="http://schemas.openxmlformats.org/officeDocument/2006/relationships/tags" Target="../tags/tag389.xml"/><Relationship Id="rId138" Type="http://schemas.openxmlformats.org/officeDocument/2006/relationships/tags" Target="../tags/tag443.xml"/><Relationship Id="rId107" Type="http://schemas.openxmlformats.org/officeDocument/2006/relationships/tags" Target="../tags/tag412.xml"/><Relationship Id="rId11" Type="http://schemas.openxmlformats.org/officeDocument/2006/relationships/tags" Target="../tags/tag316.xml"/><Relationship Id="rId32" Type="http://schemas.openxmlformats.org/officeDocument/2006/relationships/tags" Target="../tags/tag337.xml"/><Relationship Id="rId53" Type="http://schemas.openxmlformats.org/officeDocument/2006/relationships/tags" Target="../tags/tag358.xml"/><Relationship Id="rId74" Type="http://schemas.openxmlformats.org/officeDocument/2006/relationships/tags" Target="../tags/tag379.xml"/><Relationship Id="rId128" Type="http://schemas.openxmlformats.org/officeDocument/2006/relationships/tags" Target="../tags/tag433.xml"/><Relationship Id="rId149" Type="http://schemas.openxmlformats.org/officeDocument/2006/relationships/tags" Target="../tags/tag454.xml"/><Relationship Id="rId5" Type="http://schemas.openxmlformats.org/officeDocument/2006/relationships/tags" Target="../tags/tag310.xml"/><Relationship Id="rId95" Type="http://schemas.openxmlformats.org/officeDocument/2006/relationships/tags" Target="../tags/tag400.xml"/><Relationship Id="rId22" Type="http://schemas.openxmlformats.org/officeDocument/2006/relationships/tags" Target="../tags/tag327.xml"/><Relationship Id="rId27" Type="http://schemas.openxmlformats.org/officeDocument/2006/relationships/tags" Target="../tags/tag332.xml"/><Relationship Id="rId43" Type="http://schemas.openxmlformats.org/officeDocument/2006/relationships/tags" Target="../tags/tag348.xml"/><Relationship Id="rId48" Type="http://schemas.openxmlformats.org/officeDocument/2006/relationships/tags" Target="../tags/tag353.xml"/><Relationship Id="rId64" Type="http://schemas.openxmlformats.org/officeDocument/2006/relationships/tags" Target="../tags/tag369.xml"/><Relationship Id="rId69" Type="http://schemas.openxmlformats.org/officeDocument/2006/relationships/tags" Target="../tags/tag374.xml"/><Relationship Id="rId113" Type="http://schemas.openxmlformats.org/officeDocument/2006/relationships/tags" Target="../tags/tag418.xml"/><Relationship Id="rId118" Type="http://schemas.openxmlformats.org/officeDocument/2006/relationships/tags" Target="../tags/tag423.xml"/><Relationship Id="rId134" Type="http://schemas.openxmlformats.org/officeDocument/2006/relationships/tags" Target="../tags/tag439.xml"/><Relationship Id="rId139" Type="http://schemas.openxmlformats.org/officeDocument/2006/relationships/tags" Target="../tags/tag444.xml"/><Relationship Id="rId80" Type="http://schemas.openxmlformats.org/officeDocument/2006/relationships/tags" Target="../tags/tag385.xml"/><Relationship Id="rId85" Type="http://schemas.openxmlformats.org/officeDocument/2006/relationships/tags" Target="../tags/tag390.xml"/><Relationship Id="rId150" Type="http://schemas.openxmlformats.org/officeDocument/2006/relationships/tags" Target="../tags/tag455.xml"/><Relationship Id="rId155" Type="http://schemas.openxmlformats.org/officeDocument/2006/relationships/tags" Target="../tags/tag460.xml"/><Relationship Id="rId12" Type="http://schemas.openxmlformats.org/officeDocument/2006/relationships/tags" Target="../tags/tag317.xml"/><Relationship Id="rId17" Type="http://schemas.openxmlformats.org/officeDocument/2006/relationships/tags" Target="../tags/tag322.xml"/><Relationship Id="rId33" Type="http://schemas.openxmlformats.org/officeDocument/2006/relationships/tags" Target="../tags/tag338.xml"/><Relationship Id="rId38" Type="http://schemas.openxmlformats.org/officeDocument/2006/relationships/tags" Target="../tags/tag343.xml"/><Relationship Id="rId59" Type="http://schemas.openxmlformats.org/officeDocument/2006/relationships/tags" Target="../tags/tag364.xml"/><Relationship Id="rId103" Type="http://schemas.openxmlformats.org/officeDocument/2006/relationships/tags" Target="../tags/tag408.xml"/><Relationship Id="rId108" Type="http://schemas.openxmlformats.org/officeDocument/2006/relationships/tags" Target="../tags/tag413.xml"/><Relationship Id="rId124" Type="http://schemas.openxmlformats.org/officeDocument/2006/relationships/tags" Target="../tags/tag429.xml"/><Relationship Id="rId129" Type="http://schemas.openxmlformats.org/officeDocument/2006/relationships/tags" Target="../tags/tag434.xml"/><Relationship Id="rId54" Type="http://schemas.openxmlformats.org/officeDocument/2006/relationships/tags" Target="../tags/tag359.xml"/><Relationship Id="rId70" Type="http://schemas.openxmlformats.org/officeDocument/2006/relationships/tags" Target="../tags/tag375.xml"/><Relationship Id="rId75" Type="http://schemas.openxmlformats.org/officeDocument/2006/relationships/tags" Target="../tags/tag380.xml"/><Relationship Id="rId91" Type="http://schemas.openxmlformats.org/officeDocument/2006/relationships/tags" Target="../tags/tag396.xml"/><Relationship Id="rId96" Type="http://schemas.openxmlformats.org/officeDocument/2006/relationships/tags" Target="../tags/tag401.xml"/><Relationship Id="rId140" Type="http://schemas.openxmlformats.org/officeDocument/2006/relationships/tags" Target="../tags/tag445.xml"/><Relationship Id="rId145" Type="http://schemas.openxmlformats.org/officeDocument/2006/relationships/tags" Target="../tags/tag450.xml"/><Relationship Id="rId1" Type="http://schemas.openxmlformats.org/officeDocument/2006/relationships/tags" Target="../tags/tag306.xml"/><Relationship Id="rId6" Type="http://schemas.openxmlformats.org/officeDocument/2006/relationships/tags" Target="../tags/tag311.xml"/><Relationship Id="rId23" Type="http://schemas.openxmlformats.org/officeDocument/2006/relationships/tags" Target="../tags/tag328.xml"/><Relationship Id="rId28" Type="http://schemas.openxmlformats.org/officeDocument/2006/relationships/tags" Target="../tags/tag333.xml"/><Relationship Id="rId49" Type="http://schemas.openxmlformats.org/officeDocument/2006/relationships/tags" Target="../tags/tag354.xml"/><Relationship Id="rId114" Type="http://schemas.openxmlformats.org/officeDocument/2006/relationships/tags" Target="../tags/tag419.xml"/><Relationship Id="rId119" Type="http://schemas.openxmlformats.org/officeDocument/2006/relationships/tags" Target="../tags/tag424.xml"/><Relationship Id="rId44" Type="http://schemas.openxmlformats.org/officeDocument/2006/relationships/tags" Target="../tags/tag349.xml"/><Relationship Id="rId60" Type="http://schemas.openxmlformats.org/officeDocument/2006/relationships/tags" Target="../tags/tag365.xml"/><Relationship Id="rId65" Type="http://schemas.openxmlformats.org/officeDocument/2006/relationships/tags" Target="../tags/tag370.xml"/><Relationship Id="rId81" Type="http://schemas.openxmlformats.org/officeDocument/2006/relationships/tags" Target="../tags/tag386.xml"/><Relationship Id="rId86" Type="http://schemas.openxmlformats.org/officeDocument/2006/relationships/tags" Target="../tags/tag391.xml"/><Relationship Id="rId130" Type="http://schemas.openxmlformats.org/officeDocument/2006/relationships/tags" Target="../tags/tag435.xml"/><Relationship Id="rId135" Type="http://schemas.openxmlformats.org/officeDocument/2006/relationships/tags" Target="../tags/tag440.xml"/><Relationship Id="rId151" Type="http://schemas.openxmlformats.org/officeDocument/2006/relationships/tags" Target="../tags/tag456.xml"/><Relationship Id="rId156" Type="http://schemas.openxmlformats.org/officeDocument/2006/relationships/slideLayout" Target="../slideLayouts/slideLayout2.xml"/><Relationship Id="rId13" Type="http://schemas.openxmlformats.org/officeDocument/2006/relationships/tags" Target="../tags/tag318.xml"/><Relationship Id="rId18" Type="http://schemas.openxmlformats.org/officeDocument/2006/relationships/tags" Target="../tags/tag323.xml"/><Relationship Id="rId39" Type="http://schemas.openxmlformats.org/officeDocument/2006/relationships/tags" Target="../tags/tag344.xml"/><Relationship Id="rId109" Type="http://schemas.openxmlformats.org/officeDocument/2006/relationships/tags" Target="../tags/tag414.xml"/><Relationship Id="rId34" Type="http://schemas.openxmlformats.org/officeDocument/2006/relationships/tags" Target="../tags/tag339.xml"/><Relationship Id="rId50" Type="http://schemas.openxmlformats.org/officeDocument/2006/relationships/tags" Target="../tags/tag355.xml"/><Relationship Id="rId55" Type="http://schemas.openxmlformats.org/officeDocument/2006/relationships/tags" Target="../tags/tag360.xml"/><Relationship Id="rId76" Type="http://schemas.openxmlformats.org/officeDocument/2006/relationships/tags" Target="../tags/tag381.xml"/><Relationship Id="rId97" Type="http://schemas.openxmlformats.org/officeDocument/2006/relationships/tags" Target="../tags/tag402.xml"/><Relationship Id="rId104" Type="http://schemas.openxmlformats.org/officeDocument/2006/relationships/tags" Target="../tags/tag409.xml"/><Relationship Id="rId120" Type="http://schemas.openxmlformats.org/officeDocument/2006/relationships/tags" Target="../tags/tag425.xml"/><Relationship Id="rId125" Type="http://schemas.openxmlformats.org/officeDocument/2006/relationships/tags" Target="../tags/tag430.xml"/><Relationship Id="rId141" Type="http://schemas.openxmlformats.org/officeDocument/2006/relationships/tags" Target="../tags/tag446.xml"/><Relationship Id="rId146" Type="http://schemas.openxmlformats.org/officeDocument/2006/relationships/tags" Target="../tags/tag451.xml"/><Relationship Id="rId7" Type="http://schemas.openxmlformats.org/officeDocument/2006/relationships/tags" Target="../tags/tag312.xml"/><Relationship Id="rId71" Type="http://schemas.openxmlformats.org/officeDocument/2006/relationships/tags" Target="../tags/tag376.xml"/><Relationship Id="rId92" Type="http://schemas.openxmlformats.org/officeDocument/2006/relationships/tags" Target="../tags/tag397.xml"/><Relationship Id="rId2" Type="http://schemas.openxmlformats.org/officeDocument/2006/relationships/tags" Target="../tags/tag307.xml"/><Relationship Id="rId29" Type="http://schemas.openxmlformats.org/officeDocument/2006/relationships/tags" Target="../tags/tag334.xml"/><Relationship Id="rId24" Type="http://schemas.openxmlformats.org/officeDocument/2006/relationships/tags" Target="../tags/tag329.xml"/><Relationship Id="rId40" Type="http://schemas.openxmlformats.org/officeDocument/2006/relationships/tags" Target="../tags/tag345.xml"/><Relationship Id="rId45" Type="http://schemas.openxmlformats.org/officeDocument/2006/relationships/tags" Target="../tags/tag350.xml"/><Relationship Id="rId66" Type="http://schemas.openxmlformats.org/officeDocument/2006/relationships/tags" Target="../tags/tag371.xml"/><Relationship Id="rId87" Type="http://schemas.openxmlformats.org/officeDocument/2006/relationships/tags" Target="../tags/tag392.xml"/><Relationship Id="rId110" Type="http://schemas.openxmlformats.org/officeDocument/2006/relationships/tags" Target="../tags/tag415.xml"/><Relationship Id="rId115" Type="http://schemas.openxmlformats.org/officeDocument/2006/relationships/tags" Target="../tags/tag420.xml"/><Relationship Id="rId131" Type="http://schemas.openxmlformats.org/officeDocument/2006/relationships/tags" Target="../tags/tag436.xml"/><Relationship Id="rId136" Type="http://schemas.openxmlformats.org/officeDocument/2006/relationships/tags" Target="../tags/tag441.xml"/><Relationship Id="rId61" Type="http://schemas.openxmlformats.org/officeDocument/2006/relationships/tags" Target="../tags/tag366.xml"/><Relationship Id="rId82" Type="http://schemas.openxmlformats.org/officeDocument/2006/relationships/tags" Target="../tags/tag387.xml"/><Relationship Id="rId152" Type="http://schemas.openxmlformats.org/officeDocument/2006/relationships/tags" Target="../tags/tag457.xml"/><Relationship Id="rId19" Type="http://schemas.openxmlformats.org/officeDocument/2006/relationships/tags" Target="../tags/tag324.xml"/><Relationship Id="rId14" Type="http://schemas.openxmlformats.org/officeDocument/2006/relationships/tags" Target="../tags/tag319.xml"/><Relationship Id="rId30" Type="http://schemas.openxmlformats.org/officeDocument/2006/relationships/tags" Target="../tags/tag335.xml"/><Relationship Id="rId35" Type="http://schemas.openxmlformats.org/officeDocument/2006/relationships/tags" Target="../tags/tag340.xml"/><Relationship Id="rId56" Type="http://schemas.openxmlformats.org/officeDocument/2006/relationships/tags" Target="../tags/tag361.xml"/><Relationship Id="rId77" Type="http://schemas.openxmlformats.org/officeDocument/2006/relationships/tags" Target="../tags/tag382.xml"/><Relationship Id="rId100" Type="http://schemas.openxmlformats.org/officeDocument/2006/relationships/tags" Target="../tags/tag405.xml"/><Relationship Id="rId105" Type="http://schemas.openxmlformats.org/officeDocument/2006/relationships/tags" Target="../tags/tag410.xml"/><Relationship Id="rId126" Type="http://schemas.openxmlformats.org/officeDocument/2006/relationships/tags" Target="../tags/tag431.xml"/><Relationship Id="rId147" Type="http://schemas.openxmlformats.org/officeDocument/2006/relationships/tags" Target="../tags/tag452.xml"/><Relationship Id="rId8" Type="http://schemas.openxmlformats.org/officeDocument/2006/relationships/tags" Target="../tags/tag313.xml"/><Relationship Id="rId51" Type="http://schemas.openxmlformats.org/officeDocument/2006/relationships/tags" Target="../tags/tag356.xml"/><Relationship Id="rId72" Type="http://schemas.openxmlformats.org/officeDocument/2006/relationships/tags" Target="../tags/tag377.xml"/><Relationship Id="rId93" Type="http://schemas.openxmlformats.org/officeDocument/2006/relationships/tags" Target="../tags/tag398.xml"/><Relationship Id="rId98" Type="http://schemas.openxmlformats.org/officeDocument/2006/relationships/tags" Target="../tags/tag403.xml"/><Relationship Id="rId121" Type="http://schemas.openxmlformats.org/officeDocument/2006/relationships/tags" Target="../tags/tag426.xml"/><Relationship Id="rId142" Type="http://schemas.openxmlformats.org/officeDocument/2006/relationships/tags" Target="../tags/tag447.xml"/><Relationship Id="rId3" Type="http://schemas.openxmlformats.org/officeDocument/2006/relationships/tags" Target="../tags/tag308.xml"/><Relationship Id="rId25" Type="http://schemas.openxmlformats.org/officeDocument/2006/relationships/tags" Target="../tags/tag330.xml"/><Relationship Id="rId46" Type="http://schemas.openxmlformats.org/officeDocument/2006/relationships/tags" Target="../tags/tag351.xml"/><Relationship Id="rId67" Type="http://schemas.openxmlformats.org/officeDocument/2006/relationships/tags" Target="../tags/tag372.xml"/><Relationship Id="rId116" Type="http://schemas.openxmlformats.org/officeDocument/2006/relationships/tags" Target="../tags/tag421.xml"/><Relationship Id="rId137" Type="http://schemas.openxmlformats.org/officeDocument/2006/relationships/tags" Target="../tags/tag442.xml"/><Relationship Id="rId20" Type="http://schemas.openxmlformats.org/officeDocument/2006/relationships/tags" Target="../tags/tag325.xml"/><Relationship Id="rId41" Type="http://schemas.openxmlformats.org/officeDocument/2006/relationships/tags" Target="../tags/tag346.xml"/><Relationship Id="rId62" Type="http://schemas.openxmlformats.org/officeDocument/2006/relationships/tags" Target="../tags/tag367.xml"/><Relationship Id="rId83" Type="http://schemas.openxmlformats.org/officeDocument/2006/relationships/tags" Target="../tags/tag388.xml"/><Relationship Id="rId88" Type="http://schemas.openxmlformats.org/officeDocument/2006/relationships/tags" Target="../tags/tag393.xml"/><Relationship Id="rId111" Type="http://schemas.openxmlformats.org/officeDocument/2006/relationships/tags" Target="../tags/tag416.xml"/><Relationship Id="rId132" Type="http://schemas.openxmlformats.org/officeDocument/2006/relationships/tags" Target="../tags/tag437.xml"/><Relationship Id="rId153" Type="http://schemas.openxmlformats.org/officeDocument/2006/relationships/tags" Target="../tags/tag458.xml"/><Relationship Id="rId15" Type="http://schemas.openxmlformats.org/officeDocument/2006/relationships/tags" Target="../tags/tag320.xml"/><Relationship Id="rId36" Type="http://schemas.openxmlformats.org/officeDocument/2006/relationships/tags" Target="../tags/tag341.xml"/><Relationship Id="rId57" Type="http://schemas.openxmlformats.org/officeDocument/2006/relationships/tags" Target="../tags/tag362.xml"/><Relationship Id="rId106" Type="http://schemas.openxmlformats.org/officeDocument/2006/relationships/tags" Target="../tags/tag411.xml"/><Relationship Id="rId127" Type="http://schemas.openxmlformats.org/officeDocument/2006/relationships/tags" Target="../tags/tag432.xml"/><Relationship Id="rId10" Type="http://schemas.openxmlformats.org/officeDocument/2006/relationships/tags" Target="../tags/tag315.xml"/><Relationship Id="rId31" Type="http://schemas.openxmlformats.org/officeDocument/2006/relationships/tags" Target="../tags/tag336.xml"/><Relationship Id="rId52" Type="http://schemas.openxmlformats.org/officeDocument/2006/relationships/tags" Target="../tags/tag357.xml"/><Relationship Id="rId73" Type="http://schemas.openxmlformats.org/officeDocument/2006/relationships/tags" Target="../tags/tag378.xml"/><Relationship Id="rId78" Type="http://schemas.openxmlformats.org/officeDocument/2006/relationships/tags" Target="../tags/tag383.xml"/><Relationship Id="rId94" Type="http://schemas.openxmlformats.org/officeDocument/2006/relationships/tags" Target="../tags/tag399.xml"/><Relationship Id="rId99" Type="http://schemas.openxmlformats.org/officeDocument/2006/relationships/tags" Target="../tags/tag404.xml"/><Relationship Id="rId101" Type="http://schemas.openxmlformats.org/officeDocument/2006/relationships/tags" Target="../tags/tag406.xml"/><Relationship Id="rId122" Type="http://schemas.openxmlformats.org/officeDocument/2006/relationships/tags" Target="../tags/tag427.xml"/><Relationship Id="rId143" Type="http://schemas.openxmlformats.org/officeDocument/2006/relationships/tags" Target="../tags/tag448.xml"/><Relationship Id="rId148" Type="http://schemas.openxmlformats.org/officeDocument/2006/relationships/tags" Target="../tags/tag453.xml"/><Relationship Id="rId4" Type="http://schemas.openxmlformats.org/officeDocument/2006/relationships/tags" Target="../tags/tag309.xml"/><Relationship Id="rId9" Type="http://schemas.openxmlformats.org/officeDocument/2006/relationships/tags" Target="../tags/tag314.xml"/><Relationship Id="rId26" Type="http://schemas.openxmlformats.org/officeDocument/2006/relationships/tags" Target="../tags/tag331.xml"/><Relationship Id="rId47" Type="http://schemas.openxmlformats.org/officeDocument/2006/relationships/tags" Target="../tags/tag352.xml"/><Relationship Id="rId68" Type="http://schemas.openxmlformats.org/officeDocument/2006/relationships/tags" Target="../tags/tag373.xml"/><Relationship Id="rId89" Type="http://schemas.openxmlformats.org/officeDocument/2006/relationships/tags" Target="../tags/tag394.xml"/><Relationship Id="rId112" Type="http://schemas.openxmlformats.org/officeDocument/2006/relationships/tags" Target="../tags/tag417.xml"/><Relationship Id="rId133" Type="http://schemas.openxmlformats.org/officeDocument/2006/relationships/tags" Target="../tags/tag438.xml"/><Relationship Id="rId154" Type="http://schemas.openxmlformats.org/officeDocument/2006/relationships/tags" Target="../tags/tag459.xml"/><Relationship Id="rId16" Type="http://schemas.openxmlformats.org/officeDocument/2006/relationships/tags" Target="../tags/tag321.xml"/><Relationship Id="rId37" Type="http://schemas.openxmlformats.org/officeDocument/2006/relationships/tags" Target="../tags/tag342.xml"/><Relationship Id="rId58" Type="http://schemas.openxmlformats.org/officeDocument/2006/relationships/tags" Target="../tags/tag363.xml"/><Relationship Id="rId79" Type="http://schemas.openxmlformats.org/officeDocument/2006/relationships/tags" Target="../tags/tag384.xml"/><Relationship Id="rId102" Type="http://schemas.openxmlformats.org/officeDocument/2006/relationships/tags" Target="../tags/tag407.xml"/><Relationship Id="rId123" Type="http://schemas.openxmlformats.org/officeDocument/2006/relationships/tags" Target="../tags/tag428.xml"/><Relationship Id="rId144" Type="http://schemas.openxmlformats.org/officeDocument/2006/relationships/tags" Target="../tags/tag449.xml"/><Relationship Id="rId90" Type="http://schemas.openxmlformats.org/officeDocument/2006/relationships/tags" Target="../tags/tag39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2130553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b="1" dirty="0">
                <a:latin typeface="Arial" charset="0"/>
                <a:cs typeface="Arial" charset="0"/>
              </a:rPr>
              <a:t>Section 8.3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95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/>
              <a:t>The Standard Normal Distribution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9CB11-4114-4D58-96D4-B8F084B76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Normal Distribution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D8DA442-4B3C-4793-9D32-CDBCE73D45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10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522" y="1447800"/>
            <a:ext cx="6858957" cy="3353268"/>
          </a:xfrm>
        </p:spPr>
      </p:pic>
      <p:grpSp>
        <p:nvGrpSpPr>
          <p:cNvPr id="380" name="SMARTInkShape-Group45">
            <a:extLst>
              <a:ext uri="{FF2B5EF4-FFF2-40B4-BE49-F238E27FC236}">
                <a16:creationId xmlns:a16="http://schemas.microsoft.com/office/drawing/2014/main" id="{B340F7E4-7016-B42F-4A57-4BA0F8382358}"/>
              </a:ext>
            </a:extLst>
          </p:cNvPr>
          <p:cNvGrpSpPr/>
          <p:nvPr/>
        </p:nvGrpSpPr>
        <p:grpSpPr>
          <a:xfrm>
            <a:off x="1047750" y="1657350"/>
            <a:ext cx="1381126" cy="333376"/>
            <a:chOff x="1047750" y="1657350"/>
            <a:chExt cx="1381126" cy="333376"/>
          </a:xfrm>
        </p:grpSpPr>
        <p:sp>
          <p:nvSpPr>
            <p:cNvPr id="373" name="SMARTInkShape-209">
              <a:extLst>
                <a:ext uri="{FF2B5EF4-FFF2-40B4-BE49-F238E27FC236}">
                  <a16:creationId xmlns:a16="http://schemas.microsoft.com/office/drawing/2014/main" id="{8A52BA70-167F-4EE9-98C0-9D0E6C07F7DD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1047750" y="1685925"/>
              <a:ext cx="9526" cy="255291"/>
            </a:xfrm>
            <a:custGeom>
              <a:avLst/>
              <a:gdLst/>
              <a:ahLst/>
              <a:cxnLst/>
              <a:rect l="0" t="0" r="0" b="0"/>
              <a:pathLst>
                <a:path w="9526" h="255291">
                  <a:moveTo>
                    <a:pt x="0" y="19050"/>
                  </a:moveTo>
                  <a:lnTo>
                    <a:pt x="0" y="19050"/>
                  </a:lnTo>
                  <a:lnTo>
                    <a:pt x="9525" y="9525"/>
                  </a:lnTo>
                  <a:lnTo>
                    <a:pt x="9525" y="0"/>
                  </a:lnTo>
                  <a:lnTo>
                    <a:pt x="9525" y="42562"/>
                  </a:lnTo>
                  <a:lnTo>
                    <a:pt x="8467" y="60706"/>
                  </a:lnTo>
                  <a:lnTo>
                    <a:pt x="883" y="98459"/>
                  </a:lnTo>
                  <a:lnTo>
                    <a:pt x="1136" y="136528"/>
                  </a:lnTo>
                  <a:lnTo>
                    <a:pt x="9136" y="182269"/>
                  </a:lnTo>
                  <a:lnTo>
                    <a:pt x="9410" y="198174"/>
                  </a:lnTo>
                  <a:lnTo>
                    <a:pt x="6651" y="207316"/>
                  </a:lnTo>
                  <a:lnTo>
                    <a:pt x="2956" y="214907"/>
                  </a:lnTo>
                  <a:lnTo>
                    <a:pt x="389" y="231644"/>
                  </a:lnTo>
                  <a:lnTo>
                    <a:pt x="2995" y="238067"/>
                  </a:lnTo>
                  <a:lnTo>
                    <a:pt x="6623" y="244449"/>
                  </a:lnTo>
                  <a:lnTo>
                    <a:pt x="9143" y="255290"/>
                  </a:lnTo>
                  <a:lnTo>
                    <a:pt x="9270" y="254860"/>
                  </a:lnTo>
                  <a:lnTo>
                    <a:pt x="9525" y="247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4" name="SMARTInkShape-210">
              <a:extLst>
                <a:ext uri="{FF2B5EF4-FFF2-40B4-BE49-F238E27FC236}">
                  <a16:creationId xmlns:a16="http://schemas.microsoft.com/office/drawing/2014/main" id="{E90547AE-0DA7-E92A-A8F6-4B4367B9C108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1077373" y="1657350"/>
              <a:ext cx="189453" cy="247433"/>
            </a:xfrm>
            <a:custGeom>
              <a:avLst/>
              <a:gdLst/>
              <a:ahLst/>
              <a:cxnLst/>
              <a:rect l="0" t="0" r="0" b="0"/>
              <a:pathLst>
                <a:path w="189453" h="247433">
                  <a:moveTo>
                    <a:pt x="8477" y="57150"/>
                  </a:moveTo>
                  <a:lnTo>
                    <a:pt x="8477" y="57150"/>
                  </a:lnTo>
                  <a:lnTo>
                    <a:pt x="3420" y="52094"/>
                  </a:lnTo>
                  <a:lnTo>
                    <a:pt x="2989" y="50604"/>
                  </a:lnTo>
                  <a:lnTo>
                    <a:pt x="3760" y="49611"/>
                  </a:lnTo>
                  <a:lnTo>
                    <a:pt x="5333" y="48949"/>
                  </a:lnTo>
                  <a:lnTo>
                    <a:pt x="5322" y="47449"/>
                  </a:lnTo>
                  <a:lnTo>
                    <a:pt x="0" y="39540"/>
                  </a:lnTo>
                  <a:lnTo>
                    <a:pt x="2240" y="35918"/>
                  </a:lnTo>
                  <a:lnTo>
                    <a:pt x="8112" y="29005"/>
                  </a:lnTo>
                  <a:lnTo>
                    <a:pt x="13425" y="33759"/>
                  </a:lnTo>
                  <a:lnTo>
                    <a:pt x="15968" y="41815"/>
                  </a:lnTo>
                  <a:lnTo>
                    <a:pt x="16646" y="46927"/>
                  </a:lnTo>
                  <a:lnTo>
                    <a:pt x="23044" y="58251"/>
                  </a:lnTo>
                  <a:lnTo>
                    <a:pt x="31884" y="72456"/>
                  </a:lnTo>
                  <a:lnTo>
                    <a:pt x="49006" y="116069"/>
                  </a:lnTo>
                  <a:lnTo>
                    <a:pt x="67400" y="155337"/>
                  </a:lnTo>
                  <a:lnTo>
                    <a:pt x="94854" y="197589"/>
                  </a:lnTo>
                  <a:lnTo>
                    <a:pt x="126715" y="235089"/>
                  </a:lnTo>
                  <a:lnTo>
                    <a:pt x="128577" y="239276"/>
                  </a:lnTo>
                  <a:lnTo>
                    <a:pt x="130877" y="242067"/>
                  </a:lnTo>
                  <a:lnTo>
                    <a:pt x="136255" y="245169"/>
                  </a:lnTo>
                  <a:lnTo>
                    <a:pt x="149539" y="247432"/>
                  </a:lnTo>
                  <a:lnTo>
                    <a:pt x="150143" y="246447"/>
                  </a:lnTo>
                  <a:lnTo>
                    <a:pt x="150815" y="242529"/>
                  </a:lnTo>
                  <a:lnTo>
                    <a:pt x="157792" y="228216"/>
                  </a:lnTo>
                  <a:lnTo>
                    <a:pt x="160471" y="181133"/>
                  </a:lnTo>
                  <a:lnTo>
                    <a:pt x="167343" y="136360"/>
                  </a:lnTo>
                  <a:lnTo>
                    <a:pt x="169495" y="102492"/>
                  </a:lnTo>
                  <a:lnTo>
                    <a:pt x="170133" y="56826"/>
                  </a:lnTo>
                  <a:lnTo>
                    <a:pt x="170367" y="11325"/>
                  </a:lnTo>
                  <a:lnTo>
                    <a:pt x="170392" y="3355"/>
                  </a:lnTo>
                  <a:lnTo>
                    <a:pt x="172512" y="2237"/>
                  </a:lnTo>
                  <a:lnTo>
                    <a:pt x="18945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5" name="SMARTInkShape-211">
              <a:extLst>
                <a:ext uri="{FF2B5EF4-FFF2-40B4-BE49-F238E27FC236}">
                  <a16:creationId xmlns:a16="http://schemas.microsoft.com/office/drawing/2014/main" id="{203EADE7-BF08-170F-557A-56580A218331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1391596" y="1753037"/>
              <a:ext cx="56205" cy="144239"/>
            </a:xfrm>
            <a:custGeom>
              <a:avLst/>
              <a:gdLst/>
              <a:ahLst/>
              <a:cxnLst/>
              <a:rect l="0" t="0" r="0" b="0"/>
              <a:pathLst>
                <a:path w="56205" h="144239">
                  <a:moveTo>
                    <a:pt x="56204" y="37663"/>
                  </a:moveTo>
                  <a:lnTo>
                    <a:pt x="56204" y="37663"/>
                  </a:lnTo>
                  <a:lnTo>
                    <a:pt x="56204" y="14915"/>
                  </a:lnTo>
                  <a:lnTo>
                    <a:pt x="55146" y="12973"/>
                  </a:lnTo>
                  <a:lnTo>
                    <a:pt x="53382" y="11678"/>
                  </a:lnTo>
                  <a:lnTo>
                    <a:pt x="51147" y="10814"/>
                  </a:lnTo>
                  <a:lnTo>
                    <a:pt x="49658" y="9181"/>
                  </a:lnTo>
                  <a:lnTo>
                    <a:pt x="48003" y="4543"/>
                  </a:lnTo>
                  <a:lnTo>
                    <a:pt x="46503" y="2883"/>
                  </a:lnTo>
                  <a:lnTo>
                    <a:pt x="42015" y="1038"/>
                  </a:lnTo>
                  <a:lnTo>
                    <a:pt x="33538" y="0"/>
                  </a:lnTo>
                  <a:lnTo>
                    <a:pt x="30510" y="3029"/>
                  </a:lnTo>
                  <a:lnTo>
                    <a:pt x="6240" y="48329"/>
                  </a:lnTo>
                  <a:lnTo>
                    <a:pt x="0" y="89907"/>
                  </a:lnTo>
                  <a:lnTo>
                    <a:pt x="6845" y="128730"/>
                  </a:lnTo>
                  <a:lnTo>
                    <a:pt x="12395" y="140931"/>
                  </a:lnTo>
                  <a:lnTo>
                    <a:pt x="16414" y="143550"/>
                  </a:lnTo>
                  <a:lnTo>
                    <a:pt x="21211" y="144238"/>
                  </a:lnTo>
                  <a:lnTo>
                    <a:pt x="31126" y="142180"/>
                  </a:lnTo>
                  <a:lnTo>
                    <a:pt x="39061" y="137737"/>
                  </a:lnTo>
                  <a:lnTo>
                    <a:pt x="49478" y="119173"/>
                  </a:lnTo>
                  <a:lnTo>
                    <a:pt x="54876" y="72422"/>
                  </a:lnTo>
                  <a:lnTo>
                    <a:pt x="54752" y="46786"/>
                  </a:lnTo>
                  <a:lnTo>
                    <a:pt x="48483" y="26843"/>
                  </a:lnTo>
                  <a:lnTo>
                    <a:pt x="37154" y="90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SMARTInkShape-212">
              <a:extLst>
                <a:ext uri="{FF2B5EF4-FFF2-40B4-BE49-F238E27FC236}">
                  <a16:creationId xmlns:a16="http://schemas.microsoft.com/office/drawing/2014/main" id="{E80C902B-186B-8B25-F527-31FDB1C802C1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1533525" y="1752600"/>
              <a:ext cx="219076" cy="146662"/>
            </a:xfrm>
            <a:custGeom>
              <a:avLst/>
              <a:gdLst/>
              <a:ahLst/>
              <a:cxnLst/>
              <a:rect l="0" t="0" r="0" b="0"/>
              <a:pathLst>
                <a:path w="219076" h="146662">
                  <a:moveTo>
                    <a:pt x="0" y="76200"/>
                  </a:moveTo>
                  <a:lnTo>
                    <a:pt x="0" y="76200"/>
                  </a:lnTo>
                  <a:lnTo>
                    <a:pt x="0" y="61653"/>
                  </a:lnTo>
                  <a:lnTo>
                    <a:pt x="2822" y="56329"/>
                  </a:lnTo>
                  <a:lnTo>
                    <a:pt x="13257" y="44288"/>
                  </a:lnTo>
                  <a:lnTo>
                    <a:pt x="27447" y="34877"/>
                  </a:lnTo>
                  <a:lnTo>
                    <a:pt x="40000" y="30442"/>
                  </a:lnTo>
                  <a:lnTo>
                    <a:pt x="44658" y="31936"/>
                  </a:lnTo>
                  <a:lnTo>
                    <a:pt x="55479" y="39241"/>
                  </a:lnTo>
                  <a:lnTo>
                    <a:pt x="72068" y="61177"/>
                  </a:lnTo>
                  <a:lnTo>
                    <a:pt x="88774" y="97244"/>
                  </a:lnTo>
                  <a:lnTo>
                    <a:pt x="94871" y="138191"/>
                  </a:lnTo>
                  <a:lnTo>
                    <a:pt x="95082" y="145379"/>
                  </a:lnTo>
                  <a:lnTo>
                    <a:pt x="93021" y="146661"/>
                  </a:lnTo>
                  <a:lnTo>
                    <a:pt x="85087" y="145263"/>
                  </a:lnTo>
                  <a:lnTo>
                    <a:pt x="77328" y="138292"/>
                  </a:lnTo>
                  <a:lnTo>
                    <a:pt x="63723" y="116570"/>
                  </a:lnTo>
                  <a:lnTo>
                    <a:pt x="59098" y="88044"/>
                  </a:lnTo>
                  <a:lnTo>
                    <a:pt x="60838" y="73350"/>
                  </a:lnTo>
                  <a:lnTo>
                    <a:pt x="66197" y="62233"/>
                  </a:lnTo>
                  <a:lnTo>
                    <a:pt x="75635" y="50237"/>
                  </a:lnTo>
                  <a:lnTo>
                    <a:pt x="119724" y="22564"/>
                  </a:lnTo>
                  <a:lnTo>
                    <a:pt x="131174" y="16026"/>
                  </a:lnTo>
                  <a:lnTo>
                    <a:pt x="176564" y="5039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SMARTInkShape-213">
              <a:extLst>
                <a:ext uri="{FF2B5EF4-FFF2-40B4-BE49-F238E27FC236}">
                  <a16:creationId xmlns:a16="http://schemas.microsoft.com/office/drawing/2014/main" id="{E000ABE7-9795-DC3A-3FA5-E420C71BDA67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1809750" y="1802304"/>
              <a:ext cx="266701" cy="150322"/>
            </a:xfrm>
            <a:custGeom>
              <a:avLst/>
              <a:gdLst/>
              <a:ahLst/>
              <a:cxnLst/>
              <a:rect l="0" t="0" r="0" b="0"/>
              <a:pathLst>
                <a:path w="266701" h="150322">
                  <a:moveTo>
                    <a:pt x="0" y="45546"/>
                  </a:moveTo>
                  <a:lnTo>
                    <a:pt x="0" y="45546"/>
                  </a:lnTo>
                  <a:lnTo>
                    <a:pt x="0" y="40490"/>
                  </a:lnTo>
                  <a:lnTo>
                    <a:pt x="1058" y="39000"/>
                  </a:lnTo>
                  <a:lnTo>
                    <a:pt x="2822" y="38007"/>
                  </a:lnTo>
                  <a:lnTo>
                    <a:pt x="5056" y="37345"/>
                  </a:lnTo>
                  <a:lnTo>
                    <a:pt x="10361" y="30965"/>
                  </a:lnTo>
                  <a:lnTo>
                    <a:pt x="22390" y="14679"/>
                  </a:lnTo>
                  <a:lnTo>
                    <a:pt x="28648" y="10661"/>
                  </a:lnTo>
                  <a:lnTo>
                    <a:pt x="34958" y="7816"/>
                  </a:lnTo>
                  <a:lnTo>
                    <a:pt x="41290" y="3025"/>
                  </a:lnTo>
                  <a:lnTo>
                    <a:pt x="43401" y="2382"/>
                  </a:lnTo>
                  <a:lnTo>
                    <a:pt x="44809" y="3012"/>
                  </a:lnTo>
                  <a:lnTo>
                    <a:pt x="45748" y="4490"/>
                  </a:lnTo>
                  <a:lnTo>
                    <a:pt x="47432" y="5475"/>
                  </a:lnTo>
                  <a:lnTo>
                    <a:pt x="52125" y="6570"/>
                  </a:lnTo>
                  <a:lnTo>
                    <a:pt x="53800" y="7920"/>
                  </a:lnTo>
                  <a:lnTo>
                    <a:pt x="61765" y="30740"/>
                  </a:lnTo>
                  <a:lnTo>
                    <a:pt x="61671" y="44610"/>
                  </a:lnTo>
                  <a:lnTo>
                    <a:pt x="57547" y="91103"/>
                  </a:lnTo>
                  <a:lnTo>
                    <a:pt x="57173" y="110985"/>
                  </a:lnTo>
                  <a:lnTo>
                    <a:pt x="57152" y="103911"/>
                  </a:lnTo>
                  <a:lnTo>
                    <a:pt x="64689" y="82134"/>
                  </a:lnTo>
                  <a:lnTo>
                    <a:pt x="65351" y="76288"/>
                  </a:lnTo>
                  <a:lnTo>
                    <a:pt x="88017" y="30906"/>
                  </a:lnTo>
                  <a:lnTo>
                    <a:pt x="97680" y="20342"/>
                  </a:lnTo>
                  <a:lnTo>
                    <a:pt x="129729" y="0"/>
                  </a:lnTo>
                  <a:lnTo>
                    <a:pt x="131994" y="365"/>
                  </a:lnTo>
                  <a:lnTo>
                    <a:pt x="137334" y="3593"/>
                  </a:lnTo>
                  <a:lnTo>
                    <a:pt x="139181" y="5936"/>
                  </a:lnTo>
                  <a:lnTo>
                    <a:pt x="143897" y="15348"/>
                  </a:lnTo>
                  <a:lnTo>
                    <a:pt x="155643" y="31071"/>
                  </a:lnTo>
                  <a:lnTo>
                    <a:pt x="160063" y="49136"/>
                  </a:lnTo>
                  <a:lnTo>
                    <a:pt x="161680" y="75469"/>
                  </a:lnTo>
                  <a:lnTo>
                    <a:pt x="162820" y="78195"/>
                  </a:lnTo>
                  <a:lnTo>
                    <a:pt x="164638" y="80012"/>
                  </a:lnTo>
                  <a:lnTo>
                    <a:pt x="166909" y="81223"/>
                  </a:lnTo>
                  <a:lnTo>
                    <a:pt x="167364" y="83089"/>
                  </a:lnTo>
                  <a:lnTo>
                    <a:pt x="166609" y="85391"/>
                  </a:lnTo>
                  <a:lnTo>
                    <a:pt x="164007" y="90772"/>
                  </a:lnTo>
                  <a:lnTo>
                    <a:pt x="162199" y="105973"/>
                  </a:lnTo>
                  <a:lnTo>
                    <a:pt x="163166" y="106997"/>
                  </a:lnTo>
                  <a:lnTo>
                    <a:pt x="164869" y="106622"/>
                  </a:lnTo>
                  <a:lnTo>
                    <a:pt x="170150" y="103472"/>
                  </a:lnTo>
                  <a:lnTo>
                    <a:pt x="190697" y="56592"/>
                  </a:lnTo>
                  <a:lnTo>
                    <a:pt x="203239" y="35028"/>
                  </a:lnTo>
                  <a:lnTo>
                    <a:pt x="222454" y="15089"/>
                  </a:lnTo>
                  <a:lnTo>
                    <a:pt x="230455" y="10843"/>
                  </a:lnTo>
                  <a:lnTo>
                    <a:pt x="240909" y="8453"/>
                  </a:lnTo>
                  <a:lnTo>
                    <a:pt x="244214" y="10234"/>
                  </a:lnTo>
                  <a:lnTo>
                    <a:pt x="250709" y="17857"/>
                  </a:lnTo>
                  <a:lnTo>
                    <a:pt x="259146" y="56442"/>
                  </a:lnTo>
                  <a:lnTo>
                    <a:pt x="265208" y="98498"/>
                  </a:lnTo>
                  <a:lnTo>
                    <a:pt x="266613" y="144216"/>
                  </a:lnTo>
                  <a:lnTo>
                    <a:pt x="266700" y="1503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8" name="SMARTInkShape-214">
              <a:extLst>
                <a:ext uri="{FF2B5EF4-FFF2-40B4-BE49-F238E27FC236}">
                  <a16:creationId xmlns:a16="http://schemas.microsoft.com/office/drawing/2014/main" id="{9D97B85F-8A96-8D00-EC0E-C86CC637D740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2152712" y="1782661"/>
              <a:ext cx="209489" cy="157228"/>
            </a:xfrm>
            <a:custGeom>
              <a:avLst/>
              <a:gdLst/>
              <a:ahLst/>
              <a:cxnLst/>
              <a:rect l="0" t="0" r="0" b="0"/>
              <a:pathLst>
                <a:path w="209489" h="157228">
                  <a:moveTo>
                    <a:pt x="85663" y="55664"/>
                  </a:moveTo>
                  <a:lnTo>
                    <a:pt x="85663" y="55664"/>
                  </a:lnTo>
                  <a:lnTo>
                    <a:pt x="85663" y="41475"/>
                  </a:lnTo>
                  <a:lnTo>
                    <a:pt x="86721" y="39854"/>
                  </a:lnTo>
                  <a:lnTo>
                    <a:pt x="88485" y="38774"/>
                  </a:lnTo>
                  <a:lnTo>
                    <a:pt x="90719" y="38054"/>
                  </a:lnTo>
                  <a:lnTo>
                    <a:pt x="91151" y="36516"/>
                  </a:lnTo>
                  <a:lnTo>
                    <a:pt x="86595" y="23483"/>
                  </a:lnTo>
                  <a:lnTo>
                    <a:pt x="85745" y="9883"/>
                  </a:lnTo>
                  <a:lnTo>
                    <a:pt x="80631" y="3529"/>
                  </a:lnTo>
                  <a:lnTo>
                    <a:pt x="72490" y="743"/>
                  </a:lnTo>
                  <a:lnTo>
                    <a:pt x="67356" y="0"/>
                  </a:lnTo>
                  <a:lnTo>
                    <a:pt x="58830" y="1997"/>
                  </a:lnTo>
                  <a:lnTo>
                    <a:pt x="55074" y="4011"/>
                  </a:lnTo>
                  <a:lnTo>
                    <a:pt x="21707" y="47458"/>
                  </a:lnTo>
                  <a:lnTo>
                    <a:pt x="8035" y="70048"/>
                  </a:lnTo>
                  <a:lnTo>
                    <a:pt x="1538" y="102132"/>
                  </a:lnTo>
                  <a:lnTo>
                    <a:pt x="0" y="134746"/>
                  </a:lnTo>
                  <a:lnTo>
                    <a:pt x="5610" y="144081"/>
                  </a:lnTo>
                  <a:lnTo>
                    <a:pt x="14101" y="153169"/>
                  </a:lnTo>
                  <a:lnTo>
                    <a:pt x="21402" y="157208"/>
                  </a:lnTo>
                  <a:lnTo>
                    <a:pt x="24830" y="157227"/>
                  </a:lnTo>
                  <a:lnTo>
                    <a:pt x="31462" y="154425"/>
                  </a:lnTo>
                  <a:lnTo>
                    <a:pt x="50889" y="136399"/>
                  </a:lnTo>
                  <a:lnTo>
                    <a:pt x="66016" y="109633"/>
                  </a:lnTo>
                  <a:lnTo>
                    <a:pt x="87634" y="65602"/>
                  </a:lnTo>
                  <a:lnTo>
                    <a:pt x="94746" y="56246"/>
                  </a:lnTo>
                  <a:lnTo>
                    <a:pt x="95057" y="60893"/>
                  </a:lnTo>
                  <a:lnTo>
                    <a:pt x="86976" y="91327"/>
                  </a:lnTo>
                  <a:lnTo>
                    <a:pt x="91108" y="109858"/>
                  </a:lnTo>
                  <a:lnTo>
                    <a:pt x="103031" y="137645"/>
                  </a:lnTo>
                  <a:lnTo>
                    <a:pt x="104650" y="138893"/>
                  </a:lnTo>
                  <a:lnTo>
                    <a:pt x="109271" y="140280"/>
                  </a:lnTo>
                  <a:lnTo>
                    <a:pt x="148557" y="141324"/>
                  </a:lnTo>
                  <a:lnTo>
                    <a:pt x="193808" y="141383"/>
                  </a:lnTo>
                  <a:lnTo>
                    <a:pt x="209488" y="14138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9" name="SMARTInkShape-215">
              <a:extLst>
                <a:ext uri="{FF2B5EF4-FFF2-40B4-BE49-F238E27FC236}">
                  <a16:creationId xmlns:a16="http://schemas.microsoft.com/office/drawing/2014/main" id="{4230E784-DDB9-DB8F-0C01-B8F1494F555B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2409825" y="1658674"/>
              <a:ext cx="19051" cy="332052"/>
            </a:xfrm>
            <a:custGeom>
              <a:avLst/>
              <a:gdLst/>
              <a:ahLst/>
              <a:cxnLst/>
              <a:rect l="0" t="0" r="0" b="0"/>
              <a:pathLst>
                <a:path w="19051" h="332052">
                  <a:moveTo>
                    <a:pt x="0" y="8201"/>
                  </a:moveTo>
                  <a:lnTo>
                    <a:pt x="0" y="8201"/>
                  </a:lnTo>
                  <a:lnTo>
                    <a:pt x="0" y="0"/>
                  </a:lnTo>
                  <a:lnTo>
                    <a:pt x="5056" y="4125"/>
                  </a:lnTo>
                  <a:lnTo>
                    <a:pt x="9701" y="45418"/>
                  </a:lnTo>
                  <a:lnTo>
                    <a:pt x="15809" y="91312"/>
                  </a:lnTo>
                  <a:lnTo>
                    <a:pt x="17610" y="130159"/>
                  </a:lnTo>
                  <a:lnTo>
                    <a:pt x="18410" y="166474"/>
                  </a:lnTo>
                  <a:lnTo>
                    <a:pt x="18860" y="208202"/>
                  </a:lnTo>
                  <a:lnTo>
                    <a:pt x="19013" y="251378"/>
                  </a:lnTo>
                  <a:lnTo>
                    <a:pt x="19042" y="293068"/>
                  </a:lnTo>
                  <a:lnTo>
                    <a:pt x="19050" y="3320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4" name="SMARTInkShape-Group46">
            <a:extLst>
              <a:ext uri="{FF2B5EF4-FFF2-40B4-BE49-F238E27FC236}">
                <a16:creationId xmlns:a16="http://schemas.microsoft.com/office/drawing/2014/main" id="{2ED5C777-3A9B-EDEA-7C60-27F7D7F855D1}"/>
              </a:ext>
            </a:extLst>
          </p:cNvPr>
          <p:cNvGrpSpPr/>
          <p:nvPr/>
        </p:nvGrpSpPr>
        <p:grpSpPr>
          <a:xfrm>
            <a:off x="1771650" y="2381707"/>
            <a:ext cx="771526" cy="294819"/>
            <a:chOff x="1771650" y="2381707"/>
            <a:chExt cx="771526" cy="294819"/>
          </a:xfrm>
        </p:grpSpPr>
        <p:sp>
          <p:nvSpPr>
            <p:cNvPr id="381" name="SMARTInkShape-216">
              <a:extLst>
                <a:ext uri="{FF2B5EF4-FFF2-40B4-BE49-F238E27FC236}">
                  <a16:creationId xmlns:a16="http://schemas.microsoft.com/office/drawing/2014/main" id="{4F8D8E21-73C3-2670-09D3-27B364DEBEB0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1771650" y="2381707"/>
              <a:ext cx="381001" cy="294819"/>
            </a:xfrm>
            <a:custGeom>
              <a:avLst/>
              <a:gdLst/>
              <a:ahLst/>
              <a:cxnLst/>
              <a:rect l="0" t="0" r="0" b="0"/>
              <a:pathLst>
                <a:path w="381001" h="294819">
                  <a:moveTo>
                    <a:pt x="0" y="294818"/>
                  </a:moveTo>
                  <a:lnTo>
                    <a:pt x="0" y="294818"/>
                  </a:lnTo>
                  <a:lnTo>
                    <a:pt x="1058" y="278551"/>
                  </a:lnTo>
                  <a:lnTo>
                    <a:pt x="8662" y="254720"/>
                  </a:lnTo>
                  <a:lnTo>
                    <a:pt x="35648" y="208830"/>
                  </a:lnTo>
                  <a:lnTo>
                    <a:pt x="60468" y="164395"/>
                  </a:lnTo>
                  <a:lnTo>
                    <a:pt x="85753" y="123946"/>
                  </a:lnTo>
                  <a:lnTo>
                    <a:pt x="99139" y="100609"/>
                  </a:lnTo>
                  <a:lnTo>
                    <a:pt x="122180" y="58353"/>
                  </a:lnTo>
                  <a:lnTo>
                    <a:pt x="128386" y="44731"/>
                  </a:lnTo>
                  <a:lnTo>
                    <a:pt x="133156" y="11536"/>
                  </a:lnTo>
                  <a:lnTo>
                    <a:pt x="142478" y="0"/>
                  </a:lnTo>
                  <a:lnTo>
                    <a:pt x="142865" y="40259"/>
                  </a:lnTo>
                  <a:lnTo>
                    <a:pt x="142873" y="81747"/>
                  </a:lnTo>
                  <a:lnTo>
                    <a:pt x="142874" y="118165"/>
                  </a:lnTo>
                  <a:lnTo>
                    <a:pt x="142875" y="160440"/>
                  </a:lnTo>
                  <a:lnTo>
                    <a:pt x="151076" y="203358"/>
                  </a:lnTo>
                  <a:lnTo>
                    <a:pt x="157064" y="217507"/>
                  </a:lnTo>
                  <a:lnTo>
                    <a:pt x="160801" y="221052"/>
                  </a:lnTo>
                  <a:lnTo>
                    <a:pt x="170598" y="224991"/>
                  </a:lnTo>
                  <a:lnTo>
                    <a:pt x="176173" y="223925"/>
                  </a:lnTo>
                  <a:lnTo>
                    <a:pt x="194134" y="212312"/>
                  </a:lnTo>
                  <a:lnTo>
                    <a:pt x="211803" y="194407"/>
                  </a:lnTo>
                  <a:lnTo>
                    <a:pt x="227791" y="157626"/>
                  </a:lnTo>
                  <a:lnTo>
                    <a:pt x="237885" y="130697"/>
                  </a:lnTo>
                  <a:lnTo>
                    <a:pt x="264693" y="84239"/>
                  </a:lnTo>
                  <a:lnTo>
                    <a:pt x="272808" y="56388"/>
                  </a:lnTo>
                  <a:lnTo>
                    <a:pt x="276092" y="15091"/>
                  </a:lnTo>
                  <a:lnTo>
                    <a:pt x="276136" y="15200"/>
                  </a:lnTo>
                  <a:lnTo>
                    <a:pt x="276223" y="53808"/>
                  </a:lnTo>
                  <a:lnTo>
                    <a:pt x="276225" y="100406"/>
                  </a:lnTo>
                  <a:lnTo>
                    <a:pt x="276225" y="144628"/>
                  </a:lnTo>
                  <a:lnTo>
                    <a:pt x="284426" y="189649"/>
                  </a:lnTo>
                  <a:lnTo>
                    <a:pt x="287984" y="197982"/>
                  </a:lnTo>
                  <a:lnTo>
                    <a:pt x="290414" y="201686"/>
                  </a:lnTo>
                  <a:lnTo>
                    <a:pt x="295937" y="205801"/>
                  </a:lnTo>
                  <a:lnTo>
                    <a:pt x="304996" y="208117"/>
                  </a:lnTo>
                  <a:lnTo>
                    <a:pt x="308106" y="208442"/>
                  </a:lnTo>
                  <a:lnTo>
                    <a:pt x="314383" y="205982"/>
                  </a:lnTo>
                  <a:lnTo>
                    <a:pt x="320701" y="202419"/>
                  </a:lnTo>
                  <a:lnTo>
                    <a:pt x="330208" y="199354"/>
                  </a:lnTo>
                  <a:lnTo>
                    <a:pt x="341020" y="191478"/>
                  </a:lnTo>
                  <a:lnTo>
                    <a:pt x="347399" y="190468"/>
                  </a:lnTo>
                  <a:lnTo>
                    <a:pt x="355992" y="190169"/>
                  </a:lnTo>
                  <a:lnTo>
                    <a:pt x="357978" y="189069"/>
                  </a:lnTo>
                  <a:lnTo>
                    <a:pt x="359302" y="187277"/>
                  </a:lnTo>
                  <a:lnTo>
                    <a:pt x="360185" y="185024"/>
                  </a:lnTo>
                  <a:lnTo>
                    <a:pt x="361832" y="183522"/>
                  </a:lnTo>
                  <a:lnTo>
                    <a:pt x="366483" y="181853"/>
                  </a:lnTo>
                  <a:lnTo>
                    <a:pt x="381000" y="18051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SMARTInkShape-217">
              <a:extLst>
                <a:ext uri="{FF2B5EF4-FFF2-40B4-BE49-F238E27FC236}">
                  <a16:creationId xmlns:a16="http://schemas.microsoft.com/office/drawing/2014/main" id="{032C6BCB-7AFE-EA1F-AD9C-985EA310343C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2290299" y="2400416"/>
              <a:ext cx="138577" cy="9410"/>
            </a:xfrm>
            <a:custGeom>
              <a:avLst/>
              <a:gdLst/>
              <a:ahLst/>
              <a:cxnLst/>
              <a:rect l="0" t="0" r="0" b="0"/>
              <a:pathLst>
                <a:path w="138577" h="9410">
                  <a:moveTo>
                    <a:pt x="14751" y="9409"/>
                  </a:moveTo>
                  <a:lnTo>
                    <a:pt x="14751" y="9409"/>
                  </a:lnTo>
                  <a:lnTo>
                    <a:pt x="0" y="9409"/>
                  </a:lnTo>
                  <a:lnTo>
                    <a:pt x="45271" y="8351"/>
                  </a:lnTo>
                  <a:lnTo>
                    <a:pt x="86151" y="1208"/>
                  </a:lnTo>
                  <a:lnTo>
                    <a:pt x="128878" y="0"/>
                  </a:lnTo>
                  <a:lnTo>
                    <a:pt x="132111" y="1020"/>
                  </a:lnTo>
                  <a:lnTo>
                    <a:pt x="138576" y="94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SMARTInkShape-218">
              <a:extLst>
                <a:ext uri="{FF2B5EF4-FFF2-40B4-BE49-F238E27FC236}">
                  <a16:creationId xmlns:a16="http://schemas.microsoft.com/office/drawing/2014/main" id="{F49239B7-0399-E72F-3B9E-4C5F1B400C0A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2286000" y="2486025"/>
              <a:ext cx="257176" cy="19051"/>
            </a:xfrm>
            <a:custGeom>
              <a:avLst/>
              <a:gdLst/>
              <a:ahLst/>
              <a:cxnLst/>
              <a:rect l="0" t="0" r="0" b="0"/>
              <a:pathLst>
                <a:path w="257176" h="19051">
                  <a:moveTo>
                    <a:pt x="0" y="0"/>
                  </a:moveTo>
                  <a:lnTo>
                    <a:pt x="0" y="0"/>
                  </a:lnTo>
                  <a:lnTo>
                    <a:pt x="10113" y="5056"/>
                  </a:lnTo>
                  <a:lnTo>
                    <a:pt x="48957" y="8937"/>
                  </a:lnTo>
                  <a:lnTo>
                    <a:pt x="91045" y="9409"/>
                  </a:lnTo>
                  <a:lnTo>
                    <a:pt x="137605" y="9510"/>
                  </a:lnTo>
                  <a:lnTo>
                    <a:pt x="179934" y="9522"/>
                  </a:lnTo>
                  <a:lnTo>
                    <a:pt x="216752" y="15012"/>
                  </a:lnTo>
                  <a:lnTo>
                    <a:pt x="232380" y="12679"/>
                  </a:lnTo>
                  <a:lnTo>
                    <a:pt x="257175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5" name="SMARTInkShape-219">
            <a:extLst>
              <a:ext uri="{FF2B5EF4-FFF2-40B4-BE49-F238E27FC236}">
                <a16:creationId xmlns:a16="http://schemas.microsoft.com/office/drawing/2014/main" id="{C0CFC57A-6BC1-C5C0-A205-FFAB6939CD88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802799" y="2324139"/>
            <a:ext cx="187209" cy="250615"/>
          </a:xfrm>
          <a:custGeom>
            <a:avLst/>
            <a:gdLst/>
            <a:ahLst/>
            <a:cxnLst/>
            <a:rect l="0" t="0" r="0" b="0"/>
            <a:pathLst>
              <a:path w="187209" h="250615">
                <a:moveTo>
                  <a:pt x="149951" y="19011"/>
                </a:moveTo>
                <a:lnTo>
                  <a:pt x="149951" y="19011"/>
                </a:lnTo>
                <a:lnTo>
                  <a:pt x="149951" y="13955"/>
                </a:lnTo>
                <a:lnTo>
                  <a:pt x="148893" y="12465"/>
                </a:lnTo>
                <a:lnTo>
                  <a:pt x="147129" y="11472"/>
                </a:lnTo>
                <a:lnTo>
                  <a:pt x="136694" y="9878"/>
                </a:lnTo>
                <a:lnTo>
                  <a:pt x="97688" y="10567"/>
                </a:lnTo>
                <a:lnTo>
                  <a:pt x="73435" y="18155"/>
                </a:lnTo>
                <a:lnTo>
                  <a:pt x="52373" y="34397"/>
                </a:lnTo>
                <a:lnTo>
                  <a:pt x="14559" y="79655"/>
                </a:lnTo>
                <a:lnTo>
                  <a:pt x="5816" y="96764"/>
                </a:lnTo>
                <a:lnTo>
                  <a:pt x="0" y="129303"/>
                </a:lnTo>
                <a:lnTo>
                  <a:pt x="4581" y="176107"/>
                </a:lnTo>
                <a:lnTo>
                  <a:pt x="5967" y="193254"/>
                </a:lnTo>
                <a:lnTo>
                  <a:pt x="12227" y="207930"/>
                </a:lnTo>
                <a:lnTo>
                  <a:pt x="23124" y="221508"/>
                </a:lnTo>
                <a:lnTo>
                  <a:pt x="47109" y="239995"/>
                </a:lnTo>
                <a:lnTo>
                  <a:pt x="65085" y="248812"/>
                </a:lnTo>
                <a:lnTo>
                  <a:pt x="83658" y="250614"/>
                </a:lnTo>
                <a:lnTo>
                  <a:pt x="109142" y="245679"/>
                </a:lnTo>
                <a:lnTo>
                  <a:pt x="123347" y="239344"/>
                </a:lnTo>
                <a:lnTo>
                  <a:pt x="146891" y="223674"/>
                </a:lnTo>
                <a:lnTo>
                  <a:pt x="151086" y="222128"/>
                </a:lnTo>
                <a:lnTo>
                  <a:pt x="158570" y="211944"/>
                </a:lnTo>
                <a:lnTo>
                  <a:pt x="181648" y="165204"/>
                </a:lnTo>
                <a:lnTo>
                  <a:pt x="187208" y="118252"/>
                </a:lnTo>
                <a:lnTo>
                  <a:pt x="186881" y="81978"/>
                </a:lnTo>
                <a:lnTo>
                  <a:pt x="180414" y="58129"/>
                </a:lnTo>
                <a:lnTo>
                  <a:pt x="168747" y="39517"/>
                </a:lnTo>
                <a:lnTo>
                  <a:pt x="154151" y="22377"/>
                </a:lnTo>
                <a:lnTo>
                  <a:pt x="151818" y="15921"/>
                </a:lnTo>
                <a:lnTo>
                  <a:pt x="150137" y="13776"/>
                </a:lnTo>
                <a:lnTo>
                  <a:pt x="131801" y="4994"/>
                </a:lnTo>
                <a:lnTo>
                  <a:pt x="112047" y="0"/>
                </a:lnTo>
                <a:lnTo>
                  <a:pt x="121376" y="9486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SMARTInkShape-220">
            <a:extLst>
              <a:ext uri="{FF2B5EF4-FFF2-40B4-BE49-F238E27FC236}">
                <a16:creationId xmlns:a16="http://schemas.microsoft.com/office/drawing/2014/main" id="{CD51A458-1BBC-90BE-E490-B35606EDE2B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796071" y="2943225"/>
            <a:ext cx="289905" cy="275430"/>
          </a:xfrm>
          <a:custGeom>
            <a:avLst/>
            <a:gdLst/>
            <a:ahLst/>
            <a:cxnLst/>
            <a:rect l="0" t="0" r="0" b="0"/>
            <a:pathLst>
              <a:path w="289905" h="275430">
                <a:moveTo>
                  <a:pt x="13679" y="104775"/>
                </a:moveTo>
                <a:lnTo>
                  <a:pt x="13679" y="104775"/>
                </a:lnTo>
                <a:lnTo>
                  <a:pt x="13679" y="99719"/>
                </a:lnTo>
                <a:lnTo>
                  <a:pt x="14737" y="98229"/>
                </a:lnTo>
                <a:lnTo>
                  <a:pt x="16501" y="97236"/>
                </a:lnTo>
                <a:lnTo>
                  <a:pt x="18735" y="96574"/>
                </a:lnTo>
                <a:lnTo>
                  <a:pt x="32977" y="85064"/>
                </a:lnTo>
                <a:lnTo>
                  <a:pt x="45150" y="76004"/>
                </a:lnTo>
                <a:lnTo>
                  <a:pt x="56241" y="70821"/>
                </a:lnTo>
                <a:lnTo>
                  <a:pt x="81817" y="67221"/>
                </a:lnTo>
                <a:lnTo>
                  <a:pt x="89118" y="69740"/>
                </a:lnTo>
                <a:lnTo>
                  <a:pt x="92547" y="71893"/>
                </a:lnTo>
                <a:lnTo>
                  <a:pt x="102429" y="85037"/>
                </a:lnTo>
                <a:lnTo>
                  <a:pt x="114191" y="122592"/>
                </a:lnTo>
                <a:lnTo>
                  <a:pt x="117612" y="161681"/>
                </a:lnTo>
                <a:lnTo>
                  <a:pt x="117021" y="179808"/>
                </a:lnTo>
                <a:lnTo>
                  <a:pt x="105147" y="225441"/>
                </a:lnTo>
                <a:lnTo>
                  <a:pt x="92934" y="257413"/>
                </a:lnTo>
                <a:lnTo>
                  <a:pt x="86651" y="267159"/>
                </a:lnTo>
                <a:lnTo>
                  <a:pt x="82435" y="270181"/>
                </a:lnTo>
                <a:lnTo>
                  <a:pt x="67448" y="274434"/>
                </a:lnTo>
                <a:lnTo>
                  <a:pt x="59448" y="275429"/>
                </a:lnTo>
                <a:lnTo>
                  <a:pt x="55834" y="273578"/>
                </a:lnTo>
                <a:lnTo>
                  <a:pt x="25241" y="237598"/>
                </a:lnTo>
                <a:lnTo>
                  <a:pt x="7597" y="204189"/>
                </a:lnTo>
                <a:lnTo>
                  <a:pt x="0" y="175271"/>
                </a:lnTo>
                <a:lnTo>
                  <a:pt x="1602" y="163270"/>
                </a:lnTo>
                <a:lnTo>
                  <a:pt x="17001" y="122748"/>
                </a:lnTo>
                <a:lnTo>
                  <a:pt x="45867" y="83663"/>
                </a:lnTo>
                <a:lnTo>
                  <a:pt x="66725" y="63830"/>
                </a:lnTo>
                <a:lnTo>
                  <a:pt x="112648" y="36850"/>
                </a:lnTo>
                <a:lnTo>
                  <a:pt x="154310" y="22605"/>
                </a:lnTo>
                <a:lnTo>
                  <a:pt x="198827" y="11456"/>
                </a:lnTo>
                <a:lnTo>
                  <a:pt x="242058" y="1494"/>
                </a:lnTo>
                <a:lnTo>
                  <a:pt x="289904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9" name="SMARTInkShape-Group49">
            <a:extLst>
              <a:ext uri="{FF2B5EF4-FFF2-40B4-BE49-F238E27FC236}">
                <a16:creationId xmlns:a16="http://schemas.microsoft.com/office/drawing/2014/main" id="{4F93AC5C-5699-A33C-5B8C-49F44B708CD5}"/>
              </a:ext>
            </a:extLst>
          </p:cNvPr>
          <p:cNvGrpSpPr/>
          <p:nvPr/>
        </p:nvGrpSpPr>
        <p:grpSpPr>
          <a:xfrm>
            <a:off x="2409859" y="2971800"/>
            <a:ext cx="219042" cy="104776"/>
            <a:chOff x="2409859" y="2971800"/>
            <a:chExt cx="219042" cy="104776"/>
          </a:xfrm>
        </p:grpSpPr>
        <p:sp>
          <p:nvSpPr>
            <p:cNvPr id="387" name="SMARTInkShape-221">
              <a:extLst>
                <a:ext uri="{FF2B5EF4-FFF2-40B4-BE49-F238E27FC236}">
                  <a16:creationId xmlns:a16="http://schemas.microsoft.com/office/drawing/2014/main" id="{03219F73-2507-B130-8CB5-79E1669D0644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2409859" y="2971800"/>
              <a:ext cx="161892" cy="19051"/>
            </a:xfrm>
            <a:custGeom>
              <a:avLst/>
              <a:gdLst/>
              <a:ahLst/>
              <a:cxnLst/>
              <a:rect l="0" t="0" r="0" b="0"/>
              <a:pathLst>
                <a:path w="161892" h="19051">
                  <a:moveTo>
                    <a:pt x="9491" y="0"/>
                  </a:moveTo>
                  <a:lnTo>
                    <a:pt x="9491" y="0"/>
                  </a:lnTo>
                  <a:lnTo>
                    <a:pt x="0" y="0"/>
                  </a:lnTo>
                  <a:lnTo>
                    <a:pt x="46102" y="0"/>
                  </a:lnTo>
                  <a:lnTo>
                    <a:pt x="86749" y="0"/>
                  </a:lnTo>
                  <a:lnTo>
                    <a:pt x="113521" y="1058"/>
                  </a:lnTo>
                  <a:lnTo>
                    <a:pt x="147592" y="9701"/>
                  </a:lnTo>
                  <a:lnTo>
                    <a:pt x="161891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SMARTInkShape-222">
              <a:extLst>
                <a:ext uri="{FF2B5EF4-FFF2-40B4-BE49-F238E27FC236}">
                  <a16:creationId xmlns:a16="http://schemas.microsoft.com/office/drawing/2014/main" id="{6A4FD58F-0829-58B6-508A-6E1584F6D789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2419742" y="3048000"/>
              <a:ext cx="209159" cy="28576"/>
            </a:xfrm>
            <a:custGeom>
              <a:avLst/>
              <a:gdLst/>
              <a:ahLst/>
              <a:cxnLst/>
              <a:rect l="0" t="0" r="0" b="0"/>
              <a:pathLst>
                <a:path w="209159" h="28576">
                  <a:moveTo>
                    <a:pt x="9133" y="0"/>
                  </a:moveTo>
                  <a:lnTo>
                    <a:pt x="9133" y="0"/>
                  </a:lnTo>
                  <a:lnTo>
                    <a:pt x="0" y="0"/>
                  </a:lnTo>
                  <a:lnTo>
                    <a:pt x="4781" y="0"/>
                  </a:lnTo>
                  <a:lnTo>
                    <a:pt x="6231" y="1058"/>
                  </a:lnTo>
                  <a:lnTo>
                    <a:pt x="7843" y="5056"/>
                  </a:lnTo>
                  <a:lnTo>
                    <a:pt x="11448" y="5488"/>
                  </a:lnTo>
                  <a:lnTo>
                    <a:pt x="32749" y="3155"/>
                  </a:lnTo>
                  <a:lnTo>
                    <a:pt x="74515" y="7953"/>
                  </a:lnTo>
                  <a:lnTo>
                    <a:pt x="115658" y="10376"/>
                  </a:lnTo>
                  <a:lnTo>
                    <a:pt x="157949" y="18783"/>
                  </a:lnTo>
                  <a:lnTo>
                    <a:pt x="183742" y="19040"/>
                  </a:lnTo>
                  <a:lnTo>
                    <a:pt x="190101" y="21868"/>
                  </a:lnTo>
                  <a:lnTo>
                    <a:pt x="196455" y="25594"/>
                  </a:lnTo>
                  <a:lnTo>
                    <a:pt x="209158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0" name="SMARTInkShape-223">
            <a:extLst>
              <a:ext uri="{FF2B5EF4-FFF2-40B4-BE49-F238E27FC236}">
                <a16:creationId xmlns:a16="http://schemas.microsoft.com/office/drawing/2014/main" id="{81F6883A-4E47-E253-AB8D-EC8D229F99B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943225" y="2857535"/>
            <a:ext cx="42706" cy="342866"/>
          </a:xfrm>
          <a:custGeom>
            <a:avLst/>
            <a:gdLst/>
            <a:ahLst/>
            <a:cxnLst/>
            <a:rect l="0" t="0" r="0" b="0"/>
            <a:pathLst>
              <a:path w="42706" h="342866">
                <a:moveTo>
                  <a:pt x="28575" y="19015"/>
                </a:moveTo>
                <a:lnTo>
                  <a:pt x="28575" y="19015"/>
                </a:lnTo>
                <a:lnTo>
                  <a:pt x="28575" y="0"/>
                </a:lnTo>
                <a:lnTo>
                  <a:pt x="28575" y="44897"/>
                </a:lnTo>
                <a:lnTo>
                  <a:pt x="29633" y="82188"/>
                </a:lnTo>
                <a:lnTo>
                  <a:pt x="36179" y="120518"/>
                </a:lnTo>
                <a:lnTo>
                  <a:pt x="42705" y="158686"/>
                </a:lnTo>
                <a:lnTo>
                  <a:pt x="39323" y="201043"/>
                </a:lnTo>
                <a:lnTo>
                  <a:pt x="35385" y="248543"/>
                </a:lnTo>
                <a:lnTo>
                  <a:pt x="28413" y="293246"/>
                </a:lnTo>
                <a:lnTo>
                  <a:pt x="23917" y="304231"/>
                </a:lnTo>
                <a:lnTo>
                  <a:pt x="21236" y="307584"/>
                </a:lnTo>
                <a:lnTo>
                  <a:pt x="15435" y="311310"/>
                </a:lnTo>
                <a:lnTo>
                  <a:pt x="13465" y="314420"/>
                </a:lnTo>
                <a:lnTo>
                  <a:pt x="9634" y="326793"/>
                </a:lnTo>
                <a:lnTo>
                  <a:pt x="7481" y="328976"/>
                </a:lnTo>
                <a:lnTo>
                  <a:pt x="1477" y="332478"/>
                </a:lnTo>
                <a:lnTo>
                  <a:pt x="0" y="34286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7" name="SMARTInkShape-Group51">
            <a:extLst>
              <a:ext uri="{FF2B5EF4-FFF2-40B4-BE49-F238E27FC236}">
                <a16:creationId xmlns:a16="http://schemas.microsoft.com/office/drawing/2014/main" id="{029E1405-A74F-867F-8C8D-62930A5FA5C0}"/>
              </a:ext>
            </a:extLst>
          </p:cNvPr>
          <p:cNvGrpSpPr/>
          <p:nvPr/>
        </p:nvGrpSpPr>
        <p:grpSpPr>
          <a:xfrm>
            <a:off x="7953375" y="1419274"/>
            <a:ext cx="876301" cy="291838"/>
            <a:chOff x="7953375" y="1419274"/>
            <a:chExt cx="876301" cy="291838"/>
          </a:xfrm>
        </p:grpSpPr>
        <p:sp>
          <p:nvSpPr>
            <p:cNvPr id="391" name="SMARTInkShape-224">
              <a:extLst>
                <a:ext uri="{FF2B5EF4-FFF2-40B4-BE49-F238E27FC236}">
                  <a16:creationId xmlns:a16="http://schemas.microsoft.com/office/drawing/2014/main" id="{EA769461-8D61-E177-F60B-094930D2746F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7953375" y="1447834"/>
              <a:ext cx="72157" cy="220531"/>
            </a:xfrm>
            <a:custGeom>
              <a:avLst/>
              <a:gdLst/>
              <a:ahLst/>
              <a:cxnLst/>
              <a:rect l="0" t="0" r="0" b="0"/>
              <a:pathLst>
                <a:path w="72157" h="220531">
                  <a:moveTo>
                    <a:pt x="57150" y="9491"/>
                  </a:moveTo>
                  <a:lnTo>
                    <a:pt x="57150" y="9491"/>
                  </a:lnTo>
                  <a:lnTo>
                    <a:pt x="66282" y="9491"/>
                  </a:lnTo>
                  <a:lnTo>
                    <a:pt x="66641" y="1290"/>
                  </a:lnTo>
                  <a:lnTo>
                    <a:pt x="67711" y="849"/>
                  </a:lnTo>
                  <a:lnTo>
                    <a:pt x="72156" y="228"/>
                  </a:lnTo>
                  <a:lnTo>
                    <a:pt x="67606" y="0"/>
                  </a:lnTo>
                  <a:lnTo>
                    <a:pt x="59126" y="41124"/>
                  </a:lnTo>
                  <a:lnTo>
                    <a:pt x="50210" y="81278"/>
                  </a:lnTo>
                  <a:lnTo>
                    <a:pt x="43079" y="120332"/>
                  </a:lnTo>
                  <a:lnTo>
                    <a:pt x="22135" y="167380"/>
                  </a:lnTo>
                  <a:lnTo>
                    <a:pt x="7411" y="212866"/>
                  </a:lnTo>
                  <a:lnTo>
                    <a:pt x="3294" y="220530"/>
                  </a:lnTo>
                  <a:lnTo>
                    <a:pt x="0" y="2190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2" name="SMARTInkShape-225">
              <a:extLst>
                <a:ext uri="{FF2B5EF4-FFF2-40B4-BE49-F238E27FC236}">
                  <a16:creationId xmlns:a16="http://schemas.microsoft.com/office/drawing/2014/main" id="{2C7AAD62-DB79-46B5-8EEF-299BA60A2700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8020050" y="1419274"/>
              <a:ext cx="85726" cy="266652"/>
            </a:xfrm>
            <a:custGeom>
              <a:avLst/>
              <a:gdLst/>
              <a:ahLst/>
              <a:cxnLst/>
              <a:rect l="0" t="0" r="0" b="0"/>
              <a:pathLst>
                <a:path w="85726" h="266652">
                  <a:moveTo>
                    <a:pt x="0" y="38051"/>
                  </a:moveTo>
                  <a:lnTo>
                    <a:pt x="0" y="38051"/>
                  </a:lnTo>
                  <a:lnTo>
                    <a:pt x="0" y="32995"/>
                  </a:lnTo>
                  <a:lnTo>
                    <a:pt x="2822" y="27690"/>
                  </a:lnTo>
                  <a:lnTo>
                    <a:pt x="15188" y="12541"/>
                  </a:lnTo>
                  <a:lnTo>
                    <a:pt x="17333" y="6252"/>
                  </a:lnTo>
                  <a:lnTo>
                    <a:pt x="18963" y="4152"/>
                  </a:lnTo>
                  <a:lnTo>
                    <a:pt x="27101" y="504"/>
                  </a:lnTo>
                  <a:lnTo>
                    <a:pt x="41703" y="0"/>
                  </a:lnTo>
                  <a:lnTo>
                    <a:pt x="44735" y="2100"/>
                  </a:lnTo>
                  <a:lnTo>
                    <a:pt x="60362" y="26470"/>
                  </a:lnTo>
                  <a:lnTo>
                    <a:pt x="71974" y="67239"/>
                  </a:lnTo>
                  <a:lnTo>
                    <a:pt x="74948" y="106789"/>
                  </a:lnTo>
                  <a:lnTo>
                    <a:pt x="75953" y="146369"/>
                  </a:lnTo>
                  <a:lnTo>
                    <a:pt x="76151" y="189269"/>
                  </a:lnTo>
                  <a:lnTo>
                    <a:pt x="83733" y="232276"/>
                  </a:lnTo>
                  <a:lnTo>
                    <a:pt x="85725" y="2666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3" name="SMARTInkShape-226">
              <a:extLst>
                <a:ext uri="{FF2B5EF4-FFF2-40B4-BE49-F238E27FC236}">
                  <a16:creationId xmlns:a16="http://schemas.microsoft.com/office/drawing/2014/main" id="{E64A57C0-158C-C33F-7CB6-B4C69FB03D46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8029575" y="1552575"/>
              <a:ext cx="95251" cy="19051"/>
            </a:xfrm>
            <a:custGeom>
              <a:avLst/>
              <a:gdLst/>
              <a:ahLst/>
              <a:cxnLst/>
              <a:rect l="0" t="0" r="0" b="0"/>
              <a:pathLst>
                <a:path w="95251" h="19051">
                  <a:moveTo>
                    <a:pt x="0" y="19050"/>
                  </a:moveTo>
                  <a:lnTo>
                    <a:pt x="0" y="19050"/>
                  </a:lnTo>
                  <a:lnTo>
                    <a:pt x="17900" y="11511"/>
                  </a:lnTo>
                  <a:lnTo>
                    <a:pt x="62749" y="960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4" name="SMARTInkShape-227">
              <a:extLst>
                <a:ext uri="{FF2B5EF4-FFF2-40B4-BE49-F238E27FC236}">
                  <a16:creationId xmlns:a16="http://schemas.microsoft.com/office/drawing/2014/main" id="{B6EA47C7-6D47-5686-524B-28365F0CB283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8201025" y="1534078"/>
              <a:ext cx="200026" cy="138689"/>
            </a:xfrm>
            <a:custGeom>
              <a:avLst/>
              <a:gdLst/>
              <a:ahLst/>
              <a:cxnLst/>
              <a:rect l="0" t="0" r="0" b="0"/>
              <a:pathLst>
                <a:path w="200026" h="138689">
                  <a:moveTo>
                    <a:pt x="0" y="37547"/>
                  </a:moveTo>
                  <a:lnTo>
                    <a:pt x="0" y="37547"/>
                  </a:lnTo>
                  <a:lnTo>
                    <a:pt x="0" y="32491"/>
                  </a:lnTo>
                  <a:lnTo>
                    <a:pt x="2822" y="27186"/>
                  </a:lnTo>
                  <a:lnTo>
                    <a:pt x="8662" y="21300"/>
                  </a:lnTo>
                  <a:lnTo>
                    <a:pt x="37585" y="2247"/>
                  </a:lnTo>
                  <a:lnTo>
                    <a:pt x="55755" y="0"/>
                  </a:lnTo>
                  <a:lnTo>
                    <a:pt x="64644" y="2515"/>
                  </a:lnTo>
                  <a:lnTo>
                    <a:pt x="68496" y="4667"/>
                  </a:lnTo>
                  <a:lnTo>
                    <a:pt x="78974" y="17810"/>
                  </a:lnTo>
                  <a:lnTo>
                    <a:pt x="84836" y="59655"/>
                  </a:lnTo>
                  <a:lnTo>
                    <a:pt x="84549" y="95296"/>
                  </a:lnTo>
                  <a:lnTo>
                    <a:pt x="72452" y="129283"/>
                  </a:lnTo>
                  <a:lnTo>
                    <a:pt x="66420" y="136527"/>
                  </a:lnTo>
                  <a:lnTo>
                    <a:pt x="63330" y="138458"/>
                  </a:lnTo>
                  <a:lnTo>
                    <a:pt x="60212" y="138688"/>
                  </a:lnTo>
                  <a:lnTo>
                    <a:pt x="53925" y="136121"/>
                  </a:lnTo>
                  <a:lnTo>
                    <a:pt x="44435" y="113556"/>
                  </a:lnTo>
                  <a:lnTo>
                    <a:pt x="43738" y="100257"/>
                  </a:lnTo>
                  <a:lnTo>
                    <a:pt x="51914" y="78039"/>
                  </a:lnTo>
                  <a:lnTo>
                    <a:pt x="63289" y="68596"/>
                  </a:lnTo>
                  <a:lnTo>
                    <a:pt x="101519" y="48854"/>
                  </a:lnTo>
                  <a:lnTo>
                    <a:pt x="141609" y="31497"/>
                  </a:lnTo>
                  <a:lnTo>
                    <a:pt x="200025" y="184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SMARTInkShape-228">
              <a:extLst>
                <a:ext uri="{FF2B5EF4-FFF2-40B4-BE49-F238E27FC236}">
                  <a16:creationId xmlns:a16="http://schemas.microsoft.com/office/drawing/2014/main" id="{A6A0D19E-4E67-85E7-E9CD-397E69B2C8AE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8432454" y="1543488"/>
              <a:ext cx="124883" cy="104320"/>
            </a:xfrm>
            <a:custGeom>
              <a:avLst/>
              <a:gdLst/>
              <a:ahLst/>
              <a:cxnLst/>
              <a:rect l="0" t="0" r="0" b="0"/>
              <a:pathLst>
                <a:path w="124883" h="104320">
                  <a:moveTo>
                    <a:pt x="16221" y="47187"/>
                  </a:moveTo>
                  <a:lnTo>
                    <a:pt x="16221" y="47187"/>
                  </a:lnTo>
                  <a:lnTo>
                    <a:pt x="21277" y="47187"/>
                  </a:lnTo>
                  <a:lnTo>
                    <a:pt x="61345" y="38250"/>
                  </a:lnTo>
                  <a:lnTo>
                    <a:pt x="70143" y="36865"/>
                  </a:lnTo>
                  <a:lnTo>
                    <a:pt x="93037" y="30175"/>
                  </a:lnTo>
                  <a:lnTo>
                    <a:pt x="104337" y="27984"/>
                  </a:lnTo>
                  <a:lnTo>
                    <a:pt x="116648" y="20801"/>
                  </a:lnTo>
                  <a:lnTo>
                    <a:pt x="123650" y="14999"/>
                  </a:lnTo>
                  <a:lnTo>
                    <a:pt x="124882" y="13028"/>
                  </a:lnTo>
                  <a:lnTo>
                    <a:pt x="124645" y="11714"/>
                  </a:lnTo>
                  <a:lnTo>
                    <a:pt x="112814" y="2887"/>
                  </a:lnTo>
                  <a:lnTo>
                    <a:pt x="85411" y="0"/>
                  </a:lnTo>
                  <a:lnTo>
                    <a:pt x="66826" y="4748"/>
                  </a:lnTo>
                  <a:lnTo>
                    <a:pt x="23848" y="35221"/>
                  </a:lnTo>
                  <a:lnTo>
                    <a:pt x="6721" y="53755"/>
                  </a:lnTo>
                  <a:lnTo>
                    <a:pt x="0" y="67595"/>
                  </a:lnTo>
                  <a:lnTo>
                    <a:pt x="1251" y="77777"/>
                  </a:lnTo>
                  <a:lnTo>
                    <a:pt x="5334" y="88299"/>
                  </a:lnTo>
                  <a:lnTo>
                    <a:pt x="10677" y="96504"/>
                  </a:lnTo>
                  <a:lnTo>
                    <a:pt x="14642" y="99115"/>
                  </a:lnTo>
                  <a:lnTo>
                    <a:pt x="24692" y="102016"/>
                  </a:lnTo>
                  <a:lnTo>
                    <a:pt x="72029" y="104246"/>
                  </a:lnTo>
                  <a:lnTo>
                    <a:pt x="85807" y="104319"/>
                  </a:lnTo>
                  <a:lnTo>
                    <a:pt x="92303" y="101507"/>
                  </a:lnTo>
                  <a:lnTo>
                    <a:pt x="95518" y="99275"/>
                  </a:lnTo>
                  <a:lnTo>
                    <a:pt x="120996" y="9481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6" name="SMARTInkShape-229">
              <a:extLst>
                <a:ext uri="{FF2B5EF4-FFF2-40B4-BE49-F238E27FC236}">
                  <a16:creationId xmlns:a16="http://schemas.microsoft.com/office/drawing/2014/main" id="{9A7352CE-128F-0D4D-1550-15858EEFEAC4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8611205" y="1575924"/>
              <a:ext cx="218471" cy="135188"/>
            </a:xfrm>
            <a:custGeom>
              <a:avLst/>
              <a:gdLst/>
              <a:ahLst/>
              <a:cxnLst/>
              <a:rect l="0" t="0" r="0" b="0"/>
              <a:pathLst>
                <a:path w="218471" h="135188">
                  <a:moveTo>
                    <a:pt x="85120" y="14751"/>
                  </a:moveTo>
                  <a:lnTo>
                    <a:pt x="85120" y="14751"/>
                  </a:lnTo>
                  <a:lnTo>
                    <a:pt x="94635" y="14751"/>
                  </a:lnTo>
                  <a:lnTo>
                    <a:pt x="94642" y="9695"/>
                  </a:lnTo>
                  <a:lnTo>
                    <a:pt x="93585" y="8205"/>
                  </a:lnTo>
                  <a:lnTo>
                    <a:pt x="91821" y="7212"/>
                  </a:lnTo>
                  <a:lnTo>
                    <a:pt x="89588" y="6550"/>
                  </a:lnTo>
                  <a:lnTo>
                    <a:pt x="81388" y="562"/>
                  </a:lnTo>
                  <a:lnTo>
                    <a:pt x="77341" y="0"/>
                  </a:lnTo>
                  <a:lnTo>
                    <a:pt x="61531" y="4265"/>
                  </a:lnTo>
                  <a:lnTo>
                    <a:pt x="43440" y="13291"/>
                  </a:lnTo>
                  <a:lnTo>
                    <a:pt x="25734" y="28900"/>
                  </a:lnTo>
                  <a:lnTo>
                    <a:pt x="13314" y="47989"/>
                  </a:lnTo>
                  <a:lnTo>
                    <a:pt x="2458" y="79525"/>
                  </a:lnTo>
                  <a:lnTo>
                    <a:pt x="0" y="106450"/>
                  </a:lnTo>
                  <a:lnTo>
                    <a:pt x="2486" y="116537"/>
                  </a:lnTo>
                  <a:lnTo>
                    <a:pt x="7650" y="126579"/>
                  </a:lnTo>
                  <a:lnTo>
                    <a:pt x="14000" y="125130"/>
                  </a:lnTo>
                  <a:lnTo>
                    <a:pt x="18657" y="123262"/>
                  </a:lnTo>
                  <a:lnTo>
                    <a:pt x="26653" y="115542"/>
                  </a:lnTo>
                  <a:lnTo>
                    <a:pt x="51620" y="83899"/>
                  </a:lnTo>
                  <a:lnTo>
                    <a:pt x="53262" y="79899"/>
                  </a:lnTo>
                  <a:lnTo>
                    <a:pt x="60731" y="72634"/>
                  </a:lnTo>
                  <a:lnTo>
                    <a:pt x="77715" y="59346"/>
                  </a:lnTo>
                  <a:lnTo>
                    <a:pt x="81828" y="52915"/>
                  </a:lnTo>
                  <a:lnTo>
                    <a:pt x="84470" y="45220"/>
                  </a:lnTo>
                  <a:lnTo>
                    <a:pt x="84686" y="45647"/>
                  </a:lnTo>
                  <a:lnTo>
                    <a:pt x="84927" y="48943"/>
                  </a:lnTo>
                  <a:lnTo>
                    <a:pt x="82212" y="53937"/>
                  </a:lnTo>
                  <a:lnTo>
                    <a:pt x="80006" y="56750"/>
                  </a:lnTo>
                  <a:lnTo>
                    <a:pt x="76466" y="83019"/>
                  </a:lnTo>
                  <a:lnTo>
                    <a:pt x="75710" y="111086"/>
                  </a:lnTo>
                  <a:lnTo>
                    <a:pt x="80685" y="127138"/>
                  </a:lnTo>
                  <a:lnTo>
                    <a:pt x="84281" y="130951"/>
                  </a:lnTo>
                  <a:lnTo>
                    <a:pt x="93919" y="135187"/>
                  </a:lnTo>
                  <a:lnTo>
                    <a:pt x="105258" y="134248"/>
                  </a:lnTo>
                  <a:lnTo>
                    <a:pt x="126364" y="124946"/>
                  </a:lnTo>
                  <a:lnTo>
                    <a:pt x="142609" y="116643"/>
                  </a:lnTo>
                  <a:lnTo>
                    <a:pt x="189728" y="100029"/>
                  </a:lnTo>
                  <a:lnTo>
                    <a:pt x="207473" y="92146"/>
                  </a:lnTo>
                  <a:lnTo>
                    <a:pt x="218470" y="909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3" name="SMARTInkShape-Group52">
            <a:extLst>
              <a:ext uri="{FF2B5EF4-FFF2-40B4-BE49-F238E27FC236}">
                <a16:creationId xmlns:a16="http://schemas.microsoft.com/office/drawing/2014/main" id="{2C815724-1BF4-2078-9410-33F7EA841458}"/>
              </a:ext>
            </a:extLst>
          </p:cNvPr>
          <p:cNvGrpSpPr/>
          <p:nvPr/>
        </p:nvGrpSpPr>
        <p:grpSpPr>
          <a:xfrm>
            <a:off x="9153525" y="1457325"/>
            <a:ext cx="1057276" cy="278849"/>
            <a:chOff x="9153525" y="1457325"/>
            <a:chExt cx="1057276" cy="278849"/>
          </a:xfrm>
        </p:grpSpPr>
        <p:sp>
          <p:nvSpPr>
            <p:cNvPr id="398" name="SMARTInkShape-230">
              <a:extLst>
                <a:ext uri="{FF2B5EF4-FFF2-40B4-BE49-F238E27FC236}">
                  <a16:creationId xmlns:a16="http://schemas.microsoft.com/office/drawing/2014/main" id="{7DA41B7E-7A0C-3CCD-61FD-F94943A7F3DC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9153525" y="1552575"/>
              <a:ext cx="142876" cy="174711"/>
            </a:xfrm>
            <a:custGeom>
              <a:avLst/>
              <a:gdLst/>
              <a:ahLst/>
              <a:cxnLst/>
              <a:rect l="0" t="0" r="0" b="0"/>
              <a:pathLst>
                <a:path w="142876" h="174711">
                  <a:moveTo>
                    <a:pt x="0" y="57150"/>
                  </a:moveTo>
                  <a:lnTo>
                    <a:pt x="0" y="57150"/>
                  </a:lnTo>
                  <a:lnTo>
                    <a:pt x="9134" y="57150"/>
                  </a:lnTo>
                  <a:lnTo>
                    <a:pt x="18930" y="47741"/>
                  </a:lnTo>
                  <a:lnTo>
                    <a:pt x="19043" y="89826"/>
                  </a:lnTo>
                  <a:lnTo>
                    <a:pt x="21165" y="116573"/>
                  </a:lnTo>
                  <a:lnTo>
                    <a:pt x="36950" y="154535"/>
                  </a:lnTo>
                  <a:lnTo>
                    <a:pt x="44998" y="164991"/>
                  </a:lnTo>
                  <a:lnTo>
                    <a:pt x="55628" y="173165"/>
                  </a:lnTo>
                  <a:lnTo>
                    <a:pt x="61428" y="174710"/>
                  </a:lnTo>
                  <a:lnTo>
                    <a:pt x="73515" y="173605"/>
                  </a:lnTo>
                  <a:lnTo>
                    <a:pt x="92221" y="161975"/>
                  </a:lnTo>
                  <a:lnTo>
                    <a:pt x="102018" y="145367"/>
                  </a:lnTo>
                  <a:lnTo>
                    <a:pt x="119228" y="102124"/>
                  </a:lnTo>
                  <a:lnTo>
                    <a:pt x="125739" y="63329"/>
                  </a:lnTo>
                  <a:lnTo>
                    <a:pt x="132904" y="17352"/>
                  </a:lnTo>
                  <a:lnTo>
                    <a:pt x="133217" y="6788"/>
                  </a:lnTo>
                  <a:lnTo>
                    <a:pt x="134320" y="4525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9" name="SMARTInkShape-231">
              <a:extLst>
                <a:ext uri="{FF2B5EF4-FFF2-40B4-BE49-F238E27FC236}">
                  <a16:creationId xmlns:a16="http://schemas.microsoft.com/office/drawing/2014/main" id="{3492A05E-402B-E270-11B4-048AF51BB9F0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9344025" y="1595051"/>
              <a:ext cx="171451" cy="128975"/>
            </a:xfrm>
            <a:custGeom>
              <a:avLst/>
              <a:gdLst/>
              <a:ahLst/>
              <a:cxnLst/>
              <a:rect l="0" t="0" r="0" b="0"/>
              <a:pathLst>
                <a:path w="171451" h="128975">
                  <a:moveTo>
                    <a:pt x="0" y="24199"/>
                  </a:moveTo>
                  <a:lnTo>
                    <a:pt x="0" y="24199"/>
                  </a:lnTo>
                  <a:lnTo>
                    <a:pt x="8663" y="16595"/>
                  </a:lnTo>
                  <a:lnTo>
                    <a:pt x="22792" y="9011"/>
                  </a:lnTo>
                  <a:lnTo>
                    <a:pt x="30591" y="6865"/>
                  </a:lnTo>
                  <a:lnTo>
                    <a:pt x="33093" y="5235"/>
                  </a:lnTo>
                  <a:lnTo>
                    <a:pt x="34763" y="3090"/>
                  </a:lnTo>
                  <a:lnTo>
                    <a:pt x="35876" y="601"/>
                  </a:lnTo>
                  <a:lnTo>
                    <a:pt x="37675" y="0"/>
                  </a:lnTo>
                  <a:lnTo>
                    <a:pt x="39933" y="658"/>
                  </a:lnTo>
                  <a:lnTo>
                    <a:pt x="42497" y="2155"/>
                  </a:lnTo>
                  <a:lnTo>
                    <a:pt x="44206" y="5270"/>
                  </a:lnTo>
                  <a:lnTo>
                    <a:pt x="54964" y="46450"/>
                  </a:lnTo>
                  <a:lnTo>
                    <a:pt x="56958" y="90319"/>
                  </a:lnTo>
                  <a:lnTo>
                    <a:pt x="57138" y="116977"/>
                  </a:lnTo>
                  <a:lnTo>
                    <a:pt x="57147" y="113660"/>
                  </a:lnTo>
                  <a:lnTo>
                    <a:pt x="70407" y="83737"/>
                  </a:lnTo>
                  <a:lnTo>
                    <a:pt x="88621" y="60209"/>
                  </a:lnTo>
                  <a:lnTo>
                    <a:pt x="131157" y="17935"/>
                  </a:lnTo>
                  <a:lnTo>
                    <a:pt x="141547" y="11537"/>
                  </a:lnTo>
                  <a:lnTo>
                    <a:pt x="146223" y="10466"/>
                  </a:lnTo>
                  <a:lnTo>
                    <a:pt x="150398" y="10810"/>
                  </a:lnTo>
                  <a:lnTo>
                    <a:pt x="154241" y="12098"/>
                  </a:lnTo>
                  <a:lnTo>
                    <a:pt x="156803" y="14015"/>
                  </a:lnTo>
                  <a:lnTo>
                    <a:pt x="159647" y="18967"/>
                  </a:lnTo>
                  <a:lnTo>
                    <a:pt x="161625" y="62133"/>
                  </a:lnTo>
                  <a:lnTo>
                    <a:pt x="162944" y="102298"/>
                  </a:lnTo>
                  <a:lnTo>
                    <a:pt x="171450" y="1289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0" name="SMARTInkShape-232">
              <a:extLst>
                <a:ext uri="{FF2B5EF4-FFF2-40B4-BE49-F238E27FC236}">
                  <a16:creationId xmlns:a16="http://schemas.microsoft.com/office/drawing/2014/main" id="{B0D6EE07-FD35-56FB-70AF-7C5B4469D964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9642897" y="1457325"/>
              <a:ext cx="110704" cy="278849"/>
            </a:xfrm>
            <a:custGeom>
              <a:avLst/>
              <a:gdLst/>
              <a:ahLst/>
              <a:cxnLst/>
              <a:rect l="0" t="0" r="0" b="0"/>
              <a:pathLst>
                <a:path w="110704" h="278849">
                  <a:moveTo>
                    <a:pt x="63078" y="180975"/>
                  </a:moveTo>
                  <a:lnTo>
                    <a:pt x="63078" y="180975"/>
                  </a:lnTo>
                  <a:lnTo>
                    <a:pt x="71279" y="172774"/>
                  </a:lnTo>
                  <a:lnTo>
                    <a:pt x="70663" y="171274"/>
                  </a:lnTo>
                  <a:lnTo>
                    <a:pt x="59229" y="158309"/>
                  </a:lnTo>
                  <a:lnTo>
                    <a:pt x="53253" y="155026"/>
                  </a:lnTo>
                  <a:lnTo>
                    <a:pt x="40794" y="152919"/>
                  </a:lnTo>
                  <a:lnTo>
                    <a:pt x="31654" y="158275"/>
                  </a:lnTo>
                  <a:lnTo>
                    <a:pt x="14609" y="176013"/>
                  </a:lnTo>
                  <a:lnTo>
                    <a:pt x="4495" y="192528"/>
                  </a:lnTo>
                  <a:lnTo>
                    <a:pt x="0" y="210451"/>
                  </a:lnTo>
                  <a:lnTo>
                    <a:pt x="2524" y="238392"/>
                  </a:lnTo>
                  <a:lnTo>
                    <a:pt x="12861" y="267615"/>
                  </a:lnTo>
                  <a:lnTo>
                    <a:pt x="18888" y="276984"/>
                  </a:lnTo>
                  <a:lnTo>
                    <a:pt x="23034" y="278848"/>
                  </a:lnTo>
                  <a:lnTo>
                    <a:pt x="33287" y="278096"/>
                  </a:lnTo>
                  <a:lnTo>
                    <a:pt x="44898" y="268590"/>
                  </a:lnTo>
                  <a:lnTo>
                    <a:pt x="50959" y="261610"/>
                  </a:lnTo>
                  <a:lnTo>
                    <a:pt x="64544" y="226504"/>
                  </a:lnTo>
                  <a:lnTo>
                    <a:pt x="70216" y="187645"/>
                  </a:lnTo>
                  <a:lnTo>
                    <a:pt x="76952" y="149320"/>
                  </a:lnTo>
                  <a:lnTo>
                    <a:pt x="85651" y="106097"/>
                  </a:lnTo>
                  <a:lnTo>
                    <a:pt x="89874" y="64832"/>
                  </a:lnTo>
                  <a:lnTo>
                    <a:pt x="99698" y="18988"/>
                  </a:lnTo>
                  <a:lnTo>
                    <a:pt x="11070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1" name="SMARTInkShape-233">
              <a:extLst>
                <a:ext uri="{FF2B5EF4-FFF2-40B4-BE49-F238E27FC236}">
                  <a16:creationId xmlns:a16="http://schemas.microsoft.com/office/drawing/2014/main" id="{A1E694A0-192A-31ED-4A29-22F90B071DC2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9772650" y="1586517"/>
              <a:ext cx="171451" cy="137509"/>
            </a:xfrm>
            <a:custGeom>
              <a:avLst/>
              <a:gdLst/>
              <a:ahLst/>
              <a:cxnLst/>
              <a:rect l="0" t="0" r="0" b="0"/>
              <a:pathLst>
                <a:path w="171451" h="137509">
                  <a:moveTo>
                    <a:pt x="0" y="61308"/>
                  </a:moveTo>
                  <a:lnTo>
                    <a:pt x="0" y="61308"/>
                  </a:lnTo>
                  <a:lnTo>
                    <a:pt x="5057" y="66364"/>
                  </a:lnTo>
                  <a:lnTo>
                    <a:pt x="13184" y="68847"/>
                  </a:lnTo>
                  <a:lnTo>
                    <a:pt x="18314" y="69509"/>
                  </a:lnTo>
                  <a:lnTo>
                    <a:pt x="59410" y="61055"/>
                  </a:lnTo>
                  <a:lnTo>
                    <a:pt x="71813" y="53942"/>
                  </a:lnTo>
                  <a:lnTo>
                    <a:pt x="106579" y="21317"/>
                  </a:lnTo>
                  <a:lnTo>
                    <a:pt x="110868" y="14254"/>
                  </a:lnTo>
                  <a:lnTo>
                    <a:pt x="112014" y="10889"/>
                  </a:lnTo>
                  <a:lnTo>
                    <a:pt x="110658" y="7587"/>
                  </a:lnTo>
                  <a:lnTo>
                    <a:pt x="103509" y="1096"/>
                  </a:lnTo>
                  <a:lnTo>
                    <a:pt x="98640" y="0"/>
                  </a:lnTo>
                  <a:lnTo>
                    <a:pt x="87585" y="1604"/>
                  </a:lnTo>
                  <a:lnTo>
                    <a:pt x="69462" y="13514"/>
                  </a:lnTo>
                  <a:lnTo>
                    <a:pt x="40871" y="50193"/>
                  </a:lnTo>
                  <a:lnTo>
                    <a:pt x="34041" y="63776"/>
                  </a:lnTo>
                  <a:lnTo>
                    <a:pt x="29654" y="92566"/>
                  </a:lnTo>
                  <a:lnTo>
                    <a:pt x="29294" y="101196"/>
                  </a:lnTo>
                  <a:lnTo>
                    <a:pt x="34540" y="116431"/>
                  </a:lnTo>
                  <a:lnTo>
                    <a:pt x="38901" y="123457"/>
                  </a:lnTo>
                  <a:lnTo>
                    <a:pt x="44984" y="128140"/>
                  </a:lnTo>
                  <a:lnTo>
                    <a:pt x="60210" y="133344"/>
                  </a:lnTo>
                  <a:lnTo>
                    <a:pt x="97970" y="136686"/>
                  </a:lnTo>
                  <a:lnTo>
                    <a:pt x="136038" y="137264"/>
                  </a:lnTo>
                  <a:lnTo>
                    <a:pt x="171450" y="1375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2" name="SMARTInkShape-234">
              <a:extLst>
                <a:ext uri="{FF2B5EF4-FFF2-40B4-BE49-F238E27FC236}">
                  <a16:creationId xmlns:a16="http://schemas.microsoft.com/office/drawing/2014/main" id="{A86B962B-31CA-96A6-1253-5644296CBE78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10001250" y="1573147"/>
              <a:ext cx="209551" cy="162595"/>
            </a:xfrm>
            <a:custGeom>
              <a:avLst/>
              <a:gdLst/>
              <a:ahLst/>
              <a:cxnLst/>
              <a:rect l="0" t="0" r="0" b="0"/>
              <a:pathLst>
                <a:path w="209551" h="162595">
                  <a:moveTo>
                    <a:pt x="0" y="46103"/>
                  </a:moveTo>
                  <a:lnTo>
                    <a:pt x="0" y="46103"/>
                  </a:lnTo>
                  <a:lnTo>
                    <a:pt x="24889" y="22272"/>
                  </a:lnTo>
                  <a:lnTo>
                    <a:pt x="46265" y="13096"/>
                  </a:lnTo>
                  <a:lnTo>
                    <a:pt x="50951" y="12457"/>
                  </a:lnTo>
                  <a:lnTo>
                    <a:pt x="58982" y="14569"/>
                  </a:lnTo>
                  <a:lnTo>
                    <a:pt x="69451" y="21708"/>
                  </a:lnTo>
                  <a:lnTo>
                    <a:pt x="79257" y="40639"/>
                  </a:lnTo>
                  <a:lnTo>
                    <a:pt x="83808" y="56243"/>
                  </a:lnTo>
                  <a:lnTo>
                    <a:pt x="84289" y="92752"/>
                  </a:lnTo>
                  <a:lnTo>
                    <a:pt x="75288" y="131635"/>
                  </a:lnTo>
                  <a:lnTo>
                    <a:pt x="66405" y="154701"/>
                  </a:lnTo>
                  <a:lnTo>
                    <a:pt x="63320" y="159777"/>
                  </a:lnTo>
                  <a:lnTo>
                    <a:pt x="60205" y="162102"/>
                  </a:lnTo>
                  <a:lnTo>
                    <a:pt x="57072" y="162594"/>
                  </a:lnTo>
                  <a:lnTo>
                    <a:pt x="53922" y="161864"/>
                  </a:lnTo>
                  <a:lnTo>
                    <a:pt x="51823" y="158202"/>
                  </a:lnTo>
                  <a:lnTo>
                    <a:pt x="49492" y="145666"/>
                  </a:lnTo>
                  <a:lnTo>
                    <a:pt x="58291" y="115702"/>
                  </a:lnTo>
                  <a:lnTo>
                    <a:pt x="80228" y="68710"/>
                  </a:lnTo>
                  <a:lnTo>
                    <a:pt x="98677" y="39749"/>
                  </a:lnTo>
                  <a:lnTo>
                    <a:pt x="123877" y="19409"/>
                  </a:lnTo>
                  <a:lnTo>
                    <a:pt x="136547" y="13072"/>
                  </a:lnTo>
                  <a:lnTo>
                    <a:pt x="182872" y="761"/>
                  </a:lnTo>
                  <a:lnTo>
                    <a:pt x="185414" y="0"/>
                  </a:lnTo>
                  <a:lnTo>
                    <a:pt x="188168" y="551"/>
                  </a:lnTo>
                  <a:lnTo>
                    <a:pt x="209550" y="800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9" name="SMARTInkShape-Group53">
            <a:extLst>
              <a:ext uri="{FF2B5EF4-FFF2-40B4-BE49-F238E27FC236}">
                <a16:creationId xmlns:a16="http://schemas.microsoft.com/office/drawing/2014/main" id="{250A56E1-2223-B4EA-AFAE-2F268660DB77}"/>
              </a:ext>
            </a:extLst>
          </p:cNvPr>
          <p:cNvGrpSpPr/>
          <p:nvPr/>
        </p:nvGrpSpPr>
        <p:grpSpPr>
          <a:xfrm>
            <a:off x="9071179" y="2097496"/>
            <a:ext cx="1025322" cy="188505"/>
            <a:chOff x="9071179" y="2097496"/>
            <a:chExt cx="1025322" cy="188505"/>
          </a:xfrm>
        </p:grpSpPr>
        <p:sp>
          <p:nvSpPr>
            <p:cNvPr id="404" name="SMARTInkShape-235">
              <a:extLst>
                <a:ext uri="{FF2B5EF4-FFF2-40B4-BE49-F238E27FC236}">
                  <a16:creationId xmlns:a16="http://schemas.microsoft.com/office/drawing/2014/main" id="{599E3649-4F62-8E01-F3CD-4F39F03A0468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9071179" y="2153533"/>
              <a:ext cx="149022" cy="111880"/>
            </a:xfrm>
            <a:custGeom>
              <a:avLst/>
              <a:gdLst/>
              <a:ahLst/>
              <a:cxnLst/>
              <a:rect l="0" t="0" r="0" b="0"/>
              <a:pathLst>
                <a:path w="149022" h="111880">
                  <a:moveTo>
                    <a:pt x="101396" y="18167"/>
                  </a:moveTo>
                  <a:lnTo>
                    <a:pt x="101396" y="18167"/>
                  </a:lnTo>
                  <a:lnTo>
                    <a:pt x="110530" y="9034"/>
                  </a:lnTo>
                  <a:lnTo>
                    <a:pt x="120044" y="8652"/>
                  </a:lnTo>
                  <a:lnTo>
                    <a:pt x="120326" y="3589"/>
                  </a:lnTo>
                  <a:lnTo>
                    <a:pt x="119309" y="2098"/>
                  </a:lnTo>
                  <a:lnTo>
                    <a:pt x="117571" y="1104"/>
                  </a:lnTo>
                  <a:lnTo>
                    <a:pt x="111760" y="0"/>
                  </a:lnTo>
                  <a:lnTo>
                    <a:pt x="95530" y="437"/>
                  </a:lnTo>
                  <a:lnTo>
                    <a:pt x="58054" y="12409"/>
                  </a:lnTo>
                  <a:lnTo>
                    <a:pt x="19106" y="43777"/>
                  </a:lnTo>
                  <a:lnTo>
                    <a:pt x="4224" y="60445"/>
                  </a:lnTo>
                  <a:lnTo>
                    <a:pt x="0" y="72588"/>
                  </a:lnTo>
                  <a:lnTo>
                    <a:pt x="946" y="85040"/>
                  </a:lnTo>
                  <a:lnTo>
                    <a:pt x="4893" y="96572"/>
                  </a:lnTo>
                  <a:lnTo>
                    <a:pt x="10176" y="105225"/>
                  </a:lnTo>
                  <a:lnTo>
                    <a:pt x="16050" y="109776"/>
                  </a:lnTo>
                  <a:lnTo>
                    <a:pt x="19098" y="110989"/>
                  </a:lnTo>
                  <a:lnTo>
                    <a:pt x="53350" y="111879"/>
                  </a:lnTo>
                  <a:lnTo>
                    <a:pt x="91787" y="102961"/>
                  </a:lnTo>
                  <a:lnTo>
                    <a:pt x="149021" y="848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5" name="SMARTInkShape-236">
              <a:extLst>
                <a:ext uri="{FF2B5EF4-FFF2-40B4-BE49-F238E27FC236}">
                  <a16:creationId xmlns:a16="http://schemas.microsoft.com/office/drawing/2014/main" id="{F344232B-BD0F-55A9-1504-F0252978DB9D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9315450" y="2133600"/>
              <a:ext cx="114301" cy="145742"/>
            </a:xfrm>
            <a:custGeom>
              <a:avLst/>
              <a:gdLst/>
              <a:ahLst/>
              <a:cxnLst/>
              <a:rect l="0" t="0" r="0" b="0"/>
              <a:pathLst>
                <a:path w="114301" h="145742">
                  <a:moveTo>
                    <a:pt x="0" y="28575"/>
                  </a:moveTo>
                  <a:lnTo>
                    <a:pt x="0" y="28575"/>
                  </a:lnTo>
                  <a:lnTo>
                    <a:pt x="0" y="23519"/>
                  </a:lnTo>
                  <a:lnTo>
                    <a:pt x="1058" y="22029"/>
                  </a:lnTo>
                  <a:lnTo>
                    <a:pt x="2822" y="21036"/>
                  </a:lnTo>
                  <a:lnTo>
                    <a:pt x="9515" y="19053"/>
                  </a:lnTo>
                  <a:lnTo>
                    <a:pt x="6703" y="46814"/>
                  </a:lnTo>
                  <a:lnTo>
                    <a:pt x="1324" y="85565"/>
                  </a:lnTo>
                  <a:lnTo>
                    <a:pt x="5449" y="109196"/>
                  </a:lnTo>
                  <a:lnTo>
                    <a:pt x="13374" y="129604"/>
                  </a:lnTo>
                  <a:lnTo>
                    <a:pt x="24994" y="139799"/>
                  </a:lnTo>
                  <a:lnTo>
                    <a:pt x="32538" y="143999"/>
                  </a:lnTo>
                  <a:lnTo>
                    <a:pt x="39684" y="145741"/>
                  </a:lnTo>
                  <a:lnTo>
                    <a:pt x="53268" y="144855"/>
                  </a:lnTo>
                  <a:lnTo>
                    <a:pt x="66361" y="138110"/>
                  </a:lnTo>
                  <a:lnTo>
                    <a:pt x="72815" y="133349"/>
                  </a:lnTo>
                  <a:lnTo>
                    <a:pt x="82810" y="119591"/>
                  </a:lnTo>
                  <a:lnTo>
                    <a:pt x="100158" y="82189"/>
                  </a:lnTo>
                  <a:lnTo>
                    <a:pt x="110915" y="35869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6" name="SMARTInkShape-237">
              <a:extLst>
                <a:ext uri="{FF2B5EF4-FFF2-40B4-BE49-F238E27FC236}">
                  <a16:creationId xmlns:a16="http://schemas.microsoft.com/office/drawing/2014/main" id="{19819B77-C419-3341-2FB8-D6BFD5B85E41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9486900" y="2125747"/>
              <a:ext cx="190501" cy="135337"/>
            </a:xfrm>
            <a:custGeom>
              <a:avLst/>
              <a:gdLst/>
              <a:ahLst/>
              <a:cxnLst/>
              <a:rect l="0" t="0" r="0" b="0"/>
              <a:pathLst>
                <a:path w="190501" h="135337">
                  <a:moveTo>
                    <a:pt x="0" y="45953"/>
                  </a:moveTo>
                  <a:lnTo>
                    <a:pt x="0" y="45953"/>
                  </a:lnTo>
                  <a:lnTo>
                    <a:pt x="36578" y="23563"/>
                  </a:lnTo>
                  <a:lnTo>
                    <a:pt x="42378" y="22559"/>
                  </a:lnTo>
                  <a:lnTo>
                    <a:pt x="54465" y="24267"/>
                  </a:lnTo>
                  <a:lnTo>
                    <a:pt x="68114" y="31178"/>
                  </a:lnTo>
                  <a:lnTo>
                    <a:pt x="70809" y="35045"/>
                  </a:lnTo>
                  <a:lnTo>
                    <a:pt x="83424" y="79535"/>
                  </a:lnTo>
                  <a:lnTo>
                    <a:pt x="85591" y="122416"/>
                  </a:lnTo>
                  <a:lnTo>
                    <a:pt x="83518" y="126561"/>
                  </a:lnTo>
                  <a:lnTo>
                    <a:pt x="75571" y="133990"/>
                  </a:lnTo>
                  <a:lnTo>
                    <a:pt x="72606" y="135336"/>
                  </a:lnTo>
                  <a:lnTo>
                    <a:pt x="70629" y="135175"/>
                  </a:lnTo>
                  <a:lnTo>
                    <a:pt x="62399" y="127312"/>
                  </a:lnTo>
                  <a:lnTo>
                    <a:pt x="58706" y="98399"/>
                  </a:lnTo>
                  <a:lnTo>
                    <a:pt x="62668" y="66432"/>
                  </a:lnTo>
                  <a:lnTo>
                    <a:pt x="70538" y="49410"/>
                  </a:lnTo>
                  <a:lnTo>
                    <a:pt x="82150" y="34790"/>
                  </a:lnTo>
                  <a:lnTo>
                    <a:pt x="105480" y="16775"/>
                  </a:lnTo>
                  <a:lnTo>
                    <a:pt x="146891" y="2090"/>
                  </a:lnTo>
                  <a:lnTo>
                    <a:pt x="163710" y="0"/>
                  </a:lnTo>
                  <a:lnTo>
                    <a:pt x="190500" y="785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7" name="SMARTInkShape-238">
              <a:extLst>
                <a:ext uri="{FF2B5EF4-FFF2-40B4-BE49-F238E27FC236}">
                  <a16:creationId xmlns:a16="http://schemas.microsoft.com/office/drawing/2014/main" id="{6746D821-24D0-3378-F1E9-893799A1DDE6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9705975" y="2124075"/>
              <a:ext cx="104776" cy="137046"/>
            </a:xfrm>
            <a:custGeom>
              <a:avLst/>
              <a:gdLst/>
              <a:ahLst/>
              <a:cxnLst/>
              <a:rect l="0" t="0" r="0" b="0"/>
              <a:pathLst>
                <a:path w="104776" h="137046">
                  <a:moveTo>
                    <a:pt x="0" y="38100"/>
                  </a:moveTo>
                  <a:lnTo>
                    <a:pt x="0" y="38100"/>
                  </a:lnTo>
                  <a:lnTo>
                    <a:pt x="0" y="29899"/>
                  </a:lnTo>
                  <a:lnTo>
                    <a:pt x="1058" y="29458"/>
                  </a:lnTo>
                  <a:lnTo>
                    <a:pt x="5057" y="28967"/>
                  </a:lnTo>
                  <a:lnTo>
                    <a:pt x="6546" y="27778"/>
                  </a:lnTo>
                  <a:lnTo>
                    <a:pt x="8201" y="23635"/>
                  </a:lnTo>
                  <a:lnTo>
                    <a:pt x="8644" y="23165"/>
                  </a:lnTo>
                  <a:lnTo>
                    <a:pt x="8937" y="23910"/>
                  </a:lnTo>
                  <a:lnTo>
                    <a:pt x="17048" y="71296"/>
                  </a:lnTo>
                  <a:lnTo>
                    <a:pt x="21279" y="100500"/>
                  </a:lnTo>
                  <a:lnTo>
                    <a:pt x="29235" y="119736"/>
                  </a:lnTo>
                  <a:lnTo>
                    <a:pt x="41406" y="135717"/>
                  </a:lnTo>
                  <a:lnTo>
                    <a:pt x="44539" y="137045"/>
                  </a:lnTo>
                  <a:lnTo>
                    <a:pt x="47683" y="136872"/>
                  </a:lnTo>
                  <a:lnTo>
                    <a:pt x="50840" y="135698"/>
                  </a:lnTo>
                  <a:lnTo>
                    <a:pt x="52943" y="132799"/>
                  </a:lnTo>
                  <a:lnTo>
                    <a:pt x="64386" y="87902"/>
                  </a:lnTo>
                  <a:lnTo>
                    <a:pt x="82628" y="44920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8" name="SMARTInkShape-239">
              <a:extLst>
                <a:ext uri="{FF2B5EF4-FFF2-40B4-BE49-F238E27FC236}">
                  <a16:creationId xmlns:a16="http://schemas.microsoft.com/office/drawing/2014/main" id="{23A59335-D913-6840-15BF-437A33514F0B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9850909" y="2097496"/>
              <a:ext cx="245592" cy="188505"/>
            </a:xfrm>
            <a:custGeom>
              <a:avLst/>
              <a:gdLst/>
              <a:ahLst/>
              <a:cxnLst/>
              <a:rect l="0" t="0" r="0" b="0"/>
              <a:pathLst>
                <a:path w="245592" h="188505">
                  <a:moveTo>
                    <a:pt x="26516" y="55154"/>
                  </a:moveTo>
                  <a:lnTo>
                    <a:pt x="26516" y="55154"/>
                  </a:lnTo>
                  <a:lnTo>
                    <a:pt x="31573" y="60210"/>
                  </a:lnTo>
                  <a:lnTo>
                    <a:pt x="36877" y="62693"/>
                  </a:lnTo>
                  <a:lnTo>
                    <a:pt x="58316" y="64563"/>
                  </a:lnTo>
                  <a:lnTo>
                    <a:pt x="84068" y="57052"/>
                  </a:lnTo>
                  <a:lnTo>
                    <a:pt x="122254" y="33207"/>
                  </a:lnTo>
                  <a:lnTo>
                    <a:pt x="132566" y="23175"/>
                  </a:lnTo>
                  <a:lnTo>
                    <a:pt x="137150" y="15188"/>
                  </a:lnTo>
                  <a:lnTo>
                    <a:pt x="137315" y="11577"/>
                  </a:lnTo>
                  <a:lnTo>
                    <a:pt x="134674" y="4742"/>
                  </a:lnTo>
                  <a:lnTo>
                    <a:pt x="131430" y="2496"/>
                  </a:lnTo>
                  <a:lnTo>
                    <a:pt x="122179" y="0"/>
                  </a:lnTo>
                  <a:lnTo>
                    <a:pt x="100016" y="3652"/>
                  </a:lnTo>
                  <a:lnTo>
                    <a:pt x="65141" y="21972"/>
                  </a:lnTo>
                  <a:lnTo>
                    <a:pt x="30179" y="52208"/>
                  </a:lnTo>
                  <a:lnTo>
                    <a:pt x="4890" y="98300"/>
                  </a:lnTo>
                  <a:lnTo>
                    <a:pt x="0" y="123324"/>
                  </a:lnTo>
                  <a:lnTo>
                    <a:pt x="1678" y="135899"/>
                  </a:lnTo>
                  <a:lnTo>
                    <a:pt x="7010" y="146074"/>
                  </a:lnTo>
                  <a:lnTo>
                    <a:pt x="16435" y="157652"/>
                  </a:lnTo>
                  <a:lnTo>
                    <a:pt x="27681" y="164209"/>
                  </a:lnTo>
                  <a:lnTo>
                    <a:pt x="48732" y="167900"/>
                  </a:lnTo>
                  <a:lnTo>
                    <a:pt x="89349" y="174203"/>
                  </a:lnTo>
                  <a:lnTo>
                    <a:pt x="125684" y="177564"/>
                  </a:lnTo>
                  <a:lnTo>
                    <a:pt x="167224" y="179758"/>
                  </a:lnTo>
                  <a:lnTo>
                    <a:pt x="210198" y="187597"/>
                  </a:lnTo>
                  <a:lnTo>
                    <a:pt x="245591" y="18850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13" name="SMARTInkShape-Group54">
            <a:extLst>
              <a:ext uri="{FF2B5EF4-FFF2-40B4-BE49-F238E27FC236}">
                <a16:creationId xmlns:a16="http://schemas.microsoft.com/office/drawing/2014/main" id="{9F7A7E16-5C17-E5D6-6A8E-76C96E5E25E7}"/>
              </a:ext>
            </a:extLst>
          </p:cNvPr>
          <p:cNvGrpSpPr/>
          <p:nvPr/>
        </p:nvGrpSpPr>
        <p:grpSpPr>
          <a:xfrm>
            <a:off x="10334625" y="2038466"/>
            <a:ext cx="428625" cy="285562"/>
            <a:chOff x="10334625" y="2038466"/>
            <a:chExt cx="428625" cy="285562"/>
          </a:xfrm>
        </p:grpSpPr>
        <p:sp>
          <p:nvSpPr>
            <p:cNvPr id="410" name="SMARTInkShape-240">
              <a:extLst>
                <a:ext uri="{FF2B5EF4-FFF2-40B4-BE49-F238E27FC236}">
                  <a16:creationId xmlns:a16="http://schemas.microsoft.com/office/drawing/2014/main" id="{84ACE1D9-7FCB-2A68-E658-C252D58529E7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10334625" y="2133600"/>
              <a:ext cx="95251" cy="19051"/>
            </a:xfrm>
            <a:custGeom>
              <a:avLst/>
              <a:gdLst/>
              <a:ahLst/>
              <a:cxnLst/>
              <a:rect l="0" t="0" r="0" b="0"/>
              <a:pathLst>
                <a:path w="95251" h="19051">
                  <a:moveTo>
                    <a:pt x="0" y="19050"/>
                  </a:moveTo>
                  <a:lnTo>
                    <a:pt x="0" y="19050"/>
                  </a:lnTo>
                  <a:lnTo>
                    <a:pt x="5057" y="19050"/>
                  </a:lnTo>
                  <a:lnTo>
                    <a:pt x="41756" y="10408"/>
                  </a:lnTo>
                  <a:lnTo>
                    <a:pt x="59410" y="8728"/>
                  </a:lnTo>
                  <a:lnTo>
                    <a:pt x="78213" y="2038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" name="SMARTInkShape-241">
              <a:extLst>
                <a:ext uri="{FF2B5EF4-FFF2-40B4-BE49-F238E27FC236}">
                  <a16:creationId xmlns:a16="http://schemas.microsoft.com/office/drawing/2014/main" id="{F9DE4724-A77B-C34C-6E06-640769D9FB56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10334625" y="2181341"/>
              <a:ext cx="161926" cy="9410"/>
            </a:xfrm>
            <a:custGeom>
              <a:avLst/>
              <a:gdLst/>
              <a:ahLst/>
              <a:cxnLst/>
              <a:rect l="0" t="0" r="0" b="0"/>
              <a:pathLst>
                <a:path w="161926" h="9410">
                  <a:moveTo>
                    <a:pt x="0" y="9409"/>
                  </a:moveTo>
                  <a:lnTo>
                    <a:pt x="0" y="9409"/>
                  </a:lnTo>
                  <a:lnTo>
                    <a:pt x="40020" y="6587"/>
                  </a:lnTo>
                  <a:lnTo>
                    <a:pt x="81635" y="1208"/>
                  </a:lnTo>
                  <a:lnTo>
                    <a:pt x="129258" y="0"/>
                  </a:lnTo>
                  <a:lnTo>
                    <a:pt x="161925" y="94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2" name="SMARTInkShape-242">
              <a:extLst>
                <a:ext uri="{FF2B5EF4-FFF2-40B4-BE49-F238E27FC236}">
                  <a16:creationId xmlns:a16="http://schemas.microsoft.com/office/drawing/2014/main" id="{B127C2DD-DD1B-8A05-FAD1-0FA924CFC9F7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10744200" y="2038466"/>
              <a:ext cx="19050" cy="285562"/>
            </a:xfrm>
            <a:custGeom>
              <a:avLst/>
              <a:gdLst/>
              <a:ahLst/>
              <a:cxnLst/>
              <a:rect l="0" t="0" r="0" b="0"/>
              <a:pathLst>
                <a:path w="19050" h="285562">
                  <a:moveTo>
                    <a:pt x="9525" y="9409"/>
                  </a:moveTo>
                  <a:lnTo>
                    <a:pt x="9525" y="9409"/>
                  </a:lnTo>
                  <a:lnTo>
                    <a:pt x="14582" y="9409"/>
                  </a:lnTo>
                  <a:lnTo>
                    <a:pt x="16071" y="8351"/>
                  </a:lnTo>
                  <a:lnTo>
                    <a:pt x="17063" y="6587"/>
                  </a:lnTo>
                  <a:lnTo>
                    <a:pt x="19015" y="0"/>
                  </a:lnTo>
                  <a:lnTo>
                    <a:pt x="19049" y="40591"/>
                  </a:lnTo>
                  <a:lnTo>
                    <a:pt x="17992" y="82087"/>
                  </a:lnTo>
                  <a:lnTo>
                    <a:pt x="11512" y="121328"/>
                  </a:lnTo>
                  <a:lnTo>
                    <a:pt x="10113" y="161103"/>
                  </a:lnTo>
                  <a:lnTo>
                    <a:pt x="6877" y="199700"/>
                  </a:lnTo>
                  <a:lnTo>
                    <a:pt x="905" y="242685"/>
                  </a:lnTo>
                  <a:lnTo>
                    <a:pt x="1" y="285561"/>
                  </a:lnTo>
                  <a:lnTo>
                    <a:pt x="0" y="2761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0" name="SMARTInkShape-Group55">
            <a:extLst>
              <a:ext uri="{FF2B5EF4-FFF2-40B4-BE49-F238E27FC236}">
                <a16:creationId xmlns:a16="http://schemas.microsoft.com/office/drawing/2014/main" id="{155D61A3-0E4D-2514-47D0-D55864739A67}"/>
              </a:ext>
            </a:extLst>
          </p:cNvPr>
          <p:cNvGrpSpPr/>
          <p:nvPr/>
        </p:nvGrpSpPr>
        <p:grpSpPr>
          <a:xfrm>
            <a:off x="8224981" y="2820059"/>
            <a:ext cx="738045" cy="246992"/>
            <a:chOff x="8224981" y="2820059"/>
            <a:chExt cx="738045" cy="246992"/>
          </a:xfrm>
        </p:grpSpPr>
        <p:sp>
          <p:nvSpPr>
            <p:cNvPr id="414" name="SMARTInkShape-243">
              <a:extLst>
                <a:ext uri="{FF2B5EF4-FFF2-40B4-BE49-F238E27FC236}">
                  <a16:creationId xmlns:a16="http://schemas.microsoft.com/office/drawing/2014/main" id="{4A579074-DEC1-BCEC-EFC5-03C4C2A87442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8224981" y="2838453"/>
              <a:ext cx="48207" cy="228598"/>
            </a:xfrm>
            <a:custGeom>
              <a:avLst/>
              <a:gdLst/>
              <a:ahLst/>
              <a:cxnLst/>
              <a:rect l="0" t="0" r="0" b="0"/>
              <a:pathLst>
                <a:path w="48207" h="228598">
                  <a:moveTo>
                    <a:pt x="42719" y="9522"/>
                  </a:moveTo>
                  <a:lnTo>
                    <a:pt x="42719" y="9522"/>
                  </a:lnTo>
                  <a:lnTo>
                    <a:pt x="42719" y="4466"/>
                  </a:lnTo>
                  <a:lnTo>
                    <a:pt x="43777" y="2976"/>
                  </a:lnTo>
                  <a:lnTo>
                    <a:pt x="45541" y="1983"/>
                  </a:lnTo>
                  <a:lnTo>
                    <a:pt x="47775" y="1321"/>
                  </a:lnTo>
                  <a:lnTo>
                    <a:pt x="48206" y="880"/>
                  </a:lnTo>
                  <a:lnTo>
                    <a:pt x="47436" y="586"/>
                  </a:lnTo>
                  <a:lnTo>
                    <a:pt x="42743" y="0"/>
                  </a:lnTo>
                  <a:lnTo>
                    <a:pt x="42726" y="5054"/>
                  </a:lnTo>
                  <a:lnTo>
                    <a:pt x="39900" y="10359"/>
                  </a:lnTo>
                  <a:lnTo>
                    <a:pt x="37664" y="13255"/>
                  </a:lnTo>
                  <a:lnTo>
                    <a:pt x="28530" y="58311"/>
                  </a:lnTo>
                  <a:lnTo>
                    <a:pt x="16770" y="100209"/>
                  </a:lnTo>
                  <a:lnTo>
                    <a:pt x="9606" y="141970"/>
                  </a:lnTo>
                  <a:lnTo>
                    <a:pt x="2453" y="187556"/>
                  </a:lnTo>
                  <a:lnTo>
                    <a:pt x="0" y="194886"/>
                  </a:lnTo>
                  <a:lnTo>
                    <a:pt x="97" y="208676"/>
                  </a:lnTo>
                  <a:lnTo>
                    <a:pt x="4619" y="2285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5" name="SMARTInkShape-244">
              <a:extLst>
                <a:ext uri="{FF2B5EF4-FFF2-40B4-BE49-F238E27FC236}">
                  <a16:creationId xmlns:a16="http://schemas.microsoft.com/office/drawing/2014/main" id="{A736655B-1AB7-ED1C-4075-185E5B3EFBDD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8267700" y="2820059"/>
              <a:ext cx="123826" cy="208892"/>
            </a:xfrm>
            <a:custGeom>
              <a:avLst/>
              <a:gdLst/>
              <a:ahLst/>
              <a:cxnLst/>
              <a:rect l="0" t="0" r="0" b="0"/>
              <a:pathLst>
                <a:path w="123826" h="208892">
                  <a:moveTo>
                    <a:pt x="0" y="37441"/>
                  </a:moveTo>
                  <a:lnTo>
                    <a:pt x="0" y="37441"/>
                  </a:lnTo>
                  <a:lnTo>
                    <a:pt x="30591" y="6850"/>
                  </a:lnTo>
                  <a:lnTo>
                    <a:pt x="40408" y="2678"/>
                  </a:lnTo>
                  <a:lnTo>
                    <a:pt x="58899" y="0"/>
                  </a:lnTo>
                  <a:lnTo>
                    <a:pt x="66041" y="2456"/>
                  </a:lnTo>
                  <a:lnTo>
                    <a:pt x="69428" y="4593"/>
                  </a:lnTo>
                  <a:lnTo>
                    <a:pt x="71685" y="8134"/>
                  </a:lnTo>
                  <a:lnTo>
                    <a:pt x="80662" y="45119"/>
                  </a:lnTo>
                  <a:lnTo>
                    <a:pt x="85784" y="90189"/>
                  </a:lnTo>
                  <a:lnTo>
                    <a:pt x="98851" y="133574"/>
                  </a:lnTo>
                  <a:lnTo>
                    <a:pt x="111534" y="180432"/>
                  </a:lnTo>
                  <a:lnTo>
                    <a:pt x="123825" y="2088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6" name="SMARTInkShape-245">
              <a:extLst>
                <a:ext uri="{FF2B5EF4-FFF2-40B4-BE49-F238E27FC236}">
                  <a16:creationId xmlns:a16="http://schemas.microsoft.com/office/drawing/2014/main" id="{2DAF3E28-0679-729E-35C5-ED32ADE6BB4F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8277225" y="2924175"/>
              <a:ext cx="123826" cy="28576"/>
            </a:xfrm>
            <a:custGeom>
              <a:avLst/>
              <a:gdLst/>
              <a:ahLst/>
              <a:cxnLst/>
              <a:rect l="0" t="0" r="0" b="0"/>
              <a:pathLst>
                <a:path w="123826" h="28576">
                  <a:moveTo>
                    <a:pt x="0" y="28575"/>
                  </a:moveTo>
                  <a:lnTo>
                    <a:pt x="0" y="28575"/>
                  </a:lnTo>
                  <a:lnTo>
                    <a:pt x="15209" y="22029"/>
                  </a:lnTo>
                  <a:lnTo>
                    <a:pt x="54893" y="14386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7" name="SMARTInkShape-246">
              <a:extLst>
                <a:ext uri="{FF2B5EF4-FFF2-40B4-BE49-F238E27FC236}">
                  <a16:creationId xmlns:a16="http://schemas.microsoft.com/office/drawing/2014/main" id="{CD395498-0ED8-F99F-380B-6C97A9D6F78E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8448675" y="2914650"/>
              <a:ext cx="180976" cy="101197"/>
            </a:xfrm>
            <a:custGeom>
              <a:avLst/>
              <a:gdLst/>
              <a:ahLst/>
              <a:cxnLst/>
              <a:rect l="0" t="0" r="0" b="0"/>
              <a:pathLst>
                <a:path w="180976" h="101197">
                  <a:moveTo>
                    <a:pt x="0" y="28575"/>
                  </a:moveTo>
                  <a:lnTo>
                    <a:pt x="0" y="28575"/>
                  </a:lnTo>
                  <a:lnTo>
                    <a:pt x="5056" y="23519"/>
                  </a:lnTo>
                  <a:lnTo>
                    <a:pt x="7538" y="18214"/>
                  </a:lnTo>
                  <a:lnTo>
                    <a:pt x="8200" y="15318"/>
                  </a:lnTo>
                  <a:lnTo>
                    <a:pt x="14581" y="9278"/>
                  </a:lnTo>
                  <a:lnTo>
                    <a:pt x="23413" y="4123"/>
                  </a:lnTo>
                  <a:lnTo>
                    <a:pt x="35396" y="1222"/>
                  </a:lnTo>
                  <a:lnTo>
                    <a:pt x="46071" y="543"/>
                  </a:lnTo>
                  <a:lnTo>
                    <a:pt x="55048" y="3064"/>
                  </a:lnTo>
                  <a:lnTo>
                    <a:pt x="58924" y="5217"/>
                  </a:lnTo>
                  <a:lnTo>
                    <a:pt x="61507" y="7711"/>
                  </a:lnTo>
                  <a:lnTo>
                    <a:pt x="66201" y="18395"/>
                  </a:lnTo>
                  <a:lnTo>
                    <a:pt x="74675" y="53262"/>
                  </a:lnTo>
                  <a:lnTo>
                    <a:pt x="75748" y="72814"/>
                  </a:lnTo>
                  <a:lnTo>
                    <a:pt x="70355" y="85631"/>
                  </a:lnTo>
                  <a:lnTo>
                    <a:pt x="61960" y="96266"/>
                  </a:lnTo>
                  <a:lnTo>
                    <a:pt x="54702" y="100994"/>
                  </a:lnTo>
                  <a:lnTo>
                    <a:pt x="51285" y="101196"/>
                  </a:lnTo>
                  <a:lnTo>
                    <a:pt x="44666" y="98598"/>
                  </a:lnTo>
                  <a:lnTo>
                    <a:pt x="38195" y="88271"/>
                  </a:lnTo>
                  <a:lnTo>
                    <a:pt x="31425" y="67429"/>
                  </a:lnTo>
                  <a:lnTo>
                    <a:pt x="30476" y="60828"/>
                  </a:lnTo>
                  <a:lnTo>
                    <a:pt x="31959" y="55369"/>
                  </a:lnTo>
                  <a:lnTo>
                    <a:pt x="39250" y="46481"/>
                  </a:lnTo>
                  <a:lnTo>
                    <a:pt x="83072" y="14412"/>
                  </a:lnTo>
                  <a:lnTo>
                    <a:pt x="122442" y="2415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8" name="SMARTInkShape-247">
              <a:extLst>
                <a:ext uri="{FF2B5EF4-FFF2-40B4-BE49-F238E27FC236}">
                  <a16:creationId xmlns:a16="http://schemas.microsoft.com/office/drawing/2014/main" id="{2F972778-EF8A-9294-64A7-FF72424EB7F0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8620825" y="2905529"/>
              <a:ext cx="123126" cy="111704"/>
            </a:xfrm>
            <a:custGeom>
              <a:avLst/>
              <a:gdLst/>
              <a:ahLst/>
              <a:cxnLst/>
              <a:rect l="0" t="0" r="0" b="0"/>
              <a:pathLst>
                <a:path w="123126" h="111704">
                  <a:moveTo>
                    <a:pt x="18350" y="37696"/>
                  </a:moveTo>
                  <a:lnTo>
                    <a:pt x="18350" y="37696"/>
                  </a:lnTo>
                  <a:lnTo>
                    <a:pt x="23406" y="37696"/>
                  </a:lnTo>
                  <a:lnTo>
                    <a:pt x="63474" y="25938"/>
                  </a:lnTo>
                  <a:lnTo>
                    <a:pt x="71214" y="21887"/>
                  </a:lnTo>
                  <a:lnTo>
                    <a:pt x="111314" y="9551"/>
                  </a:lnTo>
                  <a:lnTo>
                    <a:pt x="111016" y="8349"/>
                  </a:lnTo>
                  <a:lnTo>
                    <a:pt x="107866" y="4192"/>
                  </a:lnTo>
                  <a:lnTo>
                    <a:pt x="102938" y="1639"/>
                  </a:lnTo>
                  <a:lnTo>
                    <a:pt x="81038" y="0"/>
                  </a:lnTo>
                  <a:lnTo>
                    <a:pt x="55268" y="4772"/>
                  </a:lnTo>
                  <a:lnTo>
                    <a:pt x="37638" y="12889"/>
                  </a:lnTo>
                  <a:lnTo>
                    <a:pt x="20654" y="27053"/>
                  </a:lnTo>
                  <a:lnTo>
                    <a:pt x="7273" y="49712"/>
                  </a:lnTo>
                  <a:lnTo>
                    <a:pt x="350" y="89530"/>
                  </a:lnTo>
                  <a:lnTo>
                    <a:pt x="0" y="94476"/>
                  </a:lnTo>
                  <a:lnTo>
                    <a:pt x="2433" y="102795"/>
                  </a:lnTo>
                  <a:lnTo>
                    <a:pt x="4564" y="106496"/>
                  </a:lnTo>
                  <a:lnTo>
                    <a:pt x="8101" y="108962"/>
                  </a:lnTo>
                  <a:lnTo>
                    <a:pt x="17676" y="111703"/>
                  </a:lnTo>
                  <a:lnTo>
                    <a:pt x="48673" y="105859"/>
                  </a:lnTo>
                  <a:lnTo>
                    <a:pt x="123125" y="7579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9" name="SMARTInkShape-248">
              <a:extLst>
                <a:ext uri="{FF2B5EF4-FFF2-40B4-BE49-F238E27FC236}">
                  <a16:creationId xmlns:a16="http://schemas.microsoft.com/office/drawing/2014/main" id="{3B5E1E53-5602-9364-F36C-7BD353146EEA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8764643" y="2914766"/>
              <a:ext cx="198383" cy="98233"/>
            </a:xfrm>
            <a:custGeom>
              <a:avLst/>
              <a:gdLst/>
              <a:ahLst/>
              <a:cxnLst/>
              <a:rect l="0" t="0" r="0" b="0"/>
              <a:pathLst>
                <a:path w="198383" h="98233">
                  <a:moveTo>
                    <a:pt x="93607" y="18934"/>
                  </a:moveTo>
                  <a:lnTo>
                    <a:pt x="93607" y="18934"/>
                  </a:lnTo>
                  <a:lnTo>
                    <a:pt x="93607" y="9410"/>
                  </a:lnTo>
                  <a:lnTo>
                    <a:pt x="88550" y="9409"/>
                  </a:lnTo>
                  <a:lnTo>
                    <a:pt x="87061" y="8351"/>
                  </a:lnTo>
                  <a:lnTo>
                    <a:pt x="86067" y="6587"/>
                  </a:lnTo>
                  <a:lnTo>
                    <a:pt x="84473" y="1208"/>
                  </a:lnTo>
                  <a:lnTo>
                    <a:pt x="81434" y="473"/>
                  </a:lnTo>
                  <a:lnTo>
                    <a:pt x="65802" y="0"/>
                  </a:lnTo>
                  <a:lnTo>
                    <a:pt x="57261" y="2758"/>
                  </a:lnTo>
                  <a:lnTo>
                    <a:pt x="38097" y="18208"/>
                  </a:lnTo>
                  <a:lnTo>
                    <a:pt x="16046" y="40584"/>
                  </a:lnTo>
                  <a:lnTo>
                    <a:pt x="3901" y="64772"/>
                  </a:lnTo>
                  <a:lnTo>
                    <a:pt x="0" y="82845"/>
                  </a:lnTo>
                  <a:lnTo>
                    <a:pt x="1569" y="88000"/>
                  </a:lnTo>
                  <a:lnTo>
                    <a:pt x="8957" y="96549"/>
                  </a:lnTo>
                  <a:lnTo>
                    <a:pt x="12831" y="98194"/>
                  </a:lnTo>
                  <a:lnTo>
                    <a:pt x="16474" y="98232"/>
                  </a:lnTo>
                  <a:lnTo>
                    <a:pt x="34979" y="90690"/>
                  </a:lnTo>
                  <a:lnTo>
                    <a:pt x="47778" y="82058"/>
                  </a:lnTo>
                  <a:lnTo>
                    <a:pt x="67072" y="56568"/>
                  </a:lnTo>
                  <a:lnTo>
                    <a:pt x="73397" y="43961"/>
                  </a:lnTo>
                  <a:lnTo>
                    <a:pt x="82467" y="38771"/>
                  </a:lnTo>
                  <a:lnTo>
                    <a:pt x="77217" y="45744"/>
                  </a:lnTo>
                  <a:lnTo>
                    <a:pt x="75345" y="55335"/>
                  </a:lnTo>
                  <a:lnTo>
                    <a:pt x="74907" y="65451"/>
                  </a:lnTo>
                  <a:lnTo>
                    <a:pt x="76907" y="70054"/>
                  </a:lnTo>
                  <a:lnTo>
                    <a:pt x="90989" y="83351"/>
                  </a:lnTo>
                  <a:lnTo>
                    <a:pt x="134590" y="85477"/>
                  </a:lnTo>
                  <a:lnTo>
                    <a:pt x="180615" y="85604"/>
                  </a:lnTo>
                  <a:lnTo>
                    <a:pt x="198382" y="760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4" name="SMARTInkShape-Group56">
            <a:extLst>
              <a:ext uri="{FF2B5EF4-FFF2-40B4-BE49-F238E27FC236}">
                <a16:creationId xmlns:a16="http://schemas.microsoft.com/office/drawing/2014/main" id="{A0789109-E1A0-EF16-5F10-B0B9372F9BC1}"/>
              </a:ext>
            </a:extLst>
          </p:cNvPr>
          <p:cNvGrpSpPr/>
          <p:nvPr/>
        </p:nvGrpSpPr>
        <p:grpSpPr>
          <a:xfrm>
            <a:off x="9286999" y="2800893"/>
            <a:ext cx="269647" cy="206889"/>
            <a:chOff x="9286999" y="2800893"/>
            <a:chExt cx="269647" cy="206889"/>
          </a:xfrm>
        </p:grpSpPr>
        <p:sp>
          <p:nvSpPr>
            <p:cNvPr id="421" name="SMARTInkShape-249">
              <a:extLst>
                <a:ext uri="{FF2B5EF4-FFF2-40B4-BE49-F238E27FC236}">
                  <a16:creationId xmlns:a16="http://schemas.microsoft.com/office/drawing/2014/main" id="{1EF411D1-79CF-91C8-D808-8B2A1C8A5B99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9286999" y="2800893"/>
              <a:ext cx="133227" cy="206889"/>
            </a:xfrm>
            <a:custGeom>
              <a:avLst/>
              <a:gdLst/>
              <a:ahLst/>
              <a:cxnLst/>
              <a:rect l="0" t="0" r="0" b="0"/>
              <a:pathLst>
                <a:path w="133227" h="206889">
                  <a:moveTo>
                    <a:pt x="9401" y="28032"/>
                  </a:moveTo>
                  <a:lnTo>
                    <a:pt x="9401" y="28032"/>
                  </a:lnTo>
                  <a:lnTo>
                    <a:pt x="9401" y="0"/>
                  </a:lnTo>
                  <a:lnTo>
                    <a:pt x="14458" y="4675"/>
                  </a:lnTo>
                  <a:lnTo>
                    <a:pt x="14889" y="8227"/>
                  </a:lnTo>
                  <a:lnTo>
                    <a:pt x="12557" y="24398"/>
                  </a:lnTo>
                  <a:lnTo>
                    <a:pt x="15510" y="49886"/>
                  </a:lnTo>
                  <a:lnTo>
                    <a:pt x="11681" y="84837"/>
                  </a:lnTo>
                  <a:lnTo>
                    <a:pt x="9019" y="126119"/>
                  </a:lnTo>
                  <a:lnTo>
                    <a:pt x="1994" y="166764"/>
                  </a:lnTo>
                  <a:lnTo>
                    <a:pt x="0" y="201857"/>
                  </a:lnTo>
                  <a:lnTo>
                    <a:pt x="2075" y="204240"/>
                  </a:lnTo>
                  <a:lnTo>
                    <a:pt x="10027" y="206888"/>
                  </a:lnTo>
                  <a:lnTo>
                    <a:pt x="14051" y="206536"/>
                  </a:lnTo>
                  <a:lnTo>
                    <a:pt x="33760" y="201189"/>
                  </a:lnTo>
                  <a:lnTo>
                    <a:pt x="75706" y="196810"/>
                  </a:lnTo>
                  <a:lnTo>
                    <a:pt x="92194" y="189165"/>
                  </a:lnTo>
                  <a:lnTo>
                    <a:pt x="100174" y="184313"/>
                  </a:lnTo>
                  <a:lnTo>
                    <a:pt x="110616" y="180524"/>
                  </a:lnTo>
                  <a:lnTo>
                    <a:pt x="120412" y="174227"/>
                  </a:lnTo>
                  <a:lnTo>
                    <a:pt x="133226" y="17090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2" name="SMARTInkShape-250">
              <a:extLst>
                <a:ext uri="{FF2B5EF4-FFF2-40B4-BE49-F238E27FC236}">
                  <a16:creationId xmlns:a16="http://schemas.microsoft.com/office/drawing/2014/main" id="{AEC82E7A-ACD8-1B23-DF71-65DCEE51DD68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9305925" y="2886075"/>
              <a:ext cx="142876" cy="19051"/>
            </a:xfrm>
            <a:custGeom>
              <a:avLst/>
              <a:gdLst/>
              <a:ahLst/>
              <a:cxnLst/>
              <a:rect l="0" t="0" r="0" b="0"/>
              <a:pathLst>
                <a:path w="142876" h="19051">
                  <a:moveTo>
                    <a:pt x="0" y="19050"/>
                  </a:moveTo>
                  <a:lnTo>
                    <a:pt x="0" y="19050"/>
                  </a:lnTo>
                  <a:lnTo>
                    <a:pt x="31083" y="16228"/>
                  </a:lnTo>
                  <a:lnTo>
                    <a:pt x="71043" y="9349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3" name="SMARTInkShape-251">
              <a:extLst>
                <a:ext uri="{FF2B5EF4-FFF2-40B4-BE49-F238E27FC236}">
                  <a16:creationId xmlns:a16="http://schemas.microsoft.com/office/drawing/2014/main" id="{B2F9B91E-69F5-E2C1-46AD-D6A82BF11F60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9482848" y="2877382"/>
              <a:ext cx="73798" cy="79260"/>
            </a:xfrm>
            <a:custGeom>
              <a:avLst/>
              <a:gdLst/>
              <a:ahLst/>
              <a:cxnLst/>
              <a:rect l="0" t="0" r="0" b="0"/>
              <a:pathLst>
                <a:path w="73798" h="79260">
                  <a:moveTo>
                    <a:pt x="51677" y="18218"/>
                  </a:moveTo>
                  <a:lnTo>
                    <a:pt x="51677" y="18218"/>
                  </a:lnTo>
                  <a:lnTo>
                    <a:pt x="51677" y="13162"/>
                  </a:lnTo>
                  <a:lnTo>
                    <a:pt x="50619" y="11672"/>
                  </a:lnTo>
                  <a:lnTo>
                    <a:pt x="48855" y="10679"/>
                  </a:lnTo>
                  <a:lnTo>
                    <a:pt x="46620" y="10017"/>
                  </a:lnTo>
                  <a:lnTo>
                    <a:pt x="34342" y="608"/>
                  </a:lnTo>
                  <a:lnTo>
                    <a:pt x="11319" y="20753"/>
                  </a:lnTo>
                  <a:lnTo>
                    <a:pt x="1149" y="35785"/>
                  </a:lnTo>
                  <a:lnTo>
                    <a:pt x="0" y="41571"/>
                  </a:lnTo>
                  <a:lnTo>
                    <a:pt x="1546" y="53645"/>
                  </a:lnTo>
                  <a:lnTo>
                    <a:pt x="8366" y="67285"/>
                  </a:lnTo>
                  <a:lnTo>
                    <a:pt x="22146" y="78030"/>
                  </a:lnTo>
                  <a:lnTo>
                    <a:pt x="27756" y="79259"/>
                  </a:lnTo>
                  <a:lnTo>
                    <a:pt x="39634" y="77803"/>
                  </a:lnTo>
                  <a:lnTo>
                    <a:pt x="58222" y="65977"/>
                  </a:lnTo>
                  <a:lnTo>
                    <a:pt x="72078" y="49067"/>
                  </a:lnTo>
                  <a:lnTo>
                    <a:pt x="73797" y="34045"/>
                  </a:lnTo>
                  <a:lnTo>
                    <a:pt x="72773" y="25594"/>
                  </a:lnTo>
                  <a:lnTo>
                    <a:pt x="69974" y="18902"/>
                  </a:lnTo>
                  <a:lnTo>
                    <a:pt x="61221" y="8644"/>
                  </a:lnTo>
                  <a:lnTo>
                    <a:pt x="50275" y="3380"/>
                  </a:lnTo>
                  <a:lnTo>
                    <a:pt x="31057" y="0"/>
                  </a:lnTo>
                  <a:lnTo>
                    <a:pt x="13577" y="869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2" name="SMARTInkShape-Group57">
            <a:extLst>
              <a:ext uri="{FF2B5EF4-FFF2-40B4-BE49-F238E27FC236}">
                <a16:creationId xmlns:a16="http://schemas.microsoft.com/office/drawing/2014/main" id="{28D17B3D-931D-F87C-151A-3599962FF0D8}"/>
              </a:ext>
            </a:extLst>
          </p:cNvPr>
          <p:cNvGrpSpPr/>
          <p:nvPr/>
        </p:nvGrpSpPr>
        <p:grpSpPr>
          <a:xfrm>
            <a:off x="9829800" y="2791217"/>
            <a:ext cx="790576" cy="345274"/>
            <a:chOff x="9829800" y="2791217"/>
            <a:chExt cx="790576" cy="345274"/>
          </a:xfrm>
        </p:grpSpPr>
        <p:sp>
          <p:nvSpPr>
            <p:cNvPr id="425" name="SMARTInkShape-252">
              <a:extLst>
                <a:ext uri="{FF2B5EF4-FFF2-40B4-BE49-F238E27FC236}">
                  <a16:creationId xmlns:a16="http://schemas.microsoft.com/office/drawing/2014/main" id="{3EC5AD5C-2F15-A113-E73E-4F83C37C9905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9829800" y="2906460"/>
              <a:ext cx="247651" cy="150625"/>
            </a:xfrm>
            <a:custGeom>
              <a:avLst/>
              <a:gdLst/>
              <a:ahLst/>
              <a:cxnLst/>
              <a:rect l="0" t="0" r="0" b="0"/>
              <a:pathLst>
                <a:path w="247651" h="150625">
                  <a:moveTo>
                    <a:pt x="0" y="46290"/>
                  </a:moveTo>
                  <a:lnTo>
                    <a:pt x="0" y="46290"/>
                  </a:lnTo>
                  <a:lnTo>
                    <a:pt x="0" y="38089"/>
                  </a:lnTo>
                  <a:lnTo>
                    <a:pt x="5057" y="32101"/>
                  </a:lnTo>
                  <a:lnTo>
                    <a:pt x="10361" y="29400"/>
                  </a:lnTo>
                  <a:lnTo>
                    <a:pt x="13257" y="28680"/>
                  </a:lnTo>
                  <a:lnTo>
                    <a:pt x="15187" y="27142"/>
                  </a:lnTo>
                  <a:lnTo>
                    <a:pt x="17335" y="22610"/>
                  </a:lnTo>
                  <a:lnTo>
                    <a:pt x="18964" y="20978"/>
                  </a:lnTo>
                  <a:lnTo>
                    <a:pt x="28650" y="16943"/>
                  </a:lnTo>
                  <a:lnTo>
                    <a:pt x="36647" y="9552"/>
                  </a:lnTo>
                  <a:lnTo>
                    <a:pt x="42725" y="8594"/>
                  </a:lnTo>
                  <a:lnTo>
                    <a:pt x="51230" y="8310"/>
                  </a:lnTo>
                  <a:lnTo>
                    <a:pt x="53204" y="7212"/>
                  </a:lnTo>
                  <a:lnTo>
                    <a:pt x="54518" y="5421"/>
                  </a:lnTo>
                  <a:lnTo>
                    <a:pt x="55395" y="3169"/>
                  </a:lnTo>
                  <a:lnTo>
                    <a:pt x="57038" y="1668"/>
                  </a:lnTo>
                  <a:lnTo>
                    <a:pt x="61687" y="0"/>
                  </a:lnTo>
                  <a:lnTo>
                    <a:pt x="64408" y="613"/>
                  </a:lnTo>
                  <a:lnTo>
                    <a:pt x="74437" y="6983"/>
                  </a:lnTo>
                  <a:lnTo>
                    <a:pt x="83455" y="9010"/>
                  </a:lnTo>
                  <a:lnTo>
                    <a:pt x="89303" y="13141"/>
                  </a:lnTo>
                  <a:lnTo>
                    <a:pt x="92606" y="18504"/>
                  </a:lnTo>
                  <a:lnTo>
                    <a:pt x="95135" y="24416"/>
                  </a:lnTo>
                  <a:lnTo>
                    <a:pt x="99785" y="30571"/>
                  </a:lnTo>
                  <a:lnTo>
                    <a:pt x="102557" y="39657"/>
                  </a:lnTo>
                  <a:lnTo>
                    <a:pt x="106940" y="56672"/>
                  </a:lnTo>
                  <a:lnTo>
                    <a:pt x="112120" y="75119"/>
                  </a:lnTo>
                  <a:lnTo>
                    <a:pt x="114282" y="122418"/>
                  </a:lnTo>
                  <a:lnTo>
                    <a:pt x="114288" y="125618"/>
                  </a:lnTo>
                  <a:lnTo>
                    <a:pt x="111473" y="131994"/>
                  </a:lnTo>
                  <a:lnTo>
                    <a:pt x="109241" y="135176"/>
                  </a:lnTo>
                  <a:lnTo>
                    <a:pt x="103937" y="138712"/>
                  </a:lnTo>
                  <a:lnTo>
                    <a:pt x="101042" y="139654"/>
                  </a:lnTo>
                  <a:lnTo>
                    <a:pt x="99110" y="141342"/>
                  </a:lnTo>
                  <a:lnTo>
                    <a:pt x="96965" y="146038"/>
                  </a:lnTo>
                  <a:lnTo>
                    <a:pt x="95334" y="147714"/>
                  </a:lnTo>
                  <a:lnTo>
                    <a:pt x="90701" y="149575"/>
                  </a:lnTo>
                  <a:lnTo>
                    <a:pt x="82144" y="150624"/>
                  </a:lnTo>
                  <a:lnTo>
                    <a:pt x="80163" y="149712"/>
                  </a:lnTo>
                  <a:lnTo>
                    <a:pt x="78842" y="148047"/>
                  </a:lnTo>
                  <a:lnTo>
                    <a:pt x="76722" y="142825"/>
                  </a:lnTo>
                  <a:lnTo>
                    <a:pt x="61041" y="125369"/>
                  </a:lnTo>
                  <a:lnTo>
                    <a:pt x="52607" y="104695"/>
                  </a:lnTo>
                  <a:lnTo>
                    <a:pt x="52004" y="100043"/>
                  </a:lnTo>
                  <a:lnTo>
                    <a:pt x="58033" y="68592"/>
                  </a:lnTo>
                  <a:lnTo>
                    <a:pt x="70384" y="52650"/>
                  </a:lnTo>
                  <a:lnTo>
                    <a:pt x="84590" y="43118"/>
                  </a:lnTo>
                  <a:lnTo>
                    <a:pt x="130619" y="23673"/>
                  </a:lnTo>
                  <a:lnTo>
                    <a:pt x="144299" y="19480"/>
                  </a:lnTo>
                  <a:lnTo>
                    <a:pt x="190305" y="17735"/>
                  </a:lnTo>
                  <a:lnTo>
                    <a:pt x="237929" y="17715"/>
                  </a:lnTo>
                  <a:lnTo>
                    <a:pt x="247650" y="177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6" name="SMARTInkShape-253">
              <a:extLst>
                <a:ext uri="{FF2B5EF4-FFF2-40B4-BE49-F238E27FC236}">
                  <a16:creationId xmlns:a16="http://schemas.microsoft.com/office/drawing/2014/main" id="{B26684DD-6621-7EB5-36FB-D45260E1116E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10115550" y="2905135"/>
              <a:ext cx="19051" cy="114291"/>
            </a:xfrm>
            <a:custGeom>
              <a:avLst/>
              <a:gdLst/>
              <a:ahLst/>
              <a:cxnLst/>
              <a:rect l="0" t="0" r="0" b="0"/>
              <a:pathLst>
                <a:path w="19051" h="114291">
                  <a:moveTo>
                    <a:pt x="0" y="19040"/>
                  </a:moveTo>
                  <a:lnTo>
                    <a:pt x="0" y="19040"/>
                  </a:lnTo>
                  <a:lnTo>
                    <a:pt x="0" y="25"/>
                  </a:lnTo>
                  <a:lnTo>
                    <a:pt x="5057" y="0"/>
                  </a:lnTo>
                  <a:lnTo>
                    <a:pt x="6546" y="1055"/>
                  </a:lnTo>
                  <a:lnTo>
                    <a:pt x="7538" y="2817"/>
                  </a:lnTo>
                  <a:lnTo>
                    <a:pt x="9134" y="13248"/>
                  </a:lnTo>
                  <a:lnTo>
                    <a:pt x="9523" y="60514"/>
                  </a:lnTo>
                  <a:lnTo>
                    <a:pt x="9525" y="107930"/>
                  </a:lnTo>
                  <a:lnTo>
                    <a:pt x="9525" y="112406"/>
                  </a:lnTo>
                  <a:lnTo>
                    <a:pt x="10583" y="113034"/>
                  </a:lnTo>
                  <a:lnTo>
                    <a:pt x="19050" y="1142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7" name="SMARTInkShape-254">
              <a:extLst>
                <a:ext uri="{FF2B5EF4-FFF2-40B4-BE49-F238E27FC236}">
                  <a16:creationId xmlns:a16="http://schemas.microsoft.com/office/drawing/2014/main" id="{68FA3CC5-1D97-5614-D642-D447847B9954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10125075" y="2828925"/>
              <a:ext cx="19051" cy="28576"/>
            </a:xfrm>
            <a:custGeom>
              <a:avLst/>
              <a:gdLst/>
              <a:ahLst/>
              <a:cxnLst/>
              <a:rect l="0" t="0" r="0" b="0"/>
              <a:pathLst>
                <a:path w="19051" h="28576">
                  <a:moveTo>
                    <a:pt x="19050" y="28575"/>
                  </a:moveTo>
                  <a:lnTo>
                    <a:pt x="19050" y="28575"/>
                  </a:lnTo>
                  <a:lnTo>
                    <a:pt x="13993" y="23519"/>
                  </a:lnTo>
                  <a:lnTo>
                    <a:pt x="11512" y="18214"/>
                  </a:lnTo>
                  <a:lnTo>
                    <a:pt x="10848" y="15317"/>
                  </a:lnTo>
                  <a:lnTo>
                    <a:pt x="9348" y="13387"/>
                  </a:lnTo>
                  <a:lnTo>
                    <a:pt x="1441" y="10033"/>
                  </a:lnTo>
                  <a:lnTo>
                    <a:pt x="639" y="6929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8" name="SMARTInkShape-255">
              <a:extLst>
                <a:ext uri="{FF2B5EF4-FFF2-40B4-BE49-F238E27FC236}">
                  <a16:creationId xmlns:a16="http://schemas.microsoft.com/office/drawing/2014/main" id="{D0839281-6B8F-7799-2180-851D0F4A0383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10184879" y="2886479"/>
              <a:ext cx="168797" cy="250012"/>
            </a:xfrm>
            <a:custGeom>
              <a:avLst/>
              <a:gdLst/>
              <a:ahLst/>
              <a:cxnLst/>
              <a:rect l="0" t="0" r="0" b="0"/>
              <a:pathLst>
                <a:path w="168797" h="250012">
                  <a:moveTo>
                    <a:pt x="73546" y="56746"/>
                  </a:moveTo>
                  <a:lnTo>
                    <a:pt x="73546" y="56746"/>
                  </a:lnTo>
                  <a:lnTo>
                    <a:pt x="73546" y="42557"/>
                  </a:lnTo>
                  <a:lnTo>
                    <a:pt x="72488" y="40937"/>
                  </a:lnTo>
                  <a:lnTo>
                    <a:pt x="70722" y="39856"/>
                  </a:lnTo>
                  <a:lnTo>
                    <a:pt x="65344" y="38122"/>
                  </a:lnTo>
                  <a:lnTo>
                    <a:pt x="64609" y="35063"/>
                  </a:lnTo>
                  <a:lnTo>
                    <a:pt x="64021" y="9551"/>
                  </a:lnTo>
                  <a:lnTo>
                    <a:pt x="55819" y="958"/>
                  </a:lnTo>
                  <a:lnTo>
                    <a:pt x="49830" y="0"/>
                  </a:lnTo>
                  <a:lnTo>
                    <a:pt x="44308" y="2598"/>
                  </a:lnTo>
                  <a:lnTo>
                    <a:pt x="22027" y="23002"/>
                  </a:lnTo>
                  <a:lnTo>
                    <a:pt x="6304" y="48512"/>
                  </a:lnTo>
                  <a:lnTo>
                    <a:pt x="0" y="76178"/>
                  </a:lnTo>
                  <a:lnTo>
                    <a:pt x="1348" y="89371"/>
                  </a:lnTo>
                  <a:lnTo>
                    <a:pt x="3188" y="94371"/>
                  </a:lnTo>
                  <a:lnTo>
                    <a:pt x="10879" y="102749"/>
                  </a:lnTo>
                  <a:lnTo>
                    <a:pt x="15893" y="106464"/>
                  </a:lnTo>
                  <a:lnTo>
                    <a:pt x="21353" y="107883"/>
                  </a:lnTo>
                  <a:lnTo>
                    <a:pt x="33062" y="106638"/>
                  </a:lnTo>
                  <a:lnTo>
                    <a:pt x="42500" y="102556"/>
                  </a:lnTo>
                  <a:lnTo>
                    <a:pt x="67066" y="87199"/>
                  </a:lnTo>
                  <a:lnTo>
                    <a:pt x="82867" y="66550"/>
                  </a:lnTo>
                  <a:lnTo>
                    <a:pt x="88067" y="76466"/>
                  </a:lnTo>
                  <a:lnTo>
                    <a:pt x="91701" y="115048"/>
                  </a:lnTo>
                  <a:lnTo>
                    <a:pt x="92332" y="155277"/>
                  </a:lnTo>
                  <a:lnTo>
                    <a:pt x="89721" y="198388"/>
                  </a:lnTo>
                  <a:lnTo>
                    <a:pt x="79329" y="232421"/>
                  </a:lnTo>
                  <a:lnTo>
                    <a:pt x="70204" y="247910"/>
                  </a:lnTo>
                  <a:lnTo>
                    <a:pt x="67084" y="249805"/>
                  </a:lnTo>
                  <a:lnTo>
                    <a:pt x="63947" y="250011"/>
                  </a:lnTo>
                  <a:lnTo>
                    <a:pt x="60796" y="249089"/>
                  </a:lnTo>
                  <a:lnTo>
                    <a:pt x="46251" y="237679"/>
                  </a:lnTo>
                  <a:lnTo>
                    <a:pt x="33590" y="205723"/>
                  </a:lnTo>
                  <a:lnTo>
                    <a:pt x="32151" y="186105"/>
                  </a:lnTo>
                  <a:lnTo>
                    <a:pt x="36098" y="169272"/>
                  </a:lnTo>
                  <a:lnTo>
                    <a:pt x="44908" y="151208"/>
                  </a:lnTo>
                  <a:lnTo>
                    <a:pt x="66824" y="128244"/>
                  </a:lnTo>
                  <a:lnTo>
                    <a:pt x="108159" y="101898"/>
                  </a:lnTo>
                  <a:lnTo>
                    <a:pt x="132752" y="96239"/>
                  </a:lnTo>
                  <a:lnTo>
                    <a:pt x="162281" y="94900"/>
                  </a:lnTo>
                  <a:lnTo>
                    <a:pt x="164451" y="93824"/>
                  </a:lnTo>
                  <a:lnTo>
                    <a:pt x="168796" y="853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9" name="SMARTInkShape-256">
              <a:extLst>
                <a:ext uri="{FF2B5EF4-FFF2-40B4-BE49-F238E27FC236}">
                  <a16:creationId xmlns:a16="http://schemas.microsoft.com/office/drawing/2014/main" id="{F14136DC-41A9-2954-7C64-AF61F381C851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10325100" y="2820301"/>
              <a:ext cx="114301" cy="199125"/>
            </a:xfrm>
            <a:custGeom>
              <a:avLst/>
              <a:gdLst/>
              <a:ahLst/>
              <a:cxnLst/>
              <a:rect l="0" t="0" r="0" b="0"/>
              <a:pathLst>
                <a:path w="114301" h="199125">
                  <a:moveTo>
                    <a:pt x="0" y="27674"/>
                  </a:moveTo>
                  <a:lnTo>
                    <a:pt x="0" y="27674"/>
                  </a:lnTo>
                  <a:lnTo>
                    <a:pt x="0" y="22618"/>
                  </a:lnTo>
                  <a:lnTo>
                    <a:pt x="9134" y="0"/>
                  </a:lnTo>
                  <a:lnTo>
                    <a:pt x="14465" y="4422"/>
                  </a:lnTo>
                  <a:lnTo>
                    <a:pt x="17012" y="9578"/>
                  </a:lnTo>
                  <a:lnTo>
                    <a:pt x="18871" y="40941"/>
                  </a:lnTo>
                  <a:lnTo>
                    <a:pt x="19025" y="85317"/>
                  </a:lnTo>
                  <a:lnTo>
                    <a:pt x="19047" y="127458"/>
                  </a:lnTo>
                  <a:lnTo>
                    <a:pt x="19050" y="157101"/>
                  </a:lnTo>
                  <a:lnTo>
                    <a:pt x="20108" y="157351"/>
                  </a:lnTo>
                  <a:lnTo>
                    <a:pt x="24107" y="154805"/>
                  </a:lnTo>
                  <a:lnTo>
                    <a:pt x="41170" y="134034"/>
                  </a:lnTo>
                  <a:lnTo>
                    <a:pt x="51106" y="125745"/>
                  </a:lnTo>
                  <a:lnTo>
                    <a:pt x="68930" y="105999"/>
                  </a:lnTo>
                  <a:lnTo>
                    <a:pt x="101145" y="86829"/>
                  </a:lnTo>
                  <a:lnTo>
                    <a:pt x="103414" y="87219"/>
                  </a:lnTo>
                  <a:lnTo>
                    <a:pt x="108756" y="90475"/>
                  </a:lnTo>
                  <a:lnTo>
                    <a:pt x="111835" y="98271"/>
                  </a:lnTo>
                  <a:lnTo>
                    <a:pt x="114155" y="144085"/>
                  </a:lnTo>
                  <a:lnTo>
                    <a:pt x="114300" y="1991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0" name="SMARTInkShape-257">
              <a:extLst>
                <a:ext uri="{FF2B5EF4-FFF2-40B4-BE49-F238E27FC236}">
                  <a16:creationId xmlns:a16="http://schemas.microsoft.com/office/drawing/2014/main" id="{715594D1-6E5C-2754-9405-CCAC30FAD5CF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10506075" y="2791217"/>
              <a:ext cx="85726" cy="217967"/>
            </a:xfrm>
            <a:custGeom>
              <a:avLst/>
              <a:gdLst/>
              <a:ahLst/>
              <a:cxnLst/>
              <a:rect l="0" t="0" r="0" b="0"/>
              <a:pathLst>
                <a:path w="85726" h="217967">
                  <a:moveTo>
                    <a:pt x="0" y="9133"/>
                  </a:moveTo>
                  <a:lnTo>
                    <a:pt x="0" y="9133"/>
                  </a:lnTo>
                  <a:lnTo>
                    <a:pt x="5057" y="9133"/>
                  </a:lnTo>
                  <a:lnTo>
                    <a:pt x="10361" y="6311"/>
                  </a:lnTo>
                  <a:lnTo>
                    <a:pt x="18544" y="0"/>
                  </a:lnTo>
                  <a:lnTo>
                    <a:pt x="19006" y="44471"/>
                  </a:lnTo>
                  <a:lnTo>
                    <a:pt x="19038" y="80046"/>
                  </a:lnTo>
                  <a:lnTo>
                    <a:pt x="13989" y="117398"/>
                  </a:lnTo>
                  <a:lnTo>
                    <a:pt x="10408" y="164770"/>
                  </a:lnTo>
                  <a:lnTo>
                    <a:pt x="8727" y="184247"/>
                  </a:lnTo>
                  <a:lnTo>
                    <a:pt x="402" y="216263"/>
                  </a:lnTo>
                  <a:lnTo>
                    <a:pt x="1327" y="217070"/>
                  </a:lnTo>
                  <a:lnTo>
                    <a:pt x="5176" y="217966"/>
                  </a:lnTo>
                  <a:lnTo>
                    <a:pt x="10414" y="215543"/>
                  </a:lnTo>
                  <a:lnTo>
                    <a:pt x="85725" y="1615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1" name="SMARTInkShape-258">
              <a:extLst>
                <a:ext uri="{FF2B5EF4-FFF2-40B4-BE49-F238E27FC236}">
                  <a16:creationId xmlns:a16="http://schemas.microsoft.com/office/drawing/2014/main" id="{528050F1-B8A3-C888-6642-8F70F73DB51E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10525125" y="2867025"/>
              <a:ext cx="95251" cy="28576"/>
            </a:xfrm>
            <a:custGeom>
              <a:avLst/>
              <a:gdLst/>
              <a:ahLst/>
              <a:cxnLst/>
              <a:rect l="0" t="0" r="0" b="0"/>
              <a:pathLst>
                <a:path w="95251" h="28576">
                  <a:moveTo>
                    <a:pt x="0" y="28575"/>
                  </a:moveTo>
                  <a:lnTo>
                    <a:pt x="0" y="28575"/>
                  </a:lnTo>
                  <a:lnTo>
                    <a:pt x="32493" y="13387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9" name="SMARTInkShape-Group58">
            <a:extLst>
              <a:ext uri="{FF2B5EF4-FFF2-40B4-BE49-F238E27FC236}">
                <a16:creationId xmlns:a16="http://schemas.microsoft.com/office/drawing/2014/main" id="{3713E4F8-A67F-388F-DBB2-FF88E754B46F}"/>
              </a:ext>
            </a:extLst>
          </p:cNvPr>
          <p:cNvGrpSpPr/>
          <p:nvPr/>
        </p:nvGrpSpPr>
        <p:grpSpPr>
          <a:xfrm>
            <a:off x="10860770" y="2762440"/>
            <a:ext cx="864506" cy="380811"/>
            <a:chOff x="10860770" y="2762440"/>
            <a:chExt cx="864506" cy="380811"/>
          </a:xfrm>
        </p:grpSpPr>
        <p:sp>
          <p:nvSpPr>
            <p:cNvPr id="433" name="SMARTInkShape-259">
              <a:extLst>
                <a:ext uri="{FF2B5EF4-FFF2-40B4-BE49-F238E27FC236}">
                  <a16:creationId xmlns:a16="http://schemas.microsoft.com/office/drawing/2014/main" id="{BD98475F-CA32-7E45-C46A-320D1BC99B5D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10860770" y="2895600"/>
              <a:ext cx="71498" cy="107575"/>
            </a:xfrm>
            <a:custGeom>
              <a:avLst/>
              <a:gdLst/>
              <a:ahLst/>
              <a:cxnLst/>
              <a:rect l="0" t="0" r="0" b="0"/>
              <a:pathLst>
                <a:path w="71498" h="107575">
                  <a:moveTo>
                    <a:pt x="45355" y="0"/>
                  </a:moveTo>
                  <a:lnTo>
                    <a:pt x="45355" y="0"/>
                  </a:lnTo>
                  <a:lnTo>
                    <a:pt x="54871" y="0"/>
                  </a:lnTo>
                  <a:lnTo>
                    <a:pt x="49821" y="0"/>
                  </a:lnTo>
                  <a:lnTo>
                    <a:pt x="44517" y="2822"/>
                  </a:lnTo>
                  <a:lnTo>
                    <a:pt x="38632" y="8663"/>
                  </a:lnTo>
                  <a:lnTo>
                    <a:pt x="2837" y="54980"/>
                  </a:lnTo>
                  <a:lnTo>
                    <a:pt x="0" y="69944"/>
                  </a:lnTo>
                  <a:lnTo>
                    <a:pt x="1562" y="84356"/>
                  </a:lnTo>
                  <a:lnTo>
                    <a:pt x="3459" y="91162"/>
                  </a:lnTo>
                  <a:lnTo>
                    <a:pt x="7900" y="96758"/>
                  </a:lnTo>
                  <a:lnTo>
                    <a:pt x="21300" y="105798"/>
                  </a:lnTo>
                  <a:lnTo>
                    <a:pt x="28259" y="107574"/>
                  </a:lnTo>
                  <a:lnTo>
                    <a:pt x="41637" y="106724"/>
                  </a:lnTo>
                  <a:lnTo>
                    <a:pt x="51817" y="102819"/>
                  </a:lnTo>
                  <a:lnTo>
                    <a:pt x="56012" y="100296"/>
                  </a:lnTo>
                  <a:lnTo>
                    <a:pt x="63497" y="89026"/>
                  </a:lnTo>
                  <a:lnTo>
                    <a:pt x="69294" y="72375"/>
                  </a:lnTo>
                  <a:lnTo>
                    <a:pt x="71497" y="42376"/>
                  </a:lnTo>
                  <a:lnTo>
                    <a:pt x="68263" y="30123"/>
                  </a:lnTo>
                  <a:lnTo>
                    <a:pt x="65919" y="26432"/>
                  </a:lnTo>
                  <a:lnTo>
                    <a:pt x="63298" y="23971"/>
                  </a:lnTo>
                  <a:lnTo>
                    <a:pt x="56543" y="20022"/>
                  </a:lnTo>
                  <a:lnTo>
                    <a:pt x="55620" y="16660"/>
                  </a:lnTo>
                  <a:lnTo>
                    <a:pt x="55373" y="14282"/>
                  </a:lnTo>
                  <a:lnTo>
                    <a:pt x="56267" y="12696"/>
                  </a:lnTo>
                  <a:lnTo>
                    <a:pt x="6440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4" name="SMARTInkShape-260">
              <a:extLst>
                <a:ext uri="{FF2B5EF4-FFF2-40B4-BE49-F238E27FC236}">
                  <a16:creationId xmlns:a16="http://schemas.microsoft.com/office/drawing/2014/main" id="{DC256A49-D8BE-09F3-C8E8-0B32EF0F28C8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11030003" y="2762440"/>
              <a:ext cx="57054" cy="380811"/>
            </a:xfrm>
            <a:custGeom>
              <a:avLst/>
              <a:gdLst/>
              <a:ahLst/>
              <a:cxnLst/>
              <a:rect l="0" t="0" r="0" b="0"/>
              <a:pathLst>
                <a:path w="57054" h="380811">
                  <a:moveTo>
                    <a:pt x="38047" y="56960"/>
                  </a:moveTo>
                  <a:lnTo>
                    <a:pt x="38047" y="56960"/>
                  </a:lnTo>
                  <a:lnTo>
                    <a:pt x="55382" y="30494"/>
                  </a:lnTo>
                  <a:lnTo>
                    <a:pt x="57053" y="1973"/>
                  </a:lnTo>
                  <a:lnTo>
                    <a:pt x="56009" y="1252"/>
                  </a:lnTo>
                  <a:lnTo>
                    <a:pt x="48892" y="0"/>
                  </a:lnTo>
                  <a:lnTo>
                    <a:pt x="42906" y="4923"/>
                  </a:lnTo>
                  <a:lnTo>
                    <a:pt x="40206" y="10196"/>
                  </a:lnTo>
                  <a:lnTo>
                    <a:pt x="39486" y="13084"/>
                  </a:lnTo>
                  <a:lnTo>
                    <a:pt x="24915" y="36667"/>
                  </a:lnTo>
                  <a:lnTo>
                    <a:pt x="19109" y="80155"/>
                  </a:lnTo>
                  <a:lnTo>
                    <a:pt x="10950" y="124390"/>
                  </a:lnTo>
                  <a:lnTo>
                    <a:pt x="6845" y="163820"/>
                  </a:lnTo>
                  <a:lnTo>
                    <a:pt x="1309" y="210360"/>
                  </a:lnTo>
                  <a:lnTo>
                    <a:pt x="552" y="242613"/>
                  </a:lnTo>
                  <a:lnTo>
                    <a:pt x="216" y="275997"/>
                  </a:lnTo>
                  <a:lnTo>
                    <a:pt x="0" y="323456"/>
                  </a:lnTo>
                  <a:lnTo>
                    <a:pt x="1014" y="360871"/>
                  </a:lnTo>
                  <a:lnTo>
                    <a:pt x="9472" y="3808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5" name="SMARTInkShape-261">
              <a:extLst>
                <a:ext uri="{FF2B5EF4-FFF2-40B4-BE49-F238E27FC236}">
                  <a16:creationId xmlns:a16="http://schemas.microsoft.com/office/drawing/2014/main" id="{7E0142E3-9356-EBD2-AA9A-1A813F7216FB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11010900" y="2914650"/>
              <a:ext cx="133351" cy="28576"/>
            </a:xfrm>
            <a:custGeom>
              <a:avLst/>
              <a:gdLst/>
              <a:ahLst/>
              <a:cxnLst/>
              <a:rect l="0" t="0" r="0" b="0"/>
              <a:pathLst>
                <a:path w="133351" h="28576">
                  <a:moveTo>
                    <a:pt x="0" y="28575"/>
                  </a:moveTo>
                  <a:lnTo>
                    <a:pt x="0" y="28575"/>
                  </a:lnTo>
                  <a:lnTo>
                    <a:pt x="23370" y="10261"/>
                  </a:lnTo>
                  <a:lnTo>
                    <a:pt x="37199" y="4560"/>
                  </a:lnTo>
                  <a:lnTo>
                    <a:pt x="78944" y="400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6" name="SMARTInkShape-262">
              <a:extLst>
                <a:ext uri="{FF2B5EF4-FFF2-40B4-BE49-F238E27FC236}">
                  <a16:creationId xmlns:a16="http://schemas.microsoft.com/office/drawing/2014/main" id="{B57F128E-DED3-31AE-746F-0FAE72F94D74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11299267" y="2783182"/>
              <a:ext cx="157721" cy="197960"/>
            </a:xfrm>
            <a:custGeom>
              <a:avLst/>
              <a:gdLst/>
              <a:ahLst/>
              <a:cxnLst/>
              <a:rect l="0" t="0" r="0" b="0"/>
              <a:pathLst>
                <a:path w="157721" h="197960">
                  <a:moveTo>
                    <a:pt x="73583" y="36218"/>
                  </a:moveTo>
                  <a:lnTo>
                    <a:pt x="73583" y="36218"/>
                  </a:lnTo>
                  <a:lnTo>
                    <a:pt x="73583" y="28017"/>
                  </a:lnTo>
                  <a:lnTo>
                    <a:pt x="78640" y="22029"/>
                  </a:lnTo>
                  <a:lnTo>
                    <a:pt x="79071" y="19350"/>
                  </a:lnTo>
                  <a:lnTo>
                    <a:pt x="78300" y="16507"/>
                  </a:lnTo>
                  <a:lnTo>
                    <a:pt x="74514" y="9394"/>
                  </a:lnTo>
                  <a:lnTo>
                    <a:pt x="71175" y="8421"/>
                  </a:lnTo>
                  <a:lnTo>
                    <a:pt x="68803" y="8162"/>
                  </a:lnTo>
                  <a:lnTo>
                    <a:pt x="50294" y="17910"/>
                  </a:lnTo>
                  <a:lnTo>
                    <a:pt x="34816" y="34204"/>
                  </a:lnTo>
                  <a:lnTo>
                    <a:pt x="13558" y="67335"/>
                  </a:lnTo>
                  <a:lnTo>
                    <a:pt x="891" y="107903"/>
                  </a:lnTo>
                  <a:lnTo>
                    <a:pt x="0" y="124170"/>
                  </a:lnTo>
                  <a:lnTo>
                    <a:pt x="8052" y="157661"/>
                  </a:lnTo>
                  <a:lnTo>
                    <a:pt x="16772" y="175565"/>
                  </a:lnTo>
                  <a:lnTo>
                    <a:pt x="29199" y="191096"/>
                  </a:lnTo>
                  <a:lnTo>
                    <a:pt x="35512" y="195011"/>
                  </a:lnTo>
                  <a:lnTo>
                    <a:pt x="42905" y="196751"/>
                  </a:lnTo>
                  <a:lnTo>
                    <a:pt x="70968" y="197959"/>
                  </a:lnTo>
                  <a:lnTo>
                    <a:pt x="109771" y="187758"/>
                  </a:lnTo>
                  <a:lnTo>
                    <a:pt x="116759" y="184869"/>
                  </a:lnTo>
                  <a:lnTo>
                    <a:pt x="121416" y="180827"/>
                  </a:lnTo>
                  <a:lnTo>
                    <a:pt x="143007" y="140391"/>
                  </a:lnTo>
                  <a:lnTo>
                    <a:pt x="151267" y="115749"/>
                  </a:lnTo>
                  <a:lnTo>
                    <a:pt x="153947" y="111464"/>
                  </a:lnTo>
                  <a:lnTo>
                    <a:pt x="157720" y="85206"/>
                  </a:lnTo>
                  <a:lnTo>
                    <a:pt x="155780" y="71044"/>
                  </a:lnTo>
                  <a:lnTo>
                    <a:pt x="147488" y="46292"/>
                  </a:lnTo>
                  <a:lnTo>
                    <a:pt x="127424" y="23550"/>
                  </a:lnTo>
                  <a:lnTo>
                    <a:pt x="81496" y="2353"/>
                  </a:lnTo>
                  <a:lnTo>
                    <a:pt x="72513" y="0"/>
                  </a:lnTo>
                  <a:lnTo>
                    <a:pt x="68637" y="431"/>
                  </a:lnTo>
                  <a:lnTo>
                    <a:pt x="54852" y="6870"/>
                  </a:lnTo>
                  <a:lnTo>
                    <a:pt x="45008" y="764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7" name="SMARTInkShape-263">
              <a:extLst>
                <a:ext uri="{FF2B5EF4-FFF2-40B4-BE49-F238E27FC236}">
                  <a16:creationId xmlns:a16="http://schemas.microsoft.com/office/drawing/2014/main" id="{522EB87F-69F7-BE1F-1C87-1A7F8395CC35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11620500" y="2828925"/>
              <a:ext cx="95251" cy="1"/>
            </a:xfrm>
            <a:custGeom>
              <a:avLst/>
              <a:gdLst/>
              <a:ahLst/>
              <a:cxnLst/>
              <a:rect l="0" t="0" r="0" b="0"/>
              <a:pathLst>
                <a:path w="95251" h="1">
                  <a:moveTo>
                    <a:pt x="0" y="0"/>
                  </a:moveTo>
                  <a:lnTo>
                    <a:pt x="0" y="0"/>
                  </a:lnTo>
                  <a:lnTo>
                    <a:pt x="41756" y="0"/>
                  </a:lnTo>
                  <a:lnTo>
                    <a:pt x="87037" y="0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8" name="SMARTInkShape-264">
              <a:extLst>
                <a:ext uri="{FF2B5EF4-FFF2-40B4-BE49-F238E27FC236}">
                  <a16:creationId xmlns:a16="http://schemas.microsoft.com/office/drawing/2014/main" id="{72576C41-F199-C32A-4977-D49BC3FD6B59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11601450" y="2905125"/>
              <a:ext cx="123826" cy="9526"/>
            </a:xfrm>
            <a:custGeom>
              <a:avLst/>
              <a:gdLst/>
              <a:ahLst/>
              <a:cxnLst/>
              <a:rect l="0" t="0" r="0" b="0"/>
              <a:pathLst>
                <a:path w="123826" h="9526">
                  <a:moveTo>
                    <a:pt x="0" y="0"/>
                  </a:moveTo>
                  <a:lnTo>
                    <a:pt x="0" y="0"/>
                  </a:lnTo>
                  <a:lnTo>
                    <a:pt x="40704" y="0"/>
                  </a:lnTo>
                  <a:lnTo>
                    <a:pt x="87278" y="0"/>
                  </a:lnTo>
                  <a:lnTo>
                    <a:pt x="99820" y="2822"/>
                  </a:lnTo>
                  <a:lnTo>
                    <a:pt x="1238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4" name="SMARTInkShape-Group59">
            <a:extLst>
              <a:ext uri="{FF2B5EF4-FFF2-40B4-BE49-F238E27FC236}">
                <a16:creationId xmlns:a16="http://schemas.microsoft.com/office/drawing/2014/main" id="{5607F412-2D6B-EDC3-F0A4-B226AB9EDAA6}"/>
              </a:ext>
            </a:extLst>
          </p:cNvPr>
          <p:cNvGrpSpPr/>
          <p:nvPr/>
        </p:nvGrpSpPr>
        <p:grpSpPr>
          <a:xfrm>
            <a:off x="11775297" y="2785424"/>
            <a:ext cx="388129" cy="203805"/>
            <a:chOff x="11775297" y="2785424"/>
            <a:chExt cx="388129" cy="203805"/>
          </a:xfrm>
        </p:grpSpPr>
        <p:sp>
          <p:nvSpPr>
            <p:cNvPr id="440" name="SMARTInkShape-265">
              <a:extLst>
                <a:ext uri="{FF2B5EF4-FFF2-40B4-BE49-F238E27FC236}">
                  <a16:creationId xmlns:a16="http://schemas.microsoft.com/office/drawing/2014/main" id="{0BBACD01-9C12-C126-7113-C1C47328EF71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11775297" y="2809925"/>
              <a:ext cx="130902" cy="179304"/>
            </a:xfrm>
            <a:custGeom>
              <a:avLst/>
              <a:gdLst/>
              <a:ahLst/>
              <a:cxnLst/>
              <a:rect l="0" t="0" r="0" b="0"/>
              <a:pathLst>
                <a:path w="130902" h="179304">
                  <a:moveTo>
                    <a:pt x="73803" y="28525"/>
                  </a:moveTo>
                  <a:lnTo>
                    <a:pt x="73803" y="28525"/>
                  </a:lnTo>
                  <a:lnTo>
                    <a:pt x="78861" y="28525"/>
                  </a:lnTo>
                  <a:lnTo>
                    <a:pt x="80349" y="27467"/>
                  </a:lnTo>
                  <a:lnTo>
                    <a:pt x="81341" y="25703"/>
                  </a:lnTo>
                  <a:lnTo>
                    <a:pt x="82005" y="23469"/>
                  </a:lnTo>
                  <a:lnTo>
                    <a:pt x="82445" y="23037"/>
                  </a:lnTo>
                  <a:lnTo>
                    <a:pt x="82740" y="23808"/>
                  </a:lnTo>
                  <a:lnTo>
                    <a:pt x="82937" y="25380"/>
                  </a:lnTo>
                  <a:lnTo>
                    <a:pt x="83068" y="25370"/>
                  </a:lnTo>
                  <a:lnTo>
                    <a:pt x="83328" y="19027"/>
                  </a:lnTo>
                  <a:lnTo>
                    <a:pt x="69137" y="19001"/>
                  </a:lnTo>
                  <a:lnTo>
                    <a:pt x="51087" y="33150"/>
                  </a:lnTo>
                  <a:lnTo>
                    <a:pt x="27825" y="55579"/>
                  </a:lnTo>
                  <a:lnTo>
                    <a:pt x="7763" y="100971"/>
                  </a:lnTo>
                  <a:lnTo>
                    <a:pt x="614" y="122663"/>
                  </a:lnTo>
                  <a:lnTo>
                    <a:pt x="0" y="134922"/>
                  </a:lnTo>
                  <a:lnTo>
                    <a:pt x="3252" y="143899"/>
                  </a:lnTo>
                  <a:lnTo>
                    <a:pt x="16094" y="159959"/>
                  </a:lnTo>
                  <a:lnTo>
                    <a:pt x="24518" y="166315"/>
                  </a:lnTo>
                  <a:lnTo>
                    <a:pt x="49439" y="177276"/>
                  </a:lnTo>
                  <a:lnTo>
                    <a:pt x="61563" y="179303"/>
                  </a:lnTo>
                  <a:lnTo>
                    <a:pt x="80289" y="175388"/>
                  </a:lnTo>
                  <a:lnTo>
                    <a:pt x="94186" y="167525"/>
                  </a:lnTo>
                  <a:lnTo>
                    <a:pt x="105007" y="158493"/>
                  </a:lnTo>
                  <a:lnTo>
                    <a:pt x="126689" y="127820"/>
                  </a:lnTo>
                  <a:lnTo>
                    <a:pt x="129056" y="120987"/>
                  </a:lnTo>
                  <a:lnTo>
                    <a:pt x="130901" y="74701"/>
                  </a:lnTo>
                  <a:lnTo>
                    <a:pt x="129886" y="53012"/>
                  </a:lnTo>
                  <a:lnTo>
                    <a:pt x="123346" y="35663"/>
                  </a:lnTo>
                  <a:lnTo>
                    <a:pt x="114474" y="19782"/>
                  </a:lnTo>
                  <a:lnTo>
                    <a:pt x="111987" y="12998"/>
                  </a:lnTo>
                  <a:lnTo>
                    <a:pt x="107355" y="6454"/>
                  </a:lnTo>
                  <a:lnTo>
                    <a:pt x="101768" y="2841"/>
                  </a:lnTo>
                  <a:lnTo>
                    <a:pt x="83876" y="0"/>
                  </a:lnTo>
                  <a:lnTo>
                    <a:pt x="83328" y="94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1" name="SMARTInkShape-266">
              <a:extLst>
                <a:ext uri="{FF2B5EF4-FFF2-40B4-BE49-F238E27FC236}">
                  <a16:creationId xmlns:a16="http://schemas.microsoft.com/office/drawing/2014/main" id="{D17B81F0-8A36-FFA3-333F-AA057FED21F8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11944350" y="2947285"/>
              <a:ext cx="19042" cy="14991"/>
            </a:xfrm>
            <a:custGeom>
              <a:avLst/>
              <a:gdLst/>
              <a:ahLst/>
              <a:cxnLst/>
              <a:rect l="0" t="0" r="0" b="0"/>
              <a:pathLst>
                <a:path w="19042" h="14991">
                  <a:moveTo>
                    <a:pt x="0" y="14990"/>
                  </a:moveTo>
                  <a:lnTo>
                    <a:pt x="0" y="14990"/>
                  </a:lnTo>
                  <a:lnTo>
                    <a:pt x="9490" y="14990"/>
                  </a:lnTo>
                  <a:lnTo>
                    <a:pt x="9525" y="443"/>
                  </a:lnTo>
                  <a:lnTo>
                    <a:pt x="10583" y="0"/>
                  </a:lnTo>
                  <a:lnTo>
                    <a:pt x="14583" y="2331"/>
                  </a:lnTo>
                  <a:lnTo>
                    <a:pt x="16071" y="4433"/>
                  </a:lnTo>
                  <a:lnTo>
                    <a:pt x="19041" y="14948"/>
                  </a:lnTo>
                  <a:lnTo>
                    <a:pt x="9525" y="149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2" name="SMARTInkShape-267">
              <a:extLst>
                <a:ext uri="{FF2B5EF4-FFF2-40B4-BE49-F238E27FC236}">
                  <a16:creationId xmlns:a16="http://schemas.microsoft.com/office/drawing/2014/main" id="{5124EA49-D50C-52B7-B3D4-721D12117AF2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12001777" y="2830249"/>
              <a:ext cx="84349" cy="130146"/>
            </a:xfrm>
            <a:custGeom>
              <a:avLst/>
              <a:gdLst/>
              <a:ahLst/>
              <a:cxnLst/>
              <a:rect l="0" t="0" r="0" b="0"/>
              <a:pathLst>
                <a:path w="84349" h="130146">
                  <a:moveTo>
                    <a:pt x="18773" y="8201"/>
                  </a:moveTo>
                  <a:lnTo>
                    <a:pt x="18773" y="8201"/>
                  </a:lnTo>
                  <a:lnTo>
                    <a:pt x="32029" y="8201"/>
                  </a:lnTo>
                  <a:lnTo>
                    <a:pt x="33960" y="7143"/>
                  </a:lnTo>
                  <a:lnTo>
                    <a:pt x="35249" y="5379"/>
                  </a:lnTo>
                  <a:lnTo>
                    <a:pt x="37317" y="0"/>
                  </a:lnTo>
                  <a:lnTo>
                    <a:pt x="10364" y="21100"/>
                  </a:lnTo>
                  <a:lnTo>
                    <a:pt x="6817" y="25267"/>
                  </a:lnTo>
                  <a:lnTo>
                    <a:pt x="2876" y="35541"/>
                  </a:lnTo>
                  <a:lnTo>
                    <a:pt x="0" y="58614"/>
                  </a:lnTo>
                  <a:lnTo>
                    <a:pt x="966" y="60859"/>
                  </a:lnTo>
                  <a:lnTo>
                    <a:pt x="2666" y="62357"/>
                  </a:lnTo>
                  <a:lnTo>
                    <a:pt x="7381" y="65079"/>
                  </a:lnTo>
                  <a:lnTo>
                    <a:pt x="15986" y="71503"/>
                  </a:lnTo>
                  <a:lnTo>
                    <a:pt x="22121" y="73377"/>
                  </a:lnTo>
                  <a:lnTo>
                    <a:pt x="66655" y="77640"/>
                  </a:lnTo>
                  <a:lnTo>
                    <a:pt x="77095" y="82454"/>
                  </a:lnTo>
                  <a:lnTo>
                    <a:pt x="81736" y="88122"/>
                  </a:lnTo>
                  <a:lnTo>
                    <a:pt x="84348" y="97263"/>
                  </a:lnTo>
                  <a:lnTo>
                    <a:pt x="83656" y="100384"/>
                  </a:lnTo>
                  <a:lnTo>
                    <a:pt x="77626" y="109833"/>
                  </a:lnTo>
                  <a:lnTo>
                    <a:pt x="72095" y="116166"/>
                  </a:lnTo>
                  <a:lnTo>
                    <a:pt x="52917" y="125680"/>
                  </a:lnTo>
                  <a:lnTo>
                    <a:pt x="37238" y="130145"/>
                  </a:lnTo>
                  <a:lnTo>
                    <a:pt x="9248" y="1225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3" name="SMARTInkShape-268">
              <a:extLst>
                <a:ext uri="{FF2B5EF4-FFF2-40B4-BE49-F238E27FC236}">
                  <a16:creationId xmlns:a16="http://schemas.microsoft.com/office/drawing/2014/main" id="{91E15C1C-355D-6A90-1E4A-89D37049D8CC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12058650" y="2785424"/>
              <a:ext cx="104776" cy="33977"/>
            </a:xfrm>
            <a:custGeom>
              <a:avLst/>
              <a:gdLst/>
              <a:ahLst/>
              <a:cxnLst/>
              <a:rect l="0" t="0" r="0" b="0"/>
              <a:pathLst>
                <a:path w="104776" h="33977">
                  <a:moveTo>
                    <a:pt x="0" y="33976"/>
                  </a:moveTo>
                  <a:lnTo>
                    <a:pt x="0" y="33976"/>
                  </a:lnTo>
                  <a:lnTo>
                    <a:pt x="8663" y="26372"/>
                  </a:lnTo>
                  <a:lnTo>
                    <a:pt x="37787" y="10378"/>
                  </a:lnTo>
                  <a:lnTo>
                    <a:pt x="64229" y="6056"/>
                  </a:lnTo>
                  <a:lnTo>
                    <a:pt x="68220" y="5838"/>
                  </a:lnTo>
                  <a:lnTo>
                    <a:pt x="75474" y="2773"/>
                  </a:lnTo>
                  <a:lnTo>
                    <a:pt x="78891" y="474"/>
                  </a:lnTo>
                  <a:lnTo>
                    <a:pt x="82228" y="0"/>
                  </a:lnTo>
                  <a:lnTo>
                    <a:pt x="104775" y="54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7" name="SMARTInkShape-Group60">
            <a:extLst>
              <a:ext uri="{FF2B5EF4-FFF2-40B4-BE49-F238E27FC236}">
                <a16:creationId xmlns:a16="http://schemas.microsoft.com/office/drawing/2014/main" id="{1C24E0D1-421F-C6B2-FA7D-2352A24FC92F}"/>
              </a:ext>
            </a:extLst>
          </p:cNvPr>
          <p:cNvGrpSpPr/>
          <p:nvPr/>
        </p:nvGrpSpPr>
        <p:grpSpPr>
          <a:xfrm>
            <a:off x="8982075" y="3381375"/>
            <a:ext cx="110264" cy="114301"/>
            <a:chOff x="8982075" y="3381375"/>
            <a:chExt cx="110264" cy="114301"/>
          </a:xfrm>
        </p:grpSpPr>
        <p:sp>
          <p:nvSpPr>
            <p:cNvPr id="445" name="SMARTInkShape-269">
              <a:extLst>
                <a:ext uri="{FF2B5EF4-FFF2-40B4-BE49-F238E27FC236}">
                  <a16:creationId xmlns:a16="http://schemas.microsoft.com/office/drawing/2014/main" id="{49B5EBD8-F5E8-7056-62E5-FF79E00F6DE9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8982075" y="3381375"/>
              <a:ext cx="28576" cy="114301"/>
            </a:xfrm>
            <a:custGeom>
              <a:avLst/>
              <a:gdLst/>
              <a:ahLst/>
              <a:cxnLst/>
              <a:rect l="0" t="0" r="0" b="0"/>
              <a:pathLst>
                <a:path w="28576" h="114301">
                  <a:moveTo>
                    <a:pt x="28575" y="0"/>
                  </a:moveTo>
                  <a:lnTo>
                    <a:pt x="28575" y="0"/>
                  </a:lnTo>
                  <a:lnTo>
                    <a:pt x="27517" y="18364"/>
                  </a:lnTo>
                  <a:lnTo>
                    <a:pt x="15318" y="58314"/>
                  </a:lnTo>
                  <a:lnTo>
                    <a:pt x="0" y="114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6" name="SMARTInkShape-270">
              <a:extLst>
                <a:ext uri="{FF2B5EF4-FFF2-40B4-BE49-F238E27FC236}">
                  <a16:creationId xmlns:a16="http://schemas.microsoft.com/office/drawing/2014/main" id="{EC406B5B-7B59-B4DA-C47F-930CA92D41EB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9048750" y="3391685"/>
              <a:ext cx="43589" cy="103991"/>
            </a:xfrm>
            <a:custGeom>
              <a:avLst/>
              <a:gdLst/>
              <a:ahLst/>
              <a:cxnLst/>
              <a:rect l="0" t="0" r="0" b="0"/>
              <a:pathLst>
                <a:path w="43589" h="103991">
                  <a:moveTo>
                    <a:pt x="38100" y="18265"/>
                  </a:moveTo>
                  <a:lnTo>
                    <a:pt x="38100" y="18265"/>
                  </a:lnTo>
                  <a:lnTo>
                    <a:pt x="38100" y="8152"/>
                  </a:lnTo>
                  <a:lnTo>
                    <a:pt x="39158" y="5173"/>
                  </a:lnTo>
                  <a:lnTo>
                    <a:pt x="40922" y="3187"/>
                  </a:lnTo>
                  <a:lnTo>
                    <a:pt x="43157" y="1863"/>
                  </a:lnTo>
                  <a:lnTo>
                    <a:pt x="43588" y="980"/>
                  </a:lnTo>
                  <a:lnTo>
                    <a:pt x="42817" y="392"/>
                  </a:lnTo>
                  <a:lnTo>
                    <a:pt x="41245" y="0"/>
                  </a:lnTo>
                  <a:lnTo>
                    <a:pt x="36676" y="5208"/>
                  </a:lnTo>
                  <a:lnTo>
                    <a:pt x="15791" y="52217"/>
                  </a:lnTo>
                  <a:lnTo>
                    <a:pt x="4217" y="78398"/>
                  </a:lnTo>
                  <a:lnTo>
                    <a:pt x="0" y="1039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4" name="SMARTInkShape-Group61">
            <a:extLst>
              <a:ext uri="{FF2B5EF4-FFF2-40B4-BE49-F238E27FC236}">
                <a16:creationId xmlns:a16="http://schemas.microsoft.com/office/drawing/2014/main" id="{0F907819-531D-46CD-CFE4-0C34E4F5CD6A}"/>
              </a:ext>
            </a:extLst>
          </p:cNvPr>
          <p:cNvGrpSpPr/>
          <p:nvPr/>
        </p:nvGrpSpPr>
        <p:grpSpPr>
          <a:xfrm>
            <a:off x="9944100" y="3400863"/>
            <a:ext cx="628651" cy="332938"/>
            <a:chOff x="9944100" y="3400863"/>
            <a:chExt cx="628651" cy="332938"/>
          </a:xfrm>
        </p:grpSpPr>
        <p:sp>
          <p:nvSpPr>
            <p:cNvPr id="448" name="SMARTInkShape-271">
              <a:extLst>
                <a:ext uri="{FF2B5EF4-FFF2-40B4-BE49-F238E27FC236}">
                  <a16:creationId xmlns:a16="http://schemas.microsoft.com/office/drawing/2014/main" id="{9B0AE23B-C1D0-7AD6-C08F-A2087C85216A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9944100" y="3410067"/>
              <a:ext cx="28560" cy="247534"/>
            </a:xfrm>
            <a:custGeom>
              <a:avLst/>
              <a:gdLst/>
              <a:ahLst/>
              <a:cxnLst/>
              <a:rect l="0" t="0" r="0" b="0"/>
              <a:pathLst>
                <a:path w="28560" h="247534">
                  <a:moveTo>
                    <a:pt x="9525" y="9408"/>
                  </a:moveTo>
                  <a:lnTo>
                    <a:pt x="9525" y="9408"/>
                  </a:lnTo>
                  <a:lnTo>
                    <a:pt x="17727" y="9408"/>
                  </a:lnTo>
                  <a:lnTo>
                    <a:pt x="18167" y="8350"/>
                  </a:lnTo>
                  <a:lnTo>
                    <a:pt x="18659" y="4351"/>
                  </a:lnTo>
                  <a:lnTo>
                    <a:pt x="19848" y="2862"/>
                  </a:lnTo>
                  <a:lnTo>
                    <a:pt x="28173" y="0"/>
                  </a:lnTo>
                  <a:lnTo>
                    <a:pt x="28559" y="41305"/>
                  </a:lnTo>
                  <a:lnTo>
                    <a:pt x="25748" y="67542"/>
                  </a:lnTo>
                  <a:lnTo>
                    <a:pt x="15317" y="109909"/>
                  </a:lnTo>
                  <a:lnTo>
                    <a:pt x="11240" y="146548"/>
                  </a:lnTo>
                  <a:lnTo>
                    <a:pt x="4976" y="184216"/>
                  </a:lnTo>
                  <a:lnTo>
                    <a:pt x="0" y="2475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9" name="SMARTInkShape-272">
              <a:extLst>
                <a:ext uri="{FF2B5EF4-FFF2-40B4-BE49-F238E27FC236}">
                  <a16:creationId xmlns:a16="http://schemas.microsoft.com/office/drawing/2014/main" id="{4458F42A-14A2-2C96-2B5D-FA56B5DE4391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10058400" y="3506148"/>
              <a:ext cx="161926" cy="120738"/>
            </a:xfrm>
            <a:custGeom>
              <a:avLst/>
              <a:gdLst/>
              <a:ahLst/>
              <a:cxnLst/>
              <a:rect l="0" t="0" r="0" b="0"/>
              <a:pathLst>
                <a:path w="161926" h="120738">
                  <a:moveTo>
                    <a:pt x="0" y="56202"/>
                  </a:moveTo>
                  <a:lnTo>
                    <a:pt x="0" y="56202"/>
                  </a:lnTo>
                  <a:lnTo>
                    <a:pt x="42563" y="56202"/>
                  </a:lnTo>
                  <a:lnTo>
                    <a:pt x="86033" y="56202"/>
                  </a:lnTo>
                  <a:lnTo>
                    <a:pt x="107101" y="55144"/>
                  </a:lnTo>
                  <a:lnTo>
                    <a:pt x="139588" y="42945"/>
                  </a:lnTo>
                  <a:lnTo>
                    <a:pt x="146707" y="36904"/>
                  </a:lnTo>
                  <a:lnTo>
                    <a:pt x="149870" y="30692"/>
                  </a:lnTo>
                  <a:lnTo>
                    <a:pt x="151275" y="24403"/>
                  </a:lnTo>
                  <a:lnTo>
                    <a:pt x="147011" y="9856"/>
                  </a:lnTo>
                  <a:lnTo>
                    <a:pt x="143516" y="6254"/>
                  </a:lnTo>
                  <a:lnTo>
                    <a:pt x="133986" y="2253"/>
                  </a:lnTo>
                  <a:lnTo>
                    <a:pt x="116722" y="0"/>
                  </a:lnTo>
                  <a:lnTo>
                    <a:pt x="98202" y="4389"/>
                  </a:lnTo>
                  <a:lnTo>
                    <a:pt x="79309" y="17449"/>
                  </a:lnTo>
                  <a:lnTo>
                    <a:pt x="49470" y="53248"/>
                  </a:lnTo>
                  <a:lnTo>
                    <a:pt x="43153" y="68647"/>
                  </a:lnTo>
                  <a:lnTo>
                    <a:pt x="41403" y="86075"/>
                  </a:lnTo>
                  <a:lnTo>
                    <a:pt x="44155" y="104404"/>
                  </a:lnTo>
                  <a:lnTo>
                    <a:pt x="48906" y="114667"/>
                  </a:lnTo>
                  <a:lnTo>
                    <a:pt x="51653" y="117403"/>
                  </a:lnTo>
                  <a:lnTo>
                    <a:pt x="63174" y="120444"/>
                  </a:lnTo>
                  <a:lnTo>
                    <a:pt x="79936" y="120737"/>
                  </a:lnTo>
                  <a:lnTo>
                    <a:pt x="122368" y="112302"/>
                  </a:lnTo>
                  <a:lnTo>
                    <a:pt x="161925" y="9430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SMARTInkShape-273">
              <a:extLst>
                <a:ext uri="{FF2B5EF4-FFF2-40B4-BE49-F238E27FC236}">
                  <a16:creationId xmlns:a16="http://schemas.microsoft.com/office/drawing/2014/main" id="{4E5D2005-0F8C-C334-3A7B-4CA2B80EF779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10277475" y="3400863"/>
              <a:ext cx="114266" cy="332938"/>
            </a:xfrm>
            <a:custGeom>
              <a:avLst/>
              <a:gdLst/>
              <a:ahLst/>
              <a:cxnLst/>
              <a:rect l="0" t="0" r="0" b="0"/>
              <a:pathLst>
                <a:path w="114266" h="332938">
                  <a:moveTo>
                    <a:pt x="104775" y="47187"/>
                  </a:moveTo>
                  <a:lnTo>
                    <a:pt x="104775" y="47187"/>
                  </a:lnTo>
                  <a:lnTo>
                    <a:pt x="109832" y="47187"/>
                  </a:lnTo>
                  <a:lnTo>
                    <a:pt x="111321" y="46129"/>
                  </a:lnTo>
                  <a:lnTo>
                    <a:pt x="112313" y="44365"/>
                  </a:lnTo>
                  <a:lnTo>
                    <a:pt x="114185" y="29854"/>
                  </a:lnTo>
                  <a:lnTo>
                    <a:pt x="114265" y="23589"/>
                  </a:lnTo>
                  <a:lnTo>
                    <a:pt x="111463" y="18002"/>
                  </a:lnTo>
                  <a:lnTo>
                    <a:pt x="100109" y="4553"/>
                  </a:lnTo>
                  <a:lnTo>
                    <a:pt x="94589" y="1780"/>
                  </a:lnTo>
                  <a:lnTo>
                    <a:pt x="82420" y="0"/>
                  </a:lnTo>
                  <a:lnTo>
                    <a:pt x="76141" y="2579"/>
                  </a:lnTo>
                  <a:lnTo>
                    <a:pt x="72985" y="4748"/>
                  </a:lnTo>
                  <a:lnTo>
                    <a:pt x="53771" y="31043"/>
                  </a:lnTo>
                  <a:lnTo>
                    <a:pt x="38687" y="69633"/>
                  </a:lnTo>
                  <a:lnTo>
                    <a:pt x="28749" y="105344"/>
                  </a:lnTo>
                  <a:lnTo>
                    <a:pt x="19102" y="145557"/>
                  </a:lnTo>
                  <a:lnTo>
                    <a:pt x="11416" y="191384"/>
                  </a:lnTo>
                  <a:lnTo>
                    <a:pt x="5029" y="229142"/>
                  </a:lnTo>
                  <a:lnTo>
                    <a:pt x="993" y="275157"/>
                  </a:lnTo>
                  <a:lnTo>
                    <a:pt x="131" y="321278"/>
                  </a:lnTo>
                  <a:lnTo>
                    <a:pt x="0" y="33293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SMARTInkShape-274">
              <a:extLst>
                <a:ext uri="{FF2B5EF4-FFF2-40B4-BE49-F238E27FC236}">
                  <a16:creationId xmlns:a16="http://schemas.microsoft.com/office/drawing/2014/main" id="{D02DC657-5A07-49CE-BE09-DCD98A79E9E8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10277475" y="3571875"/>
              <a:ext cx="104776" cy="19051"/>
            </a:xfrm>
            <a:custGeom>
              <a:avLst/>
              <a:gdLst/>
              <a:ahLst/>
              <a:cxnLst/>
              <a:rect l="0" t="0" r="0" b="0"/>
              <a:pathLst>
                <a:path w="104776" h="19051">
                  <a:moveTo>
                    <a:pt x="0" y="19050"/>
                  </a:moveTo>
                  <a:lnTo>
                    <a:pt x="0" y="19050"/>
                  </a:lnTo>
                  <a:lnTo>
                    <a:pt x="8202" y="10849"/>
                  </a:lnTo>
                  <a:lnTo>
                    <a:pt x="19245" y="4861"/>
                  </a:lnTo>
                  <a:lnTo>
                    <a:pt x="41941" y="960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SMARTInkShape-275">
              <a:extLst>
                <a:ext uri="{FF2B5EF4-FFF2-40B4-BE49-F238E27FC236}">
                  <a16:creationId xmlns:a16="http://schemas.microsoft.com/office/drawing/2014/main" id="{18FDA26A-15B5-23F8-9A27-E06CEF653AE5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10439555" y="3400933"/>
              <a:ext cx="114146" cy="283267"/>
            </a:xfrm>
            <a:custGeom>
              <a:avLst/>
              <a:gdLst/>
              <a:ahLst/>
              <a:cxnLst/>
              <a:rect l="0" t="0" r="0" b="0"/>
              <a:pathLst>
                <a:path w="114146" h="283267">
                  <a:moveTo>
                    <a:pt x="47470" y="18542"/>
                  </a:moveTo>
                  <a:lnTo>
                    <a:pt x="47470" y="18542"/>
                  </a:lnTo>
                  <a:lnTo>
                    <a:pt x="52527" y="13485"/>
                  </a:lnTo>
                  <a:lnTo>
                    <a:pt x="55008" y="8181"/>
                  </a:lnTo>
                  <a:lnTo>
                    <a:pt x="56880" y="0"/>
                  </a:lnTo>
                  <a:lnTo>
                    <a:pt x="55935" y="43374"/>
                  </a:lnTo>
                  <a:lnTo>
                    <a:pt x="46634" y="84164"/>
                  </a:lnTo>
                  <a:lnTo>
                    <a:pt x="37699" y="119125"/>
                  </a:lnTo>
                  <a:lnTo>
                    <a:pt x="25195" y="163176"/>
                  </a:lnTo>
                  <a:lnTo>
                    <a:pt x="14392" y="210521"/>
                  </a:lnTo>
                  <a:lnTo>
                    <a:pt x="1610" y="256209"/>
                  </a:lnTo>
                  <a:lnTo>
                    <a:pt x="0" y="278573"/>
                  </a:lnTo>
                  <a:lnTo>
                    <a:pt x="1007" y="280796"/>
                  </a:lnTo>
                  <a:lnTo>
                    <a:pt x="2737" y="282278"/>
                  </a:lnTo>
                  <a:lnTo>
                    <a:pt x="4946" y="283266"/>
                  </a:lnTo>
                  <a:lnTo>
                    <a:pt x="13050" y="281541"/>
                  </a:lnTo>
                  <a:lnTo>
                    <a:pt x="29511" y="277443"/>
                  </a:lnTo>
                  <a:lnTo>
                    <a:pt x="69790" y="270761"/>
                  </a:lnTo>
                  <a:lnTo>
                    <a:pt x="96603" y="259490"/>
                  </a:lnTo>
                  <a:lnTo>
                    <a:pt x="114145" y="2471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SMARTInkShape-276">
              <a:extLst>
                <a:ext uri="{FF2B5EF4-FFF2-40B4-BE49-F238E27FC236}">
                  <a16:creationId xmlns:a16="http://schemas.microsoft.com/office/drawing/2014/main" id="{3750B138-B13C-6479-8D58-EAD172F30969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10439400" y="3524250"/>
              <a:ext cx="133351" cy="19051"/>
            </a:xfrm>
            <a:custGeom>
              <a:avLst/>
              <a:gdLst/>
              <a:ahLst/>
              <a:cxnLst/>
              <a:rect l="0" t="0" r="0" b="0"/>
              <a:pathLst>
                <a:path w="133351" h="19051">
                  <a:moveTo>
                    <a:pt x="0" y="19050"/>
                  </a:moveTo>
                  <a:lnTo>
                    <a:pt x="0" y="19050"/>
                  </a:lnTo>
                  <a:lnTo>
                    <a:pt x="42918" y="10849"/>
                  </a:lnTo>
                  <a:lnTo>
                    <a:pt x="87650" y="640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3" name="SMARTInkShape-Group62">
            <a:extLst>
              <a:ext uri="{FF2B5EF4-FFF2-40B4-BE49-F238E27FC236}">
                <a16:creationId xmlns:a16="http://schemas.microsoft.com/office/drawing/2014/main" id="{2C9A91CE-D7FE-842A-2A8A-8F41D28C838E}"/>
              </a:ext>
            </a:extLst>
          </p:cNvPr>
          <p:cNvGrpSpPr/>
          <p:nvPr/>
        </p:nvGrpSpPr>
        <p:grpSpPr>
          <a:xfrm>
            <a:off x="10953750" y="3409950"/>
            <a:ext cx="962026" cy="300895"/>
            <a:chOff x="10953750" y="3409950"/>
            <a:chExt cx="962026" cy="300895"/>
          </a:xfrm>
        </p:grpSpPr>
        <p:sp>
          <p:nvSpPr>
            <p:cNvPr id="455" name="SMARTInkShape-277">
              <a:extLst>
                <a:ext uri="{FF2B5EF4-FFF2-40B4-BE49-F238E27FC236}">
                  <a16:creationId xmlns:a16="http://schemas.microsoft.com/office/drawing/2014/main" id="{CD9B7701-A87C-BC72-0ED6-058A02EDA71A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10953750" y="3409950"/>
              <a:ext cx="18936" cy="66676"/>
            </a:xfrm>
            <a:custGeom>
              <a:avLst/>
              <a:gdLst/>
              <a:ahLst/>
              <a:cxnLst/>
              <a:rect l="0" t="0" r="0" b="0"/>
              <a:pathLst>
                <a:path w="18936" h="66676">
                  <a:moveTo>
                    <a:pt x="9525" y="0"/>
                  </a:moveTo>
                  <a:lnTo>
                    <a:pt x="9525" y="0"/>
                  </a:lnTo>
                  <a:lnTo>
                    <a:pt x="18659" y="0"/>
                  </a:lnTo>
                  <a:lnTo>
                    <a:pt x="18935" y="5057"/>
                  </a:lnTo>
                  <a:lnTo>
                    <a:pt x="16177" y="10361"/>
                  </a:lnTo>
                  <a:lnTo>
                    <a:pt x="1714" y="34944"/>
                  </a:lnTo>
                  <a:lnTo>
                    <a:pt x="338" y="45081"/>
                  </a:lnTo>
                  <a:lnTo>
                    <a:pt x="0" y="66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SMARTInkShape-278">
              <a:extLst>
                <a:ext uri="{FF2B5EF4-FFF2-40B4-BE49-F238E27FC236}">
                  <a16:creationId xmlns:a16="http://schemas.microsoft.com/office/drawing/2014/main" id="{27CEE57D-1287-7539-E87B-63C9B4833502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11001375" y="3410067"/>
              <a:ext cx="24539" cy="76084"/>
            </a:xfrm>
            <a:custGeom>
              <a:avLst/>
              <a:gdLst/>
              <a:ahLst/>
              <a:cxnLst/>
              <a:rect l="0" t="0" r="0" b="0"/>
              <a:pathLst>
                <a:path w="24539" h="76084">
                  <a:moveTo>
                    <a:pt x="19050" y="9408"/>
                  </a:moveTo>
                  <a:lnTo>
                    <a:pt x="19050" y="9408"/>
                  </a:lnTo>
                  <a:lnTo>
                    <a:pt x="19050" y="4351"/>
                  </a:lnTo>
                  <a:lnTo>
                    <a:pt x="20108" y="2862"/>
                  </a:lnTo>
                  <a:lnTo>
                    <a:pt x="21874" y="1869"/>
                  </a:lnTo>
                  <a:lnTo>
                    <a:pt x="24107" y="1207"/>
                  </a:lnTo>
                  <a:lnTo>
                    <a:pt x="24538" y="766"/>
                  </a:lnTo>
                  <a:lnTo>
                    <a:pt x="23767" y="472"/>
                  </a:lnTo>
                  <a:lnTo>
                    <a:pt x="19981" y="0"/>
                  </a:lnTo>
                  <a:lnTo>
                    <a:pt x="18176" y="14056"/>
                  </a:lnTo>
                  <a:lnTo>
                    <a:pt x="11549" y="28122"/>
                  </a:lnTo>
                  <a:lnTo>
                    <a:pt x="0" y="760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SMARTInkShape-279">
              <a:extLst>
                <a:ext uri="{FF2B5EF4-FFF2-40B4-BE49-F238E27FC236}">
                  <a16:creationId xmlns:a16="http://schemas.microsoft.com/office/drawing/2014/main" id="{40CA6123-31A2-57A2-05E6-82BEECEF1679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11277600" y="3592249"/>
              <a:ext cx="85726" cy="8202"/>
            </a:xfrm>
            <a:custGeom>
              <a:avLst/>
              <a:gdLst/>
              <a:ahLst/>
              <a:cxnLst/>
              <a:rect l="0" t="0" r="0" b="0"/>
              <a:pathLst>
                <a:path w="85726" h="8202">
                  <a:moveTo>
                    <a:pt x="0" y="8201"/>
                  </a:moveTo>
                  <a:lnTo>
                    <a:pt x="0" y="8201"/>
                  </a:lnTo>
                  <a:lnTo>
                    <a:pt x="0" y="0"/>
                  </a:lnTo>
                  <a:lnTo>
                    <a:pt x="10361" y="6389"/>
                  </a:lnTo>
                  <a:lnTo>
                    <a:pt x="54161" y="8180"/>
                  </a:lnTo>
                  <a:lnTo>
                    <a:pt x="85725" y="82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SMARTInkShape-280">
              <a:extLst>
                <a:ext uri="{FF2B5EF4-FFF2-40B4-BE49-F238E27FC236}">
                  <a16:creationId xmlns:a16="http://schemas.microsoft.com/office/drawing/2014/main" id="{29C8D887-EF2A-C2DF-CC24-FE18A6A2DD2E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11277600" y="3638550"/>
              <a:ext cx="85726" cy="1"/>
            </a:xfrm>
            <a:custGeom>
              <a:avLst/>
              <a:gdLst/>
              <a:ahLst/>
              <a:cxnLst/>
              <a:rect l="0" t="0" r="0" b="0"/>
              <a:pathLst>
                <a:path w="85726" h="1">
                  <a:moveTo>
                    <a:pt x="0" y="0"/>
                  </a:moveTo>
                  <a:lnTo>
                    <a:pt x="0" y="0"/>
                  </a:lnTo>
                  <a:lnTo>
                    <a:pt x="41635" y="0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SMARTInkShape-281">
              <a:extLst>
                <a:ext uri="{FF2B5EF4-FFF2-40B4-BE49-F238E27FC236}">
                  <a16:creationId xmlns:a16="http://schemas.microsoft.com/office/drawing/2014/main" id="{F74C0536-7C98-1288-E3EA-57983731E225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11517732" y="3515493"/>
              <a:ext cx="130646" cy="195352"/>
            </a:xfrm>
            <a:custGeom>
              <a:avLst/>
              <a:gdLst/>
              <a:ahLst/>
              <a:cxnLst/>
              <a:rect l="0" t="0" r="0" b="0"/>
              <a:pathLst>
                <a:path w="130646" h="195352">
                  <a:moveTo>
                    <a:pt x="64668" y="65907"/>
                  </a:moveTo>
                  <a:lnTo>
                    <a:pt x="64668" y="65907"/>
                  </a:lnTo>
                  <a:lnTo>
                    <a:pt x="69726" y="60850"/>
                  </a:lnTo>
                  <a:lnTo>
                    <a:pt x="72206" y="55546"/>
                  </a:lnTo>
                  <a:lnTo>
                    <a:pt x="74078" y="39164"/>
                  </a:lnTo>
                  <a:lnTo>
                    <a:pt x="73056" y="38554"/>
                  </a:lnTo>
                  <a:lnTo>
                    <a:pt x="55869" y="37493"/>
                  </a:lnTo>
                  <a:lnTo>
                    <a:pt x="47352" y="40226"/>
                  </a:lnTo>
                  <a:lnTo>
                    <a:pt x="28204" y="55660"/>
                  </a:lnTo>
                  <a:lnTo>
                    <a:pt x="4765" y="94667"/>
                  </a:lnTo>
                  <a:lnTo>
                    <a:pt x="0" y="116409"/>
                  </a:lnTo>
                  <a:lnTo>
                    <a:pt x="5796" y="158713"/>
                  </a:lnTo>
                  <a:lnTo>
                    <a:pt x="6371" y="165878"/>
                  </a:lnTo>
                  <a:lnTo>
                    <a:pt x="15476" y="179483"/>
                  </a:lnTo>
                  <a:lnTo>
                    <a:pt x="32806" y="193398"/>
                  </a:lnTo>
                  <a:lnTo>
                    <a:pt x="37077" y="195351"/>
                  </a:lnTo>
                  <a:lnTo>
                    <a:pt x="47466" y="194699"/>
                  </a:lnTo>
                  <a:lnTo>
                    <a:pt x="68038" y="185559"/>
                  </a:lnTo>
                  <a:lnTo>
                    <a:pt x="83098" y="175177"/>
                  </a:lnTo>
                  <a:lnTo>
                    <a:pt x="115053" y="137711"/>
                  </a:lnTo>
                  <a:lnTo>
                    <a:pt x="126045" y="113288"/>
                  </a:lnTo>
                  <a:lnTo>
                    <a:pt x="130645" y="73936"/>
                  </a:lnTo>
                  <a:lnTo>
                    <a:pt x="130146" y="38095"/>
                  </a:lnTo>
                  <a:lnTo>
                    <a:pt x="123698" y="17332"/>
                  </a:lnTo>
                  <a:lnTo>
                    <a:pt x="118067" y="7982"/>
                  </a:lnTo>
                  <a:lnTo>
                    <a:pt x="114025" y="5065"/>
                  </a:lnTo>
                  <a:lnTo>
                    <a:pt x="103891" y="1825"/>
                  </a:lnTo>
                  <a:lnTo>
                    <a:pt x="81229" y="0"/>
                  </a:lnTo>
                  <a:lnTo>
                    <a:pt x="69205" y="2396"/>
                  </a:lnTo>
                  <a:lnTo>
                    <a:pt x="45618" y="2780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SMARTInkShape-282">
              <a:extLst>
                <a:ext uri="{FF2B5EF4-FFF2-40B4-BE49-F238E27FC236}">
                  <a16:creationId xmlns:a16="http://schemas.microsoft.com/office/drawing/2014/main" id="{35B82506-304D-4E71-6A2A-13260DD27864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11687175" y="3658108"/>
              <a:ext cx="28576" cy="18533"/>
            </a:xfrm>
            <a:custGeom>
              <a:avLst/>
              <a:gdLst/>
              <a:ahLst/>
              <a:cxnLst/>
              <a:rect l="0" t="0" r="0" b="0"/>
              <a:pathLst>
                <a:path w="28576" h="18533">
                  <a:moveTo>
                    <a:pt x="0" y="9017"/>
                  </a:moveTo>
                  <a:lnTo>
                    <a:pt x="0" y="9017"/>
                  </a:lnTo>
                  <a:lnTo>
                    <a:pt x="9134" y="9017"/>
                  </a:lnTo>
                  <a:lnTo>
                    <a:pt x="9516" y="18149"/>
                  </a:lnTo>
                  <a:lnTo>
                    <a:pt x="391" y="18532"/>
                  </a:lnTo>
                  <a:lnTo>
                    <a:pt x="115" y="13482"/>
                  </a:lnTo>
                  <a:lnTo>
                    <a:pt x="2873" y="8179"/>
                  </a:lnTo>
                  <a:lnTo>
                    <a:pt x="5090" y="5284"/>
                  </a:lnTo>
                  <a:lnTo>
                    <a:pt x="10377" y="2066"/>
                  </a:lnTo>
                  <a:lnTo>
                    <a:pt x="22392" y="0"/>
                  </a:lnTo>
                  <a:lnTo>
                    <a:pt x="24454" y="889"/>
                  </a:lnTo>
                  <a:lnTo>
                    <a:pt x="25828" y="2540"/>
                  </a:lnTo>
                  <a:lnTo>
                    <a:pt x="28575" y="901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1" name="SMARTInkShape-283">
              <a:extLst>
                <a:ext uri="{FF2B5EF4-FFF2-40B4-BE49-F238E27FC236}">
                  <a16:creationId xmlns:a16="http://schemas.microsoft.com/office/drawing/2014/main" id="{5D7B9EB5-2379-0B90-2556-B0A4134B3AA8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11782816" y="3533810"/>
              <a:ext cx="118421" cy="170811"/>
            </a:xfrm>
            <a:custGeom>
              <a:avLst/>
              <a:gdLst/>
              <a:ahLst/>
              <a:cxnLst/>
              <a:rect l="0" t="0" r="0" b="0"/>
              <a:pathLst>
                <a:path w="118421" h="170811">
                  <a:moveTo>
                    <a:pt x="9134" y="19015"/>
                  </a:moveTo>
                  <a:lnTo>
                    <a:pt x="9134" y="19015"/>
                  </a:lnTo>
                  <a:lnTo>
                    <a:pt x="9134" y="0"/>
                  </a:lnTo>
                  <a:lnTo>
                    <a:pt x="8076" y="15181"/>
                  </a:lnTo>
                  <a:lnTo>
                    <a:pt x="932" y="44746"/>
                  </a:lnTo>
                  <a:lnTo>
                    <a:pt x="0" y="58506"/>
                  </a:lnTo>
                  <a:lnTo>
                    <a:pt x="2605" y="65847"/>
                  </a:lnTo>
                  <a:lnTo>
                    <a:pt x="12901" y="79184"/>
                  </a:lnTo>
                  <a:lnTo>
                    <a:pt x="18923" y="82798"/>
                  </a:lnTo>
                  <a:lnTo>
                    <a:pt x="31412" y="85119"/>
                  </a:lnTo>
                  <a:lnTo>
                    <a:pt x="62228" y="75956"/>
                  </a:lnTo>
                  <a:lnTo>
                    <a:pt x="73810" y="68076"/>
                  </a:lnTo>
                  <a:lnTo>
                    <a:pt x="83836" y="66766"/>
                  </a:lnTo>
                  <a:lnTo>
                    <a:pt x="89947" y="66677"/>
                  </a:lnTo>
                  <a:lnTo>
                    <a:pt x="92642" y="68781"/>
                  </a:lnTo>
                  <a:lnTo>
                    <a:pt x="107686" y="88101"/>
                  </a:lnTo>
                  <a:lnTo>
                    <a:pt x="111143" y="97698"/>
                  </a:lnTo>
                  <a:lnTo>
                    <a:pt x="115912" y="115001"/>
                  </a:lnTo>
                  <a:lnTo>
                    <a:pt x="118420" y="121106"/>
                  </a:lnTo>
                  <a:lnTo>
                    <a:pt x="118382" y="133533"/>
                  </a:lnTo>
                  <a:lnTo>
                    <a:pt x="114839" y="145053"/>
                  </a:lnTo>
                  <a:lnTo>
                    <a:pt x="103941" y="161073"/>
                  </a:lnTo>
                  <a:lnTo>
                    <a:pt x="100914" y="164520"/>
                  </a:lnTo>
                  <a:lnTo>
                    <a:pt x="91905" y="168351"/>
                  </a:lnTo>
                  <a:lnTo>
                    <a:pt x="68876" y="170810"/>
                  </a:lnTo>
                  <a:lnTo>
                    <a:pt x="18659" y="1523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SMARTInkShape-284">
              <a:extLst>
                <a:ext uri="{FF2B5EF4-FFF2-40B4-BE49-F238E27FC236}">
                  <a16:creationId xmlns:a16="http://schemas.microsoft.com/office/drawing/2014/main" id="{375AD270-FE0B-F57B-7D0E-C94900D9E2E0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11801475" y="3476625"/>
              <a:ext cx="114301" cy="19051"/>
            </a:xfrm>
            <a:custGeom>
              <a:avLst/>
              <a:gdLst/>
              <a:ahLst/>
              <a:cxnLst/>
              <a:rect l="0" t="0" r="0" b="0"/>
              <a:pathLst>
                <a:path w="114301" h="19051">
                  <a:moveTo>
                    <a:pt x="0" y="19050"/>
                  </a:moveTo>
                  <a:lnTo>
                    <a:pt x="0" y="19050"/>
                  </a:lnTo>
                  <a:lnTo>
                    <a:pt x="9721" y="17992"/>
                  </a:lnTo>
                  <a:lnTo>
                    <a:pt x="55887" y="3862"/>
                  </a:lnTo>
                  <a:lnTo>
                    <a:pt x="102413" y="45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0" name="SMARTInkShape-Group63">
            <a:extLst>
              <a:ext uri="{FF2B5EF4-FFF2-40B4-BE49-F238E27FC236}">
                <a16:creationId xmlns:a16="http://schemas.microsoft.com/office/drawing/2014/main" id="{5A4289F7-2F58-3ADD-34C7-86F811530E27}"/>
              </a:ext>
            </a:extLst>
          </p:cNvPr>
          <p:cNvGrpSpPr/>
          <p:nvPr/>
        </p:nvGrpSpPr>
        <p:grpSpPr>
          <a:xfrm>
            <a:off x="1059157" y="3705618"/>
            <a:ext cx="632355" cy="294883"/>
            <a:chOff x="1059157" y="3705618"/>
            <a:chExt cx="632355" cy="294883"/>
          </a:xfrm>
        </p:grpSpPr>
        <p:sp>
          <p:nvSpPr>
            <p:cNvPr id="464" name="SMARTInkShape-285">
              <a:extLst>
                <a:ext uri="{FF2B5EF4-FFF2-40B4-BE49-F238E27FC236}">
                  <a16:creationId xmlns:a16="http://schemas.microsoft.com/office/drawing/2014/main" id="{4FD2AB26-65EF-1BDA-9886-32E309478195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1059157" y="3715176"/>
              <a:ext cx="83844" cy="285325"/>
            </a:xfrm>
            <a:custGeom>
              <a:avLst/>
              <a:gdLst/>
              <a:ahLst/>
              <a:cxnLst/>
              <a:rect l="0" t="0" r="0" b="0"/>
              <a:pathLst>
                <a:path w="83844" h="285325">
                  <a:moveTo>
                    <a:pt x="83843" y="18624"/>
                  </a:moveTo>
                  <a:lnTo>
                    <a:pt x="83843" y="18624"/>
                  </a:lnTo>
                  <a:lnTo>
                    <a:pt x="83843" y="0"/>
                  </a:lnTo>
                  <a:lnTo>
                    <a:pt x="83843" y="4757"/>
                  </a:lnTo>
                  <a:lnTo>
                    <a:pt x="70586" y="45346"/>
                  </a:lnTo>
                  <a:lnTo>
                    <a:pt x="55195" y="87041"/>
                  </a:lnTo>
                  <a:lnTo>
                    <a:pt x="42554" y="123743"/>
                  </a:lnTo>
                  <a:lnTo>
                    <a:pt x="33039" y="162189"/>
                  </a:lnTo>
                  <a:lnTo>
                    <a:pt x="20342" y="207378"/>
                  </a:lnTo>
                  <a:lnTo>
                    <a:pt x="7643" y="246879"/>
                  </a:lnTo>
                  <a:lnTo>
                    <a:pt x="0" y="275143"/>
                  </a:lnTo>
                  <a:lnTo>
                    <a:pt x="431" y="278536"/>
                  </a:lnTo>
                  <a:lnTo>
                    <a:pt x="7643" y="2853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SMARTInkShape-286">
              <a:extLst>
                <a:ext uri="{FF2B5EF4-FFF2-40B4-BE49-F238E27FC236}">
                  <a16:creationId xmlns:a16="http://schemas.microsoft.com/office/drawing/2014/main" id="{28B05367-AD55-5C32-9306-F1187C2CCF11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1123950" y="3707495"/>
              <a:ext cx="104776" cy="245381"/>
            </a:xfrm>
            <a:custGeom>
              <a:avLst/>
              <a:gdLst/>
              <a:ahLst/>
              <a:cxnLst/>
              <a:rect l="0" t="0" r="0" b="0"/>
              <a:pathLst>
                <a:path w="104776" h="245381">
                  <a:moveTo>
                    <a:pt x="0" y="64405"/>
                  </a:moveTo>
                  <a:lnTo>
                    <a:pt x="0" y="64405"/>
                  </a:lnTo>
                  <a:lnTo>
                    <a:pt x="0" y="56204"/>
                  </a:lnTo>
                  <a:lnTo>
                    <a:pt x="38122" y="9224"/>
                  </a:lnTo>
                  <a:lnTo>
                    <a:pt x="41289" y="5393"/>
                  </a:lnTo>
                  <a:lnTo>
                    <a:pt x="50454" y="1136"/>
                  </a:lnTo>
                  <a:lnTo>
                    <a:pt x="55861" y="0"/>
                  </a:lnTo>
                  <a:lnTo>
                    <a:pt x="59466" y="302"/>
                  </a:lnTo>
                  <a:lnTo>
                    <a:pt x="61869" y="1561"/>
                  </a:lnTo>
                  <a:lnTo>
                    <a:pt x="73646" y="16226"/>
                  </a:lnTo>
                  <a:lnTo>
                    <a:pt x="88982" y="56062"/>
                  </a:lnTo>
                  <a:lnTo>
                    <a:pt x="94012" y="98701"/>
                  </a:lnTo>
                  <a:lnTo>
                    <a:pt x="97828" y="129701"/>
                  </a:lnTo>
                  <a:lnTo>
                    <a:pt x="101687" y="146342"/>
                  </a:lnTo>
                  <a:lnTo>
                    <a:pt x="103860" y="183345"/>
                  </a:lnTo>
                  <a:lnTo>
                    <a:pt x="104695" y="229743"/>
                  </a:lnTo>
                  <a:lnTo>
                    <a:pt x="104775" y="2453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SMARTInkShape-287">
              <a:extLst>
                <a:ext uri="{FF2B5EF4-FFF2-40B4-BE49-F238E27FC236}">
                  <a16:creationId xmlns:a16="http://schemas.microsoft.com/office/drawing/2014/main" id="{38874714-2008-4488-923E-3944803EF151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1143000" y="3811334"/>
              <a:ext cx="85726" cy="17717"/>
            </a:xfrm>
            <a:custGeom>
              <a:avLst/>
              <a:gdLst/>
              <a:ahLst/>
              <a:cxnLst/>
              <a:rect l="0" t="0" r="0" b="0"/>
              <a:pathLst>
                <a:path w="85726" h="17717">
                  <a:moveTo>
                    <a:pt x="0" y="17716"/>
                  </a:moveTo>
                  <a:lnTo>
                    <a:pt x="0" y="17716"/>
                  </a:lnTo>
                  <a:lnTo>
                    <a:pt x="8201" y="9515"/>
                  </a:lnTo>
                  <a:lnTo>
                    <a:pt x="30867" y="8308"/>
                  </a:lnTo>
                  <a:lnTo>
                    <a:pt x="33278" y="7210"/>
                  </a:lnTo>
                  <a:lnTo>
                    <a:pt x="34885" y="5421"/>
                  </a:lnTo>
                  <a:lnTo>
                    <a:pt x="35957" y="3169"/>
                  </a:lnTo>
                  <a:lnTo>
                    <a:pt x="37730" y="1668"/>
                  </a:lnTo>
                  <a:lnTo>
                    <a:pt x="42522" y="0"/>
                  </a:lnTo>
                  <a:lnTo>
                    <a:pt x="85725" y="81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7" name="SMARTInkShape-288">
              <a:extLst>
                <a:ext uri="{FF2B5EF4-FFF2-40B4-BE49-F238E27FC236}">
                  <a16:creationId xmlns:a16="http://schemas.microsoft.com/office/drawing/2014/main" id="{6F93C4D5-944A-E54E-A170-81B6182A63A1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1333500" y="3705618"/>
              <a:ext cx="15014" cy="199633"/>
            </a:xfrm>
            <a:custGeom>
              <a:avLst/>
              <a:gdLst/>
              <a:ahLst/>
              <a:cxnLst/>
              <a:rect l="0" t="0" r="0" b="0"/>
              <a:pathLst>
                <a:path w="15014" h="199633">
                  <a:moveTo>
                    <a:pt x="9525" y="9132"/>
                  </a:moveTo>
                  <a:lnTo>
                    <a:pt x="9525" y="9132"/>
                  </a:lnTo>
                  <a:lnTo>
                    <a:pt x="14582" y="4075"/>
                  </a:lnTo>
                  <a:lnTo>
                    <a:pt x="15013" y="2586"/>
                  </a:lnTo>
                  <a:lnTo>
                    <a:pt x="14242" y="1593"/>
                  </a:lnTo>
                  <a:lnTo>
                    <a:pt x="10457" y="0"/>
                  </a:lnTo>
                  <a:lnTo>
                    <a:pt x="4744" y="9836"/>
                  </a:lnTo>
                  <a:lnTo>
                    <a:pt x="937" y="47332"/>
                  </a:lnTo>
                  <a:lnTo>
                    <a:pt x="185" y="89859"/>
                  </a:lnTo>
                  <a:lnTo>
                    <a:pt x="36" y="129383"/>
                  </a:lnTo>
                  <a:lnTo>
                    <a:pt x="0" y="1996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8" name="SMARTInkShape-289">
              <a:extLst>
                <a:ext uri="{FF2B5EF4-FFF2-40B4-BE49-F238E27FC236}">
                  <a16:creationId xmlns:a16="http://schemas.microsoft.com/office/drawing/2014/main" id="{7A7FE873-BF10-CF80-B56C-4E352341073F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1381125" y="3757226"/>
              <a:ext cx="122502" cy="176148"/>
            </a:xfrm>
            <a:custGeom>
              <a:avLst/>
              <a:gdLst/>
              <a:ahLst/>
              <a:cxnLst/>
              <a:rect l="0" t="0" r="0" b="0"/>
              <a:pathLst>
                <a:path w="122502" h="176148">
                  <a:moveTo>
                    <a:pt x="114300" y="24199"/>
                  </a:moveTo>
                  <a:lnTo>
                    <a:pt x="114300" y="24199"/>
                  </a:lnTo>
                  <a:lnTo>
                    <a:pt x="119356" y="19142"/>
                  </a:lnTo>
                  <a:lnTo>
                    <a:pt x="121839" y="13838"/>
                  </a:lnTo>
                  <a:lnTo>
                    <a:pt x="122501" y="10942"/>
                  </a:lnTo>
                  <a:lnTo>
                    <a:pt x="121884" y="9011"/>
                  </a:lnTo>
                  <a:lnTo>
                    <a:pt x="120414" y="7724"/>
                  </a:lnTo>
                  <a:lnTo>
                    <a:pt x="118376" y="6866"/>
                  </a:lnTo>
                  <a:lnTo>
                    <a:pt x="117017" y="5235"/>
                  </a:lnTo>
                  <a:lnTo>
                    <a:pt x="115508" y="601"/>
                  </a:lnTo>
                  <a:lnTo>
                    <a:pt x="112989" y="0"/>
                  </a:lnTo>
                  <a:lnTo>
                    <a:pt x="99330" y="4211"/>
                  </a:lnTo>
                  <a:lnTo>
                    <a:pt x="69551" y="18144"/>
                  </a:lnTo>
                  <a:lnTo>
                    <a:pt x="59839" y="29975"/>
                  </a:lnTo>
                  <a:lnTo>
                    <a:pt x="51244" y="48841"/>
                  </a:lnTo>
                  <a:lnTo>
                    <a:pt x="48340" y="64697"/>
                  </a:lnTo>
                  <a:lnTo>
                    <a:pt x="50218" y="68131"/>
                  </a:lnTo>
                  <a:lnTo>
                    <a:pt x="64090" y="79399"/>
                  </a:lnTo>
                  <a:lnTo>
                    <a:pt x="80315" y="89626"/>
                  </a:lnTo>
                  <a:lnTo>
                    <a:pt x="91413" y="102969"/>
                  </a:lnTo>
                  <a:lnTo>
                    <a:pt x="98131" y="106833"/>
                  </a:lnTo>
                  <a:lnTo>
                    <a:pt x="107863" y="109008"/>
                  </a:lnTo>
                  <a:lnTo>
                    <a:pt x="110008" y="110372"/>
                  </a:lnTo>
                  <a:lnTo>
                    <a:pt x="111439" y="112339"/>
                  </a:lnTo>
                  <a:lnTo>
                    <a:pt x="114087" y="117347"/>
                  </a:lnTo>
                  <a:lnTo>
                    <a:pt x="120469" y="126117"/>
                  </a:lnTo>
                  <a:lnTo>
                    <a:pt x="122334" y="132290"/>
                  </a:lnTo>
                  <a:lnTo>
                    <a:pt x="120340" y="141384"/>
                  </a:lnTo>
                  <a:lnTo>
                    <a:pt x="118327" y="146773"/>
                  </a:lnTo>
                  <a:lnTo>
                    <a:pt x="107623" y="155582"/>
                  </a:lnTo>
                  <a:lnTo>
                    <a:pt x="93341" y="161966"/>
                  </a:lnTo>
                  <a:lnTo>
                    <a:pt x="46381" y="175075"/>
                  </a:lnTo>
                  <a:lnTo>
                    <a:pt x="30441" y="176147"/>
                  </a:lnTo>
                  <a:lnTo>
                    <a:pt x="21290" y="173576"/>
                  </a:lnTo>
                  <a:lnTo>
                    <a:pt x="13696" y="169964"/>
                  </a:lnTo>
                  <a:lnTo>
                    <a:pt x="0" y="1670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SMARTInkShape-290">
              <a:extLst>
                <a:ext uri="{FF2B5EF4-FFF2-40B4-BE49-F238E27FC236}">
                  <a16:creationId xmlns:a16="http://schemas.microsoft.com/office/drawing/2014/main" id="{887BF47E-E70E-9175-BCFC-FAA5882E8878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1572298" y="3791503"/>
              <a:ext cx="119214" cy="106719"/>
            </a:xfrm>
            <a:custGeom>
              <a:avLst/>
              <a:gdLst/>
              <a:ahLst/>
              <a:cxnLst/>
              <a:rect l="0" t="0" r="0" b="0"/>
              <a:pathLst>
                <a:path w="119214" h="106719">
                  <a:moveTo>
                    <a:pt x="56477" y="37547"/>
                  </a:moveTo>
                  <a:lnTo>
                    <a:pt x="56477" y="37547"/>
                  </a:lnTo>
                  <a:lnTo>
                    <a:pt x="61533" y="32490"/>
                  </a:lnTo>
                  <a:lnTo>
                    <a:pt x="61965" y="29942"/>
                  </a:lnTo>
                  <a:lnTo>
                    <a:pt x="61194" y="27186"/>
                  </a:lnTo>
                  <a:lnTo>
                    <a:pt x="58573" y="21300"/>
                  </a:lnTo>
                  <a:lnTo>
                    <a:pt x="56040" y="12037"/>
                  </a:lnTo>
                  <a:lnTo>
                    <a:pt x="51697" y="5748"/>
                  </a:lnTo>
                  <a:lnTo>
                    <a:pt x="46238" y="2248"/>
                  </a:lnTo>
                  <a:lnTo>
                    <a:pt x="34111" y="0"/>
                  </a:lnTo>
                  <a:lnTo>
                    <a:pt x="25017" y="5337"/>
                  </a:lnTo>
                  <a:lnTo>
                    <a:pt x="19629" y="9724"/>
                  </a:lnTo>
                  <a:lnTo>
                    <a:pt x="6989" y="31067"/>
                  </a:lnTo>
                  <a:lnTo>
                    <a:pt x="1597" y="47386"/>
                  </a:lnTo>
                  <a:lnTo>
                    <a:pt x="0" y="63981"/>
                  </a:lnTo>
                  <a:lnTo>
                    <a:pt x="9639" y="87360"/>
                  </a:lnTo>
                  <a:lnTo>
                    <a:pt x="25782" y="99550"/>
                  </a:lnTo>
                  <a:lnTo>
                    <a:pt x="36014" y="104282"/>
                  </a:lnTo>
                  <a:lnTo>
                    <a:pt x="55849" y="106718"/>
                  </a:lnTo>
                  <a:lnTo>
                    <a:pt x="82043" y="102140"/>
                  </a:lnTo>
                  <a:lnTo>
                    <a:pt x="109858" y="91111"/>
                  </a:lnTo>
                  <a:lnTo>
                    <a:pt x="114289" y="83840"/>
                  </a:lnTo>
                  <a:lnTo>
                    <a:pt x="119213" y="61649"/>
                  </a:lnTo>
                  <a:lnTo>
                    <a:pt x="118579" y="42615"/>
                  </a:lnTo>
                  <a:lnTo>
                    <a:pt x="116928" y="34575"/>
                  </a:lnTo>
                  <a:lnTo>
                    <a:pt x="109450" y="22821"/>
                  </a:lnTo>
                  <a:lnTo>
                    <a:pt x="104492" y="18204"/>
                  </a:lnTo>
                  <a:lnTo>
                    <a:pt x="93339" y="13075"/>
                  </a:lnTo>
                  <a:lnTo>
                    <a:pt x="66002" y="89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7" name="SMARTInkShape-Group64">
            <a:extLst>
              <a:ext uri="{FF2B5EF4-FFF2-40B4-BE49-F238E27FC236}">
                <a16:creationId xmlns:a16="http://schemas.microsoft.com/office/drawing/2014/main" id="{FC715582-1C88-E276-2EA4-D8F4D8DE1499}"/>
              </a:ext>
            </a:extLst>
          </p:cNvPr>
          <p:cNvGrpSpPr/>
          <p:nvPr/>
        </p:nvGrpSpPr>
        <p:grpSpPr>
          <a:xfrm>
            <a:off x="2109811" y="3600450"/>
            <a:ext cx="776176" cy="320383"/>
            <a:chOff x="2109811" y="3600450"/>
            <a:chExt cx="776176" cy="320383"/>
          </a:xfrm>
        </p:grpSpPr>
        <p:sp>
          <p:nvSpPr>
            <p:cNvPr id="471" name="SMARTInkShape-291">
              <a:extLst>
                <a:ext uri="{FF2B5EF4-FFF2-40B4-BE49-F238E27FC236}">
                  <a16:creationId xmlns:a16="http://schemas.microsoft.com/office/drawing/2014/main" id="{D13A12B9-3BAA-0D07-BA23-257EEA54BA86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2109811" y="3810000"/>
              <a:ext cx="127241" cy="109114"/>
            </a:xfrm>
            <a:custGeom>
              <a:avLst/>
              <a:gdLst/>
              <a:ahLst/>
              <a:cxnLst/>
              <a:rect l="0" t="0" r="0" b="0"/>
              <a:pathLst>
                <a:path w="127241" h="109114">
                  <a:moveTo>
                    <a:pt x="119039" y="0"/>
                  </a:moveTo>
                  <a:lnTo>
                    <a:pt x="119039" y="0"/>
                  </a:lnTo>
                  <a:lnTo>
                    <a:pt x="127240" y="0"/>
                  </a:lnTo>
                  <a:lnTo>
                    <a:pt x="94368" y="1058"/>
                  </a:lnTo>
                  <a:lnTo>
                    <a:pt x="49950" y="16247"/>
                  </a:lnTo>
                  <a:lnTo>
                    <a:pt x="23939" y="31471"/>
                  </a:lnTo>
                  <a:lnTo>
                    <a:pt x="13272" y="41504"/>
                  </a:lnTo>
                  <a:lnTo>
                    <a:pt x="806" y="59937"/>
                  </a:lnTo>
                  <a:lnTo>
                    <a:pt x="0" y="65358"/>
                  </a:lnTo>
                  <a:lnTo>
                    <a:pt x="3906" y="90686"/>
                  </a:lnTo>
                  <a:lnTo>
                    <a:pt x="10013" y="96044"/>
                  </a:lnTo>
                  <a:lnTo>
                    <a:pt x="26125" y="108107"/>
                  </a:lnTo>
                  <a:lnTo>
                    <a:pt x="31696" y="109113"/>
                  </a:lnTo>
                  <a:lnTo>
                    <a:pt x="62342" y="105555"/>
                  </a:lnTo>
                  <a:lnTo>
                    <a:pt x="109902" y="80990"/>
                  </a:lnTo>
                  <a:lnTo>
                    <a:pt x="119039" y="76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SMARTInkShape-292">
              <a:extLst>
                <a:ext uri="{FF2B5EF4-FFF2-40B4-BE49-F238E27FC236}">
                  <a16:creationId xmlns:a16="http://schemas.microsoft.com/office/drawing/2014/main" id="{AB308189-5ED5-64C6-D9A9-E77E3E803EA7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2279488" y="3792394"/>
              <a:ext cx="177963" cy="128439"/>
            </a:xfrm>
            <a:custGeom>
              <a:avLst/>
              <a:gdLst/>
              <a:ahLst/>
              <a:cxnLst/>
              <a:rect l="0" t="0" r="0" b="0"/>
              <a:pathLst>
                <a:path w="177963" h="128439">
                  <a:moveTo>
                    <a:pt x="101762" y="27131"/>
                  </a:moveTo>
                  <a:lnTo>
                    <a:pt x="101762" y="27131"/>
                  </a:lnTo>
                  <a:lnTo>
                    <a:pt x="109963" y="27131"/>
                  </a:lnTo>
                  <a:lnTo>
                    <a:pt x="110404" y="26073"/>
                  </a:lnTo>
                  <a:lnTo>
                    <a:pt x="111171" y="18930"/>
                  </a:lnTo>
                  <a:lnTo>
                    <a:pt x="110151" y="18489"/>
                  </a:lnTo>
                  <a:lnTo>
                    <a:pt x="106196" y="17999"/>
                  </a:lnTo>
                  <a:lnTo>
                    <a:pt x="104718" y="16809"/>
                  </a:lnTo>
                  <a:lnTo>
                    <a:pt x="103076" y="12666"/>
                  </a:lnTo>
                  <a:lnTo>
                    <a:pt x="101580" y="11137"/>
                  </a:lnTo>
                  <a:lnTo>
                    <a:pt x="91574" y="5863"/>
                  </a:lnTo>
                  <a:lnTo>
                    <a:pt x="88620" y="3427"/>
                  </a:lnTo>
                  <a:lnTo>
                    <a:pt x="79693" y="721"/>
                  </a:lnTo>
                  <a:lnTo>
                    <a:pt x="74350" y="0"/>
                  </a:lnTo>
                  <a:lnTo>
                    <a:pt x="59945" y="4842"/>
                  </a:lnTo>
                  <a:lnTo>
                    <a:pt x="17664" y="31133"/>
                  </a:lnTo>
                  <a:lnTo>
                    <a:pt x="6883" y="43374"/>
                  </a:lnTo>
                  <a:lnTo>
                    <a:pt x="1385" y="58692"/>
                  </a:lnTo>
                  <a:lnTo>
                    <a:pt x="0" y="75025"/>
                  </a:lnTo>
                  <a:lnTo>
                    <a:pt x="2912" y="89339"/>
                  </a:lnTo>
                  <a:lnTo>
                    <a:pt x="10502" y="104242"/>
                  </a:lnTo>
                  <a:lnTo>
                    <a:pt x="14464" y="107113"/>
                  </a:lnTo>
                  <a:lnTo>
                    <a:pt x="24510" y="110304"/>
                  </a:lnTo>
                  <a:lnTo>
                    <a:pt x="29094" y="110096"/>
                  </a:lnTo>
                  <a:lnTo>
                    <a:pt x="37010" y="107044"/>
                  </a:lnTo>
                  <a:lnTo>
                    <a:pt x="47416" y="99375"/>
                  </a:lnTo>
                  <a:lnTo>
                    <a:pt x="77889" y="58250"/>
                  </a:lnTo>
                  <a:lnTo>
                    <a:pt x="79497" y="54227"/>
                  </a:lnTo>
                  <a:lnTo>
                    <a:pt x="81627" y="51545"/>
                  </a:lnTo>
                  <a:lnTo>
                    <a:pt x="90631" y="46888"/>
                  </a:lnTo>
                  <a:lnTo>
                    <a:pt x="85374" y="54983"/>
                  </a:lnTo>
                  <a:lnTo>
                    <a:pt x="83063" y="86904"/>
                  </a:lnTo>
                  <a:lnTo>
                    <a:pt x="85690" y="98852"/>
                  </a:lnTo>
                  <a:lnTo>
                    <a:pt x="96000" y="120202"/>
                  </a:lnTo>
                  <a:lnTo>
                    <a:pt x="100037" y="124104"/>
                  </a:lnTo>
                  <a:lnTo>
                    <a:pt x="110168" y="128438"/>
                  </a:lnTo>
                  <a:lnTo>
                    <a:pt x="124548" y="124720"/>
                  </a:lnTo>
                  <a:lnTo>
                    <a:pt x="177962" y="842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3" name="SMARTInkShape-293">
              <a:extLst>
                <a:ext uri="{FF2B5EF4-FFF2-40B4-BE49-F238E27FC236}">
                  <a16:creationId xmlns:a16="http://schemas.microsoft.com/office/drawing/2014/main" id="{CC926D54-41B2-FF79-C28E-F782A6628383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2467010" y="3677043"/>
              <a:ext cx="9491" cy="218683"/>
            </a:xfrm>
            <a:custGeom>
              <a:avLst/>
              <a:gdLst/>
              <a:ahLst/>
              <a:cxnLst/>
              <a:rect l="0" t="0" r="0" b="0"/>
              <a:pathLst>
                <a:path w="9491" h="218683">
                  <a:moveTo>
                    <a:pt x="9490" y="9132"/>
                  </a:moveTo>
                  <a:lnTo>
                    <a:pt x="9490" y="9132"/>
                  </a:lnTo>
                  <a:lnTo>
                    <a:pt x="9490" y="0"/>
                  </a:lnTo>
                  <a:lnTo>
                    <a:pt x="8432" y="15951"/>
                  </a:lnTo>
                  <a:lnTo>
                    <a:pt x="1289" y="62712"/>
                  </a:lnTo>
                  <a:lnTo>
                    <a:pt x="139" y="108720"/>
                  </a:lnTo>
                  <a:lnTo>
                    <a:pt x="0" y="156039"/>
                  </a:lnTo>
                  <a:lnTo>
                    <a:pt x="9490" y="2186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4" name="SMARTInkShape-294">
              <a:extLst>
                <a:ext uri="{FF2B5EF4-FFF2-40B4-BE49-F238E27FC236}">
                  <a16:creationId xmlns:a16="http://schemas.microsoft.com/office/drawing/2014/main" id="{87BE52BD-105A-030E-A794-A91313A562A8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2533734" y="3671710"/>
              <a:ext cx="18851" cy="243066"/>
            </a:xfrm>
            <a:custGeom>
              <a:avLst/>
              <a:gdLst/>
              <a:ahLst/>
              <a:cxnLst/>
              <a:rect l="0" t="0" r="0" b="0"/>
              <a:pathLst>
                <a:path w="18851" h="243066">
                  <a:moveTo>
                    <a:pt x="9441" y="14465"/>
                  </a:moveTo>
                  <a:lnTo>
                    <a:pt x="9441" y="14465"/>
                  </a:lnTo>
                  <a:lnTo>
                    <a:pt x="18574" y="5333"/>
                  </a:lnTo>
                  <a:lnTo>
                    <a:pt x="18850" y="0"/>
                  </a:lnTo>
                  <a:lnTo>
                    <a:pt x="17830" y="588"/>
                  </a:lnTo>
                  <a:lnTo>
                    <a:pt x="13875" y="6886"/>
                  </a:lnTo>
                  <a:lnTo>
                    <a:pt x="7203" y="52090"/>
                  </a:lnTo>
                  <a:lnTo>
                    <a:pt x="1355" y="90572"/>
                  </a:lnTo>
                  <a:lnTo>
                    <a:pt x="342" y="129325"/>
                  </a:lnTo>
                  <a:lnTo>
                    <a:pt x="0" y="169132"/>
                  </a:lnTo>
                  <a:lnTo>
                    <a:pt x="2755" y="212742"/>
                  </a:lnTo>
                  <a:lnTo>
                    <a:pt x="9441" y="2430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SMARTInkShape-295">
              <a:extLst>
                <a:ext uri="{FF2B5EF4-FFF2-40B4-BE49-F238E27FC236}">
                  <a16:creationId xmlns:a16="http://schemas.microsoft.com/office/drawing/2014/main" id="{EABA39FA-1380-C332-5B25-A5DAE9899855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2609850" y="3810465"/>
              <a:ext cx="102340" cy="88324"/>
            </a:xfrm>
            <a:custGeom>
              <a:avLst/>
              <a:gdLst/>
              <a:ahLst/>
              <a:cxnLst/>
              <a:rect l="0" t="0" r="0" b="0"/>
              <a:pathLst>
                <a:path w="102340" h="88324">
                  <a:moveTo>
                    <a:pt x="0" y="37635"/>
                  </a:moveTo>
                  <a:lnTo>
                    <a:pt x="0" y="37635"/>
                  </a:lnTo>
                  <a:lnTo>
                    <a:pt x="32493" y="36577"/>
                  </a:lnTo>
                  <a:lnTo>
                    <a:pt x="69915" y="26876"/>
                  </a:lnTo>
                  <a:lnTo>
                    <a:pt x="99293" y="9844"/>
                  </a:lnTo>
                  <a:lnTo>
                    <a:pt x="102339" y="4823"/>
                  </a:lnTo>
                  <a:lnTo>
                    <a:pt x="101034" y="3060"/>
                  </a:lnTo>
                  <a:lnTo>
                    <a:pt x="93940" y="1102"/>
                  </a:lnTo>
                  <a:lnTo>
                    <a:pt x="72990" y="0"/>
                  </a:lnTo>
                  <a:lnTo>
                    <a:pt x="58545" y="5386"/>
                  </a:lnTo>
                  <a:lnTo>
                    <a:pt x="17838" y="39271"/>
                  </a:lnTo>
                  <a:lnTo>
                    <a:pt x="6932" y="54936"/>
                  </a:lnTo>
                  <a:lnTo>
                    <a:pt x="2054" y="72982"/>
                  </a:lnTo>
                  <a:lnTo>
                    <a:pt x="3735" y="82626"/>
                  </a:lnTo>
                  <a:lnTo>
                    <a:pt x="5665" y="86679"/>
                  </a:lnTo>
                  <a:lnTo>
                    <a:pt x="9068" y="88323"/>
                  </a:lnTo>
                  <a:lnTo>
                    <a:pt x="18494" y="87327"/>
                  </a:lnTo>
                  <a:lnTo>
                    <a:pt x="47625" y="7573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SMARTInkShape-296">
              <a:extLst>
                <a:ext uri="{FF2B5EF4-FFF2-40B4-BE49-F238E27FC236}">
                  <a16:creationId xmlns:a16="http://schemas.microsoft.com/office/drawing/2014/main" id="{CF5431F9-BC29-179D-4030-8AE8CD82F6C6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2777613" y="3600450"/>
              <a:ext cx="108374" cy="311318"/>
            </a:xfrm>
            <a:custGeom>
              <a:avLst/>
              <a:gdLst/>
              <a:ahLst/>
              <a:cxnLst/>
              <a:rect l="0" t="0" r="0" b="0"/>
              <a:pathLst>
                <a:path w="108374" h="311318">
                  <a:moveTo>
                    <a:pt x="89412" y="190500"/>
                  </a:moveTo>
                  <a:lnTo>
                    <a:pt x="89412" y="190500"/>
                  </a:lnTo>
                  <a:lnTo>
                    <a:pt x="89412" y="177243"/>
                  </a:lnTo>
                  <a:lnTo>
                    <a:pt x="86590" y="171202"/>
                  </a:lnTo>
                  <a:lnTo>
                    <a:pt x="84356" y="168110"/>
                  </a:lnTo>
                  <a:lnTo>
                    <a:pt x="80749" y="166048"/>
                  </a:lnTo>
                  <a:lnTo>
                    <a:pt x="65561" y="163147"/>
                  </a:lnTo>
                  <a:lnTo>
                    <a:pt x="53764" y="162468"/>
                  </a:lnTo>
                  <a:lnTo>
                    <a:pt x="44288" y="164989"/>
                  </a:lnTo>
                  <a:lnTo>
                    <a:pt x="40279" y="167142"/>
                  </a:lnTo>
                  <a:lnTo>
                    <a:pt x="11507" y="200732"/>
                  </a:lnTo>
                  <a:lnTo>
                    <a:pt x="948" y="227162"/>
                  </a:lnTo>
                  <a:lnTo>
                    <a:pt x="0" y="247011"/>
                  </a:lnTo>
                  <a:lnTo>
                    <a:pt x="4165" y="266416"/>
                  </a:lnTo>
                  <a:lnTo>
                    <a:pt x="13072" y="285624"/>
                  </a:lnTo>
                  <a:lnTo>
                    <a:pt x="26908" y="299100"/>
                  </a:lnTo>
                  <a:lnTo>
                    <a:pt x="43641" y="307558"/>
                  </a:lnTo>
                  <a:lnTo>
                    <a:pt x="61661" y="311317"/>
                  </a:lnTo>
                  <a:lnTo>
                    <a:pt x="68795" y="310203"/>
                  </a:lnTo>
                  <a:lnTo>
                    <a:pt x="74609" y="307344"/>
                  </a:lnTo>
                  <a:lnTo>
                    <a:pt x="83891" y="298522"/>
                  </a:lnTo>
                  <a:lnTo>
                    <a:pt x="91544" y="287546"/>
                  </a:lnTo>
                  <a:lnTo>
                    <a:pt x="103344" y="245648"/>
                  </a:lnTo>
                  <a:lnTo>
                    <a:pt x="107451" y="204921"/>
                  </a:lnTo>
                  <a:lnTo>
                    <a:pt x="108013" y="170098"/>
                  </a:lnTo>
                  <a:lnTo>
                    <a:pt x="108262" y="132749"/>
                  </a:lnTo>
                  <a:lnTo>
                    <a:pt x="108373" y="96041"/>
                  </a:lnTo>
                  <a:lnTo>
                    <a:pt x="107378" y="49859"/>
                  </a:lnTo>
                  <a:lnTo>
                    <a:pt x="98988" y="2327"/>
                  </a:lnTo>
                  <a:lnTo>
                    <a:pt x="9893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0" name="SMARTInkShape-Group65">
            <a:extLst>
              <a:ext uri="{FF2B5EF4-FFF2-40B4-BE49-F238E27FC236}">
                <a16:creationId xmlns:a16="http://schemas.microsoft.com/office/drawing/2014/main" id="{8B464747-EAE7-6D6D-4B07-AD0DD8A847D3}"/>
              </a:ext>
            </a:extLst>
          </p:cNvPr>
          <p:cNvGrpSpPr/>
          <p:nvPr/>
        </p:nvGrpSpPr>
        <p:grpSpPr>
          <a:xfrm>
            <a:off x="1288470" y="4267719"/>
            <a:ext cx="292681" cy="227441"/>
            <a:chOff x="1288470" y="4267719"/>
            <a:chExt cx="292681" cy="227441"/>
          </a:xfrm>
        </p:grpSpPr>
        <p:sp>
          <p:nvSpPr>
            <p:cNvPr id="478" name="SMARTInkShape-297">
              <a:extLst>
                <a:ext uri="{FF2B5EF4-FFF2-40B4-BE49-F238E27FC236}">
                  <a16:creationId xmlns:a16="http://schemas.microsoft.com/office/drawing/2014/main" id="{BB2448F1-849C-6DE3-9565-56C61DAD0002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1288470" y="4267719"/>
              <a:ext cx="235531" cy="227441"/>
            </a:xfrm>
            <a:custGeom>
              <a:avLst/>
              <a:gdLst/>
              <a:ahLst/>
              <a:cxnLst/>
              <a:rect l="0" t="0" r="0" b="0"/>
              <a:pathLst>
                <a:path w="235531" h="227441">
                  <a:moveTo>
                    <a:pt x="45030" y="28056"/>
                  </a:moveTo>
                  <a:lnTo>
                    <a:pt x="45030" y="28056"/>
                  </a:lnTo>
                  <a:lnTo>
                    <a:pt x="39973" y="28056"/>
                  </a:lnTo>
                  <a:lnTo>
                    <a:pt x="38484" y="29114"/>
                  </a:lnTo>
                  <a:lnTo>
                    <a:pt x="37491" y="30878"/>
                  </a:lnTo>
                  <a:lnTo>
                    <a:pt x="35621" y="37188"/>
                  </a:lnTo>
                  <a:lnTo>
                    <a:pt x="35515" y="29345"/>
                  </a:lnTo>
                  <a:lnTo>
                    <a:pt x="40565" y="23381"/>
                  </a:lnTo>
                  <a:lnTo>
                    <a:pt x="48690" y="20687"/>
                  </a:lnTo>
                  <a:lnTo>
                    <a:pt x="93813" y="8359"/>
                  </a:lnTo>
                  <a:lnTo>
                    <a:pt x="125927" y="1235"/>
                  </a:lnTo>
                  <a:lnTo>
                    <a:pt x="146140" y="0"/>
                  </a:lnTo>
                  <a:lnTo>
                    <a:pt x="156290" y="2534"/>
                  </a:lnTo>
                  <a:lnTo>
                    <a:pt x="167954" y="7088"/>
                  </a:lnTo>
                  <a:lnTo>
                    <a:pt x="171430" y="7727"/>
                  </a:lnTo>
                  <a:lnTo>
                    <a:pt x="178113" y="11260"/>
                  </a:lnTo>
                  <a:lnTo>
                    <a:pt x="181377" y="13684"/>
                  </a:lnTo>
                  <a:lnTo>
                    <a:pt x="185004" y="19199"/>
                  </a:lnTo>
                  <a:lnTo>
                    <a:pt x="187045" y="28254"/>
                  </a:lnTo>
                  <a:lnTo>
                    <a:pt x="187332" y="31363"/>
                  </a:lnTo>
                  <a:lnTo>
                    <a:pt x="171625" y="75198"/>
                  </a:lnTo>
                  <a:lnTo>
                    <a:pt x="151045" y="107119"/>
                  </a:lnTo>
                  <a:lnTo>
                    <a:pt x="105897" y="141897"/>
                  </a:lnTo>
                  <a:lnTo>
                    <a:pt x="63315" y="175104"/>
                  </a:lnTo>
                  <a:lnTo>
                    <a:pt x="21411" y="208993"/>
                  </a:lnTo>
                  <a:lnTo>
                    <a:pt x="0" y="225917"/>
                  </a:lnTo>
                  <a:lnTo>
                    <a:pt x="193" y="226639"/>
                  </a:lnTo>
                  <a:lnTo>
                    <a:pt x="3230" y="227440"/>
                  </a:lnTo>
                  <a:lnTo>
                    <a:pt x="8108" y="224974"/>
                  </a:lnTo>
                  <a:lnTo>
                    <a:pt x="10890" y="222835"/>
                  </a:lnTo>
                  <a:lnTo>
                    <a:pt x="45773" y="212856"/>
                  </a:lnTo>
                  <a:lnTo>
                    <a:pt x="80058" y="211223"/>
                  </a:lnTo>
                  <a:lnTo>
                    <a:pt x="120623" y="213972"/>
                  </a:lnTo>
                  <a:lnTo>
                    <a:pt x="162229" y="209682"/>
                  </a:lnTo>
                  <a:lnTo>
                    <a:pt x="195180" y="206338"/>
                  </a:lnTo>
                  <a:lnTo>
                    <a:pt x="222386" y="195799"/>
                  </a:lnTo>
                  <a:lnTo>
                    <a:pt x="235530" y="18045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9" name="SMARTInkShape-298">
              <a:extLst>
                <a:ext uri="{FF2B5EF4-FFF2-40B4-BE49-F238E27FC236}">
                  <a16:creationId xmlns:a16="http://schemas.microsoft.com/office/drawing/2014/main" id="{49935934-B78D-3106-E8B8-7528DC44CBAB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1362467" y="4333875"/>
              <a:ext cx="218684" cy="19051"/>
            </a:xfrm>
            <a:custGeom>
              <a:avLst/>
              <a:gdLst/>
              <a:ahLst/>
              <a:cxnLst/>
              <a:rect l="0" t="0" r="0" b="0"/>
              <a:pathLst>
                <a:path w="218684" h="19051">
                  <a:moveTo>
                    <a:pt x="9133" y="0"/>
                  </a:moveTo>
                  <a:lnTo>
                    <a:pt x="9133" y="0"/>
                  </a:lnTo>
                  <a:lnTo>
                    <a:pt x="932" y="8201"/>
                  </a:lnTo>
                  <a:lnTo>
                    <a:pt x="0" y="14189"/>
                  </a:lnTo>
                  <a:lnTo>
                    <a:pt x="1986" y="14751"/>
                  </a:lnTo>
                  <a:lnTo>
                    <a:pt x="46275" y="10123"/>
                  </a:lnTo>
                  <a:lnTo>
                    <a:pt x="85144" y="9643"/>
                  </a:lnTo>
                  <a:lnTo>
                    <a:pt x="128452" y="9549"/>
                  </a:lnTo>
                  <a:lnTo>
                    <a:pt x="174345" y="17067"/>
                  </a:lnTo>
                  <a:lnTo>
                    <a:pt x="218683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5" name="SMARTInkShape-Group66">
            <a:extLst>
              <a:ext uri="{FF2B5EF4-FFF2-40B4-BE49-F238E27FC236}">
                <a16:creationId xmlns:a16="http://schemas.microsoft.com/office/drawing/2014/main" id="{1FDED421-6DCD-E788-6B7D-3CF6F0E8CB1C}"/>
              </a:ext>
            </a:extLst>
          </p:cNvPr>
          <p:cNvGrpSpPr/>
          <p:nvPr/>
        </p:nvGrpSpPr>
        <p:grpSpPr>
          <a:xfrm>
            <a:off x="1905973" y="4219575"/>
            <a:ext cx="1113453" cy="337467"/>
            <a:chOff x="1905973" y="4219575"/>
            <a:chExt cx="1113453" cy="337467"/>
          </a:xfrm>
        </p:grpSpPr>
        <p:sp>
          <p:nvSpPr>
            <p:cNvPr id="481" name="SMARTInkShape-299">
              <a:extLst>
                <a:ext uri="{FF2B5EF4-FFF2-40B4-BE49-F238E27FC236}">
                  <a16:creationId xmlns:a16="http://schemas.microsoft.com/office/drawing/2014/main" id="{F2FD374D-9822-20B6-C224-FF171F0D152E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1905973" y="4219575"/>
              <a:ext cx="141903" cy="330830"/>
            </a:xfrm>
            <a:custGeom>
              <a:avLst/>
              <a:gdLst/>
              <a:ahLst/>
              <a:cxnLst/>
              <a:rect l="0" t="0" r="0" b="0"/>
              <a:pathLst>
                <a:path w="141903" h="330830">
                  <a:moveTo>
                    <a:pt x="141902" y="190500"/>
                  </a:moveTo>
                  <a:lnTo>
                    <a:pt x="141902" y="190500"/>
                  </a:lnTo>
                  <a:lnTo>
                    <a:pt x="141902" y="177243"/>
                  </a:lnTo>
                  <a:lnTo>
                    <a:pt x="140844" y="175312"/>
                  </a:lnTo>
                  <a:lnTo>
                    <a:pt x="139080" y="174025"/>
                  </a:lnTo>
                  <a:lnTo>
                    <a:pt x="134298" y="171536"/>
                  </a:lnTo>
                  <a:lnTo>
                    <a:pt x="128644" y="166902"/>
                  </a:lnTo>
                  <a:lnTo>
                    <a:pt x="119782" y="164137"/>
                  </a:lnTo>
                  <a:lnTo>
                    <a:pt x="109846" y="161849"/>
                  </a:lnTo>
                  <a:lnTo>
                    <a:pt x="94844" y="154580"/>
                  </a:lnTo>
                  <a:lnTo>
                    <a:pt x="76633" y="152831"/>
                  </a:lnTo>
                  <a:lnTo>
                    <a:pt x="53771" y="162641"/>
                  </a:lnTo>
                  <a:lnTo>
                    <a:pt x="25331" y="183934"/>
                  </a:lnTo>
                  <a:lnTo>
                    <a:pt x="10113" y="208780"/>
                  </a:lnTo>
                  <a:lnTo>
                    <a:pt x="1217" y="251927"/>
                  </a:lnTo>
                  <a:lnTo>
                    <a:pt x="0" y="264720"/>
                  </a:lnTo>
                  <a:lnTo>
                    <a:pt x="5104" y="279578"/>
                  </a:lnTo>
                  <a:lnTo>
                    <a:pt x="25628" y="309931"/>
                  </a:lnTo>
                  <a:lnTo>
                    <a:pt x="48889" y="324782"/>
                  </a:lnTo>
                  <a:lnTo>
                    <a:pt x="70833" y="330829"/>
                  </a:lnTo>
                  <a:lnTo>
                    <a:pt x="84210" y="329421"/>
                  </a:lnTo>
                  <a:lnTo>
                    <a:pt x="97211" y="324209"/>
                  </a:lnTo>
                  <a:lnTo>
                    <a:pt x="110045" y="314837"/>
                  </a:lnTo>
                  <a:lnTo>
                    <a:pt x="129170" y="282492"/>
                  </a:lnTo>
                  <a:lnTo>
                    <a:pt x="138130" y="239394"/>
                  </a:lnTo>
                  <a:lnTo>
                    <a:pt x="140225" y="203059"/>
                  </a:lnTo>
                  <a:lnTo>
                    <a:pt x="141157" y="165390"/>
                  </a:lnTo>
                  <a:lnTo>
                    <a:pt x="141681" y="120383"/>
                  </a:lnTo>
                  <a:lnTo>
                    <a:pt x="141858" y="72894"/>
                  </a:lnTo>
                  <a:lnTo>
                    <a:pt x="141893" y="32391"/>
                  </a:lnTo>
                  <a:lnTo>
                    <a:pt x="139076" y="16865"/>
                  </a:lnTo>
                  <a:lnTo>
                    <a:pt x="133700" y="3332"/>
                  </a:lnTo>
                  <a:lnTo>
                    <a:pt x="134318" y="2221"/>
                  </a:lnTo>
                  <a:lnTo>
                    <a:pt x="14190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SMARTInkShape-300">
              <a:extLst>
                <a:ext uri="{FF2B5EF4-FFF2-40B4-BE49-F238E27FC236}">
                  <a16:creationId xmlns:a16="http://schemas.microsoft.com/office/drawing/2014/main" id="{88C14C49-0297-AECD-D1A3-9CF0FAB3669A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2115342" y="4411826"/>
              <a:ext cx="23747" cy="131600"/>
            </a:xfrm>
            <a:custGeom>
              <a:avLst/>
              <a:gdLst/>
              <a:ahLst/>
              <a:cxnLst/>
              <a:rect l="0" t="0" r="0" b="0"/>
              <a:pathLst>
                <a:path w="23747" h="131600">
                  <a:moveTo>
                    <a:pt x="18258" y="26824"/>
                  </a:moveTo>
                  <a:lnTo>
                    <a:pt x="18258" y="26824"/>
                  </a:lnTo>
                  <a:lnTo>
                    <a:pt x="18258" y="18623"/>
                  </a:lnTo>
                  <a:lnTo>
                    <a:pt x="23314" y="12635"/>
                  </a:lnTo>
                  <a:lnTo>
                    <a:pt x="23746" y="9956"/>
                  </a:lnTo>
                  <a:lnTo>
                    <a:pt x="22975" y="7112"/>
                  </a:lnTo>
                  <a:lnTo>
                    <a:pt x="19190" y="0"/>
                  </a:lnTo>
                  <a:lnTo>
                    <a:pt x="16325" y="14862"/>
                  </a:lnTo>
                  <a:lnTo>
                    <a:pt x="5221" y="38449"/>
                  </a:lnTo>
                  <a:lnTo>
                    <a:pt x="0" y="84250"/>
                  </a:lnTo>
                  <a:lnTo>
                    <a:pt x="423" y="113466"/>
                  </a:lnTo>
                  <a:lnTo>
                    <a:pt x="8733" y="1315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SMARTInkShape-301">
              <a:extLst>
                <a:ext uri="{FF2B5EF4-FFF2-40B4-BE49-F238E27FC236}">
                  <a16:creationId xmlns:a16="http://schemas.microsoft.com/office/drawing/2014/main" id="{9CE90FD4-1C7E-49E6-9B1B-C21F700B2D3A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2133600" y="43053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SMARTInkShape-302">
              <a:extLst>
                <a:ext uri="{FF2B5EF4-FFF2-40B4-BE49-F238E27FC236}">
                  <a16:creationId xmlns:a16="http://schemas.microsoft.com/office/drawing/2014/main" id="{2B3C71EB-7E93-6F54-8769-2996AC23CCC5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2171700" y="4354365"/>
              <a:ext cx="90331" cy="160486"/>
            </a:xfrm>
            <a:custGeom>
              <a:avLst/>
              <a:gdLst/>
              <a:ahLst/>
              <a:cxnLst/>
              <a:rect l="0" t="0" r="0" b="0"/>
              <a:pathLst>
                <a:path w="90331" h="160486">
                  <a:moveTo>
                    <a:pt x="76200" y="17610"/>
                  </a:moveTo>
                  <a:lnTo>
                    <a:pt x="76200" y="17610"/>
                  </a:lnTo>
                  <a:lnTo>
                    <a:pt x="81256" y="17610"/>
                  </a:lnTo>
                  <a:lnTo>
                    <a:pt x="86561" y="14788"/>
                  </a:lnTo>
                  <a:lnTo>
                    <a:pt x="89458" y="12553"/>
                  </a:lnTo>
                  <a:lnTo>
                    <a:pt x="90330" y="11064"/>
                  </a:lnTo>
                  <a:lnTo>
                    <a:pt x="89853" y="10071"/>
                  </a:lnTo>
                  <a:lnTo>
                    <a:pt x="88477" y="9409"/>
                  </a:lnTo>
                  <a:lnTo>
                    <a:pt x="87560" y="7909"/>
                  </a:lnTo>
                  <a:lnTo>
                    <a:pt x="86540" y="3421"/>
                  </a:lnTo>
                  <a:lnTo>
                    <a:pt x="85210" y="1800"/>
                  </a:lnTo>
                  <a:lnTo>
                    <a:pt x="80910" y="0"/>
                  </a:lnTo>
                  <a:lnTo>
                    <a:pt x="78282" y="578"/>
                  </a:lnTo>
                  <a:lnTo>
                    <a:pt x="68468" y="5391"/>
                  </a:lnTo>
                  <a:lnTo>
                    <a:pt x="58300" y="6887"/>
                  </a:lnTo>
                  <a:lnTo>
                    <a:pt x="46725" y="13197"/>
                  </a:lnTo>
                  <a:lnTo>
                    <a:pt x="27104" y="29438"/>
                  </a:lnTo>
                  <a:lnTo>
                    <a:pt x="16380" y="44633"/>
                  </a:lnTo>
                  <a:lnTo>
                    <a:pt x="11556" y="57485"/>
                  </a:lnTo>
                  <a:lnTo>
                    <a:pt x="11937" y="60068"/>
                  </a:lnTo>
                  <a:lnTo>
                    <a:pt x="13250" y="61791"/>
                  </a:lnTo>
                  <a:lnTo>
                    <a:pt x="26949" y="71328"/>
                  </a:lnTo>
                  <a:lnTo>
                    <a:pt x="41616" y="74801"/>
                  </a:lnTo>
                  <a:lnTo>
                    <a:pt x="54194" y="83121"/>
                  </a:lnTo>
                  <a:lnTo>
                    <a:pt x="81594" y="109944"/>
                  </a:lnTo>
                  <a:lnTo>
                    <a:pt x="88475" y="120737"/>
                  </a:lnTo>
                  <a:lnTo>
                    <a:pt x="88616" y="126577"/>
                  </a:lnTo>
                  <a:lnTo>
                    <a:pt x="78253" y="147331"/>
                  </a:lnTo>
                  <a:lnTo>
                    <a:pt x="71752" y="154941"/>
                  </a:lnTo>
                  <a:lnTo>
                    <a:pt x="63287" y="158021"/>
                  </a:lnTo>
                  <a:lnTo>
                    <a:pt x="0" y="16048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SMARTInkShape-303">
              <a:extLst>
                <a:ext uri="{FF2B5EF4-FFF2-40B4-BE49-F238E27FC236}">
                  <a16:creationId xmlns:a16="http://schemas.microsoft.com/office/drawing/2014/main" id="{166AA262-33C0-3F84-A289-BDCED191DDE9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2295989" y="4267200"/>
              <a:ext cx="113837" cy="241808"/>
            </a:xfrm>
            <a:custGeom>
              <a:avLst/>
              <a:gdLst/>
              <a:ahLst/>
              <a:cxnLst/>
              <a:rect l="0" t="0" r="0" b="0"/>
              <a:pathLst>
                <a:path w="113837" h="241808">
                  <a:moveTo>
                    <a:pt x="28111" y="0"/>
                  </a:moveTo>
                  <a:lnTo>
                    <a:pt x="28111" y="0"/>
                  </a:lnTo>
                  <a:lnTo>
                    <a:pt x="36312" y="0"/>
                  </a:lnTo>
                  <a:lnTo>
                    <a:pt x="36753" y="1058"/>
                  </a:lnTo>
                  <a:lnTo>
                    <a:pt x="37520" y="18314"/>
                  </a:lnTo>
                  <a:lnTo>
                    <a:pt x="31067" y="56966"/>
                  </a:lnTo>
                  <a:lnTo>
                    <a:pt x="26870" y="94019"/>
                  </a:lnTo>
                  <a:lnTo>
                    <a:pt x="15279" y="134867"/>
                  </a:lnTo>
                  <a:lnTo>
                    <a:pt x="7467" y="174885"/>
                  </a:lnTo>
                  <a:lnTo>
                    <a:pt x="581" y="219136"/>
                  </a:lnTo>
                  <a:lnTo>
                    <a:pt x="0" y="228980"/>
                  </a:lnTo>
                  <a:lnTo>
                    <a:pt x="2564" y="236883"/>
                  </a:lnTo>
                  <a:lnTo>
                    <a:pt x="4730" y="240472"/>
                  </a:lnTo>
                  <a:lnTo>
                    <a:pt x="8290" y="241807"/>
                  </a:lnTo>
                  <a:lnTo>
                    <a:pt x="17890" y="240467"/>
                  </a:lnTo>
                  <a:lnTo>
                    <a:pt x="60006" y="223074"/>
                  </a:lnTo>
                  <a:lnTo>
                    <a:pt x="113836" y="2095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6" name="SMARTInkShape-304">
              <a:extLst>
                <a:ext uri="{FF2B5EF4-FFF2-40B4-BE49-F238E27FC236}">
                  <a16:creationId xmlns:a16="http://schemas.microsoft.com/office/drawing/2014/main" id="{013A05F0-20F8-D9B0-06FB-C3AED91589B1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2286000" y="4343400"/>
              <a:ext cx="133351" cy="28576"/>
            </a:xfrm>
            <a:custGeom>
              <a:avLst/>
              <a:gdLst/>
              <a:ahLst/>
              <a:cxnLst/>
              <a:rect l="0" t="0" r="0" b="0"/>
              <a:pathLst>
                <a:path w="133351" h="28576">
                  <a:moveTo>
                    <a:pt x="0" y="28575"/>
                  </a:moveTo>
                  <a:lnTo>
                    <a:pt x="0" y="28575"/>
                  </a:lnTo>
                  <a:lnTo>
                    <a:pt x="5056" y="23518"/>
                  </a:lnTo>
                  <a:lnTo>
                    <a:pt x="52050" y="6185"/>
                  </a:lnTo>
                  <a:lnTo>
                    <a:pt x="82170" y="1222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SMARTInkShape-305">
              <a:extLst>
                <a:ext uri="{FF2B5EF4-FFF2-40B4-BE49-F238E27FC236}">
                  <a16:creationId xmlns:a16="http://schemas.microsoft.com/office/drawing/2014/main" id="{CD91C88D-93E9-2AC2-8D45-9C5076A67758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2390775" y="4355184"/>
              <a:ext cx="190501" cy="129419"/>
            </a:xfrm>
            <a:custGeom>
              <a:avLst/>
              <a:gdLst/>
              <a:ahLst/>
              <a:cxnLst/>
              <a:rect l="0" t="0" r="0" b="0"/>
              <a:pathLst>
                <a:path w="190501" h="129419">
                  <a:moveTo>
                    <a:pt x="0" y="45366"/>
                  </a:moveTo>
                  <a:lnTo>
                    <a:pt x="0" y="45366"/>
                  </a:lnTo>
                  <a:lnTo>
                    <a:pt x="8663" y="37762"/>
                  </a:lnTo>
                  <a:lnTo>
                    <a:pt x="54189" y="5367"/>
                  </a:lnTo>
                  <a:lnTo>
                    <a:pt x="73089" y="0"/>
                  </a:lnTo>
                  <a:lnTo>
                    <a:pt x="82931" y="1567"/>
                  </a:lnTo>
                  <a:lnTo>
                    <a:pt x="87037" y="3467"/>
                  </a:lnTo>
                  <a:lnTo>
                    <a:pt x="102930" y="26366"/>
                  </a:lnTo>
                  <a:lnTo>
                    <a:pt x="110931" y="54906"/>
                  </a:lnTo>
                  <a:lnTo>
                    <a:pt x="112576" y="92994"/>
                  </a:lnTo>
                  <a:lnTo>
                    <a:pt x="106498" y="118392"/>
                  </a:lnTo>
                  <a:lnTo>
                    <a:pt x="103807" y="122625"/>
                  </a:lnTo>
                  <a:lnTo>
                    <a:pt x="100955" y="125447"/>
                  </a:lnTo>
                  <a:lnTo>
                    <a:pt x="92141" y="128581"/>
                  </a:lnTo>
                  <a:lnTo>
                    <a:pt x="86827" y="129418"/>
                  </a:lnTo>
                  <a:lnTo>
                    <a:pt x="78101" y="127525"/>
                  </a:lnTo>
                  <a:lnTo>
                    <a:pt x="74293" y="125539"/>
                  </a:lnTo>
                  <a:lnTo>
                    <a:pt x="71753" y="121039"/>
                  </a:lnTo>
                  <a:lnTo>
                    <a:pt x="68932" y="107574"/>
                  </a:lnTo>
                  <a:lnTo>
                    <a:pt x="70500" y="93828"/>
                  </a:lnTo>
                  <a:lnTo>
                    <a:pt x="75784" y="80663"/>
                  </a:lnTo>
                  <a:lnTo>
                    <a:pt x="90777" y="57787"/>
                  </a:lnTo>
                  <a:lnTo>
                    <a:pt x="92268" y="53647"/>
                  </a:lnTo>
                  <a:lnTo>
                    <a:pt x="102391" y="46224"/>
                  </a:lnTo>
                  <a:lnTo>
                    <a:pt x="142565" y="28572"/>
                  </a:lnTo>
                  <a:lnTo>
                    <a:pt x="190500" y="167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SMARTInkShape-306">
              <a:extLst>
                <a:ext uri="{FF2B5EF4-FFF2-40B4-BE49-F238E27FC236}">
                  <a16:creationId xmlns:a16="http://schemas.microsoft.com/office/drawing/2014/main" id="{3E175E6F-C50B-E5E1-F4E5-A5751EAD8C21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2586532" y="4391417"/>
              <a:ext cx="32452" cy="142484"/>
            </a:xfrm>
            <a:custGeom>
              <a:avLst/>
              <a:gdLst/>
              <a:ahLst/>
              <a:cxnLst/>
              <a:rect l="0" t="0" r="0" b="0"/>
              <a:pathLst>
                <a:path w="32452" h="142484">
                  <a:moveTo>
                    <a:pt x="23318" y="9133"/>
                  </a:moveTo>
                  <a:lnTo>
                    <a:pt x="23318" y="9133"/>
                  </a:lnTo>
                  <a:lnTo>
                    <a:pt x="32451" y="0"/>
                  </a:lnTo>
                  <a:lnTo>
                    <a:pt x="19551" y="44472"/>
                  </a:lnTo>
                  <a:lnTo>
                    <a:pt x="7326" y="84787"/>
                  </a:lnTo>
                  <a:lnTo>
                    <a:pt x="0" y="112688"/>
                  </a:lnTo>
                  <a:lnTo>
                    <a:pt x="4268" y="1424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SMARTInkShape-307">
              <a:extLst>
                <a:ext uri="{FF2B5EF4-FFF2-40B4-BE49-F238E27FC236}">
                  <a16:creationId xmlns:a16="http://schemas.microsoft.com/office/drawing/2014/main" id="{13276D18-EEAB-A7C9-2AB0-02B9ADBAE89C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2609850" y="429577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9525"/>
                  </a:moveTo>
                  <a:lnTo>
                    <a:pt x="19050" y="9525"/>
                  </a:lnTo>
                  <a:lnTo>
                    <a:pt x="10849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SMARTInkShape-308">
              <a:extLst>
                <a:ext uri="{FF2B5EF4-FFF2-40B4-BE49-F238E27FC236}">
                  <a16:creationId xmlns:a16="http://schemas.microsoft.com/office/drawing/2014/main" id="{F3844BED-DDDA-D02D-62FD-C96E27DC2340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2667547" y="4230817"/>
              <a:ext cx="103464" cy="326225"/>
            </a:xfrm>
            <a:custGeom>
              <a:avLst/>
              <a:gdLst/>
              <a:ahLst/>
              <a:cxnLst/>
              <a:rect l="0" t="0" r="0" b="0"/>
              <a:pathLst>
                <a:path w="103464" h="326225">
                  <a:moveTo>
                    <a:pt x="37553" y="17333"/>
                  </a:moveTo>
                  <a:lnTo>
                    <a:pt x="37553" y="17333"/>
                  </a:lnTo>
                  <a:lnTo>
                    <a:pt x="46216" y="9728"/>
                  </a:lnTo>
                  <a:lnTo>
                    <a:pt x="63088" y="0"/>
                  </a:lnTo>
                  <a:lnTo>
                    <a:pt x="63043" y="486"/>
                  </a:lnTo>
                  <a:lnTo>
                    <a:pt x="60171" y="3848"/>
                  </a:lnTo>
                  <a:lnTo>
                    <a:pt x="58189" y="11693"/>
                  </a:lnTo>
                  <a:lnTo>
                    <a:pt x="56249" y="21176"/>
                  </a:lnTo>
                  <a:lnTo>
                    <a:pt x="50266" y="34582"/>
                  </a:lnTo>
                  <a:lnTo>
                    <a:pt x="39753" y="78141"/>
                  </a:lnTo>
                  <a:lnTo>
                    <a:pt x="30657" y="113305"/>
                  </a:lnTo>
                  <a:lnTo>
                    <a:pt x="20770" y="160303"/>
                  </a:lnTo>
                  <a:lnTo>
                    <a:pt x="5683" y="207847"/>
                  </a:lnTo>
                  <a:lnTo>
                    <a:pt x="1299" y="246525"/>
                  </a:lnTo>
                  <a:lnTo>
                    <a:pt x="0" y="281385"/>
                  </a:lnTo>
                  <a:lnTo>
                    <a:pt x="5340" y="301906"/>
                  </a:lnTo>
                  <a:lnTo>
                    <a:pt x="9728" y="311824"/>
                  </a:lnTo>
                  <a:lnTo>
                    <a:pt x="15828" y="318435"/>
                  </a:lnTo>
                  <a:lnTo>
                    <a:pt x="31072" y="325781"/>
                  </a:lnTo>
                  <a:lnTo>
                    <a:pt x="48431" y="326224"/>
                  </a:lnTo>
                  <a:lnTo>
                    <a:pt x="65671" y="321834"/>
                  </a:lnTo>
                  <a:lnTo>
                    <a:pt x="80389" y="312828"/>
                  </a:lnTo>
                  <a:lnTo>
                    <a:pt x="91163" y="296125"/>
                  </a:lnTo>
                  <a:lnTo>
                    <a:pt x="100357" y="268566"/>
                  </a:lnTo>
                  <a:lnTo>
                    <a:pt x="103463" y="240290"/>
                  </a:lnTo>
                  <a:lnTo>
                    <a:pt x="100543" y="234763"/>
                  </a:lnTo>
                  <a:lnTo>
                    <a:pt x="88832" y="225799"/>
                  </a:lnTo>
                  <a:lnTo>
                    <a:pt x="64388" y="219859"/>
                  </a:lnTo>
                  <a:lnTo>
                    <a:pt x="42094" y="218099"/>
                  </a:lnTo>
                  <a:lnTo>
                    <a:pt x="18503" y="2268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1" name="SMARTInkShape-309">
              <a:extLst>
                <a:ext uri="{FF2B5EF4-FFF2-40B4-BE49-F238E27FC236}">
                  <a16:creationId xmlns:a16="http://schemas.microsoft.com/office/drawing/2014/main" id="{E92E164A-0C3C-6CFE-88C9-FD08A6F7C5E2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2819400" y="4239241"/>
              <a:ext cx="133351" cy="101624"/>
            </a:xfrm>
            <a:custGeom>
              <a:avLst/>
              <a:gdLst/>
              <a:ahLst/>
              <a:cxnLst/>
              <a:rect l="0" t="0" r="0" b="0"/>
              <a:pathLst>
                <a:path w="133351" h="101624">
                  <a:moveTo>
                    <a:pt x="0" y="37484"/>
                  </a:moveTo>
                  <a:lnTo>
                    <a:pt x="0" y="37484"/>
                  </a:lnTo>
                  <a:lnTo>
                    <a:pt x="16246" y="22296"/>
                  </a:lnTo>
                  <a:lnTo>
                    <a:pt x="25510" y="19578"/>
                  </a:lnTo>
                  <a:lnTo>
                    <a:pt x="31799" y="18942"/>
                  </a:lnTo>
                  <a:lnTo>
                    <a:pt x="33899" y="19831"/>
                  </a:lnTo>
                  <a:lnTo>
                    <a:pt x="35299" y="21482"/>
                  </a:lnTo>
                  <a:lnTo>
                    <a:pt x="36233" y="23641"/>
                  </a:lnTo>
                  <a:lnTo>
                    <a:pt x="37991" y="66745"/>
                  </a:lnTo>
                  <a:lnTo>
                    <a:pt x="38096" y="101623"/>
                  </a:lnTo>
                  <a:lnTo>
                    <a:pt x="65546" y="54256"/>
                  </a:lnTo>
                  <a:lnTo>
                    <a:pt x="83181" y="13577"/>
                  </a:lnTo>
                  <a:lnTo>
                    <a:pt x="93452" y="1462"/>
                  </a:lnTo>
                  <a:lnTo>
                    <a:pt x="97273" y="308"/>
                  </a:lnTo>
                  <a:lnTo>
                    <a:pt x="99773" y="0"/>
                  </a:lnTo>
                  <a:lnTo>
                    <a:pt x="101441" y="853"/>
                  </a:lnTo>
                  <a:lnTo>
                    <a:pt x="102552" y="2480"/>
                  </a:lnTo>
                  <a:lnTo>
                    <a:pt x="103293" y="4623"/>
                  </a:lnTo>
                  <a:lnTo>
                    <a:pt x="127127" y="49502"/>
                  </a:lnTo>
                  <a:lnTo>
                    <a:pt x="133350" y="755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2" name="SMARTInkShape-310">
              <a:extLst>
                <a:ext uri="{FF2B5EF4-FFF2-40B4-BE49-F238E27FC236}">
                  <a16:creationId xmlns:a16="http://schemas.microsoft.com/office/drawing/2014/main" id="{CC601FCC-2CF6-D5D2-0E71-0EF2F1A3EB48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2876550" y="4314825"/>
              <a:ext cx="142876" cy="104776"/>
            </a:xfrm>
            <a:custGeom>
              <a:avLst/>
              <a:gdLst/>
              <a:ahLst/>
              <a:cxnLst/>
              <a:rect l="0" t="0" r="0" b="0"/>
              <a:pathLst>
                <a:path w="142876" h="104776">
                  <a:moveTo>
                    <a:pt x="0" y="104775"/>
                  </a:moveTo>
                  <a:lnTo>
                    <a:pt x="0" y="104775"/>
                  </a:lnTo>
                  <a:lnTo>
                    <a:pt x="8663" y="97171"/>
                  </a:lnTo>
                  <a:lnTo>
                    <a:pt x="48303" y="70602"/>
                  </a:lnTo>
                  <a:lnTo>
                    <a:pt x="89739" y="27221"/>
                  </a:lnTo>
                  <a:lnTo>
                    <a:pt x="112314" y="14181"/>
                  </a:lnTo>
                  <a:lnTo>
                    <a:pt x="122531" y="4672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3" name="SMARTInkShape-311">
              <a:extLst>
                <a:ext uri="{FF2B5EF4-FFF2-40B4-BE49-F238E27FC236}">
                  <a16:creationId xmlns:a16="http://schemas.microsoft.com/office/drawing/2014/main" id="{0B97AE5B-EA5C-BAEF-C964-64C0362138ED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2886075" y="45243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9525" y="8201"/>
                  </a:lnTo>
                  <a:lnTo>
                    <a:pt x="8467" y="8642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4" name="SMARTInkShape-312">
              <a:extLst>
                <a:ext uri="{FF2B5EF4-FFF2-40B4-BE49-F238E27FC236}">
                  <a16:creationId xmlns:a16="http://schemas.microsoft.com/office/drawing/2014/main" id="{6AC3D41B-4180-C101-F100-4E1BEE9F45DD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2952750" y="444817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31806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40CA3-F199-48E3-844B-9E7C50C70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z</a:t>
            </a:r>
            <a:r>
              <a:rPr lang="en-US" dirty="0"/>
              <a:t>-distribution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66934-19D1-49E4-9D54-005872031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304925"/>
            <a:ext cx="8229600" cy="4572000"/>
          </a:xfrm>
        </p:spPr>
        <p:txBody>
          <a:bodyPr>
            <a:noAutofit/>
          </a:bodyPr>
          <a:lstStyle/>
          <a:p>
            <a:r>
              <a:rPr lang="en-US" dirty="0"/>
              <a:t>Tables A, B, and C in Appendix 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BC6F52-E473-4D53-8889-7F00563400CE}"/>
              </a:ext>
            </a:extLst>
          </p:cNvPr>
          <p:cNvPicPr>
            <a:picLocks noChangeAspect="1"/>
          </p:cNvPicPr>
          <p:nvPr/>
        </p:nvPicPr>
        <p:blipFill>
          <a:blip r:embed="rId1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057400"/>
            <a:ext cx="7010400" cy="3562350"/>
          </a:xfrm>
          <a:prstGeom prst="rect">
            <a:avLst/>
          </a:prstGeom>
        </p:spPr>
      </p:pic>
      <p:sp>
        <p:nvSpPr>
          <p:cNvPr id="5" name="SMARTInkShape-325">
            <a:extLst>
              <a:ext uri="{FF2B5EF4-FFF2-40B4-BE49-F238E27FC236}">
                <a16:creationId xmlns:a16="http://schemas.microsoft.com/office/drawing/2014/main" id="{DCAD2F5A-CF88-B652-2C83-6AC8247CA994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581525" y="4524375"/>
            <a:ext cx="57127" cy="628651"/>
          </a:xfrm>
          <a:custGeom>
            <a:avLst/>
            <a:gdLst/>
            <a:ahLst/>
            <a:cxnLst/>
            <a:rect l="0" t="0" r="0" b="0"/>
            <a:pathLst>
              <a:path w="57127" h="628651">
                <a:moveTo>
                  <a:pt x="38100" y="19050"/>
                </a:moveTo>
                <a:lnTo>
                  <a:pt x="38100" y="19050"/>
                </a:lnTo>
                <a:lnTo>
                  <a:pt x="38100" y="13993"/>
                </a:lnTo>
                <a:lnTo>
                  <a:pt x="39158" y="12504"/>
                </a:lnTo>
                <a:lnTo>
                  <a:pt x="40922" y="11511"/>
                </a:lnTo>
                <a:lnTo>
                  <a:pt x="47622" y="9525"/>
                </a:lnTo>
                <a:lnTo>
                  <a:pt x="52681" y="9525"/>
                </a:lnTo>
                <a:lnTo>
                  <a:pt x="54171" y="8467"/>
                </a:lnTo>
                <a:lnTo>
                  <a:pt x="55164" y="6703"/>
                </a:lnTo>
                <a:lnTo>
                  <a:pt x="57033" y="392"/>
                </a:lnTo>
                <a:lnTo>
                  <a:pt x="51640" y="78"/>
                </a:lnTo>
                <a:lnTo>
                  <a:pt x="57126" y="0"/>
                </a:lnTo>
                <a:lnTo>
                  <a:pt x="51657" y="0"/>
                </a:lnTo>
                <a:lnTo>
                  <a:pt x="54003" y="0"/>
                </a:lnTo>
                <a:lnTo>
                  <a:pt x="48673" y="0"/>
                </a:lnTo>
                <a:lnTo>
                  <a:pt x="48090" y="2822"/>
                </a:lnTo>
                <a:lnTo>
                  <a:pt x="47935" y="5057"/>
                </a:lnTo>
                <a:lnTo>
                  <a:pt x="44940" y="10361"/>
                </a:lnTo>
                <a:lnTo>
                  <a:pt x="41140" y="16247"/>
                </a:lnTo>
                <a:lnTo>
                  <a:pt x="39001" y="26569"/>
                </a:lnTo>
                <a:lnTo>
                  <a:pt x="37308" y="41504"/>
                </a:lnTo>
                <a:lnTo>
                  <a:pt x="33162" y="49490"/>
                </a:lnTo>
                <a:lnTo>
                  <a:pt x="32691" y="54161"/>
                </a:lnTo>
                <a:lnTo>
                  <a:pt x="34969" y="70846"/>
                </a:lnTo>
                <a:lnTo>
                  <a:pt x="29626" y="106788"/>
                </a:lnTo>
                <a:lnTo>
                  <a:pt x="37279" y="154263"/>
                </a:lnTo>
                <a:lnTo>
                  <a:pt x="38068" y="197233"/>
                </a:lnTo>
                <a:lnTo>
                  <a:pt x="38098" y="241322"/>
                </a:lnTo>
                <a:lnTo>
                  <a:pt x="38100" y="283900"/>
                </a:lnTo>
                <a:lnTo>
                  <a:pt x="29458" y="327103"/>
                </a:lnTo>
                <a:lnTo>
                  <a:pt x="27779" y="346098"/>
                </a:lnTo>
                <a:lnTo>
                  <a:pt x="19956" y="384177"/>
                </a:lnTo>
                <a:lnTo>
                  <a:pt x="18260" y="402167"/>
                </a:lnTo>
                <a:lnTo>
                  <a:pt x="11564" y="421086"/>
                </a:lnTo>
                <a:lnTo>
                  <a:pt x="9561" y="468445"/>
                </a:lnTo>
                <a:lnTo>
                  <a:pt x="9536" y="478994"/>
                </a:lnTo>
                <a:lnTo>
                  <a:pt x="117" y="517798"/>
                </a:lnTo>
                <a:lnTo>
                  <a:pt x="0" y="565277"/>
                </a:lnTo>
                <a:lnTo>
                  <a:pt x="0" y="605015"/>
                </a:lnTo>
                <a:lnTo>
                  <a:pt x="1058" y="606543"/>
                </a:lnTo>
                <a:lnTo>
                  <a:pt x="2822" y="607562"/>
                </a:lnTo>
                <a:lnTo>
                  <a:pt x="5057" y="608242"/>
                </a:lnTo>
                <a:lnTo>
                  <a:pt x="6546" y="609752"/>
                </a:lnTo>
                <a:lnTo>
                  <a:pt x="9408" y="618697"/>
                </a:lnTo>
                <a:lnTo>
                  <a:pt x="9525" y="628650"/>
                </a:lnTo>
                <a:lnTo>
                  <a:pt x="14582" y="623594"/>
                </a:lnTo>
                <a:lnTo>
                  <a:pt x="15013" y="621046"/>
                </a:lnTo>
                <a:lnTo>
                  <a:pt x="9525" y="60960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SMARTInkShape-Group72">
            <a:extLst>
              <a:ext uri="{FF2B5EF4-FFF2-40B4-BE49-F238E27FC236}">
                <a16:creationId xmlns:a16="http://schemas.microsoft.com/office/drawing/2014/main" id="{1702BB99-299E-92AE-DE62-C5A19D691262}"/>
              </a:ext>
            </a:extLst>
          </p:cNvPr>
          <p:cNvGrpSpPr/>
          <p:nvPr/>
        </p:nvGrpSpPr>
        <p:grpSpPr>
          <a:xfrm>
            <a:off x="4343400" y="5638800"/>
            <a:ext cx="788776" cy="257165"/>
            <a:chOff x="4343400" y="5638800"/>
            <a:chExt cx="788776" cy="257165"/>
          </a:xfrm>
        </p:grpSpPr>
        <p:sp>
          <p:nvSpPr>
            <p:cNvPr id="6" name="SMARTInkShape-326">
              <a:extLst>
                <a:ext uri="{FF2B5EF4-FFF2-40B4-BE49-F238E27FC236}">
                  <a16:creationId xmlns:a16="http://schemas.microsoft.com/office/drawing/2014/main" id="{49AB33BF-1272-BE86-0F91-5722C9644BEF}"/>
                </a:ext>
              </a:extLst>
            </p:cNvPr>
            <p:cNvSpPr/>
            <p:nvPr>
              <p:custDataLst>
                <p:tags r:id="rId131"/>
              </p:custDataLst>
            </p:nvPr>
          </p:nvSpPr>
          <p:spPr>
            <a:xfrm>
              <a:off x="5019675" y="5638800"/>
              <a:ext cx="112501" cy="202860"/>
            </a:xfrm>
            <a:custGeom>
              <a:avLst/>
              <a:gdLst/>
              <a:ahLst/>
              <a:cxnLst/>
              <a:rect l="0" t="0" r="0" b="0"/>
              <a:pathLst>
                <a:path w="112501" h="202860">
                  <a:moveTo>
                    <a:pt x="57150" y="0"/>
                  </a:moveTo>
                  <a:lnTo>
                    <a:pt x="57150" y="0"/>
                  </a:lnTo>
                  <a:lnTo>
                    <a:pt x="57150" y="5056"/>
                  </a:lnTo>
                  <a:lnTo>
                    <a:pt x="51505" y="10361"/>
                  </a:lnTo>
                  <a:lnTo>
                    <a:pt x="47037" y="13257"/>
                  </a:lnTo>
                  <a:lnTo>
                    <a:pt x="39250" y="24942"/>
                  </a:lnTo>
                  <a:lnTo>
                    <a:pt x="24143" y="69668"/>
                  </a:lnTo>
                  <a:lnTo>
                    <a:pt x="12182" y="116589"/>
                  </a:lnTo>
                  <a:lnTo>
                    <a:pt x="9681" y="145627"/>
                  </a:lnTo>
                  <a:lnTo>
                    <a:pt x="22797" y="178320"/>
                  </a:lnTo>
                  <a:lnTo>
                    <a:pt x="31652" y="187909"/>
                  </a:lnTo>
                  <a:lnTo>
                    <a:pt x="51358" y="199258"/>
                  </a:lnTo>
                  <a:lnTo>
                    <a:pt x="59639" y="202689"/>
                  </a:lnTo>
                  <a:lnTo>
                    <a:pt x="68334" y="202859"/>
                  </a:lnTo>
                  <a:lnTo>
                    <a:pt x="86462" y="197404"/>
                  </a:lnTo>
                  <a:lnTo>
                    <a:pt x="92566" y="192986"/>
                  </a:lnTo>
                  <a:lnTo>
                    <a:pt x="108224" y="164592"/>
                  </a:lnTo>
                  <a:lnTo>
                    <a:pt x="112500" y="145900"/>
                  </a:lnTo>
                  <a:lnTo>
                    <a:pt x="110678" y="133283"/>
                  </a:lnTo>
                  <a:lnTo>
                    <a:pt x="108710" y="126955"/>
                  </a:lnTo>
                  <a:lnTo>
                    <a:pt x="100880" y="117102"/>
                  </a:lnTo>
                  <a:lnTo>
                    <a:pt x="95828" y="112993"/>
                  </a:lnTo>
                  <a:lnTo>
                    <a:pt x="90344" y="111313"/>
                  </a:lnTo>
                  <a:lnTo>
                    <a:pt x="78606" y="112267"/>
                  </a:lnTo>
                  <a:lnTo>
                    <a:pt x="60097" y="118754"/>
                  </a:lnTo>
                  <a:lnTo>
                    <a:pt x="16920" y="148417"/>
                  </a:lnTo>
                  <a:lnTo>
                    <a:pt x="0" y="1619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MARTInkShape-327">
              <a:extLst>
                <a:ext uri="{FF2B5EF4-FFF2-40B4-BE49-F238E27FC236}">
                  <a16:creationId xmlns:a16="http://schemas.microsoft.com/office/drawing/2014/main" id="{D2D53BE6-FA3E-4592-0F71-70A98C94E3C2}"/>
                </a:ext>
              </a:extLst>
            </p:cNvPr>
            <p:cNvSpPr/>
            <p:nvPr>
              <p:custDataLst>
                <p:tags r:id="rId132"/>
              </p:custDataLst>
            </p:nvPr>
          </p:nvSpPr>
          <p:spPr>
            <a:xfrm>
              <a:off x="4766098" y="5696380"/>
              <a:ext cx="120227" cy="177547"/>
            </a:xfrm>
            <a:custGeom>
              <a:avLst/>
              <a:gdLst/>
              <a:ahLst/>
              <a:cxnLst/>
              <a:rect l="0" t="0" r="0" b="0"/>
              <a:pathLst>
                <a:path w="120227" h="177547">
                  <a:moveTo>
                    <a:pt x="91652" y="56720"/>
                  </a:moveTo>
                  <a:lnTo>
                    <a:pt x="91652" y="56720"/>
                  </a:lnTo>
                  <a:lnTo>
                    <a:pt x="91652" y="20098"/>
                  </a:lnTo>
                  <a:lnTo>
                    <a:pt x="86595" y="14001"/>
                  </a:lnTo>
                  <a:lnTo>
                    <a:pt x="81291" y="11275"/>
                  </a:lnTo>
                  <a:lnTo>
                    <a:pt x="78395" y="10548"/>
                  </a:lnTo>
                  <a:lnTo>
                    <a:pt x="63004" y="1747"/>
                  </a:lnTo>
                  <a:lnTo>
                    <a:pt x="50363" y="0"/>
                  </a:lnTo>
                  <a:lnTo>
                    <a:pt x="44021" y="2583"/>
                  </a:lnTo>
                  <a:lnTo>
                    <a:pt x="8544" y="35229"/>
                  </a:lnTo>
                  <a:lnTo>
                    <a:pt x="1799" y="47521"/>
                  </a:lnTo>
                  <a:lnTo>
                    <a:pt x="0" y="53762"/>
                  </a:lnTo>
                  <a:lnTo>
                    <a:pt x="823" y="66342"/>
                  </a:lnTo>
                  <a:lnTo>
                    <a:pt x="4717" y="77930"/>
                  </a:lnTo>
                  <a:lnTo>
                    <a:pt x="9975" y="86608"/>
                  </a:lnTo>
                  <a:lnTo>
                    <a:pt x="14976" y="89346"/>
                  </a:lnTo>
                  <a:lnTo>
                    <a:pt x="28999" y="92386"/>
                  </a:lnTo>
                  <a:lnTo>
                    <a:pt x="45814" y="88094"/>
                  </a:lnTo>
                  <a:lnTo>
                    <a:pt x="70310" y="73777"/>
                  </a:lnTo>
                  <a:lnTo>
                    <a:pt x="114604" y="33694"/>
                  </a:lnTo>
                  <a:lnTo>
                    <a:pt x="117728" y="27790"/>
                  </a:lnTo>
                  <a:lnTo>
                    <a:pt x="120226" y="9109"/>
                  </a:lnTo>
                  <a:lnTo>
                    <a:pt x="119169" y="24307"/>
                  </a:lnTo>
                  <a:lnTo>
                    <a:pt x="102894" y="70781"/>
                  </a:lnTo>
                  <a:lnTo>
                    <a:pt x="98581" y="113736"/>
                  </a:lnTo>
                  <a:lnTo>
                    <a:pt x="95790" y="132860"/>
                  </a:lnTo>
                  <a:lnTo>
                    <a:pt x="100905" y="177546"/>
                  </a:lnTo>
                  <a:lnTo>
                    <a:pt x="102054" y="177488"/>
                  </a:lnTo>
                  <a:lnTo>
                    <a:pt x="106153" y="174600"/>
                  </a:lnTo>
                  <a:lnTo>
                    <a:pt x="110702" y="16149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328">
              <a:extLst>
                <a:ext uri="{FF2B5EF4-FFF2-40B4-BE49-F238E27FC236}">
                  <a16:creationId xmlns:a16="http://schemas.microsoft.com/office/drawing/2014/main" id="{0A3468C5-EDAF-77E8-B3C6-EA189C7494F6}"/>
                </a:ext>
              </a:extLst>
            </p:cNvPr>
            <p:cNvSpPr/>
            <p:nvPr>
              <p:custDataLst>
                <p:tags r:id="rId133"/>
              </p:custDataLst>
            </p:nvPr>
          </p:nvSpPr>
          <p:spPr>
            <a:xfrm>
              <a:off x="4676775" y="5848350"/>
              <a:ext cx="19051" cy="38090"/>
            </a:xfrm>
            <a:custGeom>
              <a:avLst/>
              <a:gdLst/>
              <a:ahLst/>
              <a:cxnLst/>
              <a:rect l="0" t="0" r="0" b="0"/>
              <a:pathLst>
                <a:path w="19051" h="38090">
                  <a:moveTo>
                    <a:pt x="0" y="0"/>
                  </a:moveTo>
                  <a:lnTo>
                    <a:pt x="0" y="0"/>
                  </a:lnTo>
                  <a:lnTo>
                    <a:pt x="0" y="5488"/>
                  </a:lnTo>
                  <a:lnTo>
                    <a:pt x="0" y="276"/>
                  </a:lnTo>
                  <a:lnTo>
                    <a:pt x="9522" y="0"/>
                  </a:lnTo>
                  <a:lnTo>
                    <a:pt x="18933" y="9409"/>
                  </a:lnTo>
                  <a:lnTo>
                    <a:pt x="19050" y="18933"/>
                  </a:lnTo>
                  <a:lnTo>
                    <a:pt x="10849" y="27241"/>
                  </a:lnTo>
                  <a:lnTo>
                    <a:pt x="9528" y="38063"/>
                  </a:lnTo>
                  <a:lnTo>
                    <a:pt x="4469" y="38089"/>
                  </a:lnTo>
                  <a:lnTo>
                    <a:pt x="2979" y="37035"/>
                  </a:lnTo>
                  <a:lnTo>
                    <a:pt x="1986" y="35273"/>
                  </a:lnTo>
                  <a:lnTo>
                    <a:pt x="117" y="28967"/>
                  </a:lnTo>
                  <a:lnTo>
                    <a:pt x="0" y="9927"/>
                  </a:lnTo>
                  <a:lnTo>
                    <a:pt x="5057" y="9644"/>
                  </a:lnTo>
                  <a:lnTo>
                    <a:pt x="6546" y="8546"/>
                  </a:lnTo>
                  <a:lnTo>
                    <a:pt x="9509" y="52"/>
                  </a:lnTo>
                  <a:lnTo>
                    <a:pt x="9525" y="3"/>
                  </a:lnTo>
                  <a:lnTo>
                    <a:pt x="9525" y="0"/>
                  </a:lnTo>
                  <a:lnTo>
                    <a:pt x="17726" y="0"/>
                  </a:lnTo>
                  <a:lnTo>
                    <a:pt x="18167" y="1058"/>
                  </a:lnTo>
                  <a:lnTo>
                    <a:pt x="1905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329">
              <a:extLst>
                <a:ext uri="{FF2B5EF4-FFF2-40B4-BE49-F238E27FC236}">
                  <a16:creationId xmlns:a16="http://schemas.microsoft.com/office/drawing/2014/main" id="{6AAB4974-5B31-085E-31AA-31470A86A644}"/>
                </a:ext>
              </a:extLst>
            </p:cNvPr>
            <p:cNvSpPr/>
            <p:nvPr>
              <p:custDataLst>
                <p:tags r:id="rId134"/>
              </p:custDataLst>
            </p:nvPr>
          </p:nvSpPr>
          <p:spPr>
            <a:xfrm>
              <a:off x="4572395" y="5676903"/>
              <a:ext cx="37706" cy="219062"/>
            </a:xfrm>
            <a:custGeom>
              <a:avLst/>
              <a:gdLst/>
              <a:ahLst/>
              <a:cxnLst/>
              <a:rect l="0" t="0" r="0" b="0"/>
              <a:pathLst>
                <a:path w="37706" h="219062">
                  <a:moveTo>
                    <a:pt x="28180" y="9522"/>
                  </a:moveTo>
                  <a:lnTo>
                    <a:pt x="28180" y="9522"/>
                  </a:lnTo>
                  <a:lnTo>
                    <a:pt x="28180" y="4466"/>
                  </a:lnTo>
                  <a:lnTo>
                    <a:pt x="29238" y="2977"/>
                  </a:lnTo>
                  <a:lnTo>
                    <a:pt x="31002" y="1983"/>
                  </a:lnTo>
                  <a:lnTo>
                    <a:pt x="37695" y="0"/>
                  </a:lnTo>
                  <a:lnTo>
                    <a:pt x="37705" y="33201"/>
                  </a:lnTo>
                  <a:lnTo>
                    <a:pt x="34883" y="38744"/>
                  </a:lnTo>
                  <a:lnTo>
                    <a:pt x="32648" y="41703"/>
                  </a:lnTo>
                  <a:lnTo>
                    <a:pt x="30166" y="50636"/>
                  </a:lnTo>
                  <a:lnTo>
                    <a:pt x="28214" y="96985"/>
                  </a:lnTo>
                  <a:lnTo>
                    <a:pt x="25373" y="104133"/>
                  </a:lnTo>
                  <a:lnTo>
                    <a:pt x="23133" y="107521"/>
                  </a:lnTo>
                  <a:lnTo>
                    <a:pt x="19982" y="122403"/>
                  </a:lnTo>
                  <a:lnTo>
                    <a:pt x="17859" y="139848"/>
                  </a:lnTo>
                  <a:lnTo>
                    <a:pt x="10036" y="167309"/>
                  </a:lnTo>
                  <a:lnTo>
                    <a:pt x="9249" y="184020"/>
                  </a:lnTo>
                  <a:lnTo>
                    <a:pt x="6361" y="190441"/>
                  </a:lnTo>
                  <a:lnTo>
                    <a:pt x="939" y="198129"/>
                  </a:lnTo>
                  <a:lnTo>
                    <a:pt x="0" y="204518"/>
                  </a:lnTo>
                  <a:lnTo>
                    <a:pt x="927" y="206194"/>
                  </a:lnTo>
                  <a:lnTo>
                    <a:pt x="2603" y="207311"/>
                  </a:lnTo>
                  <a:lnTo>
                    <a:pt x="4778" y="208057"/>
                  </a:lnTo>
                  <a:lnTo>
                    <a:pt x="6229" y="209612"/>
                  </a:lnTo>
                  <a:lnTo>
                    <a:pt x="9127" y="219061"/>
                  </a:lnTo>
                  <a:lnTo>
                    <a:pt x="9130" y="20954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330">
              <a:extLst>
                <a:ext uri="{FF2B5EF4-FFF2-40B4-BE49-F238E27FC236}">
                  <a16:creationId xmlns:a16="http://schemas.microsoft.com/office/drawing/2014/main" id="{D794B43D-8024-72BB-9617-50F9E42CDC25}"/>
                </a:ext>
              </a:extLst>
            </p:cNvPr>
            <p:cNvSpPr/>
            <p:nvPr>
              <p:custDataLst>
                <p:tags r:id="rId135"/>
              </p:custDataLst>
            </p:nvPr>
          </p:nvSpPr>
          <p:spPr>
            <a:xfrm>
              <a:off x="4343400" y="5785528"/>
              <a:ext cx="142876" cy="15198"/>
            </a:xfrm>
            <a:custGeom>
              <a:avLst/>
              <a:gdLst/>
              <a:ahLst/>
              <a:cxnLst/>
              <a:rect l="0" t="0" r="0" b="0"/>
              <a:pathLst>
                <a:path w="142876" h="15198">
                  <a:moveTo>
                    <a:pt x="9525" y="5672"/>
                  </a:moveTo>
                  <a:lnTo>
                    <a:pt x="9525" y="5672"/>
                  </a:lnTo>
                  <a:lnTo>
                    <a:pt x="9525" y="184"/>
                  </a:lnTo>
                  <a:lnTo>
                    <a:pt x="9525" y="4741"/>
                  </a:lnTo>
                  <a:lnTo>
                    <a:pt x="9525" y="0"/>
                  </a:lnTo>
                  <a:lnTo>
                    <a:pt x="9525" y="5672"/>
                  </a:lnTo>
                  <a:lnTo>
                    <a:pt x="0" y="5672"/>
                  </a:lnTo>
                  <a:lnTo>
                    <a:pt x="36257" y="5672"/>
                  </a:lnTo>
                  <a:lnTo>
                    <a:pt x="45340" y="12217"/>
                  </a:lnTo>
                  <a:lnTo>
                    <a:pt x="54239" y="14314"/>
                  </a:lnTo>
                  <a:lnTo>
                    <a:pt x="101600" y="15195"/>
                  </a:lnTo>
                  <a:lnTo>
                    <a:pt x="142875" y="1519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SMARTInkShape-Group73">
            <a:extLst>
              <a:ext uri="{FF2B5EF4-FFF2-40B4-BE49-F238E27FC236}">
                <a16:creationId xmlns:a16="http://schemas.microsoft.com/office/drawing/2014/main" id="{2DC26219-FD86-0C5B-1B50-017404D4DE9C}"/>
              </a:ext>
            </a:extLst>
          </p:cNvPr>
          <p:cNvGrpSpPr/>
          <p:nvPr/>
        </p:nvGrpSpPr>
        <p:grpSpPr>
          <a:xfrm>
            <a:off x="3419527" y="3724275"/>
            <a:ext cx="1152474" cy="1390651"/>
            <a:chOff x="3419527" y="3724275"/>
            <a:chExt cx="1152474" cy="1390651"/>
          </a:xfrm>
        </p:grpSpPr>
        <p:sp>
          <p:nvSpPr>
            <p:cNvPr id="12" name="SMARTInkShape-331">
              <a:extLst>
                <a:ext uri="{FF2B5EF4-FFF2-40B4-BE49-F238E27FC236}">
                  <a16:creationId xmlns:a16="http://schemas.microsoft.com/office/drawing/2014/main" id="{90991CB4-6CA4-90ED-EE05-403B95AA1135}"/>
                </a:ext>
              </a:extLst>
            </p:cNvPr>
            <p:cNvSpPr/>
            <p:nvPr>
              <p:custDataLst>
                <p:tags r:id="rId118"/>
              </p:custDataLst>
            </p:nvPr>
          </p:nvSpPr>
          <p:spPr>
            <a:xfrm>
              <a:off x="4191000" y="3724275"/>
              <a:ext cx="142876" cy="38101"/>
            </a:xfrm>
            <a:custGeom>
              <a:avLst/>
              <a:gdLst/>
              <a:ahLst/>
              <a:cxnLst/>
              <a:rect l="0" t="0" r="0" b="0"/>
              <a:pathLst>
                <a:path w="142876" h="38101">
                  <a:moveTo>
                    <a:pt x="0" y="38100"/>
                  </a:moveTo>
                  <a:lnTo>
                    <a:pt x="0" y="38100"/>
                  </a:lnTo>
                  <a:lnTo>
                    <a:pt x="8663" y="30495"/>
                  </a:lnTo>
                  <a:lnTo>
                    <a:pt x="35648" y="15710"/>
                  </a:lnTo>
                  <a:lnTo>
                    <a:pt x="81290" y="5012"/>
                  </a:lnTo>
                  <a:lnTo>
                    <a:pt x="127964" y="293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332">
              <a:extLst>
                <a:ext uri="{FF2B5EF4-FFF2-40B4-BE49-F238E27FC236}">
                  <a16:creationId xmlns:a16="http://schemas.microsoft.com/office/drawing/2014/main" id="{7E63DE69-AF58-3CDA-BCD5-2F78CC839A31}"/>
                </a:ext>
              </a:extLst>
            </p:cNvPr>
            <p:cNvSpPr/>
            <p:nvPr>
              <p:custDataLst>
                <p:tags r:id="rId119"/>
              </p:custDataLst>
            </p:nvPr>
          </p:nvSpPr>
          <p:spPr>
            <a:xfrm>
              <a:off x="4154767" y="3795511"/>
              <a:ext cx="129012" cy="195465"/>
            </a:xfrm>
            <a:custGeom>
              <a:avLst/>
              <a:gdLst/>
              <a:ahLst/>
              <a:cxnLst/>
              <a:rect l="0" t="0" r="0" b="0"/>
              <a:pathLst>
                <a:path w="129012" h="195465">
                  <a:moveTo>
                    <a:pt x="36233" y="24014"/>
                  </a:moveTo>
                  <a:lnTo>
                    <a:pt x="36233" y="24014"/>
                  </a:lnTo>
                  <a:lnTo>
                    <a:pt x="36233" y="0"/>
                  </a:lnTo>
                  <a:lnTo>
                    <a:pt x="36233" y="2052"/>
                  </a:lnTo>
                  <a:lnTo>
                    <a:pt x="16935" y="46268"/>
                  </a:lnTo>
                  <a:lnTo>
                    <a:pt x="934" y="90134"/>
                  </a:lnTo>
                  <a:lnTo>
                    <a:pt x="0" y="96669"/>
                  </a:lnTo>
                  <a:lnTo>
                    <a:pt x="436" y="101026"/>
                  </a:lnTo>
                  <a:lnTo>
                    <a:pt x="1785" y="103930"/>
                  </a:lnTo>
                  <a:lnTo>
                    <a:pt x="3743" y="105866"/>
                  </a:lnTo>
                  <a:lnTo>
                    <a:pt x="8740" y="108018"/>
                  </a:lnTo>
                  <a:lnTo>
                    <a:pt x="11554" y="108592"/>
                  </a:lnTo>
                  <a:lnTo>
                    <a:pt x="58381" y="97935"/>
                  </a:lnTo>
                  <a:lnTo>
                    <a:pt x="74652" y="94968"/>
                  </a:lnTo>
                  <a:lnTo>
                    <a:pt x="108882" y="99314"/>
                  </a:lnTo>
                  <a:lnTo>
                    <a:pt x="114299" y="101731"/>
                  </a:lnTo>
                  <a:lnTo>
                    <a:pt x="123140" y="110060"/>
                  </a:lnTo>
                  <a:lnTo>
                    <a:pt x="127775" y="120818"/>
                  </a:lnTo>
                  <a:lnTo>
                    <a:pt x="129011" y="126650"/>
                  </a:lnTo>
                  <a:lnTo>
                    <a:pt x="127562" y="138775"/>
                  </a:lnTo>
                  <a:lnTo>
                    <a:pt x="122332" y="151219"/>
                  </a:lnTo>
                  <a:lnTo>
                    <a:pt x="107487" y="169066"/>
                  </a:lnTo>
                  <a:lnTo>
                    <a:pt x="88625" y="181527"/>
                  </a:lnTo>
                  <a:lnTo>
                    <a:pt x="36233" y="19546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333">
              <a:extLst>
                <a:ext uri="{FF2B5EF4-FFF2-40B4-BE49-F238E27FC236}">
                  <a16:creationId xmlns:a16="http://schemas.microsoft.com/office/drawing/2014/main" id="{C3284452-06CA-9A55-6C0F-BAE93C00C78E}"/>
                </a:ext>
              </a:extLst>
            </p:cNvPr>
            <p:cNvSpPr/>
            <p:nvPr>
              <p:custDataLst>
                <p:tags r:id="rId120"/>
              </p:custDataLst>
            </p:nvPr>
          </p:nvSpPr>
          <p:spPr>
            <a:xfrm>
              <a:off x="3943350" y="3838614"/>
              <a:ext cx="180976" cy="170933"/>
            </a:xfrm>
            <a:custGeom>
              <a:avLst/>
              <a:gdLst/>
              <a:ahLst/>
              <a:cxnLst/>
              <a:rect l="0" t="0" r="0" b="0"/>
              <a:pathLst>
                <a:path w="180976" h="170933">
                  <a:moveTo>
                    <a:pt x="0" y="38061"/>
                  </a:moveTo>
                  <a:lnTo>
                    <a:pt x="0" y="38061"/>
                  </a:lnTo>
                  <a:lnTo>
                    <a:pt x="0" y="33004"/>
                  </a:lnTo>
                  <a:lnTo>
                    <a:pt x="1058" y="31515"/>
                  </a:lnTo>
                  <a:lnTo>
                    <a:pt x="2822" y="30522"/>
                  </a:lnTo>
                  <a:lnTo>
                    <a:pt x="5057" y="29860"/>
                  </a:lnTo>
                  <a:lnTo>
                    <a:pt x="6546" y="28360"/>
                  </a:lnTo>
                  <a:lnTo>
                    <a:pt x="11759" y="18349"/>
                  </a:lnTo>
                  <a:lnTo>
                    <a:pt x="14189" y="15395"/>
                  </a:lnTo>
                  <a:lnTo>
                    <a:pt x="19712" y="12112"/>
                  </a:lnTo>
                  <a:lnTo>
                    <a:pt x="22666" y="11237"/>
                  </a:lnTo>
                  <a:lnTo>
                    <a:pt x="24636" y="9595"/>
                  </a:lnTo>
                  <a:lnTo>
                    <a:pt x="28056" y="1438"/>
                  </a:lnTo>
                  <a:lnTo>
                    <a:pt x="31167" y="618"/>
                  </a:lnTo>
                  <a:lnTo>
                    <a:pt x="50952" y="0"/>
                  </a:lnTo>
                  <a:lnTo>
                    <a:pt x="54076" y="2103"/>
                  </a:lnTo>
                  <a:lnTo>
                    <a:pt x="66695" y="20688"/>
                  </a:lnTo>
                  <a:lnTo>
                    <a:pt x="69863" y="26479"/>
                  </a:lnTo>
                  <a:lnTo>
                    <a:pt x="70917" y="32456"/>
                  </a:lnTo>
                  <a:lnTo>
                    <a:pt x="65768" y="74750"/>
                  </a:lnTo>
                  <a:lnTo>
                    <a:pt x="59115" y="95499"/>
                  </a:lnTo>
                  <a:lnTo>
                    <a:pt x="49383" y="110348"/>
                  </a:lnTo>
                  <a:lnTo>
                    <a:pt x="33312" y="130970"/>
                  </a:lnTo>
                  <a:lnTo>
                    <a:pt x="28564" y="139679"/>
                  </a:lnTo>
                  <a:lnTo>
                    <a:pt x="12451" y="158544"/>
                  </a:lnTo>
                  <a:lnTo>
                    <a:pt x="10825" y="163223"/>
                  </a:lnTo>
                  <a:lnTo>
                    <a:pt x="9601" y="170932"/>
                  </a:lnTo>
                  <a:lnTo>
                    <a:pt x="9547" y="166212"/>
                  </a:lnTo>
                  <a:lnTo>
                    <a:pt x="15179" y="160986"/>
                  </a:lnTo>
                  <a:lnTo>
                    <a:pt x="19645" y="158111"/>
                  </a:lnTo>
                  <a:lnTo>
                    <a:pt x="61305" y="150296"/>
                  </a:lnTo>
                  <a:lnTo>
                    <a:pt x="105453" y="143491"/>
                  </a:lnTo>
                  <a:lnTo>
                    <a:pt x="126848" y="140208"/>
                  </a:lnTo>
                  <a:lnTo>
                    <a:pt x="180975" y="13331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334">
              <a:extLst>
                <a:ext uri="{FF2B5EF4-FFF2-40B4-BE49-F238E27FC236}">
                  <a16:creationId xmlns:a16="http://schemas.microsoft.com/office/drawing/2014/main" id="{82114164-C8D5-265A-B5C1-48EBA613BE97}"/>
                </a:ext>
              </a:extLst>
            </p:cNvPr>
            <p:cNvSpPr/>
            <p:nvPr>
              <p:custDataLst>
                <p:tags r:id="rId121"/>
              </p:custDataLst>
            </p:nvPr>
          </p:nvSpPr>
          <p:spPr>
            <a:xfrm>
              <a:off x="3772460" y="3841232"/>
              <a:ext cx="83125" cy="186586"/>
            </a:xfrm>
            <a:custGeom>
              <a:avLst/>
              <a:gdLst/>
              <a:ahLst/>
              <a:cxnLst/>
              <a:rect l="0" t="0" r="0" b="0"/>
              <a:pathLst>
                <a:path w="83125" h="186586">
                  <a:moveTo>
                    <a:pt x="66115" y="44968"/>
                  </a:moveTo>
                  <a:lnTo>
                    <a:pt x="66115" y="44968"/>
                  </a:lnTo>
                  <a:lnTo>
                    <a:pt x="71172" y="39911"/>
                  </a:lnTo>
                  <a:lnTo>
                    <a:pt x="71603" y="37363"/>
                  </a:lnTo>
                  <a:lnTo>
                    <a:pt x="70832" y="34607"/>
                  </a:lnTo>
                  <a:lnTo>
                    <a:pt x="65678" y="26004"/>
                  </a:lnTo>
                  <a:lnTo>
                    <a:pt x="57996" y="17868"/>
                  </a:lnTo>
                  <a:lnTo>
                    <a:pt x="46893" y="21886"/>
                  </a:lnTo>
                  <a:lnTo>
                    <a:pt x="35255" y="29780"/>
                  </a:lnTo>
                  <a:lnTo>
                    <a:pt x="18607" y="55420"/>
                  </a:lnTo>
                  <a:lnTo>
                    <a:pt x="3689" y="91853"/>
                  </a:lnTo>
                  <a:lnTo>
                    <a:pt x="0" y="123997"/>
                  </a:lnTo>
                  <a:lnTo>
                    <a:pt x="4662" y="150581"/>
                  </a:lnTo>
                  <a:lnTo>
                    <a:pt x="17803" y="173510"/>
                  </a:lnTo>
                  <a:lnTo>
                    <a:pt x="29121" y="181473"/>
                  </a:lnTo>
                  <a:lnTo>
                    <a:pt x="47392" y="185956"/>
                  </a:lnTo>
                  <a:lnTo>
                    <a:pt x="53634" y="186585"/>
                  </a:lnTo>
                  <a:lnTo>
                    <a:pt x="58852" y="184888"/>
                  </a:lnTo>
                  <a:lnTo>
                    <a:pt x="67473" y="177358"/>
                  </a:lnTo>
                  <a:lnTo>
                    <a:pt x="78277" y="156161"/>
                  </a:lnTo>
                  <a:lnTo>
                    <a:pt x="83124" y="119660"/>
                  </a:lnTo>
                  <a:lnTo>
                    <a:pt x="79504" y="80387"/>
                  </a:lnTo>
                  <a:lnTo>
                    <a:pt x="67740" y="37853"/>
                  </a:lnTo>
                  <a:lnTo>
                    <a:pt x="48100" y="3321"/>
                  </a:lnTo>
                  <a:lnTo>
                    <a:pt x="42939" y="0"/>
                  </a:lnTo>
                  <a:lnTo>
                    <a:pt x="40081" y="173"/>
                  </a:lnTo>
                  <a:lnTo>
                    <a:pt x="34083" y="3186"/>
                  </a:lnTo>
                  <a:lnTo>
                    <a:pt x="33119" y="5472"/>
                  </a:lnTo>
                  <a:lnTo>
                    <a:pt x="37540" y="1639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Shape-335">
              <a:extLst>
                <a:ext uri="{FF2B5EF4-FFF2-40B4-BE49-F238E27FC236}">
                  <a16:creationId xmlns:a16="http://schemas.microsoft.com/office/drawing/2014/main" id="{771EF6B8-2ADF-7C8D-37DC-502D43420893}"/>
                </a:ext>
              </a:extLst>
            </p:cNvPr>
            <p:cNvSpPr/>
            <p:nvPr>
              <p:custDataLst>
                <p:tags r:id="rId122"/>
              </p:custDataLst>
            </p:nvPr>
          </p:nvSpPr>
          <p:spPr>
            <a:xfrm>
              <a:off x="3706583" y="4038717"/>
              <a:ext cx="27218" cy="14637"/>
            </a:xfrm>
            <a:custGeom>
              <a:avLst/>
              <a:gdLst/>
              <a:ahLst/>
              <a:cxnLst/>
              <a:rect l="0" t="0" r="0" b="0"/>
              <a:pathLst>
                <a:path w="27218" h="14637">
                  <a:moveTo>
                    <a:pt x="17692" y="9408"/>
                  </a:moveTo>
                  <a:lnTo>
                    <a:pt x="17692" y="9408"/>
                  </a:lnTo>
                  <a:lnTo>
                    <a:pt x="3227" y="9408"/>
                  </a:lnTo>
                  <a:lnTo>
                    <a:pt x="1698" y="8350"/>
                  </a:lnTo>
                  <a:lnTo>
                    <a:pt x="679" y="6586"/>
                  </a:lnTo>
                  <a:lnTo>
                    <a:pt x="0" y="4351"/>
                  </a:lnTo>
                  <a:lnTo>
                    <a:pt x="606" y="2862"/>
                  </a:lnTo>
                  <a:lnTo>
                    <a:pt x="2068" y="1869"/>
                  </a:lnTo>
                  <a:lnTo>
                    <a:pt x="6962" y="276"/>
                  </a:lnTo>
                  <a:lnTo>
                    <a:pt x="12867" y="0"/>
                  </a:lnTo>
                  <a:lnTo>
                    <a:pt x="14476" y="1019"/>
                  </a:lnTo>
                  <a:lnTo>
                    <a:pt x="15548" y="2757"/>
                  </a:lnTo>
                  <a:lnTo>
                    <a:pt x="16262" y="4974"/>
                  </a:lnTo>
                  <a:lnTo>
                    <a:pt x="17797" y="6452"/>
                  </a:lnTo>
                  <a:lnTo>
                    <a:pt x="22325" y="8094"/>
                  </a:lnTo>
                  <a:lnTo>
                    <a:pt x="23956" y="9590"/>
                  </a:lnTo>
                  <a:lnTo>
                    <a:pt x="25767" y="14076"/>
                  </a:lnTo>
                  <a:lnTo>
                    <a:pt x="26250" y="14636"/>
                  </a:lnTo>
                  <a:lnTo>
                    <a:pt x="26572" y="13952"/>
                  </a:lnTo>
                  <a:lnTo>
                    <a:pt x="27217" y="940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336">
              <a:extLst>
                <a:ext uri="{FF2B5EF4-FFF2-40B4-BE49-F238E27FC236}">
                  <a16:creationId xmlns:a16="http://schemas.microsoft.com/office/drawing/2014/main" id="{F30EA61D-18E1-7C81-8B42-8C802516B21B}"/>
                </a:ext>
              </a:extLst>
            </p:cNvPr>
            <p:cNvSpPr/>
            <p:nvPr>
              <p:custDataLst>
                <p:tags r:id="rId123"/>
              </p:custDataLst>
            </p:nvPr>
          </p:nvSpPr>
          <p:spPr>
            <a:xfrm>
              <a:off x="3419527" y="3829050"/>
              <a:ext cx="171349" cy="272899"/>
            </a:xfrm>
            <a:custGeom>
              <a:avLst/>
              <a:gdLst/>
              <a:ahLst/>
              <a:cxnLst/>
              <a:rect l="0" t="0" r="0" b="0"/>
              <a:pathLst>
                <a:path w="171349" h="272899">
                  <a:moveTo>
                    <a:pt x="123773" y="0"/>
                  </a:moveTo>
                  <a:lnTo>
                    <a:pt x="123773" y="0"/>
                  </a:lnTo>
                  <a:lnTo>
                    <a:pt x="91585" y="0"/>
                  </a:lnTo>
                  <a:lnTo>
                    <a:pt x="85478" y="2822"/>
                  </a:lnTo>
                  <a:lnTo>
                    <a:pt x="79237" y="6546"/>
                  </a:lnTo>
                  <a:lnTo>
                    <a:pt x="68714" y="8642"/>
                  </a:lnTo>
                  <a:lnTo>
                    <a:pt x="53720" y="10322"/>
                  </a:lnTo>
                  <a:lnTo>
                    <a:pt x="21158" y="28808"/>
                  </a:lnTo>
                  <a:lnTo>
                    <a:pt x="6725" y="41321"/>
                  </a:lnTo>
                  <a:lnTo>
                    <a:pt x="2960" y="47646"/>
                  </a:lnTo>
                  <a:lnTo>
                    <a:pt x="841" y="59978"/>
                  </a:lnTo>
                  <a:lnTo>
                    <a:pt x="0" y="106822"/>
                  </a:lnTo>
                  <a:lnTo>
                    <a:pt x="2777" y="145131"/>
                  </a:lnTo>
                  <a:lnTo>
                    <a:pt x="14137" y="188223"/>
                  </a:lnTo>
                  <a:lnTo>
                    <a:pt x="39080" y="226732"/>
                  </a:lnTo>
                  <a:lnTo>
                    <a:pt x="57404" y="244275"/>
                  </a:lnTo>
                  <a:lnTo>
                    <a:pt x="95225" y="271120"/>
                  </a:lnTo>
                  <a:lnTo>
                    <a:pt x="101566" y="272822"/>
                  </a:lnTo>
                  <a:lnTo>
                    <a:pt x="106852" y="272898"/>
                  </a:lnTo>
                  <a:lnTo>
                    <a:pt x="120405" y="267948"/>
                  </a:lnTo>
                  <a:lnTo>
                    <a:pt x="131449" y="262668"/>
                  </a:lnTo>
                  <a:lnTo>
                    <a:pt x="140590" y="253972"/>
                  </a:lnTo>
                  <a:lnTo>
                    <a:pt x="164917" y="212538"/>
                  </a:lnTo>
                  <a:lnTo>
                    <a:pt x="169478" y="198676"/>
                  </a:lnTo>
                  <a:lnTo>
                    <a:pt x="171348" y="168323"/>
                  </a:lnTo>
                  <a:lnTo>
                    <a:pt x="163852" y="124145"/>
                  </a:lnTo>
                  <a:lnTo>
                    <a:pt x="161075" y="77300"/>
                  </a:lnTo>
                  <a:lnTo>
                    <a:pt x="156933" y="62225"/>
                  </a:lnTo>
                  <a:lnTo>
                    <a:pt x="139103" y="36359"/>
                  </a:lnTo>
                  <a:lnTo>
                    <a:pt x="127727" y="24649"/>
                  </a:lnTo>
                  <a:lnTo>
                    <a:pt x="114422" y="19115"/>
                  </a:lnTo>
                  <a:lnTo>
                    <a:pt x="123773" y="28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ARTInkShape-337">
              <a:extLst>
                <a:ext uri="{FF2B5EF4-FFF2-40B4-BE49-F238E27FC236}">
                  <a16:creationId xmlns:a16="http://schemas.microsoft.com/office/drawing/2014/main" id="{E378A72A-4DD9-FE3F-28A1-645BE6D0D888}"/>
                </a:ext>
              </a:extLst>
            </p:cNvPr>
            <p:cNvSpPr/>
            <p:nvPr>
              <p:custDataLst>
                <p:tags r:id="rId124"/>
              </p:custDataLst>
            </p:nvPr>
          </p:nvSpPr>
          <p:spPr>
            <a:xfrm>
              <a:off x="4086667" y="4158649"/>
              <a:ext cx="180534" cy="155963"/>
            </a:xfrm>
            <a:custGeom>
              <a:avLst/>
              <a:gdLst/>
              <a:ahLst/>
              <a:cxnLst/>
              <a:rect l="0" t="0" r="0" b="0"/>
              <a:pathLst>
                <a:path w="180534" h="155963">
                  <a:moveTo>
                    <a:pt x="66233" y="70451"/>
                  </a:moveTo>
                  <a:lnTo>
                    <a:pt x="66233" y="70451"/>
                  </a:lnTo>
                  <a:lnTo>
                    <a:pt x="71290" y="70451"/>
                  </a:lnTo>
                  <a:lnTo>
                    <a:pt x="72779" y="69393"/>
                  </a:lnTo>
                  <a:lnTo>
                    <a:pt x="73772" y="67629"/>
                  </a:lnTo>
                  <a:lnTo>
                    <a:pt x="75758" y="60929"/>
                  </a:lnTo>
                  <a:lnTo>
                    <a:pt x="67557" y="60926"/>
                  </a:lnTo>
                  <a:lnTo>
                    <a:pt x="48035" y="79240"/>
                  </a:lnTo>
                  <a:lnTo>
                    <a:pt x="22019" y="121394"/>
                  </a:lnTo>
                  <a:lnTo>
                    <a:pt x="11952" y="143857"/>
                  </a:lnTo>
                  <a:lnTo>
                    <a:pt x="10996" y="147963"/>
                  </a:lnTo>
                  <a:lnTo>
                    <a:pt x="9300" y="150700"/>
                  </a:lnTo>
                  <a:lnTo>
                    <a:pt x="7111" y="152526"/>
                  </a:lnTo>
                  <a:lnTo>
                    <a:pt x="0" y="155962"/>
                  </a:lnTo>
                  <a:lnTo>
                    <a:pt x="6191" y="139867"/>
                  </a:lnTo>
                  <a:lnTo>
                    <a:pt x="13759" y="98133"/>
                  </a:lnTo>
                  <a:lnTo>
                    <a:pt x="20792" y="58823"/>
                  </a:lnTo>
                  <a:lnTo>
                    <a:pt x="35904" y="12442"/>
                  </a:lnTo>
                  <a:lnTo>
                    <a:pt x="37139" y="1287"/>
                  </a:lnTo>
                  <a:lnTo>
                    <a:pt x="38370" y="0"/>
                  </a:lnTo>
                  <a:lnTo>
                    <a:pt x="40249" y="201"/>
                  </a:lnTo>
                  <a:lnTo>
                    <a:pt x="47951" y="5539"/>
                  </a:lnTo>
                  <a:lnTo>
                    <a:pt x="95076" y="50297"/>
                  </a:lnTo>
                  <a:lnTo>
                    <a:pt x="138014" y="94554"/>
                  </a:lnTo>
                  <a:lnTo>
                    <a:pt x="154969" y="111555"/>
                  </a:lnTo>
                  <a:lnTo>
                    <a:pt x="180533" y="11807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ARTInkShape-338">
              <a:extLst>
                <a:ext uri="{FF2B5EF4-FFF2-40B4-BE49-F238E27FC236}">
                  <a16:creationId xmlns:a16="http://schemas.microsoft.com/office/drawing/2014/main" id="{0A1C7143-435A-F14E-81BC-D3F106DC0C22}"/>
                </a:ext>
              </a:extLst>
            </p:cNvPr>
            <p:cNvSpPr/>
            <p:nvPr>
              <p:custDataLst>
                <p:tags r:id="rId125"/>
              </p:custDataLst>
            </p:nvPr>
          </p:nvSpPr>
          <p:spPr>
            <a:xfrm>
              <a:off x="4133850" y="4238625"/>
              <a:ext cx="123826" cy="704583"/>
            </a:xfrm>
            <a:custGeom>
              <a:avLst/>
              <a:gdLst/>
              <a:ahLst/>
              <a:cxnLst/>
              <a:rect l="0" t="0" r="0" b="0"/>
              <a:pathLst>
                <a:path w="123826" h="704583">
                  <a:moveTo>
                    <a:pt x="0" y="0"/>
                  </a:moveTo>
                  <a:lnTo>
                    <a:pt x="0" y="0"/>
                  </a:lnTo>
                  <a:lnTo>
                    <a:pt x="8201" y="0"/>
                  </a:lnTo>
                  <a:lnTo>
                    <a:pt x="4076" y="0"/>
                  </a:lnTo>
                  <a:lnTo>
                    <a:pt x="3776" y="2117"/>
                  </a:lnTo>
                  <a:lnTo>
                    <a:pt x="8559" y="41684"/>
                  </a:lnTo>
                  <a:lnTo>
                    <a:pt x="15880" y="83493"/>
                  </a:lnTo>
                  <a:lnTo>
                    <a:pt x="23689" y="130051"/>
                  </a:lnTo>
                  <a:lnTo>
                    <a:pt x="35215" y="166369"/>
                  </a:lnTo>
                  <a:lnTo>
                    <a:pt x="44536" y="204282"/>
                  </a:lnTo>
                  <a:lnTo>
                    <a:pt x="54001" y="239739"/>
                  </a:lnTo>
                  <a:lnTo>
                    <a:pt x="63507" y="285875"/>
                  </a:lnTo>
                  <a:lnTo>
                    <a:pt x="73027" y="323182"/>
                  </a:lnTo>
                  <a:lnTo>
                    <a:pt x="81493" y="364692"/>
                  </a:lnTo>
                  <a:lnTo>
                    <a:pt x="86588" y="400157"/>
                  </a:lnTo>
                  <a:lnTo>
                    <a:pt x="98445" y="440063"/>
                  </a:lnTo>
                  <a:lnTo>
                    <a:pt x="103525" y="482586"/>
                  </a:lnTo>
                  <a:lnTo>
                    <a:pt x="107227" y="517286"/>
                  </a:lnTo>
                  <a:lnTo>
                    <a:pt x="112903" y="558086"/>
                  </a:lnTo>
                  <a:lnTo>
                    <a:pt x="116501" y="573652"/>
                  </a:lnTo>
                  <a:lnTo>
                    <a:pt x="118943" y="579285"/>
                  </a:lnTo>
                  <a:lnTo>
                    <a:pt x="122860" y="624230"/>
                  </a:lnTo>
                  <a:lnTo>
                    <a:pt x="123635" y="665877"/>
                  </a:lnTo>
                  <a:lnTo>
                    <a:pt x="123824" y="704582"/>
                  </a:lnTo>
                  <a:lnTo>
                    <a:pt x="123825" y="6953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339">
              <a:extLst>
                <a:ext uri="{FF2B5EF4-FFF2-40B4-BE49-F238E27FC236}">
                  <a16:creationId xmlns:a16="http://schemas.microsoft.com/office/drawing/2014/main" id="{3928AFE8-A6D4-D0DA-68C0-EC1DFA7AF106}"/>
                </a:ext>
              </a:extLst>
            </p:cNvPr>
            <p:cNvSpPr/>
            <p:nvPr>
              <p:custDataLst>
                <p:tags r:id="rId126"/>
              </p:custDataLst>
            </p:nvPr>
          </p:nvSpPr>
          <p:spPr>
            <a:xfrm>
              <a:off x="4410075" y="4766537"/>
              <a:ext cx="161926" cy="100739"/>
            </a:xfrm>
            <a:custGeom>
              <a:avLst/>
              <a:gdLst/>
              <a:ahLst/>
              <a:cxnLst/>
              <a:rect l="0" t="0" r="0" b="0"/>
              <a:pathLst>
                <a:path w="161926" h="100739">
                  <a:moveTo>
                    <a:pt x="0" y="5488"/>
                  </a:moveTo>
                  <a:lnTo>
                    <a:pt x="0" y="5488"/>
                  </a:lnTo>
                  <a:lnTo>
                    <a:pt x="0" y="0"/>
                  </a:lnTo>
                  <a:lnTo>
                    <a:pt x="0" y="2344"/>
                  </a:lnTo>
                  <a:lnTo>
                    <a:pt x="5645" y="6913"/>
                  </a:lnTo>
                  <a:lnTo>
                    <a:pt x="10113" y="9613"/>
                  </a:lnTo>
                  <a:lnTo>
                    <a:pt x="47866" y="45074"/>
                  </a:lnTo>
                  <a:lnTo>
                    <a:pt x="87697" y="66557"/>
                  </a:lnTo>
                  <a:lnTo>
                    <a:pt x="133610" y="84543"/>
                  </a:lnTo>
                  <a:lnTo>
                    <a:pt x="161925" y="10073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Shape-340">
              <a:extLst>
                <a:ext uri="{FF2B5EF4-FFF2-40B4-BE49-F238E27FC236}">
                  <a16:creationId xmlns:a16="http://schemas.microsoft.com/office/drawing/2014/main" id="{AADE1198-6D31-D7C6-C201-5E50DE24455A}"/>
                </a:ext>
              </a:extLst>
            </p:cNvPr>
            <p:cNvSpPr/>
            <p:nvPr>
              <p:custDataLst>
                <p:tags r:id="rId127"/>
              </p:custDataLst>
            </p:nvPr>
          </p:nvSpPr>
          <p:spPr>
            <a:xfrm>
              <a:off x="4229100" y="4897174"/>
              <a:ext cx="257176" cy="112977"/>
            </a:xfrm>
            <a:custGeom>
              <a:avLst/>
              <a:gdLst/>
              <a:ahLst/>
              <a:cxnLst/>
              <a:rect l="0" t="0" r="0" b="0"/>
              <a:pathLst>
                <a:path w="257176" h="112977">
                  <a:moveTo>
                    <a:pt x="0" y="8201"/>
                  </a:moveTo>
                  <a:lnTo>
                    <a:pt x="0" y="8201"/>
                  </a:lnTo>
                  <a:lnTo>
                    <a:pt x="0" y="3145"/>
                  </a:lnTo>
                  <a:lnTo>
                    <a:pt x="1058" y="1656"/>
                  </a:lnTo>
                  <a:lnTo>
                    <a:pt x="2822" y="662"/>
                  </a:lnTo>
                  <a:lnTo>
                    <a:pt x="5057" y="0"/>
                  </a:lnTo>
                  <a:lnTo>
                    <a:pt x="7605" y="617"/>
                  </a:lnTo>
                  <a:lnTo>
                    <a:pt x="39010" y="20848"/>
                  </a:lnTo>
                  <a:lnTo>
                    <a:pt x="53321" y="30755"/>
                  </a:lnTo>
                  <a:lnTo>
                    <a:pt x="91358" y="48561"/>
                  </a:lnTo>
                  <a:lnTo>
                    <a:pt x="124938" y="67091"/>
                  </a:lnTo>
                  <a:lnTo>
                    <a:pt x="164671" y="84306"/>
                  </a:lnTo>
                  <a:lnTo>
                    <a:pt x="204267" y="100197"/>
                  </a:lnTo>
                  <a:lnTo>
                    <a:pt x="257175" y="11297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MARTInkShape-341">
              <a:extLst>
                <a:ext uri="{FF2B5EF4-FFF2-40B4-BE49-F238E27FC236}">
                  <a16:creationId xmlns:a16="http://schemas.microsoft.com/office/drawing/2014/main" id="{C91D9D82-4454-8356-A50B-5EF97F6664ED}"/>
                </a:ext>
              </a:extLst>
            </p:cNvPr>
            <p:cNvSpPr/>
            <p:nvPr>
              <p:custDataLst>
                <p:tags r:id="rId128"/>
              </p:custDataLst>
            </p:nvPr>
          </p:nvSpPr>
          <p:spPr>
            <a:xfrm>
              <a:off x="4076700" y="4972050"/>
              <a:ext cx="238126" cy="104776"/>
            </a:xfrm>
            <a:custGeom>
              <a:avLst/>
              <a:gdLst/>
              <a:ahLst/>
              <a:cxnLst/>
              <a:rect l="0" t="0" r="0" b="0"/>
              <a:pathLst>
                <a:path w="238126" h="104776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10361" y="5645"/>
                  </a:lnTo>
                  <a:lnTo>
                    <a:pt x="17305" y="14151"/>
                  </a:lnTo>
                  <a:lnTo>
                    <a:pt x="60242" y="48360"/>
                  </a:lnTo>
                  <a:lnTo>
                    <a:pt x="80997" y="61249"/>
                  </a:lnTo>
                  <a:lnTo>
                    <a:pt x="91032" y="66380"/>
                  </a:lnTo>
                  <a:lnTo>
                    <a:pt x="111899" y="81277"/>
                  </a:lnTo>
                  <a:lnTo>
                    <a:pt x="159008" y="95252"/>
                  </a:lnTo>
                  <a:lnTo>
                    <a:pt x="203584" y="103799"/>
                  </a:lnTo>
                  <a:lnTo>
                    <a:pt x="238125" y="1047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MARTInkShape-342">
              <a:extLst>
                <a:ext uri="{FF2B5EF4-FFF2-40B4-BE49-F238E27FC236}">
                  <a16:creationId xmlns:a16="http://schemas.microsoft.com/office/drawing/2014/main" id="{0531C12C-EB81-D363-4A36-B6EF88316200}"/>
                </a:ext>
              </a:extLst>
            </p:cNvPr>
            <p:cNvSpPr/>
            <p:nvPr>
              <p:custDataLst>
                <p:tags r:id="rId129"/>
              </p:custDataLst>
            </p:nvPr>
          </p:nvSpPr>
          <p:spPr>
            <a:xfrm>
              <a:off x="3790950" y="5029200"/>
              <a:ext cx="209551" cy="85726"/>
            </a:xfrm>
            <a:custGeom>
              <a:avLst/>
              <a:gdLst/>
              <a:ahLst/>
              <a:cxnLst/>
              <a:rect l="0" t="0" r="0" b="0"/>
              <a:pathLst>
                <a:path w="209551" h="85726">
                  <a:moveTo>
                    <a:pt x="0" y="0"/>
                  </a:moveTo>
                  <a:lnTo>
                    <a:pt x="0" y="0"/>
                  </a:lnTo>
                  <a:lnTo>
                    <a:pt x="13257" y="0"/>
                  </a:lnTo>
                  <a:lnTo>
                    <a:pt x="60242" y="28234"/>
                  </a:lnTo>
                  <a:lnTo>
                    <a:pt x="104123" y="45464"/>
                  </a:lnTo>
                  <a:lnTo>
                    <a:pt x="144253" y="68520"/>
                  </a:lnTo>
                  <a:lnTo>
                    <a:pt x="209550" y="857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ARTInkShape-343">
              <a:extLst>
                <a:ext uri="{FF2B5EF4-FFF2-40B4-BE49-F238E27FC236}">
                  <a16:creationId xmlns:a16="http://schemas.microsoft.com/office/drawing/2014/main" id="{7E80011C-EC3F-8238-E004-9B47AA795F20}"/>
                </a:ext>
              </a:extLst>
            </p:cNvPr>
            <p:cNvSpPr/>
            <p:nvPr>
              <p:custDataLst>
                <p:tags r:id="rId130"/>
              </p:custDataLst>
            </p:nvPr>
          </p:nvSpPr>
          <p:spPr>
            <a:xfrm>
              <a:off x="3438525" y="5038725"/>
              <a:ext cx="228601" cy="76201"/>
            </a:xfrm>
            <a:custGeom>
              <a:avLst/>
              <a:gdLst/>
              <a:ahLst/>
              <a:cxnLst/>
              <a:rect l="0" t="0" r="0" b="0"/>
              <a:pathLst>
                <a:path w="228601" h="76201">
                  <a:moveTo>
                    <a:pt x="0" y="0"/>
                  </a:moveTo>
                  <a:lnTo>
                    <a:pt x="0" y="0"/>
                  </a:lnTo>
                  <a:lnTo>
                    <a:pt x="41418" y="19298"/>
                  </a:lnTo>
                  <a:lnTo>
                    <a:pt x="88002" y="38122"/>
                  </a:lnTo>
                  <a:lnTo>
                    <a:pt x="132714" y="49614"/>
                  </a:lnTo>
                  <a:lnTo>
                    <a:pt x="177579" y="66556"/>
                  </a:lnTo>
                  <a:lnTo>
                    <a:pt x="195609" y="72872"/>
                  </a:lnTo>
                  <a:lnTo>
                    <a:pt x="228600" y="762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SMARTInkShape-Group74">
            <a:extLst>
              <a:ext uri="{FF2B5EF4-FFF2-40B4-BE49-F238E27FC236}">
                <a16:creationId xmlns:a16="http://schemas.microsoft.com/office/drawing/2014/main" id="{31755556-25FB-0480-E4F8-DBA2A43B328E}"/>
              </a:ext>
            </a:extLst>
          </p:cNvPr>
          <p:cNvGrpSpPr/>
          <p:nvPr/>
        </p:nvGrpSpPr>
        <p:grpSpPr>
          <a:xfrm>
            <a:off x="7458075" y="4476904"/>
            <a:ext cx="1018910" cy="1479593"/>
            <a:chOff x="7458075" y="4476904"/>
            <a:chExt cx="1018910" cy="1479593"/>
          </a:xfrm>
        </p:grpSpPr>
        <p:sp>
          <p:nvSpPr>
            <p:cNvPr id="26" name="SMARTInkShape-344">
              <a:extLst>
                <a:ext uri="{FF2B5EF4-FFF2-40B4-BE49-F238E27FC236}">
                  <a16:creationId xmlns:a16="http://schemas.microsoft.com/office/drawing/2014/main" id="{AB7AA4CA-6AAA-F4BF-E720-F79F6445AECD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7834137" y="4476904"/>
              <a:ext cx="642848" cy="476087"/>
            </a:xfrm>
            <a:custGeom>
              <a:avLst/>
              <a:gdLst/>
              <a:ahLst/>
              <a:cxnLst/>
              <a:rect l="0" t="0" r="0" b="0"/>
              <a:pathLst>
                <a:path w="642848" h="476087">
                  <a:moveTo>
                    <a:pt x="23988" y="466571"/>
                  </a:moveTo>
                  <a:lnTo>
                    <a:pt x="23988" y="466571"/>
                  </a:lnTo>
                  <a:lnTo>
                    <a:pt x="14856" y="475704"/>
                  </a:lnTo>
                  <a:lnTo>
                    <a:pt x="5340" y="476086"/>
                  </a:lnTo>
                  <a:lnTo>
                    <a:pt x="0" y="471036"/>
                  </a:lnTo>
                  <a:lnTo>
                    <a:pt x="589" y="466373"/>
                  </a:lnTo>
                  <a:lnTo>
                    <a:pt x="22330" y="422135"/>
                  </a:lnTo>
                  <a:lnTo>
                    <a:pt x="55585" y="376458"/>
                  </a:lnTo>
                  <a:lnTo>
                    <a:pt x="86204" y="334235"/>
                  </a:lnTo>
                  <a:lnTo>
                    <a:pt x="121891" y="296091"/>
                  </a:lnTo>
                  <a:lnTo>
                    <a:pt x="167212" y="256953"/>
                  </a:lnTo>
                  <a:lnTo>
                    <a:pt x="214534" y="222505"/>
                  </a:lnTo>
                  <a:lnTo>
                    <a:pt x="253655" y="196777"/>
                  </a:lnTo>
                  <a:lnTo>
                    <a:pt x="298229" y="174134"/>
                  </a:lnTo>
                  <a:lnTo>
                    <a:pt x="337922" y="154100"/>
                  </a:lnTo>
                  <a:lnTo>
                    <a:pt x="382882" y="130818"/>
                  </a:lnTo>
                  <a:lnTo>
                    <a:pt x="423434" y="112109"/>
                  </a:lnTo>
                  <a:lnTo>
                    <a:pt x="462019" y="93400"/>
                  </a:lnTo>
                  <a:lnTo>
                    <a:pt x="506925" y="76241"/>
                  </a:lnTo>
                  <a:lnTo>
                    <a:pt x="549771" y="63384"/>
                  </a:lnTo>
                  <a:lnTo>
                    <a:pt x="588933" y="55015"/>
                  </a:lnTo>
                  <a:lnTo>
                    <a:pt x="609773" y="46885"/>
                  </a:lnTo>
                  <a:lnTo>
                    <a:pt x="623815" y="38101"/>
                  </a:lnTo>
                  <a:lnTo>
                    <a:pt x="600197" y="36897"/>
                  </a:lnTo>
                  <a:lnTo>
                    <a:pt x="564815" y="29746"/>
                  </a:lnTo>
                  <a:lnTo>
                    <a:pt x="517780" y="23481"/>
                  </a:lnTo>
                  <a:lnTo>
                    <a:pt x="496098" y="18744"/>
                  </a:lnTo>
                  <a:lnTo>
                    <a:pt x="481624" y="8714"/>
                  </a:lnTo>
                  <a:lnTo>
                    <a:pt x="475032" y="3787"/>
                  </a:lnTo>
                  <a:lnTo>
                    <a:pt x="462703" y="0"/>
                  </a:lnTo>
                  <a:lnTo>
                    <a:pt x="467362" y="4948"/>
                  </a:lnTo>
                  <a:lnTo>
                    <a:pt x="472574" y="7405"/>
                  </a:lnTo>
                  <a:lnTo>
                    <a:pt x="511516" y="9199"/>
                  </a:lnTo>
                  <a:lnTo>
                    <a:pt x="553266" y="9337"/>
                  </a:lnTo>
                  <a:lnTo>
                    <a:pt x="594674" y="8306"/>
                  </a:lnTo>
                  <a:lnTo>
                    <a:pt x="632893" y="1169"/>
                  </a:lnTo>
                  <a:lnTo>
                    <a:pt x="636300" y="1787"/>
                  </a:lnTo>
                  <a:lnTo>
                    <a:pt x="638571" y="3256"/>
                  </a:lnTo>
                  <a:lnTo>
                    <a:pt x="642216" y="8163"/>
                  </a:lnTo>
                  <a:lnTo>
                    <a:pt x="642847" y="19127"/>
                  </a:lnTo>
                  <a:lnTo>
                    <a:pt x="632718" y="58281"/>
                  </a:lnTo>
                  <a:lnTo>
                    <a:pt x="614461" y="103897"/>
                  </a:lnTo>
                  <a:lnTo>
                    <a:pt x="596044" y="149795"/>
                  </a:lnTo>
                  <a:lnTo>
                    <a:pt x="597975" y="150612"/>
                  </a:lnTo>
                  <a:lnTo>
                    <a:pt x="614538" y="15224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Shape-345">
              <a:extLst>
                <a:ext uri="{FF2B5EF4-FFF2-40B4-BE49-F238E27FC236}">
                  <a16:creationId xmlns:a16="http://schemas.microsoft.com/office/drawing/2014/main" id="{33F3E380-CC3A-A514-C337-B5148F817879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>
            <a:xfrm>
              <a:off x="8048625" y="5048250"/>
              <a:ext cx="85726" cy="47626"/>
            </a:xfrm>
            <a:custGeom>
              <a:avLst/>
              <a:gdLst/>
              <a:ahLst/>
              <a:cxnLst/>
              <a:rect l="0" t="0" r="0" b="0"/>
              <a:pathLst>
                <a:path w="85726" h="47626">
                  <a:moveTo>
                    <a:pt x="0" y="47625"/>
                  </a:moveTo>
                  <a:lnTo>
                    <a:pt x="0" y="47625"/>
                  </a:lnTo>
                  <a:lnTo>
                    <a:pt x="8662" y="40021"/>
                  </a:lnTo>
                  <a:lnTo>
                    <a:pt x="49361" y="15569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MARTInkShape-346">
              <a:extLst>
                <a:ext uri="{FF2B5EF4-FFF2-40B4-BE49-F238E27FC236}">
                  <a16:creationId xmlns:a16="http://schemas.microsoft.com/office/drawing/2014/main" id="{8D44F465-B89A-3D57-8115-C524B535EC5F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>
            <a:xfrm>
              <a:off x="7781925" y="5000625"/>
              <a:ext cx="228601" cy="57151"/>
            </a:xfrm>
            <a:custGeom>
              <a:avLst/>
              <a:gdLst/>
              <a:ahLst/>
              <a:cxnLst/>
              <a:rect l="0" t="0" r="0" b="0"/>
              <a:pathLst>
                <a:path w="228601" h="57151">
                  <a:moveTo>
                    <a:pt x="0" y="57150"/>
                  </a:moveTo>
                  <a:lnTo>
                    <a:pt x="0" y="57150"/>
                  </a:lnTo>
                  <a:lnTo>
                    <a:pt x="18362" y="56092"/>
                  </a:lnTo>
                  <a:lnTo>
                    <a:pt x="49371" y="43967"/>
                  </a:lnTo>
                  <a:lnTo>
                    <a:pt x="86070" y="26558"/>
                  </a:lnTo>
                  <a:lnTo>
                    <a:pt x="125857" y="17216"/>
                  </a:lnTo>
                  <a:lnTo>
                    <a:pt x="165172" y="9480"/>
                  </a:lnTo>
                  <a:lnTo>
                    <a:pt x="2286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SMARTInkShape-347">
              <a:extLst>
                <a:ext uri="{FF2B5EF4-FFF2-40B4-BE49-F238E27FC236}">
                  <a16:creationId xmlns:a16="http://schemas.microsoft.com/office/drawing/2014/main" id="{79E8F943-9604-60C7-1572-55F38BC69F03}"/>
                </a:ext>
              </a:extLst>
            </p:cNvPr>
            <p:cNvSpPr/>
            <p:nvPr>
              <p:custDataLst>
                <p:tags r:id="rId111"/>
              </p:custDataLst>
            </p:nvPr>
          </p:nvSpPr>
          <p:spPr>
            <a:xfrm>
              <a:off x="7629525" y="4886325"/>
              <a:ext cx="247651" cy="104776"/>
            </a:xfrm>
            <a:custGeom>
              <a:avLst/>
              <a:gdLst/>
              <a:ahLst/>
              <a:cxnLst/>
              <a:rect l="0" t="0" r="0" b="0"/>
              <a:pathLst>
                <a:path w="247651" h="104776">
                  <a:moveTo>
                    <a:pt x="0" y="104775"/>
                  </a:moveTo>
                  <a:lnTo>
                    <a:pt x="0" y="104775"/>
                  </a:lnTo>
                  <a:lnTo>
                    <a:pt x="21754" y="96113"/>
                  </a:lnTo>
                  <a:lnTo>
                    <a:pt x="65771" y="70622"/>
                  </a:lnTo>
                  <a:lnTo>
                    <a:pt x="98057" y="54076"/>
                  </a:lnTo>
                  <a:lnTo>
                    <a:pt x="144445" y="38078"/>
                  </a:lnTo>
                  <a:lnTo>
                    <a:pt x="190240" y="22585"/>
                  </a:lnTo>
                  <a:lnTo>
                    <a:pt x="228412" y="11756"/>
                  </a:lnTo>
                  <a:lnTo>
                    <a:pt x="2476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MARTInkShape-348">
              <a:extLst>
                <a:ext uri="{FF2B5EF4-FFF2-40B4-BE49-F238E27FC236}">
                  <a16:creationId xmlns:a16="http://schemas.microsoft.com/office/drawing/2014/main" id="{5451CA12-CE3A-1876-6C8F-FCF735606D67}"/>
                </a:ext>
              </a:extLst>
            </p:cNvPr>
            <p:cNvSpPr/>
            <p:nvPr>
              <p:custDataLst>
                <p:tags r:id="rId112"/>
              </p:custDataLst>
            </p:nvPr>
          </p:nvSpPr>
          <p:spPr>
            <a:xfrm>
              <a:off x="7600950" y="4762500"/>
              <a:ext cx="171451" cy="85726"/>
            </a:xfrm>
            <a:custGeom>
              <a:avLst/>
              <a:gdLst/>
              <a:ahLst/>
              <a:cxnLst/>
              <a:rect l="0" t="0" r="0" b="0"/>
              <a:pathLst>
                <a:path w="171451" h="85726">
                  <a:moveTo>
                    <a:pt x="0" y="85725"/>
                  </a:moveTo>
                  <a:lnTo>
                    <a:pt x="0" y="85725"/>
                  </a:lnTo>
                  <a:lnTo>
                    <a:pt x="8662" y="78121"/>
                  </a:lnTo>
                  <a:lnTo>
                    <a:pt x="50768" y="46715"/>
                  </a:lnTo>
                  <a:lnTo>
                    <a:pt x="94605" y="23360"/>
                  </a:lnTo>
                  <a:lnTo>
                    <a:pt x="136190" y="4333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349">
              <a:extLst>
                <a:ext uri="{FF2B5EF4-FFF2-40B4-BE49-F238E27FC236}">
                  <a16:creationId xmlns:a16="http://schemas.microsoft.com/office/drawing/2014/main" id="{9E5CA486-F7D1-02A1-2BF0-5014424B3A5D}"/>
                </a:ext>
              </a:extLst>
            </p:cNvPr>
            <p:cNvSpPr/>
            <p:nvPr>
              <p:custDataLst>
                <p:tags r:id="rId113"/>
              </p:custDataLst>
            </p:nvPr>
          </p:nvSpPr>
          <p:spPr>
            <a:xfrm>
              <a:off x="7934325" y="5705509"/>
              <a:ext cx="64293" cy="227822"/>
            </a:xfrm>
            <a:custGeom>
              <a:avLst/>
              <a:gdLst/>
              <a:ahLst/>
              <a:cxnLst/>
              <a:rect l="0" t="0" r="0" b="0"/>
              <a:pathLst>
                <a:path w="64293" h="227822">
                  <a:moveTo>
                    <a:pt x="47625" y="9491"/>
                  </a:moveTo>
                  <a:lnTo>
                    <a:pt x="47625" y="9491"/>
                  </a:lnTo>
                  <a:lnTo>
                    <a:pt x="47625" y="1290"/>
                  </a:lnTo>
                  <a:lnTo>
                    <a:pt x="48683" y="849"/>
                  </a:lnTo>
                  <a:lnTo>
                    <a:pt x="56757" y="0"/>
                  </a:lnTo>
                  <a:lnTo>
                    <a:pt x="40880" y="18332"/>
                  </a:lnTo>
                  <a:lnTo>
                    <a:pt x="20292" y="58280"/>
                  </a:lnTo>
                  <a:lnTo>
                    <a:pt x="3404" y="99250"/>
                  </a:lnTo>
                  <a:lnTo>
                    <a:pt x="298" y="146854"/>
                  </a:lnTo>
                  <a:lnTo>
                    <a:pt x="1098" y="191661"/>
                  </a:lnTo>
                  <a:lnTo>
                    <a:pt x="7616" y="211046"/>
                  </a:lnTo>
                  <a:lnTo>
                    <a:pt x="17335" y="226050"/>
                  </a:lnTo>
                  <a:lnTo>
                    <a:pt x="21110" y="227448"/>
                  </a:lnTo>
                  <a:lnTo>
                    <a:pt x="23599" y="227821"/>
                  </a:lnTo>
                  <a:lnTo>
                    <a:pt x="37214" y="223288"/>
                  </a:lnTo>
                  <a:lnTo>
                    <a:pt x="45820" y="215284"/>
                  </a:lnTo>
                  <a:lnTo>
                    <a:pt x="59968" y="197955"/>
                  </a:lnTo>
                  <a:lnTo>
                    <a:pt x="63695" y="185328"/>
                  </a:lnTo>
                  <a:lnTo>
                    <a:pt x="64292" y="171249"/>
                  </a:lnTo>
                  <a:lnTo>
                    <a:pt x="61030" y="161464"/>
                  </a:lnTo>
                  <a:lnTo>
                    <a:pt x="58679" y="158431"/>
                  </a:lnTo>
                  <a:lnTo>
                    <a:pt x="53243" y="155062"/>
                  </a:lnTo>
                  <a:lnTo>
                    <a:pt x="39176" y="153165"/>
                  </a:lnTo>
                  <a:lnTo>
                    <a:pt x="30464" y="155544"/>
                  </a:lnTo>
                  <a:lnTo>
                    <a:pt x="16249" y="165694"/>
                  </a:lnTo>
                  <a:lnTo>
                    <a:pt x="6460" y="179834"/>
                  </a:lnTo>
                  <a:lnTo>
                    <a:pt x="0" y="19999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ARTInkShape-350">
              <a:extLst>
                <a:ext uri="{FF2B5EF4-FFF2-40B4-BE49-F238E27FC236}">
                  <a16:creationId xmlns:a16="http://schemas.microsoft.com/office/drawing/2014/main" id="{6D74D468-F3DC-EFDB-C8D1-968740326015}"/>
                </a:ext>
              </a:extLst>
            </p:cNvPr>
            <p:cNvSpPr/>
            <p:nvPr>
              <p:custDataLst>
                <p:tags r:id="rId114"/>
              </p:custDataLst>
            </p:nvPr>
          </p:nvSpPr>
          <p:spPr>
            <a:xfrm>
              <a:off x="7683768" y="5734490"/>
              <a:ext cx="107683" cy="207945"/>
            </a:xfrm>
            <a:custGeom>
              <a:avLst/>
              <a:gdLst/>
              <a:ahLst/>
              <a:cxnLst/>
              <a:rect l="0" t="0" r="0" b="0"/>
              <a:pathLst>
                <a:path w="107683" h="207945">
                  <a:moveTo>
                    <a:pt x="98157" y="75760"/>
                  </a:moveTo>
                  <a:lnTo>
                    <a:pt x="98157" y="75760"/>
                  </a:lnTo>
                  <a:lnTo>
                    <a:pt x="98157" y="61571"/>
                  </a:lnTo>
                  <a:lnTo>
                    <a:pt x="100979" y="56048"/>
                  </a:lnTo>
                  <a:lnTo>
                    <a:pt x="104702" y="50067"/>
                  </a:lnTo>
                  <a:lnTo>
                    <a:pt x="106357" y="43879"/>
                  </a:lnTo>
                  <a:lnTo>
                    <a:pt x="105741" y="41807"/>
                  </a:lnTo>
                  <a:lnTo>
                    <a:pt x="104271" y="40424"/>
                  </a:lnTo>
                  <a:lnTo>
                    <a:pt x="98514" y="37822"/>
                  </a:lnTo>
                  <a:lnTo>
                    <a:pt x="98263" y="32651"/>
                  </a:lnTo>
                  <a:lnTo>
                    <a:pt x="95382" y="27320"/>
                  </a:lnTo>
                  <a:lnTo>
                    <a:pt x="91633" y="21423"/>
                  </a:lnTo>
                  <a:lnTo>
                    <a:pt x="89966" y="15274"/>
                  </a:lnTo>
                  <a:lnTo>
                    <a:pt x="88463" y="13211"/>
                  </a:lnTo>
                  <a:lnTo>
                    <a:pt x="86403" y="11836"/>
                  </a:lnTo>
                  <a:lnTo>
                    <a:pt x="81292" y="9249"/>
                  </a:lnTo>
                  <a:lnTo>
                    <a:pt x="75492" y="4572"/>
                  </a:lnTo>
                  <a:lnTo>
                    <a:pt x="66564" y="1788"/>
                  </a:lnTo>
                  <a:lnTo>
                    <a:pt x="48643" y="0"/>
                  </a:lnTo>
                  <a:lnTo>
                    <a:pt x="41578" y="2578"/>
                  </a:lnTo>
                  <a:lnTo>
                    <a:pt x="23363" y="17913"/>
                  </a:lnTo>
                  <a:lnTo>
                    <a:pt x="134" y="53752"/>
                  </a:lnTo>
                  <a:lnTo>
                    <a:pt x="0" y="60030"/>
                  </a:lnTo>
                  <a:lnTo>
                    <a:pt x="5496" y="72650"/>
                  </a:lnTo>
                  <a:lnTo>
                    <a:pt x="15433" y="86598"/>
                  </a:lnTo>
                  <a:lnTo>
                    <a:pt x="24702" y="91159"/>
                  </a:lnTo>
                  <a:lnTo>
                    <a:pt x="30137" y="92376"/>
                  </a:lnTo>
                  <a:lnTo>
                    <a:pt x="41820" y="90906"/>
                  </a:lnTo>
                  <a:lnTo>
                    <a:pt x="54069" y="85667"/>
                  </a:lnTo>
                  <a:lnTo>
                    <a:pt x="70748" y="71875"/>
                  </a:lnTo>
                  <a:lnTo>
                    <a:pt x="75392" y="64156"/>
                  </a:lnTo>
                  <a:lnTo>
                    <a:pt x="81439" y="47330"/>
                  </a:lnTo>
                  <a:lnTo>
                    <a:pt x="85435" y="40899"/>
                  </a:lnTo>
                  <a:lnTo>
                    <a:pt x="88629" y="28149"/>
                  </a:lnTo>
                  <a:lnTo>
                    <a:pt x="88632" y="72009"/>
                  </a:lnTo>
                  <a:lnTo>
                    <a:pt x="85810" y="112805"/>
                  </a:lnTo>
                  <a:lnTo>
                    <a:pt x="80432" y="151752"/>
                  </a:lnTo>
                  <a:lnTo>
                    <a:pt x="87424" y="195834"/>
                  </a:lnTo>
                  <a:lnTo>
                    <a:pt x="88526" y="207944"/>
                  </a:lnTo>
                  <a:lnTo>
                    <a:pt x="107682" y="19958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ARTInkShape-351">
              <a:extLst>
                <a:ext uri="{FF2B5EF4-FFF2-40B4-BE49-F238E27FC236}">
                  <a16:creationId xmlns:a16="http://schemas.microsoft.com/office/drawing/2014/main" id="{BEFC9B4F-D8EB-975B-8225-3C94FC8E3444}"/>
                </a:ext>
              </a:extLst>
            </p:cNvPr>
            <p:cNvSpPr/>
            <p:nvPr>
              <p:custDataLst>
                <p:tags r:id="rId115"/>
              </p:custDataLst>
            </p:nvPr>
          </p:nvSpPr>
          <p:spPr>
            <a:xfrm>
              <a:off x="7614773" y="5896528"/>
              <a:ext cx="24278" cy="36996"/>
            </a:xfrm>
            <a:custGeom>
              <a:avLst/>
              <a:gdLst/>
              <a:ahLst/>
              <a:cxnLst/>
              <a:rect l="0" t="0" r="0" b="0"/>
              <a:pathLst>
                <a:path w="24278" h="36996">
                  <a:moveTo>
                    <a:pt x="5227" y="8972"/>
                  </a:moveTo>
                  <a:lnTo>
                    <a:pt x="5227" y="8972"/>
                  </a:lnTo>
                  <a:lnTo>
                    <a:pt x="5227" y="3916"/>
                  </a:lnTo>
                  <a:lnTo>
                    <a:pt x="6285" y="2427"/>
                  </a:lnTo>
                  <a:lnTo>
                    <a:pt x="8049" y="1433"/>
                  </a:lnTo>
                  <a:lnTo>
                    <a:pt x="10283" y="771"/>
                  </a:lnTo>
                  <a:lnTo>
                    <a:pt x="11772" y="1388"/>
                  </a:lnTo>
                  <a:lnTo>
                    <a:pt x="12765" y="2858"/>
                  </a:lnTo>
                  <a:lnTo>
                    <a:pt x="14164" y="9983"/>
                  </a:lnTo>
                  <a:lnTo>
                    <a:pt x="14742" y="35683"/>
                  </a:lnTo>
                  <a:lnTo>
                    <a:pt x="13687" y="36305"/>
                  </a:lnTo>
                  <a:lnTo>
                    <a:pt x="9692" y="36995"/>
                  </a:lnTo>
                  <a:lnTo>
                    <a:pt x="8204" y="36121"/>
                  </a:lnTo>
                  <a:lnTo>
                    <a:pt x="7211" y="34479"/>
                  </a:lnTo>
                  <a:lnTo>
                    <a:pt x="6550" y="32327"/>
                  </a:lnTo>
                  <a:lnTo>
                    <a:pt x="562" y="24241"/>
                  </a:lnTo>
                  <a:lnTo>
                    <a:pt x="0" y="21268"/>
                  </a:lnTo>
                  <a:lnTo>
                    <a:pt x="684" y="18228"/>
                  </a:lnTo>
                  <a:lnTo>
                    <a:pt x="3208" y="12028"/>
                  </a:lnTo>
                  <a:lnTo>
                    <a:pt x="4961" y="1312"/>
                  </a:lnTo>
                  <a:lnTo>
                    <a:pt x="6108" y="691"/>
                  </a:lnTo>
                  <a:lnTo>
                    <a:pt x="10204" y="0"/>
                  </a:lnTo>
                  <a:lnTo>
                    <a:pt x="24277" y="897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ARTInkShape-352">
              <a:extLst>
                <a:ext uri="{FF2B5EF4-FFF2-40B4-BE49-F238E27FC236}">
                  <a16:creationId xmlns:a16="http://schemas.microsoft.com/office/drawing/2014/main" id="{F31683FB-0F30-E8E4-472F-0ADA6931252D}"/>
                </a:ext>
              </a:extLst>
            </p:cNvPr>
            <p:cNvSpPr/>
            <p:nvPr>
              <p:custDataLst>
                <p:tags r:id="rId116"/>
              </p:custDataLst>
            </p:nvPr>
          </p:nvSpPr>
          <p:spPr>
            <a:xfrm>
              <a:off x="7458075" y="5667375"/>
              <a:ext cx="36661" cy="289122"/>
            </a:xfrm>
            <a:custGeom>
              <a:avLst/>
              <a:gdLst/>
              <a:ahLst/>
              <a:cxnLst/>
              <a:rect l="0" t="0" r="0" b="0"/>
              <a:pathLst>
                <a:path w="36661" h="289122">
                  <a:moveTo>
                    <a:pt x="0" y="28575"/>
                  </a:moveTo>
                  <a:lnTo>
                    <a:pt x="0" y="28575"/>
                  </a:lnTo>
                  <a:lnTo>
                    <a:pt x="5056" y="23519"/>
                  </a:lnTo>
                  <a:lnTo>
                    <a:pt x="7538" y="18214"/>
                  </a:lnTo>
                  <a:lnTo>
                    <a:pt x="8200" y="15318"/>
                  </a:lnTo>
                  <a:lnTo>
                    <a:pt x="9701" y="13387"/>
                  </a:lnTo>
                  <a:lnTo>
                    <a:pt x="14189" y="11242"/>
                  </a:lnTo>
                  <a:lnTo>
                    <a:pt x="15809" y="9612"/>
                  </a:lnTo>
                  <a:lnTo>
                    <a:pt x="19048" y="8"/>
                  </a:lnTo>
                  <a:lnTo>
                    <a:pt x="19049" y="3"/>
                  </a:lnTo>
                  <a:lnTo>
                    <a:pt x="24106" y="0"/>
                  </a:lnTo>
                  <a:lnTo>
                    <a:pt x="25595" y="1059"/>
                  </a:lnTo>
                  <a:lnTo>
                    <a:pt x="26588" y="2822"/>
                  </a:lnTo>
                  <a:lnTo>
                    <a:pt x="36660" y="45760"/>
                  </a:lnTo>
                  <a:lnTo>
                    <a:pt x="31269" y="92961"/>
                  </a:lnTo>
                  <a:lnTo>
                    <a:pt x="29108" y="137406"/>
                  </a:lnTo>
                  <a:lnTo>
                    <a:pt x="23623" y="182364"/>
                  </a:lnTo>
                  <a:lnTo>
                    <a:pt x="20405" y="221721"/>
                  </a:lnTo>
                  <a:lnTo>
                    <a:pt x="19318" y="263225"/>
                  </a:lnTo>
                  <a:lnTo>
                    <a:pt x="19073" y="289121"/>
                  </a:lnTo>
                  <a:lnTo>
                    <a:pt x="19050" y="2762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ARTInkShape-353">
              <a:extLst>
                <a:ext uri="{FF2B5EF4-FFF2-40B4-BE49-F238E27FC236}">
                  <a16:creationId xmlns:a16="http://schemas.microsoft.com/office/drawing/2014/main" id="{D53FF429-5E6D-09AF-026E-6246F5B53DF6}"/>
                </a:ext>
              </a:extLst>
            </p:cNvPr>
            <p:cNvSpPr/>
            <p:nvPr>
              <p:custDataLst>
                <p:tags r:id="rId117"/>
              </p:custDataLst>
            </p:nvPr>
          </p:nvSpPr>
          <p:spPr>
            <a:xfrm>
              <a:off x="7497495" y="4505328"/>
              <a:ext cx="27256" cy="666748"/>
            </a:xfrm>
            <a:custGeom>
              <a:avLst/>
              <a:gdLst/>
              <a:ahLst/>
              <a:cxnLst/>
              <a:rect l="0" t="0" r="0" b="0"/>
              <a:pathLst>
                <a:path w="27256" h="666748">
                  <a:moveTo>
                    <a:pt x="27255" y="47622"/>
                  </a:moveTo>
                  <a:lnTo>
                    <a:pt x="27255" y="47622"/>
                  </a:lnTo>
                  <a:lnTo>
                    <a:pt x="27255" y="42565"/>
                  </a:lnTo>
                  <a:lnTo>
                    <a:pt x="26197" y="41076"/>
                  </a:lnTo>
                  <a:lnTo>
                    <a:pt x="24433" y="40083"/>
                  </a:lnTo>
                  <a:lnTo>
                    <a:pt x="19055" y="38489"/>
                  </a:lnTo>
                  <a:lnTo>
                    <a:pt x="18318" y="35449"/>
                  </a:lnTo>
                  <a:lnTo>
                    <a:pt x="17731" y="10973"/>
                  </a:lnTo>
                  <a:lnTo>
                    <a:pt x="16672" y="10489"/>
                  </a:lnTo>
                  <a:lnTo>
                    <a:pt x="12674" y="9952"/>
                  </a:lnTo>
                  <a:lnTo>
                    <a:pt x="11185" y="8750"/>
                  </a:lnTo>
                  <a:lnTo>
                    <a:pt x="8207" y="4"/>
                  </a:lnTo>
                  <a:lnTo>
                    <a:pt x="8206" y="0"/>
                  </a:lnTo>
                  <a:lnTo>
                    <a:pt x="7147" y="24907"/>
                  </a:lnTo>
                  <a:lnTo>
                    <a:pt x="5" y="72500"/>
                  </a:lnTo>
                  <a:lnTo>
                    <a:pt x="0" y="117996"/>
                  </a:lnTo>
                  <a:lnTo>
                    <a:pt x="7345" y="164420"/>
                  </a:lnTo>
                  <a:lnTo>
                    <a:pt x="10858" y="210668"/>
                  </a:lnTo>
                  <a:lnTo>
                    <a:pt x="16373" y="255512"/>
                  </a:lnTo>
                  <a:lnTo>
                    <a:pt x="17551" y="301756"/>
                  </a:lnTo>
                  <a:lnTo>
                    <a:pt x="18709" y="316146"/>
                  </a:lnTo>
                  <a:lnTo>
                    <a:pt x="26662" y="361868"/>
                  </a:lnTo>
                  <a:lnTo>
                    <a:pt x="27203" y="407579"/>
                  </a:lnTo>
                  <a:lnTo>
                    <a:pt x="27253" y="451652"/>
                  </a:lnTo>
                  <a:lnTo>
                    <a:pt x="27255" y="498317"/>
                  </a:lnTo>
                  <a:lnTo>
                    <a:pt x="27255" y="545098"/>
                  </a:lnTo>
                  <a:lnTo>
                    <a:pt x="27255" y="591119"/>
                  </a:lnTo>
                  <a:lnTo>
                    <a:pt x="27255" y="638011"/>
                  </a:lnTo>
                  <a:lnTo>
                    <a:pt x="27255" y="66674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SMARTInkShape-Group75">
            <a:extLst>
              <a:ext uri="{FF2B5EF4-FFF2-40B4-BE49-F238E27FC236}">
                <a16:creationId xmlns:a16="http://schemas.microsoft.com/office/drawing/2014/main" id="{1406AADD-6279-C42B-7ED7-CE3EEE5F8F5E}"/>
              </a:ext>
            </a:extLst>
          </p:cNvPr>
          <p:cNvGrpSpPr/>
          <p:nvPr/>
        </p:nvGrpSpPr>
        <p:grpSpPr>
          <a:xfrm>
            <a:off x="8725850" y="3886200"/>
            <a:ext cx="1084901" cy="500740"/>
            <a:chOff x="8725850" y="3886200"/>
            <a:chExt cx="1084901" cy="500740"/>
          </a:xfrm>
        </p:grpSpPr>
        <p:sp>
          <p:nvSpPr>
            <p:cNvPr id="37" name="SMARTInkShape-354">
              <a:extLst>
                <a:ext uri="{FF2B5EF4-FFF2-40B4-BE49-F238E27FC236}">
                  <a16:creationId xmlns:a16="http://schemas.microsoft.com/office/drawing/2014/main" id="{3E3DC02E-1E46-2B79-EFA0-AED2B6F37F9E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9601200" y="3886200"/>
              <a:ext cx="209551" cy="95251"/>
            </a:xfrm>
            <a:custGeom>
              <a:avLst/>
              <a:gdLst/>
              <a:ahLst/>
              <a:cxnLst/>
              <a:rect l="0" t="0" r="0" b="0"/>
              <a:pathLst>
                <a:path w="209551" h="95251">
                  <a:moveTo>
                    <a:pt x="0" y="95250"/>
                  </a:moveTo>
                  <a:lnTo>
                    <a:pt x="0" y="95250"/>
                  </a:lnTo>
                  <a:lnTo>
                    <a:pt x="43312" y="59477"/>
                  </a:lnTo>
                  <a:lnTo>
                    <a:pt x="52059" y="52893"/>
                  </a:lnTo>
                  <a:lnTo>
                    <a:pt x="92094" y="34750"/>
                  </a:lnTo>
                  <a:lnTo>
                    <a:pt x="132726" y="17095"/>
                  </a:lnTo>
                  <a:lnTo>
                    <a:pt x="170531" y="10522"/>
                  </a:lnTo>
                  <a:lnTo>
                    <a:pt x="191612" y="9722"/>
                  </a:lnTo>
                  <a:lnTo>
                    <a:pt x="194416" y="8598"/>
                  </a:lnTo>
                  <a:lnTo>
                    <a:pt x="196286" y="6790"/>
                  </a:lnTo>
                  <a:lnTo>
                    <a:pt x="197532" y="4527"/>
                  </a:lnTo>
                  <a:lnTo>
                    <a:pt x="199421" y="3018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SMARTInkShape-355">
              <a:extLst>
                <a:ext uri="{FF2B5EF4-FFF2-40B4-BE49-F238E27FC236}">
                  <a16:creationId xmlns:a16="http://schemas.microsoft.com/office/drawing/2014/main" id="{81A3F28B-EE21-1867-44CA-9680F6F2CD03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9563215" y="3992807"/>
              <a:ext cx="117994" cy="206964"/>
            </a:xfrm>
            <a:custGeom>
              <a:avLst/>
              <a:gdLst/>
              <a:ahLst/>
              <a:cxnLst/>
              <a:rect l="0" t="0" r="0" b="0"/>
              <a:pathLst>
                <a:path w="117994" h="206964">
                  <a:moveTo>
                    <a:pt x="9410" y="26743"/>
                  </a:moveTo>
                  <a:lnTo>
                    <a:pt x="9410" y="26743"/>
                  </a:lnTo>
                  <a:lnTo>
                    <a:pt x="9410" y="0"/>
                  </a:lnTo>
                  <a:lnTo>
                    <a:pt x="4353" y="43976"/>
                  </a:lnTo>
                  <a:lnTo>
                    <a:pt x="473" y="85640"/>
                  </a:lnTo>
                  <a:lnTo>
                    <a:pt x="0" y="112225"/>
                  </a:lnTo>
                  <a:lnTo>
                    <a:pt x="1021" y="115481"/>
                  </a:lnTo>
                  <a:lnTo>
                    <a:pt x="2758" y="117652"/>
                  </a:lnTo>
                  <a:lnTo>
                    <a:pt x="4975" y="119099"/>
                  </a:lnTo>
                  <a:lnTo>
                    <a:pt x="18209" y="121135"/>
                  </a:lnTo>
                  <a:lnTo>
                    <a:pt x="26726" y="118790"/>
                  </a:lnTo>
                  <a:lnTo>
                    <a:pt x="35098" y="115278"/>
                  </a:lnTo>
                  <a:lnTo>
                    <a:pt x="82571" y="104377"/>
                  </a:lnTo>
                  <a:lnTo>
                    <a:pt x="92372" y="106402"/>
                  </a:lnTo>
                  <a:lnTo>
                    <a:pt x="96468" y="108424"/>
                  </a:lnTo>
                  <a:lnTo>
                    <a:pt x="103841" y="116315"/>
                  </a:lnTo>
                  <a:lnTo>
                    <a:pt x="117198" y="138628"/>
                  </a:lnTo>
                  <a:lnTo>
                    <a:pt x="117993" y="153728"/>
                  </a:lnTo>
                  <a:lnTo>
                    <a:pt x="109881" y="184236"/>
                  </a:lnTo>
                  <a:lnTo>
                    <a:pt x="101150" y="199114"/>
                  </a:lnTo>
                  <a:lnTo>
                    <a:pt x="97029" y="201982"/>
                  </a:lnTo>
                  <a:lnTo>
                    <a:pt x="82172" y="206018"/>
                  </a:lnTo>
                  <a:lnTo>
                    <a:pt x="74205" y="206963"/>
                  </a:lnTo>
                  <a:lnTo>
                    <a:pt x="57035" y="19819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SMARTInkShape-356">
              <a:extLst>
                <a:ext uri="{FF2B5EF4-FFF2-40B4-BE49-F238E27FC236}">
                  <a16:creationId xmlns:a16="http://schemas.microsoft.com/office/drawing/2014/main" id="{BFD3EDE5-1568-0A28-D68C-64DB414D6532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9329012" y="4059255"/>
              <a:ext cx="205514" cy="178471"/>
            </a:xfrm>
            <a:custGeom>
              <a:avLst/>
              <a:gdLst/>
              <a:ahLst/>
              <a:cxnLst/>
              <a:rect l="0" t="0" r="0" b="0"/>
              <a:pathLst>
                <a:path w="205514" h="178471">
                  <a:moveTo>
                    <a:pt x="5488" y="65070"/>
                  </a:moveTo>
                  <a:lnTo>
                    <a:pt x="5488" y="65070"/>
                  </a:lnTo>
                  <a:lnTo>
                    <a:pt x="431" y="60013"/>
                  </a:lnTo>
                  <a:lnTo>
                    <a:pt x="0" y="57465"/>
                  </a:lnTo>
                  <a:lnTo>
                    <a:pt x="771" y="54709"/>
                  </a:lnTo>
                  <a:lnTo>
                    <a:pt x="3392" y="48823"/>
                  </a:lnTo>
                  <a:lnTo>
                    <a:pt x="4557" y="42680"/>
                  </a:lnTo>
                  <a:lnTo>
                    <a:pt x="10719" y="36422"/>
                  </a:lnTo>
                  <a:lnTo>
                    <a:pt x="19454" y="29054"/>
                  </a:lnTo>
                  <a:lnTo>
                    <a:pt x="30321" y="15122"/>
                  </a:lnTo>
                  <a:lnTo>
                    <a:pt x="50946" y="2006"/>
                  </a:lnTo>
                  <a:lnTo>
                    <a:pt x="61323" y="0"/>
                  </a:lnTo>
                  <a:lnTo>
                    <a:pt x="70167" y="1931"/>
                  </a:lnTo>
                  <a:lnTo>
                    <a:pt x="74008" y="3927"/>
                  </a:lnTo>
                  <a:lnTo>
                    <a:pt x="81097" y="14612"/>
                  </a:lnTo>
                  <a:lnTo>
                    <a:pt x="86717" y="31003"/>
                  </a:lnTo>
                  <a:lnTo>
                    <a:pt x="88822" y="64031"/>
                  </a:lnTo>
                  <a:lnTo>
                    <a:pt x="82155" y="99570"/>
                  </a:lnTo>
                  <a:lnTo>
                    <a:pt x="61476" y="140559"/>
                  </a:lnTo>
                  <a:lnTo>
                    <a:pt x="34766" y="178470"/>
                  </a:lnTo>
                  <a:lnTo>
                    <a:pt x="75509" y="160037"/>
                  </a:lnTo>
                  <a:lnTo>
                    <a:pt x="100810" y="152620"/>
                  </a:lnTo>
                  <a:lnTo>
                    <a:pt x="137279" y="148213"/>
                  </a:lnTo>
                  <a:lnTo>
                    <a:pt x="183196" y="136620"/>
                  </a:lnTo>
                  <a:lnTo>
                    <a:pt x="205513" y="12222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MARTInkShape-357">
              <a:extLst>
                <a:ext uri="{FF2B5EF4-FFF2-40B4-BE49-F238E27FC236}">
                  <a16:creationId xmlns:a16="http://schemas.microsoft.com/office/drawing/2014/main" id="{76BB9AA9-6DFE-BCBA-06E1-2E8B4C21AA48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9087842" y="4095753"/>
              <a:ext cx="158589" cy="226149"/>
            </a:xfrm>
            <a:custGeom>
              <a:avLst/>
              <a:gdLst/>
              <a:ahLst/>
              <a:cxnLst/>
              <a:rect l="0" t="0" r="0" b="0"/>
              <a:pathLst>
                <a:path w="158589" h="226149">
                  <a:moveTo>
                    <a:pt x="94258" y="38097"/>
                  </a:moveTo>
                  <a:lnTo>
                    <a:pt x="94258" y="38097"/>
                  </a:lnTo>
                  <a:lnTo>
                    <a:pt x="85124" y="28965"/>
                  </a:lnTo>
                  <a:lnTo>
                    <a:pt x="84848" y="23632"/>
                  </a:lnTo>
                  <a:lnTo>
                    <a:pt x="83751" y="22103"/>
                  </a:lnTo>
                  <a:lnTo>
                    <a:pt x="81962" y="21084"/>
                  </a:lnTo>
                  <a:lnTo>
                    <a:pt x="79711" y="20405"/>
                  </a:lnTo>
                  <a:lnTo>
                    <a:pt x="78210" y="18894"/>
                  </a:lnTo>
                  <a:lnTo>
                    <a:pt x="75603" y="10966"/>
                  </a:lnTo>
                  <a:lnTo>
                    <a:pt x="75325" y="4893"/>
                  </a:lnTo>
                  <a:lnTo>
                    <a:pt x="74228" y="3261"/>
                  </a:lnTo>
                  <a:lnTo>
                    <a:pt x="72438" y="2173"/>
                  </a:lnTo>
                  <a:lnTo>
                    <a:pt x="64862" y="642"/>
                  </a:lnTo>
                  <a:lnTo>
                    <a:pt x="42946" y="0"/>
                  </a:lnTo>
                  <a:lnTo>
                    <a:pt x="36881" y="2821"/>
                  </a:lnTo>
                  <a:lnTo>
                    <a:pt x="30656" y="6543"/>
                  </a:lnTo>
                  <a:lnTo>
                    <a:pt x="21204" y="9698"/>
                  </a:lnTo>
                  <a:lnTo>
                    <a:pt x="14870" y="14186"/>
                  </a:lnTo>
                  <a:lnTo>
                    <a:pt x="11349" y="22531"/>
                  </a:lnTo>
                  <a:lnTo>
                    <a:pt x="0" y="69983"/>
                  </a:lnTo>
                  <a:lnTo>
                    <a:pt x="154" y="107959"/>
                  </a:lnTo>
                  <a:lnTo>
                    <a:pt x="15262" y="152594"/>
                  </a:lnTo>
                  <a:lnTo>
                    <a:pt x="25578" y="173739"/>
                  </a:lnTo>
                  <a:lnTo>
                    <a:pt x="67146" y="220331"/>
                  </a:lnTo>
                  <a:lnTo>
                    <a:pt x="77270" y="224924"/>
                  </a:lnTo>
                  <a:lnTo>
                    <a:pt x="82932" y="226148"/>
                  </a:lnTo>
                  <a:lnTo>
                    <a:pt x="94869" y="224686"/>
                  </a:lnTo>
                  <a:lnTo>
                    <a:pt x="125031" y="212207"/>
                  </a:lnTo>
                  <a:lnTo>
                    <a:pt x="133687" y="206143"/>
                  </a:lnTo>
                  <a:lnTo>
                    <a:pt x="144510" y="186666"/>
                  </a:lnTo>
                  <a:lnTo>
                    <a:pt x="156591" y="145094"/>
                  </a:lnTo>
                  <a:lnTo>
                    <a:pt x="158588" y="112839"/>
                  </a:lnTo>
                  <a:lnTo>
                    <a:pt x="154006" y="73884"/>
                  </a:lnTo>
                  <a:lnTo>
                    <a:pt x="150062" y="47525"/>
                  </a:lnTo>
                  <a:lnTo>
                    <a:pt x="130051" y="18159"/>
                  </a:lnTo>
                  <a:lnTo>
                    <a:pt x="123218" y="13361"/>
                  </a:lnTo>
                  <a:lnTo>
                    <a:pt x="113422" y="10660"/>
                  </a:lnTo>
                  <a:lnTo>
                    <a:pt x="110208" y="10280"/>
                  </a:lnTo>
                  <a:lnTo>
                    <a:pt x="108067" y="11085"/>
                  </a:lnTo>
                  <a:lnTo>
                    <a:pt x="106639" y="12681"/>
                  </a:lnTo>
                  <a:lnTo>
                    <a:pt x="103783" y="1904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SMARTInkShape-358">
              <a:extLst>
                <a:ext uri="{FF2B5EF4-FFF2-40B4-BE49-F238E27FC236}">
                  <a16:creationId xmlns:a16="http://schemas.microsoft.com/office/drawing/2014/main" id="{59B85A6B-E443-EC35-3939-51E2106C994A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8953500" y="43529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SMARTInkShape-359">
              <a:extLst>
                <a:ext uri="{FF2B5EF4-FFF2-40B4-BE49-F238E27FC236}">
                  <a16:creationId xmlns:a16="http://schemas.microsoft.com/office/drawing/2014/main" id="{55ED5B58-BA2B-BCC1-40CA-C3F53A73E6AE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8725850" y="4201153"/>
              <a:ext cx="130861" cy="185787"/>
            </a:xfrm>
            <a:custGeom>
              <a:avLst/>
              <a:gdLst/>
              <a:ahLst/>
              <a:cxnLst/>
              <a:rect l="0" t="0" r="0" b="0"/>
              <a:pathLst>
                <a:path w="130861" h="185787">
                  <a:moveTo>
                    <a:pt x="84775" y="18422"/>
                  </a:moveTo>
                  <a:lnTo>
                    <a:pt x="84775" y="18422"/>
                  </a:lnTo>
                  <a:lnTo>
                    <a:pt x="84775" y="13365"/>
                  </a:lnTo>
                  <a:lnTo>
                    <a:pt x="83717" y="11876"/>
                  </a:lnTo>
                  <a:lnTo>
                    <a:pt x="81953" y="10883"/>
                  </a:lnTo>
                  <a:lnTo>
                    <a:pt x="75074" y="9159"/>
                  </a:lnTo>
                  <a:lnTo>
                    <a:pt x="43372" y="8897"/>
                  </a:lnTo>
                  <a:lnTo>
                    <a:pt x="37093" y="11720"/>
                  </a:lnTo>
                  <a:lnTo>
                    <a:pt x="9866" y="36343"/>
                  </a:lnTo>
                  <a:lnTo>
                    <a:pt x="3857" y="50729"/>
                  </a:lnTo>
                  <a:lnTo>
                    <a:pt x="0" y="85834"/>
                  </a:lnTo>
                  <a:lnTo>
                    <a:pt x="7335" y="132199"/>
                  </a:lnTo>
                  <a:lnTo>
                    <a:pt x="18320" y="154440"/>
                  </a:lnTo>
                  <a:lnTo>
                    <a:pt x="34980" y="176081"/>
                  </a:lnTo>
                  <a:lnTo>
                    <a:pt x="47122" y="183743"/>
                  </a:lnTo>
                  <a:lnTo>
                    <a:pt x="53323" y="185786"/>
                  </a:lnTo>
                  <a:lnTo>
                    <a:pt x="65858" y="185234"/>
                  </a:lnTo>
                  <a:lnTo>
                    <a:pt x="91152" y="176256"/>
                  </a:lnTo>
                  <a:lnTo>
                    <a:pt x="110184" y="162319"/>
                  </a:lnTo>
                  <a:lnTo>
                    <a:pt x="124171" y="144784"/>
                  </a:lnTo>
                  <a:lnTo>
                    <a:pt x="129962" y="116070"/>
                  </a:lnTo>
                  <a:lnTo>
                    <a:pt x="130860" y="81533"/>
                  </a:lnTo>
                  <a:lnTo>
                    <a:pt x="119079" y="33997"/>
                  </a:lnTo>
                  <a:lnTo>
                    <a:pt x="109991" y="17981"/>
                  </a:lnTo>
                  <a:lnTo>
                    <a:pt x="95539" y="6532"/>
                  </a:lnTo>
                  <a:lnTo>
                    <a:pt x="82908" y="1493"/>
                  </a:lnTo>
                  <a:lnTo>
                    <a:pt x="72463" y="0"/>
                  </a:lnTo>
                  <a:lnTo>
                    <a:pt x="70217" y="849"/>
                  </a:lnTo>
                  <a:lnTo>
                    <a:pt x="65725" y="889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4" name="SMARTInkShape-360">
            <a:extLst>
              <a:ext uri="{FF2B5EF4-FFF2-40B4-BE49-F238E27FC236}">
                <a16:creationId xmlns:a16="http://schemas.microsoft.com/office/drawing/2014/main" id="{786C6ADD-CD1F-CB3A-D287-12D52AA5156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420100" y="2848278"/>
            <a:ext cx="2219326" cy="37798"/>
          </a:xfrm>
          <a:custGeom>
            <a:avLst/>
            <a:gdLst/>
            <a:ahLst/>
            <a:cxnLst/>
            <a:rect l="0" t="0" r="0" b="0"/>
            <a:pathLst>
              <a:path w="2219326" h="37798">
                <a:moveTo>
                  <a:pt x="0" y="37797"/>
                </a:moveTo>
                <a:lnTo>
                  <a:pt x="0" y="37797"/>
                </a:lnTo>
                <a:lnTo>
                  <a:pt x="0" y="20081"/>
                </a:lnTo>
                <a:lnTo>
                  <a:pt x="1058" y="19636"/>
                </a:lnTo>
                <a:lnTo>
                  <a:pt x="5056" y="19142"/>
                </a:lnTo>
                <a:lnTo>
                  <a:pt x="6545" y="17952"/>
                </a:lnTo>
                <a:lnTo>
                  <a:pt x="8200" y="13808"/>
                </a:lnTo>
                <a:lnTo>
                  <a:pt x="10758" y="12279"/>
                </a:lnTo>
                <a:lnTo>
                  <a:pt x="30073" y="9826"/>
                </a:lnTo>
                <a:lnTo>
                  <a:pt x="41941" y="8432"/>
                </a:lnTo>
                <a:lnTo>
                  <a:pt x="78169" y="1056"/>
                </a:lnTo>
                <a:lnTo>
                  <a:pt x="121262" y="4593"/>
                </a:lnTo>
                <a:lnTo>
                  <a:pt x="167270" y="342"/>
                </a:lnTo>
                <a:lnTo>
                  <a:pt x="186322" y="946"/>
                </a:lnTo>
                <a:lnTo>
                  <a:pt x="226561" y="8356"/>
                </a:lnTo>
                <a:lnTo>
                  <a:pt x="273397" y="9146"/>
                </a:lnTo>
                <a:lnTo>
                  <a:pt x="318212" y="9212"/>
                </a:lnTo>
                <a:lnTo>
                  <a:pt x="361855" y="15766"/>
                </a:lnTo>
                <a:lnTo>
                  <a:pt x="409047" y="18158"/>
                </a:lnTo>
                <a:lnTo>
                  <a:pt x="455406" y="18669"/>
                </a:lnTo>
                <a:lnTo>
                  <a:pt x="497768" y="18732"/>
                </a:lnTo>
                <a:lnTo>
                  <a:pt x="536953" y="18742"/>
                </a:lnTo>
                <a:lnTo>
                  <a:pt x="576433" y="18746"/>
                </a:lnTo>
                <a:lnTo>
                  <a:pt x="613884" y="18747"/>
                </a:lnTo>
                <a:lnTo>
                  <a:pt x="658776" y="18747"/>
                </a:lnTo>
                <a:lnTo>
                  <a:pt x="696373" y="18747"/>
                </a:lnTo>
                <a:lnTo>
                  <a:pt x="736846" y="19805"/>
                </a:lnTo>
                <a:lnTo>
                  <a:pt x="775479" y="24235"/>
                </a:lnTo>
                <a:lnTo>
                  <a:pt x="810092" y="21902"/>
                </a:lnTo>
                <a:lnTo>
                  <a:pt x="856832" y="26700"/>
                </a:lnTo>
                <a:lnTo>
                  <a:pt x="897737" y="27961"/>
                </a:lnTo>
                <a:lnTo>
                  <a:pt x="936392" y="28180"/>
                </a:lnTo>
                <a:lnTo>
                  <a:pt x="981890" y="28254"/>
                </a:lnTo>
                <a:lnTo>
                  <a:pt x="1021298" y="28267"/>
                </a:lnTo>
                <a:lnTo>
                  <a:pt x="1063652" y="28271"/>
                </a:lnTo>
                <a:lnTo>
                  <a:pt x="1101145" y="28272"/>
                </a:lnTo>
                <a:lnTo>
                  <a:pt x="1142259" y="23216"/>
                </a:lnTo>
                <a:lnTo>
                  <a:pt x="1181469" y="20071"/>
                </a:lnTo>
                <a:lnTo>
                  <a:pt x="1226600" y="19139"/>
                </a:lnTo>
                <a:lnTo>
                  <a:pt x="1263373" y="18863"/>
                </a:lnTo>
                <a:lnTo>
                  <a:pt x="1304490" y="18782"/>
                </a:lnTo>
                <a:lnTo>
                  <a:pt x="1347212" y="17696"/>
                </a:lnTo>
                <a:lnTo>
                  <a:pt x="1390479" y="13261"/>
                </a:lnTo>
                <a:lnTo>
                  <a:pt x="1434674" y="14528"/>
                </a:lnTo>
                <a:lnTo>
                  <a:pt x="1478130" y="10794"/>
                </a:lnTo>
                <a:lnTo>
                  <a:pt x="1525052" y="9533"/>
                </a:lnTo>
                <a:lnTo>
                  <a:pt x="1568854" y="9283"/>
                </a:lnTo>
                <a:lnTo>
                  <a:pt x="1614822" y="9234"/>
                </a:lnTo>
                <a:lnTo>
                  <a:pt x="1659062" y="9224"/>
                </a:lnTo>
                <a:lnTo>
                  <a:pt x="1696545" y="9223"/>
                </a:lnTo>
                <a:lnTo>
                  <a:pt x="1742470" y="9222"/>
                </a:lnTo>
                <a:lnTo>
                  <a:pt x="1788385" y="9222"/>
                </a:lnTo>
                <a:lnTo>
                  <a:pt x="1824234" y="9222"/>
                </a:lnTo>
                <a:lnTo>
                  <a:pt x="1868584" y="9222"/>
                </a:lnTo>
                <a:lnTo>
                  <a:pt x="1906088" y="4166"/>
                </a:lnTo>
                <a:lnTo>
                  <a:pt x="1945657" y="6077"/>
                </a:lnTo>
                <a:lnTo>
                  <a:pt x="1992523" y="3113"/>
                </a:lnTo>
                <a:lnTo>
                  <a:pt x="2038530" y="5883"/>
                </a:lnTo>
                <a:lnTo>
                  <a:pt x="2081306" y="1233"/>
                </a:lnTo>
                <a:lnTo>
                  <a:pt x="2120566" y="0"/>
                </a:lnTo>
                <a:lnTo>
                  <a:pt x="2165594" y="7276"/>
                </a:lnTo>
                <a:lnTo>
                  <a:pt x="2209970" y="9108"/>
                </a:lnTo>
                <a:lnTo>
                  <a:pt x="2219325" y="9222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SMARTInkShape-Group77">
            <a:extLst>
              <a:ext uri="{FF2B5EF4-FFF2-40B4-BE49-F238E27FC236}">
                <a16:creationId xmlns:a16="http://schemas.microsoft.com/office/drawing/2014/main" id="{20C10FFB-AF60-867E-638A-553F08F70FA3}"/>
              </a:ext>
            </a:extLst>
          </p:cNvPr>
          <p:cNvGrpSpPr/>
          <p:nvPr/>
        </p:nvGrpSpPr>
        <p:grpSpPr>
          <a:xfrm>
            <a:off x="8486775" y="1171798"/>
            <a:ext cx="2752726" cy="2209578"/>
            <a:chOff x="8486775" y="1171798"/>
            <a:chExt cx="2752726" cy="2209578"/>
          </a:xfrm>
        </p:grpSpPr>
        <p:sp>
          <p:nvSpPr>
            <p:cNvPr id="45" name="SMARTInkShape-361">
              <a:extLst>
                <a:ext uri="{FF2B5EF4-FFF2-40B4-BE49-F238E27FC236}">
                  <a16:creationId xmlns:a16="http://schemas.microsoft.com/office/drawing/2014/main" id="{80E83756-C515-4F24-FD3B-F9984DBBD600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8924943" y="1171798"/>
              <a:ext cx="209533" cy="165490"/>
            </a:xfrm>
            <a:custGeom>
              <a:avLst/>
              <a:gdLst/>
              <a:ahLst/>
              <a:cxnLst/>
              <a:rect l="0" t="0" r="0" b="0"/>
              <a:pathLst>
                <a:path w="209533" h="165490">
                  <a:moveTo>
                    <a:pt x="66657" y="56927"/>
                  </a:moveTo>
                  <a:lnTo>
                    <a:pt x="66657" y="56927"/>
                  </a:lnTo>
                  <a:lnTo>
                    <a:pt x="66657" y="47436"/>
                  </a:lnTo>
                  <a:lnTo>
                    <a:pt x="61600" y="47412"/>
                  </a:lnTo>
                  <a:lnTo>
                    <a:pt x="60111" y="48467"/>
                  </a:lnTo>
                  <a:lnTo>
                    <a:pt x="59117" y="50229"/>
                  </a:lnTo>
                  <a:lnTo>
                    <a:pt x="58456" y="52462"/>
                  </a:lnTo>
                  <a:lnTo>
                    <a:pt x="30587" y="99665"/>
                  </a:lnTo>
                  <a:lnTo>
                    <a:pt x="5089" y="143922"/>
                  </a:lnTo>
                  <a:lnTo>
                    <a:pt x="992" y="160698"/>
                  </a:lnTo>
                  <a:lnTo>
                    <a:pt x="431" y="165489"/>
                  </a:lnTo>
                  <a:lnTo>
                    <a:pt x="280" y="165285"/>
                  </a:lnTo>
                  <a:lnTo>
                    <a:pt x="0" y="151799"/>
                  </a:lnTo>
                  <a:lnTo>
                    <a:pt x="8185" y="108739"/>
                  </a:lnTo>
                  <a:lnTo>
                    <a:pt x="11742" y="98299"/>
                  </a:lnTo>
                  <a:lnTo>
                    <a:pt x="22648" y="82973"/>
                  </a:lnTo>
                  <a:lnTo>
                    <a:pt x="23559" y="78525"/>
                  </a:lnTo>
                  <a:lnTo>
                    <a:pt x="21902" y="61092"/>
                  </a:lnTo>
                  <a:lnTo>
                    <a:pt x="27834" y="17494"/>
                  </a:lnTo>
                  <a:lnTo>
                    <a:pt x="28548" y="0"/>
                  </a:lnTo>
                  <a:lnTo>
                    <a:pt x="41740" y="10168"/>
                  </a:lnTo>
                  <a:lnTo>
                    <a:pt x="83406" y="31837"/>
                  </a:lnTo>
                  <a:lnTo>
                    <a:pt x="124967" y="55256"/>
                  </a:lnTo>
                  <a:lnTo>
                    <a:pt x="167801" y="86928"/>
                  </a:lnTo>
                  <a:lnTo>
                    <a:pt x="182116" y="97684"/>
                  </a:lnTo>
                  <a:lnTo>
                    <a:pt x="186764" y="104322"/>
                  </a:lnTo>
                  <a:lnTo>
                    <a:pt x="188004" y="107574"/>
                  </a:lnTo>
                  <a:lnTo>
                    <a:pt x="190946" y="109741"/>
                  </a:lnTo>
                  <a:lnTo>
                    <a:pt x="209532" y="11407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SMARTInkShape-362">
              <a:extLst>
                <a:ext uri="{FF2B5EF4-FFF2-40B4-BE49-F238E27FC236}">
                  <a16:creationId xmlns:a16="http://schemas.microsoft.com/office/drawing/2014/main" id="{2EFFBBA2-1C21-59E5-7F92-D82AD6F32E01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9001125" y="1257737"/>
              <a:ext cx="271823" cy="1113989"/>
            </a:xfrm>
            <a:custGeom>
              <a:avLst/>
              <a:gdLst/>
              <a:ahLst/>
              <a:cxnLst/>
              <a:rect l="0" t="0" r="0" b="0"/>
              <a:pathLst>
                <a:path w="271823" h="1113989">
                  <a:moveTo>
                    <a:pt x="0" y="28138"/>
                  </a:moveTo>
                  <a:lnTo>
                    <a:pt x="0" y="28138"/>
                  </a:lnTo>
                  <a:lnTo>
                    <a:pt x="0" y="0"/>
                  </a:lnTo>
                  <a:lnTo>
                    <a:pt x="1058" y="46232"/>
                  </a:lnTo>
                  <a:lnTo>
                    <a:pt x="10361" y="90744"/>
                  </a:lnTo>
                  <a:lnTo>
                    <a:pt x="17335" y="134696"/>
                  </a:lnTo>
                  <a:lnTo>
                    <a:pt x="27373" y="173482"/>
                  </a:lnTo>
                  <a:lnTo>
                    <a:pt x="40684" y="215959"/>
                  </a:lnTo>
                  <a:lnTo>
                    <a:pt x="44540" y="250256"/>
                  </a:lnTo>
                  <a:lnTo>
                    <a:pt x="56824" y="290095"/>
                  </a:lnTo>
                  <a:lnTo>
                    <a:pt x="72334" y="332001"/>
                  </a:lnTo>
                  <a:lnTo>
                    <a:pt x="88411" y="370853"/>
                  </a:lnTo>
                  <a:lnTo>
                    <a:pt x="97503" y="391064"/>
                  </a:lnTo>
                  <a:lnTo>
                    <a:pt x="108982" y="435711"/>
                  </a:lnTo>
                  <a:lnTo>
                    <a:pt x="125950" y="480474"/>
                  </a:lnTo>
                  <a:lnTo>
                    <a:pt x="138434" y="523535"/>
                  </a:lnTo>
                  <a:lnTo>
                    <a:pt x="143676" y="558274"/>
                  </a:lnTo>
                  <a:lnTo>
                    <a:pt x="160515" y="601816"/>
                  </a:lnTo>
                  <a:lnTo>
                    <a:pt x="174347" y="645812"/>
                  </a:lnTo>
                  <a:lnTo>
                    <a:pt x="186211" y="686135"/>
                  </a:lnTo>
                  <a:lnTo>
                    <a:pt x="192475" y="728123"/>
                  </a:lnTo>
                  <a:lnTo>
                    <a:pt x="206635" y="771702"/>
                  </a:lnTo>
                  <a:lnTo>
                    <a:pt x="222285" y="818794"/>
                  </a:lnTo>
                  <a:lnTo>
                    <a:pt x="231785" y="857425"/>
                  </a:lnTo>
                  <a:lnTo>
                    <a:pt x="237932" y="898248"/>
                  </a:lnTo>
                  <a:lnTo>
                    <a:pt x="245359" y="937999"/>
                  </a:lnTo>
                  <a:lnTo>
                    <a:pt x="257349" y="984249"/>
                  </a:lnTo>
                  <a:lnTo>
                    <a:pt x="262544" y="1003409"/>
                  </a:lnTo>
                  <a:lnTo>
                    <a:pt x="266527" y="1041830"/>
                  </a:lnTo>
                  <a:lnTo>
                    <a:pt x="271822" y="1072147"/>
                  </a:lnTo>
                  <a:lnTo>
                    <a:pt x="266700" y="111398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363">
              <a:extLst>
                <a:ext uri="{FF2B5EF4-FFF2-40B4-BE49-F238E27FC236}">
                  <a16:creationId xmlns:a16="http://schemas.microsoft.com/office/drawing/2014/main" id="{69F0E472-7DF7-F2BB-B552-C70E6624910A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11087100" y="1838325"/>
              <a:ext cx="152401" cy="47626"/>
            </a:xfrm>
            <a:custGeom>
              <a:avLst/>
              <a:gdLst/>
              <a:ahLst/>
              <a:cxnLst/>
              <a:rect l="0" t="0" r="0" b="0"/>
              <a:pathLst>
                <a:path w="152401" h="47626">
                  <a:moveTo>
                    <a:pt x="0" y="47625"/>
                  </a:moveTo>
                  <a:lnTo>
                    <a:pt x="0" y="47625"/>
                  </a:lnTo>
                  <a:lnTo>
                    <a:pt x="0" y="42569"/>
                  </a:lnTo>
                  <a:lnTo>
                    <a:pt x="1058" y="41079"/>
                  </a:lnTo>
                  <a:lnTo>
                    <a:pt x="2824" y="40086"/>
                  </a:lnTo>
                  <a:lnTo>
                    <a:pt x="9721" y="36866"/>
                  </a:lnTo>
                  <a:lnTo>
                    <a:pt x="50399" y="14347"/>
                  </a:lnTo>
                  <a:lnTo>
                    <a:pt x="96469" y="3402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MARTInkShape-364">
              <a:extLst>
                <a:ext uri="{FF2B5EF4-FFF2-40B4-BE49-F238E27FC236}">
                  <a16:creationId xmlns:a16="http://schemas.microsoft.com/office/drawing/2014/main" id="{2747F870-6C05-4AD8-3E11-9EF18B917AF2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11062980" y="1886377"/>
              <a:ext cx="127792" cy="186628"/>
            </a:xfrm>
            <a:custGeom>
              <a:avLst/>
              <a:gdLst/>
              <a:ahLst/>
              <a:cxnLst/>
              <a:rect l="0" t="0" r="0" b="0"/>
              <a:pathLst>
                <a:path w="127792" h="186628">
                  <a:moveTo>
                    <a:pt x="24120" y="18623"/>
                  </a:moveTo>
                  <a:lnTo>
                    <a:pt x="24120" y="18623"/>
                  </a:lnTo>
                  <a:lnTo>
                    <a:pt x="24120" y="13567"/>
                  </a:lnTo>
                  <a:lnTo>
                    <a:pt x="25178" y="12077"/>
                  </a:lnTo>
                  <a:lnTo>
                    <a:pt x="26944" y="11084"/>
                  </a:lnTo>
                  <a:lnTo>
                    <a:pt x="29177" y="10422"/>
                  </a:lnTo>
                  <a:lnTo>
                    <a:pt x="30666" y="8922"/>
                  </a:lnTo>
                  <a:lnTo>
                    <a:pt x="33530" y="0"/>
                  </a:lnTo>
                  <a:lnTo>
                    <a:pt x="33642" y="13773"/>
                  </a:lnTo>
                  <a:lnTo>
                    <a:pt x="9814" y="57379"/>
                  </a:lnTo>
                  <a:lnTo>
                    <a:pt x="3185" y="81978"/>
                  </a:lnTo>
                  <a:lnTo>
                    <a:pt x="638" y="86260"/>
                  </a:lnTo>
                  <a:lnTo>
                    <a:pt x="0" y="90173"/>
                  </a:lnTo>
                  <a:lnTo>
                    <a:pt x="631" y="93839"/>
                  </a:lnTo>
                  <a:lnTo>
                    <a:pt x="2111" y="97342"/>
                  </a:lnTo>
                  <a:lnTo>
                    <a:pt x="5213" y="99677"/>
                  </a:lnTo>
                  <a:lnTo>
                    <a:pt x="14306" y="102272"/>
                  </a:lnTo>
                  <a:lnTo>
                    <a:pt x="59510" y="104267"/>
                  </a:lnTo>
                  <a:lnTo>
                    <a:pt x="85342" y="105396"/>
                  </a:lnTo>
                  <a:lnTo>
                    <a:pt x="116313" y="117604"/>
                  </a:lnTo>
                  <a:lnTo>
                    <a:pt x="123304" y="123645"/>
                  </a:lnTo>
                  <a:lnTo>
                    <a:pt x="125167" y="126738"/>
                  </a:lnTo>
                  <a:lnTo>
                    <a:pt x="127791" y="141203"/>
                  </a:lnTo>
                  <a:lnTo>
                    <a:pt x="126042" y="145851"/>
                  </a:lnTo>
                  <a:lnTo>
                    <a:pt x="118456" y="153839"/>
                  </a:lnTo>
                  <a:lnTo>
                    <a:pt x="110850" y="158094"/>
                  </a:lnTo>
                  <a:lnTo>
                    <a:pt x="102400" y="160826"/>
                  </a:lnTo>
                  <a:lnTo>
                    <a:pt x="82189" y="174696"/>
                  </a:lnTo>
                  <a:lnTo>
                    <a:pt x="48525" y="185693"/>
                  </a:lnTo>
                  <a:lnTo>
                    <a:pt x="46741" y="185036"/>
                  </a:lnTo>
                  <a:lnTo>
                    <a:pt x="45550" y="183540"/>
                  </a:lnTo>
                  <a:lnTo>
                    <a:pt x="44758" y="183601"/>
                  </a:lnTo>
                  <a:lnTo>
                    <a:pt x="44228" y="184700"/>
                  </a:lnTo>
                  <a:lnTo>
                    <a:pt x="43876" y="186491"/>
                  </a:lnTo>
                  <a:lnTo>
                    <a:pt x="42582" y="186627"/>
                  </a:lnTo>
                  <a:lnTo>
                    <a:pt x="33645" y="18054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SMARTInkShape-365">
              <a:extLst>
                <a:ext uri="{FF2B5EF4-FFF2-40B4-BE49-F238E27FC236}">
                  <a16:creationId xmlns:a16="http://schemas.microsoft.com/office/drawing/2014/main" id="{A7379F4B-6EB8-5056-40FD-F658125AEC39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10896600" y="1876954"/>
              <a:ext cx="133351" cy="161397"/>
            </a:xfrm>
            <a:custGeom>
              <a:avLst/>
              <a:gdLst/>
              <a:ahLst/>
              <a:cxnLst/>
              <a:rect l="0" t="0" r="0" b="0"/>
              <a:pathLst>
                <a:path w="133351" h="161397">
                  <a:moveTo>
                    <a:pt x="0" y="37571"/>
                  </a:moveTo>
                  <a:lnTo>
                    <a:pt x="0" y="37571"/>
                  </a:lnTo>
                  <a:lnTo>
                    <a:pt x="8202" y="21169"/>
                  </a:lnTo>
                  <a:lnTo>
                    <a:pt x="10323" y="11440"/>
                  </a:lnTo>
                  <a:lnTo>
                    <a:pt x="14465" y="5496"/>
                  </a:lnTo>
                  <a:lnTo>
                    <a:pt x="19834" y="2149"/>
                  </a:lnTo>
                  <a:lnTo>
                    <a:pt x="31905" y="0"/>
                  </a:lnTo>
                  <a:lnTo>
                    <a:pt x="33970" y="882"/>
                  </a:lnTo>
                  <a:lnTo>
                    <a:pt x="35347" y="2528"/>
                  </a:lnTo>
                  <a:lnTo>
                    <a:pt x="36264" y="4684"/>
                  </a:lnTo>
                  <a:lnTo>
                    <a:pt x="47669" y="12775"/>
                  </a:lnTo>
                  <a:lnTo>
                    <a:pt x="50829" y="17865"/>
                  </a:lnTo>
                  <a:lnTo>
                    <a:pt x="54341" y="31988"/>
                  </a:lnTo>
                  <a:lnTo>
                    <a:pt x="50050" y="72412"/>
                  </a:lnTo>
                  <a:lnTo>
                    <a:pt x="48703" y="88687"/>
                  </a:lnTo>
                  <a:lnTo>
                    <a:pt x="42459" y="102975"/>
                  </a:lnTo>
                  <a:lnTo>
                    <a:pt x="9637" y="149604"/>
                  </a:lnTo>
                  <a:lnTo>
                    <a:pt x="564" y="160706"/>
                  </a:lnTo>
                  <a:lnTo>
                    <a:pt x="5224" y="161192"/>
                  </a:lnTo>
                  <a:lnTo>
                    <a:pt x="46555" y="161388"/>
                  </a:lnTo>
                  <a:lnTo>
                    <a:pt x="92012" y="161395"/>
                  </a:lnTo>
                  <a:lnTo>
                    <a:pt x="133350" y="16139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SMARTInkShape-366">
              <a:extLst>
                <a:ext uri="{FF2B5EF4-FFF2-40B4-BE49-F238E27FC236}">
                  <a16:creationId xmlns:a16="http://schemas.microsoft.com/office/drawing/2014/main" id="{66B1E925-E4B5-83D1-46F4-03A37C3B2A3F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10755985" y="1886101"/>
              <a:ext cx="81565" cy="136983"/>
            </a:xfrm>
            <a:custGeom>
              <a:avLst/>
              <a:gdLst/>
              <a:ahLst/>
              <a:cxnLst/>
              <a:rect l="0" t="0" r="0" b="0"/>
              <a:pathLst>
                <a:path w="81565" h="136983">
                  <a:moveTo>
                    <a:pt x="45365" y="18899"/>
                  </a:moveTo>
                  <a:lnTo>
                    <a:pt x="45365" y="18899"/>
                  </a:lnTo>
                  <a:lnTo>
                    <a:pt x="45365" y="357"/>
                  </a:lnTo>
                  <a:lnTo>
                    <a:pt x="40308" y="0"/>
                  </a:lnTo>
                  <a:lnTo>
                    <a:pt x="35004" y="2738"/>
                  </a:lnTo>
                  <a:lnTo>
                    <a:pt x="28061" y="9600"/>
                  </a:lnTo>
                  <a:lnTo>
                    <a:pt x="5365" y="43702"/>
                  </a:lnTo>
                  <a:lnTo>
                    <a:pt x="0" y="63172"/>
                  </a:lnTo>
                  <a:lnTo>
                    <a:pt x="6139" y="109635"/>
                  </a:lnTo>
                  <a:lnTo>
                    <a:pt x="9587" y="120257"/>
                  </a:lnTo>
                  <a:lnTo>
                    <a:pt x="11988" y="124571"/>
                  </a:lnTo>
                  <a:lnTo>
                    <a:pt x="23122" y="132186"/>
                  </a:lnTo>
                  <a:lnTo>
                    <a:pt x="30537" y="135699"/>
                  </a:lnTo>
                  <a:lnTo>
                    <a:pt x="36538" y="136982"/>
                  </a:lnTo>
                  <a:lnTo>
                    <a:pt x="46028" y="135586"/>
                  </a:lnTo>
                  <a:lnTo>
                    <a:pt x="57320" y="128850"/>
                  </a:lnTo>
                  <a:lnTo>
                    <a:pt x="67370" y="110038"/>
                  </a:lnTo>
                  <a:lnTo>
                    <a:pt x="81564" y="66751"/>
                  </a:lnTo>
                  <a:lnTo>
                    <a:pt x="77846" y="44719"/>
                  </a:lnTo>
                  <a:lnTo>
                    <a:pt x="70042" y="23139"/>
                  </a:lnTo>
                  <a:lnTo>
                    <a:pt x="64093" y="15492"/>
                  </a:lnTo>
                  <a:lnTo>
                    <a:pt x="61025" y="13453"/>
                  </a:lnTo>
                  <a:lnTo>
                    <a:pt x="56863" y="13151"/>
                  </a:lnTo>
                  <a:lnTo>
                    <a:pt x="46595" y="15639"/>
                  </a:lnTo>
                  <a:lnTo>
                    <a:pt x="26315" y="3794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367">
              <a:extLst>
                <a:ext uri="{FF2B5EF4-FFF2-40B4-BE49-F238E27FC236}">
                  <a16:creationId xmlns:a16="http://schemas.microsoft.com/office/drawing/2014/main" id="{3244CF5A-3E80-795E-D5F0-0E32B9F3A2D4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10668000" y="20383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ARTInkShape-368">
              <a:extLst>
                <a:ext uri="{FF2B5EF4-FFF2-40B4-BE49-F238E27FC236}">
                  <a16:creationId xmlns:a16="http://schemas.microsoft.com/office/drawing/2014/main" id="{D67B97CC-4988-6C23-302F-A3B1D13A37EB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10478133" y="1886420"/>
              <a:ext cx="112205" cy="158974"/>
            </a:xfrm>
            <a:custGeom>
              <a:avLst/>
              <a:gdLst/>
              <a:ahLst/>
              <a:cxnLst/>
              <a:rect l="0" t="0" r="0" b="0"/>
              <a:pathLst>
                <a:path w="112205" h="158974">
                  <a:moveTo>
                    <a:pt x="66042" y="28105"/>
                  </a:moveTo>
                  <a:lnTo>
                    <a:pt x="66042" y="28105"/>
                  </a:lnTo>
                  <a:lnTo>
                    <a:pt x="66042" y="18696"/>
                  </a:lnTo>
                  <a:lnTo>
                    <a:pt x="43294" y="18580"/>
                  </a:lnTo>
                  <a:lnTo>
                    <a:pt x="37234" y="21403"/>
                  </a:lnTo>
                  <a:lnTo>
                    <a:pt x="10173" y="46027"/>
                  </a:lnTo>
                  <a:lnTo>
                    <a:pt x="4169" y="60412"/>
                  </a:lnTo>
                  <a:lnTo>
                    <a:pt x="0" y="103738"/>
                  </a:lnTo>
                  <a:lnTo>
                    <a:pt x="613" y="125421"/>
                  </a:lnTo>
                  <a:lnTo>
                    <a:pt x="4508" y="138737"/>
                  </a:lnTo>
                  <a:lnTo>
                    <a:pt x="15409" y="148889"/>
                  </a:lnTo>
                  <a:lnTo>
                    <a:pt x="29781" y="155870"/>
                  </a:lnTo>
                  <a:lnTo>
                    <a:pt x="43222" y="158973"/>
                  </a:lnTo>
                  <a:lnTo>
                    <a:pt x="56253" y="157529"/>
                  </a:lnTo>
                  <a:lnTo>
                    <a:pt x="69100" y="152302"/>
                  </a:lnTo>
                  <a:lnTo>
                    <a:pt x="95894" y="130799"/>
                  </a:lnTo>
                  <a:lnTo>
                    <a:pt x="106756" y="115448"/>
                  </a:lnTo>
                  <a:lnTo>
                    <a:pt x="111620" y="92437"/>
                  </a:lnTo>
                  <a:lnTo>
                    <a:pt x="112204" y="56217"/>
                  </a:lnTo>
                  <a:lnTo>
                    <a:pt x="105943" y="30085"/>
                  </a:lnTo>
                  <a:lnTo>
                    <a:pt x="100356" y="19107"/>
                  </a:lnTo>
                  <a:lnTo>
                    <a:pt x="96326" y="15756"/>
                  </a:lnTo>
                  <a:lnTo>
                    <a:pt x="57846" y="587"/>
                  </a:lnTo>
                  <a:lnTo>
                    <a:pt x="52521" y="0"/>
                  </a:lnTo>
                  <a:lnTo>
                    <a:pt x="51737" y="901"/>
                  </a:lnTo>
                  <a:lnTo>
                    <a:pt x="56517" y="905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MARTInkShape-369">
              <a:extLst>
                <a:ext uri="{FF2B5EF4-FFF2-40B4-BE49-F238E27FC236}">
                  <a16:creationId xmlns:a16="http://schemas.microsoft.com/office/drawing/2014/main" id="{A88C64D0-FCF6-EA4E-1250-F332C1820D15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10384117" y="2314621"/>
              <a:ext cx="360031" cy="417339"/>
            </a:xfrm>
            <a:custGeom>
              <a:avLst/>
              <a:gdLst/>
              <a:ahLst/>
              <a:cxnLst/>
              <a:rect l="0" t="0" r="0" b="0"/>
              <a:pathLst>
                <a:path w="360031" h="417339">
                  <a:moveTo>
                    <a:pt x="36233" y="400004"/>
                  </a:moveTo>
                  <a:lnTo>
                    <a:pt x="36233" y="400004"/>
                  </a:lnTo>
                  <a:lnTo>
                    <a:pt x="36233" y="405060"/>
                  </a:lnTo>
                  <a:lnTo>
                    <a:pt x="33409" y="410365"/>
                  </a:lnTo>
                  <a:lnTo>
                    <a:pt x="31176" y="413262"/>
                  </a:lnTo>
                  <a:lnTo>
                    <a:pt x="25872" y="416480"/>
                  </a:lnTo>
                  <a:lnTo>
                    <a:pt x="22976" y="417338"/>
                  </a:lnTo>
                  <a:lnTo>
                    <a:pt x="19986" y="416852"/>
                  </a:lnTo>
                  <a:lnTo>
                    <a:pt x="13844" y="413489"/>
                  </a:lnTo>
                  <a:lnTo>
                    <a:pt x="4433" y="405646"/>
                  </a:lnTo>
                  <a:lnTo>
                    <a:pt x="933" y="396867"/>
                  </a:lnTo>
                  <a:lnTo>
                    <a:pt x="0" y="391563"/>
                  </a:lnTo>
                  <a:lnTo>
                    <a:pt x="6105" y="353691"/>
                  </a:lnTo>
                  <a:lnTo>
                    <a:pt x="20572" y="309983"/>
                  </a:lnTo>
                  <a:lnTo>
                    <a:pt x="46623" y="270805"/>
                  </a:lnTo>
                  <a:lnTo>
                    <a:pt x="76386" y="224317"/>
                  </a:lnTo>
                  <a:lnTo>
                    <a:pt x="107150" y="179640"/>
                  </a:lnTo>
                  <a:lnTo>
                    <a:pt x="136789" y="152687"/>
                  </a:lnTo>
                  <a:lnTo>
                    <a:pt x="184042" y="122236"/>
                  </a:lnTo>
                  <a:lnTo>
                    <a:pt x="230205" y="94583"/>
                  </a:lnTo>
                  <a:lnTo>
                    <a:pt x="273163" y="69681"/>
                  </a:lnTo>
                  <a:lnTo>
                    <a:pt x="305820" y="55938"/>
                  </a:lnTo>
                  <a:lnTo>
                    <a:pt x="312423" y="47622"/>
                  </a:lnTo>
                  <a:lnTo>
                    <a:pt x="303789" y="39983"/>
                  </a:lnTo>
                  <a:lnTo>
                    <a:pt x="289662" y="32393"/>
                  </a:lnTo>
                  <a:lnTo>
                    <a:pt x="249909" y="18929"/>
                  </a:lnTo>
                  <a:lnTo>
                    <a:pt x="243030" y="14385"/>
                  </a:lnTo>
                  <a:lnTo>
                    <a:pt x="239268" y="8837"/>
                  </a:lnTo>
                  <a:lnTo>
                    <a:pt x="236853" y="1709"/>
                  </a:lnTo>
                  <a:lnTo>
                    <a:pt x="235597" y="1124"/>
                  </a:lnTo>
                  <a:lnTo>
                    <a:pt x="228109" y="108"/>
                  </a:lnTo>
                  <a:lnTo>
                    <a:pt x="237253" y="0"/>
                  </a:lnTo>
                  <a:lnTo>
                    <a:pt x="244815" y="2796"/>
                  </a:lnTo>
                  <a:lnTo>
                    <a:pt x="263348" y="13215"/>
                  </a:lnTo>
                  <a:lnTo>
                    <a:pt x="308107" y="23552"/>
                  </a:lnTo>
                  <a:lnTo>
                    <a:pt x="355459" y="28443"/>
                  </a:lnTo>
                  <a:lnTo>
                    <a:pt x="360030" y="28528"/>
                  </a:lnTo>
                  <a:lnTo>
                    <a:pt x="343833" y="68627"/>
                  </a:lnTo>
                  <a:lnTo>
                    <a:pt x="333340" y="109460"/>
                  </a:lnTo>
                  <a:lnTo>
                    <a:pt x="328926" y="152977"/>
                  </a:lnTo>
                  <a:lnTo>
                    <a:pt x="319772" y="194481"/>
                  </a:lnTo>
                  <a:lnTo>
                    <a:pt x="312585" y="227736"/>
                  </a:lnTo>
                  <a:lnTo>
                    <a:pt x="312496" y="233368"/>
                  </a:lnTo>
                  <a:lnTo>
                    <a:pt x="313541" y="234939"/>
                  </a:lnTo>
                  <a:lnTo>
                    <a:pt x="315297" y="235985"/>
                  </a:lnTo>
                  <a:lnTo>
                    <a:pt x="322824" y="237459"/>
                  </a:lnTo>
                  <a:lnTo>
                    <a:pt x="325719" y="237665"/>
                  </a:lnTo>
                  <a:lnTo>
                    <a:pt x="341033" y="24760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MARTInkShape-370">
              <a:extLst>
                <a:ext uri="{FF2B5EF4-FFF2-40B4-BE49-F238E27FC236}">
                  <a16:creationId xmlns:a16="http://schemas.microsoft.com/office/drawing/2014/main" id="{9430FE35-9B7E-6C0B-5DEC-7D64EAFB6189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10477500" y="2790825"/>
              <a:ext cx="76201" cy="28576"/>
            </a:xfrm>
            <a:custGeom>
              <a:avLst/>
              <a:gdLst/>
              <a:ahLst/>
              <a:cxnLst/>
              <a:rect l="0" t="0" r="0" b="0"/>
              <a:pathLst>
                <a:path w="76201" h="28576">
                  <a:moveTo>
                    <a:pt x="0" y="28575"/>
                  </a:moveTo>
                  <a:lnTo>
                    <a:pt x="0" y="28575"/>
                  </a:lnTo>
                  <a:lnTo>
                    <a:pt x="5057" y="28575"/>
                  </a:lnTo>
                  <a:lnTo>
                    <a:pt x="29658" y="13497"/>
                  </a:lnTo>
                  <a:lnTo>
                    <a:pt x="762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SMARTInkShape-371">
              <a:extLst>
                <a:ext uri="{FF2B5EF4-FFF2-40B4-BE49-F238E27FC236}">
                  <a16:creationId xmlns:a16="http://schemas.microsoft.com/office/drawing/2014/main" id="{7E24307E-4C94-3F24-A820-9C96A7E230DF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10373116" y="2714625"/>
              <a:ext cx="123435" cy="37709"/>
            </a:xfrm>
            <a:custGeom>
              <a:avLst/>
              <a:gdLst/>
              <a:ahLst/>
              <a:cxnLst/>
              <a:rect l="0" t="0" r="0" b="0"/>
              <a:pathLst>
                <a:path w="123435" h="37709">
                  <a:moveTo>
                    <a:pt x="9134" y="28575"/>
                  </a:moveTo>
                  <a:lnTo>
                    <a:pt x="9134" y="28575"/>
                  </a:lnTo>
                  <a:lnTo>
                    <a:pt x="0" y="37708"/>
                  </a:lnTo>
                  <a:lnTo>
                    <a:pt x="44399" y="15700"/>
                  </a:lnTo>
                  <a:lnTo>
                    <a:pt x="63211" y="11355"/>
                  </a:lnTo>
                  <a:lnTo>
                    <a:pt x="123434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SMARTInkShape-372">
              <a:extLst>
                <a:ext uri="{FF2B5EF4-FFF2-40B4-BE49-F238E27FC236}">
                  <a16:creationId xmlns:a16="http://schemas.microsoft.com/office/drawing/2014/main" id="{E10B985D-6941-9517-2AD2-F65B336C4EC7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10372725" y="2638425"/>
              <a:ext cx="104776" cy="66676"/>
            </a:xfrm>
            <a:custGeom>
              <a:avLst/>
              <a:gdLst/>
              <a:ahLst/>
              <a:cxnLst/>
              <a:rect l="0" t="0" r="0" b="0"/>
              <a:pathLst>
                <a:path w="104776" h="66676">
                  <a:moveTo>
                    <a:pt x="0" y="66675"/>
                  </a:moveTo>
                  <a:lnTo>
                    <a:pt x="0" y="66675"/>
                  </a:lnTo>
                  <a:lnTo>
                    <a:pt x="5057" y="66675"/>
                  </a:lnTo>
                  <a:lnTo>
                    <a:pt x="10361" y="63853"/>
                  </a:lnTo>
                  <a:lnTo>
                    <a:pt x="41831" y="39838"/>
                  </a:lnTo>
                  <a:lnTo>
                    <a:pt x="88498" y="12768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SMARTInkShape-373">
              <a:extLst>
                <a:ext uri="{FF2B5EF4-FFF2-40B4-BE49-F238E27FC236}">
                  <a16:creationId xmlns:a16="http://schemas.microsoft.com/office/drawing/2014/main" id="{F721F4D8-C23C-62F4-42A4-AD99C4868DAD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10773033" y="3125524"/>
              <a:ext cx="83038" cy="193721"/>
            </a:xfrm>
            <a:custGeom>
              <a:avLst/>
              <a:gdLst/>
              <a:ahLst/>
              <a:cxnLst/>
              <a:rect l="0" t="0" r="0" b="0"/>
              <a:pathLst>
                <a:path w="83038" h="193721">
                  <a:moveTo>
                    <a:pt x="47367" y="8201"/>
                  </a:moveTo>
                  <a:lnTo>
                    <a:pt x="47367" y="8201"/>
                  </a:lnTo>
                  <a:lnTo>
                    <a:pt x="47367" y="3145"/>
                  </a:lnTo>
                  <a:lnTo>
                    <a:pt x="46309" y="1655"/>
                  </a:lnTo>
                  <a:lnTo>
                    <a:pt x="44543" y="662"/>
                  </a:lnTo>
                  <a:lnTo>
                    <a:pt x="42310" y="0"/>
                  </a:lnTo>
                  <a:lnTo>
                    <a:pt x="40821" y="617"/>
                  </a:lnTo>
                  <a:lnTo>
                    <a:pt x="39829" y="2087"/>
                  </a:lnTo>
                  <a:lnTo>
                    <a:pt x="36607" y="8659"/>
                  </a:lnTo>
                  <a:lnTo>
                    <a:pt x="16500" y="47616"/>
                  </a:lnTo>
                  <a:lnTo>
                    <a:pt x="2681" y="91277"/>
                  </a:lnTo>
                  <a:lnTo>
                    <a:pt x="0" y="137438"/>
                  </a:lnTo>
                  <a:lnTo>
                    <a:pt x="1974" y="158773"/>
                  </a:lnTo>
                  <a:lnTo>
                    <a:pt x="9906" y="178839"/>
                  </a:lnTo>
                  <a:lnTo>
                    <a:pt x="14985" y="185460"/>
                  </a:lnTo>
                  <a:lnTo>
                    <a:pt x="26271" y="192816"/>
                  </a:lnTo>
                  <a:lnTo>
                    <a:pt x="32245" y="193720"/>
                  </a:lnTo>
                  <a:lnTo>
                    <a:pt x="44527" y="191901"/>
                  </a:lnTo>
                  <a:lnTo>
                    <a:pt x="57042" y="181920"/>
                  </a:lnTo>
                  <a:lnTo>
                    <a:pt x="77265" y="154699"/>
                  </a:lnTo>
                  <a:lnTo>
                    <a:pt x="83037" y="130277"/>
                  </a:lnTo>
                  <a:lnTo>
                    <a:pt x="81564" y="117843"/>
                  </a:lnTo>
                  <a:lnTo>
                    <a:pt x="79691" y="113046"/>
                  </a:lnTo>
                  <a:lnTo>
                    <a:pt x="76324" y="109848"/>
                  </a:lnTo>
                  <a:lnTo>
                    <a:pt x="66940" y="106294"/>
                  </a:lnTo>
                  <a:lnTo>
                    <a:pt x="49757" y="104293"/>
                  </a:lnTo>
                  <a:lnTo>
                    <a:pt x="31259" y="108757"/>
                  </a:lnTo>
                  <a:lnTo>
                    <a:pt x="17430" y="116783"/>
                  </a:lnTo>
                  <a:lnTo>
                    <a:pt x="9267" y="13202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SMARTInkShape-374">
              <a:extLst>
                <a:ext uri="{FF2B5EF4-FFF2-40B4-BE49-F238E27FC236}">
                  <a16:creationId xmlns:a16="http://schemas.microsoft.com/office/drawing/2014/main" id="{690E5BFD-892A-0482-034C-1885325BB46C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10492556" y="3143652"/>
              <a:ext cx="118295" cy="237724"/>
            </a:xfrm>
            <a:custGeom>
              <a:avLst/>
              <a:gdLst/>
              <a:ahLst/>
              <a:cxnLst/>
              <a:rect l="0" t="0" r="0" b="0"/>
              <a:pathLst>
                <a:path w="118295" h="237724">
                  <a:moveTo>
                    <a:pt x="89719" y="66273"/>
                  </a:moveTo>
                  <a:lnTo>
                    <a:pt x="89719" y="66273"/>
                  </a:lnTo>
                  <a:lnTo>
                    <a:pt x="89719" y="43883"/>
                  </a:lnTo>
                  <a:lnTo>
                    <a:pt x="86895" y="37625"/>
                  </a:lnTo>
                  <a:lnTo>
                    <a:pt x="83173" y="31315"/>
                  </a:lnTo>
                  <a:lnTo>
                    <a:pt x="80309" y="19204"/>
                  </a:lnTo>
                  <a:lnTo>
                    <a:pt x="75172" y="13756"/>
                  </a:lnTo>
                  <a:lnTo>
                    <a:pt x="69848" y="11182"/>
                  </a:lnTo>
                  <a:lnTo>
                    <a:pt x="54685" y="8335"/>
                  </a:lnTo>
                  <a:lnTo>
                    <a:pt x="43961" y="958"/>
                  </a:lnTo>
                  <a:lnTo>
                    <a:pt x="37591" y="0"/>
                  </a:lnTo>
                  <a:lnTo>
                    <a:pt x="23944" y="4774"/>
                  </a:lnTo>
                  <a:lnTo>
                    <a:pt x="15330" y="12834"/>
                  </a:lnTo>
                  <a:lnTo>
                    <a:pt x="1176" y="35256"/>
                  </a:lnTo>
                  <a:lnTo>
                    <a:pt x="0" y="40303"/>
                  </a:lnTo>
                  <a:lnTo>
                    <a:pt x="273" y="44726"/>
                  </a:lnTo>
                  <a:lnTo>
                    <a:pt x="3399" y="52464"/>
                  </a:lnTo>
                  <a:lnTo>
                    <a:pt x="8316" y="59429"/>
                  </a:lnTo>
                  <a:lnTo>
                    <a:pt x="22091" y="69302"/>
                  </a:lnTo>
                  <a:lnTo>
                    <a:pt x="34522" y="73873"/>
                  </a:lnTo>
                  <a:lnTo>
                    <a:pt x="55020" y="70171"/>
                  </a:lnTo>
                  <a:lnTo>
                    <a:pt x="71088" y="62372"/>
                  </a:lnTo>
                  <a:lnTo>
                    <a:pt x="76147" y="56425"/>
                  </a:lnTo>
                  <a:lnTo>
                    <a:pt x="79395" y="49041"/>
                  </a:lnTo>
                  <a:lnTo>
                    <a:pt x="86584" y="39978"/>
                  </a:lnTo>
                  <a:lnTo>
                    <a:pt x="88789" y="31083"/>
                  </a:lnTo>
                  <a:lnTo>
                    <a:pt x="89306" y="24880"/>
                  </a:lnTo>
                  <a:lnTo>
                    <a:pt x="92358" y="18596"/>
                  </a:lnTo>
                  <a:lnTo>
                    <a:pt x="99124" y="9287"/>
                  </a:lnTo>
                  <a:lnTo>
                    <a:pt x="91031" y="17338"/>
                  </a:lnTo>
                  <a:lnTo>
                    <a:pt x="90107" y="23317"/>
                  </a:lnTo>
                  <a:lnTo>
                    <a:pt x="86948" y="61440"/>
                  </a:lnTo>
                  <a:lnTo>
                    <a:pt x="82196" y="99060"/>
                  </a:lnTo>
                  <a:lnTo>
                    <a:pt x="80458" y="145419"/>
                  </a:lnTo>
                  <a:lnTo>
                    <a:pt x="80210" y="188190"/>
                  </a:lnTo>
                  <a:lnTo>
                    <a:pt x="83021" y="215285"/>
                  </a:lnTo>
                  <a:lnTo>
                    <a:pt x="85253" y="222764"/>
                  </a:lnTo>
                  <a:lnTo>
                    <a:pt x="88859" y="227751"/>
                  </a:lnTo>
                  <a:lnTo>
                    <a:pt x="93380" y="231075"/>
                  </a:lnTo>
                  <a:lnTo>
                    <a:pt x="118294" y="237723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SMARTInkShape-375">
              <a:extLst>
                <a:ext uri="{FF2B5EF4-FFF2-40B4-BE49-F238E27FC236}">
                  <a16:creationId xmlns:a16="http://schemas.microsoft.com/office/drawing/2014/main" id="{A6C9B579-25C7-56E4-EAB2-8BB470634249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10429879" y="3267075"/>
              <a:ext cx="27213" cy="26744"/>
            </a:xfrm>
            <a:custGeom>
              <a:avLst/>
              <a:gdLst/>
              <a:ahLst/>
              <a:cxnLst/>
              <a:rect l="0" t="0" r="0" b="0"/>
              <a:pathLst>
                <a:path w="27213" h="26744">
                  <a:moveTo>
                    <a:pt x="9521" y="0"/>
                  </a:moveTo>
                  <a:lnTo>
                    <a:pt x="9521" y="0"/>
                  </a:lnTo>
                  <a:lnTo>
                    <a:pt x="18655" y="0"/>
                  </a:lnTo>
                  <a:lnTo>
                    <a:pt x="23986" y="5057"/>
                  </a:lnTo>
                  <a:lnTo>
                    <a:pt x="26533" y="10361"/>
                  </a:lnTo>
                  <a:lnTo>
                    <a:pt x="27212" y="13257"/>
                  </a:lnTo>
                  <a:lnTo>
                    <a:pt x="26608" y="16247"/>
                  </a:lnTo>
                  <a:lnTo>
                    <a:pt x="23112" y="22390"/>
                  </a:lnTo>
                  <a:lnTo>
                    <a:pt x="20699" y="24452"/>
                  </a:lnTo>
                  <a:lnTo>
                    <a:pt x="15194" y="26743"/>
                  </a:lnTo>
                  <a:lnTo>
                    <a:pt x="12244" y="26295"/>
                  </a:lnTo>
                  <a:lnTo>
                    <a:pt x="1818" y="20213"/>
                  </a:lnTo>
                  <a:lnTo>
                    <a:pt x="805" y="16745"/>
                  </a:lnTo>
                  <a:lnTo>
                    <a:pt x="0" y="430"/>
                  </a:lnTo>
                  <a:lnTo>
                    <a:pt x="19046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SMARTInkShape-376">
              <a:extLst>
                <a:ext uri="{FF2B5EF4-FFF2-40B4-BE49-F238E27FC236}">
                  <a16:creationId xmlns:a16="http://schemas.microsoft.com/office/drawing/2014/main" id="{B9449D96-4545-B9A8-4E6D-AA0E226567E7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10277475" y="3086526"/>
              <a:ext cx="19051" cy="275800"/>
            </a:xfrm>
            <a:custGeom>
              <a:avLst/>
              <a:gdLst/>
              <a:ahLst/>
              <a:cxnLst/>
              <a:rect l="0" t="0" r="0" b="0"/>
              <a:pathLst>
                <a:path w="19051" h="275800">
                  <a:moveTo>
                    <a:pt x="0" y="18624"/>
                  </a:moveTo>
                  <a:lnTo>
                    <a:pt x="0" y="18624"/>
                  </a:lnTo>
                  <a:lnTo>
                    <a:pt x="8202" y="10423"/>
                  </a:lnTo>
                  <a:lnTo>
                    <a:pt x="9490" y="0"/>
                  </a:lnTo>
                  <a:lnTo>
                    <a:pt x="9525" y="41489"/>
                  </a:lnTo>
                  <a:lnTo>
                    <a:pt x="17063" y="82979"/>
                  </a:lnTo>
                  <a:lnTo>
                    <a:pt x="18659" y="120353"/>
                  </a:lnTo>
                  <a:lnTo>
                    <a:pt x="18935" y="161185"/>
                  </a:lnTo>
                  <a:lnTo>
                    <a:pt x="19015" y="201740"/>
                  </a:lnTo>
                  <a:lnTo>
                    <a:pt x="19046" y="245415"/>
                  </a:lnTo>
                  <a:lnTo>
                    <a:pt x="19050" y="27579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SMARTInkShape-377">
              <a:extLst>
                <a:ext uri="{FF2B5EF4-FFF2-40B4-BE49-F238E27FC236}">
                  <a16:creationId xmlns:a16="http://schemas.microsoft.com/office/drawing/2014/main" id="{4F376D86-1827-43E9-9106-73AE59043534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10287000" y="2457485"/>
              <a:ext cx="47626" cy="428591"/>
            </a:xfrm>
            <a:custGeom>
              <a:avLst/>
              <a:gdLst/>
              <a:ahLst/>
              <a:cxnLst/>
              <a:rect l="0" t="0" r="0" b="0"/>
              <a:pathLst>
                <a:path w="47626" h="428591">
                  <a:moveTo>
                    <a:pt x="9525" y="28540"/>
                  </a:moveTo>
                  <a:lnTo>
                    <a:pt x="9525" y="28540"/>
                  </a:lnTo>
                  <a:lnTo>
                    <a:pt x="9525" y="14075"/>
                  </a:lnTo>
                  <a:lnTo>
                    <a:pt x="8467" y="12546"/>
                  </a:lnTo>
                  <a:lnTo>
                    <a:pt x="6701" y="11528"/>
                  </a:lnTo>
                  <a:lnTo>
                    <a:pt x="391" y="9609"/>
                  </a:lnTo>
                  <a:lnTo>
                    <a:pt x="1" y="0"/>
                  </a:lnTo>
                  <a:lnTo>
                    <a:pt x="0" y="41384"/>
                  </a:lnTo>
                  <a:lnTo>
                    <a:pt x="0" y="86934"/>
                  </a:lnTo>
                  <a:lnTo>
                    <a:pt x="5057" y="126393"/>
                  </a:lnTo>
                  <a:lnTo>
                    <a:pt x="13257" y="169952"/>
                  </a:lnTo>
                  <a:lnTo>
                    <a:pt x="22389" y="211316"/>
                  </a:lnTo>
                  <a:lnTo>
                    <a:pt x="31800" y="250383"/>
                  </a:lnTo>
                  <a:lnTo>
                    <a:pt x="36233" y="288770"/>
                  </a:lnTo>
                  <a:lnTo>
                    <a:pt x="44277" y="332062"/>
                  </a:lnTo>
                  <a:lnTo>
                    <a:pt x="47185" y="375740"/>
                  </a:lnTo>
                  <a:lnTo>
                    <a:pt x="47625" y="421887"/>
                  </a:lnTo>
                  <a:lnTo>
                    <a:pt x="47625" y="42859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SMARTInkShape-378">
              <a:extLst>
                <a:ext uri="{FF2B5EF4-FFF2-40B4-BE49-F238E27FC236}">
                  <a16:creationId xmlns:a16="http://schemas.microsoft.com/office/drawing/2014/main" id="{2F64DE4E-BC0F-6A13-1B42-D356EFE35DF2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8486775" y="1657399"/>
              <a:ext cx="2105026" cy="1076277"/>
            </a:xfrm>
            <a:custGeom>
              <a:avLst/>
              <a:gdLst/>
              <a:ahLst/>
              <a:cxnLst/>
              <a:rect l="0" t="0" r="0" b="0"/>
              <a:pathLst>
                <a:path w="2105026" h="1076277">
                  <a:moveTo>
                    <a:pt x="0" y="1076276"/>
                  </a:moveTo>
                  <a:lnTo>
                    <a:pt x="0" y="1076276"/>
                  </a:lnTo>
                  <a:lnTo>
                    <a:pt x="0" y="1057261"/>
                  </a:lnTo>
                  <a:lnTo>
                    <a:pt x="16402" y="1057229"/>
                  </a:lnTo>
                  <a:lnTo>
                    <a:pt x="39642" y="1066163"/>
                  </a:lnTo>
                  <a:lnTo>
                    <a:pt x="42304" y="1066359"/>
                  </a:lnTo>
                  <a:lnTo>
                    <a:pt x="83191" y="1054977"/>
                  </a:lnTo>
                  <a:lnTo>
                    <a:pt x="129260" y="1034869"/>
                  </a:lnTo>
                  <a:lnTo>
                    <a:pt x="161805" y="1016287"/>
                  </a:lnTo>
                  <a:lnTo>
                    <a:pt x="206368" y="982711"/>
                  </a:lnTo>
                  <a:lnTo>
                    <a:pt x="235301" y="952255"/>
                  </a:lnTo>
                  <a:lnTo>
                    <a:pt x="272057" y="908189"/>
                  </a:lnTo>
                  <a:lnTo>
                    <a:pt x="299617" y="866268"/>
                  </a:lnTo>
                  <a:lnTo>
                    <a:pt x="321258" y="835865"/>
                  </a:lnTo>
                  <a:lnTo>
                    <a:pt x="335430" y="811721"/>
                  </a:lnTo>
                  <a:lnTo>
                    <a:pt x="364117" y="768842"/>
                  </a:lnTo>
                  <a:lnTo>
                    <a:pt x="392701" y="729173"/>
                  </a:lnTo>
                  <a:lnTo>
                    <a:pt x="414957" y="687314"/>
                  </a:lnTo>
                  <a:lnTo>
                    <a:pt x="445632" y="644456"/>
                  </a:lnTo>
                  <a:lnTo>
                    <a:pt x="469826" y="600664"/>
                  </a:lnTo>
                  <a:lnTo>
                    <a:pt x="501493" y="556313"/>
                  </a:lnTo>
                  <a:lnTo>
                    <a:pt x="523984" y="509935"/>
                  </a:lnTo>
                  <a:lnTo>
                    <a:pt x="534982" y="488718"/>
                  </a:lnTo>
                  <a:lnTo>
                    <a:pt x="540454" y="476472"/>
                  </a:lnTo>
                  <a:lnTo>
                    <a:pt x="549484" y="466404"/>
                  </a:lnTo>
                  <a:lnTo>
                    <a:pt x="562856" y="438887"/>
                  </a:lnTo>
                  <a:lnTo>
                    <a:pt x="574701" y="424811"/>
                  </a:lnTo>
                  <a:lnTo>
                    <a:pt x="593839" y="389791"/>
                  </a:lnTo>
                  <a:lnTo>
                    <a:pt x="603653" y="376413"/>
                  </a:lnTo>
                  <a:lnTo>
                    <a:pt x="631778" y="331007"/>
                  </a:lnTo>
                  <a:lnTo>
                    <a:pt x="653767" y="286639"/>
                  </a:lnTo>
                  <a:lnTo>
                    <a:pt x="690014" y="240685"/>
                  </a:lnTo>
                  <a:lnTo>
                    <a:pt x="722296" y="193779"/>
                  </a:lnTo>
                  <a:lnTo>
                    <a:pt x="764208" y="149185"/>
                  </a:lnTo>
                  <a:lnTo>
                    <a:pt x="801790" y="103433"/>
                  </a:lnTo>
                  <a:lnTo>
                    <a:pt x="822228" y="83735"/>
                  </a:lnTo>
                  <a:lnTo>
                    <a:pt x="834055" y="76281"/>
                  </a:lnTo>
                  <a:lnTo>
                    <a:pt x="850355" y="58695"/>
                  </a:lnTo>
                  <a:lnTo>
                    <a:pt x="892329" y="34969"/>
                  </a:lnTo>
                  <a:lnTo>
                    <a:pt x="938264" y="9480"/>
                  </a:lnTo>
                  <a:lnTo>
                    <a:pt x="960629" y="2774"/>
                  </a:lnTo>
                  <a:lnTo>
                    <a:pt x="1008167" y="0"/>
                  </a:lnTo>
                  <a:lnTo>
                    <a:pt x="1038103" y="1009"/>
                  </a:lnTo>
                  <a:lnTo>
                    <a:pt x="1085565" y="8887"/>
                  </a:lnTo>
                  <a:lnTo>
                    <a:pt x="1098423" y="10273"/>
                  </a:lnTo>
                  <a:lnTo>
                    <a:pt x="1145815" y="28758"/>
                  </a:lnTo>
                  <a:lnTo>
                    <a:pt x="1190036" y="40057"/>
                  </a:lnTo>
                  <a:lnTo>
                    <a:pt x="1218312" y="49738"/>
                  </a:lnTo>
                  <a:lnTo>
                    <a:pt x="1225155" y="53829"/>
                  </a:lnTo>
                  <a:lnTo>
                    <a:pt x="1234957" y="57190"/>
                  </a:lnTo>
                  <a:lnTo>
                    <a:pt x="1279894" y="83644"/>
                  </a:lnTo>
                  <a:lnTo>
                    <a:pt x="1325283" y="117037"/>
                  </a:lnTo>
                  <a:lnTo>
                    <a:pt x="1368954" y="150350"/>
                  </a:lnTo>
                  <a:lnTo>
                    <a:pt x="1397957" y="181587"/>
                  </a:lnTo>
                  <a:lnTo>
                    <a:pt x="1427327" y="225415"/>
                  </a:lnTo>
                  <a:lnTo>
                    <a:pt x="1433409" y="235271"/>
                  </a:lnTo>
                  <a:lnTo>
                    <a:pt x="1437170" y="243179"/>
                  </a:lnTo>
                  <a:lnTo>
                    <a:pt x="1473839" y="288091"/>
                  </a:lnTo>
                  <a:lnTo>
                    <a:pt x="1507986" y="335211"/>
                  </a:lnTo>
                  <a:lnTo>
                    <a:pt x="1518785" y="347878"/>
                  </a:lnTo>
                  <a:lnTo>
                    <a:pt x="1522455" y="358334"/>
                  </a:lnTo>
                  <a:lnTo>
                    <a:pt x="1523312" y="364902"/>
                  </a:lnTo>
                  <a:lnTo>
                    <a:pt x="1548848" y="409025"/>
                  </a:lnTo>
                  <a:lnTo>
                    <a:pt x="1559169" y="427223"/>
                  </a:lnTo>
                  <a:lnTo>
                    <a:pt x="1560146" y="430849"/>
                  </a:lnTo>
                  <a:lnTo>
                    <a:pt x="1585541" y="471697"/>
                  </a:lnTo>
                  <a:lnTo>
                    <a:pt x="1612097" y="516728"/>
                  </a:lnTo>
                  <a:lnTo>
                    <a:pt x="1637671" y="564125"/>
                  </a:lnTo>
                  <a:lnTo>
                    <a:pt x="1644371" y="578778"/>
                  </a:lnTo>
                  <a:lnTo>
                    <a:pt x="1680824" y="624806"/>
                  </a:lnTo>
                  <a:lnTo>
                    <a:pt x="1711238" y="671128"/>
                  </a:lnTo>
                  <a:lnTo>
                    <a:pt x="1728515" y="692701"/>
                  </a:lnTo>
                  <a:lnTo>
                    <a:pt x="1733429" y="701540"/>
                  </a:lnTo>
                  <a:lnTo>
                    <a:pt x="1748187" y="721639"/>
                  </a:lnTo>
                  <a:lnTo>
                    <a:pt x="1761842" y="746227"/>
                  </a:lnTo>
                  <a:lnTo>
                    <a:pt x="1785436" y="777780"/>
                  </a:lnTo>
                  <a:lnTo>
                    <a:pt x="1787191" y="782029"/>
                  </a:lnTo>
                  <a:lnTo>
                    <a:pt x="1830557" y="828790"/>
                  </a:lnTo>
                  <a:lnTo>
                    <a:pt x="1840164" y="840341"/>
                  </a:lnTo>
                  <a:lnTo>
                    <a:pt x="1856950" y="864884"/>
                  </a:lnTo>
                  <a:lnTo>
                    <a:pt x="1891206" y="908079"/>
                  </a:lnTo>
                  <a:lnTo>
                    <a:pt x="1917800" y="945049"/>
                  </a:lnTo>
                  <a:lnTo>
                    <a:pt x="1930547" y="957549"/>
                  </a:lnTo>
                  <a:lnTo>
                    <a:pt x="1946201" y="969013"/>
                  </a:lnTo>
                  <a:lnTo>
                    <a:pt x="1964330" y="988492"/>
                  </a:lnTo>
                  <a:lnTo>
                    <a:pt x="2010422" y="1019073"/>
                  </a:lnTo>
                  <a:lnTo>
                    <a:pt x="2026193" y="1025813"/>
                  </a:lnTo>
                  <a:lnTo>
                    <a:pt x="2046340" y="1028602"/>
                  </a:lnTo>
                  <a:lnTo>
                    <a:pt x="2055177" y="1035187"/>
                  </a:lnTo>
                  <a:lnTo>
                    <a:pt x="2065169" y="1037782"/>
                  </a:lnTo>
                  <a:lnTo>
                    <a:pt x="2074183" y="1044644"/>
                  </a:lnTo>
                  <a:lnTo>
                    <a:pt x="2083069" y="1046796"/>
                  </a:lnTo>
                  <a:lnTo>
                    <a:pt x="2089269" y="1047299"/>
                  </a:lnTo>
                  <a:lnTo>
                    <a:pt x="2091345" y="1048491"/>
                  </a:lnTo>
                  <a:lnTo>
                    <a:pt x="2092730" y="1050344"/>
                  </a:lnTo>
                  <a:lnTo>
                    <a:pt x="2093654" y="1052638"/>
                  </a:lnTo>
                  <a:lnTo>
                    <a:pt x="2095326" y="1054168"/>
                  </a:lnTo>
                  <a:lnTo>
                    <a:pt x="2104894" y="1057191"/>
                  </a:lnTo>
                  <a:lnTo>
                    <a:pt x="2105025" y="104770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SMARTInkShape-Group78">
            <a:extLst>
              <a:ext uri="{FF2B5EF4-FFF2-40B4-BE49-F238E27FC236}">
                <a16:creationId xmlns:a16="http://schemas.microsoft.com/office/drawing/2014/main" id="{11C76729-4FE2-9134-E2E2-671BCD2B376B}"/>
              </a:ext>
            </a:extLst>
          </p:cNvPr>
          <p:cNvGrpSpPr/>
          <p:nvPr/>
        </p:nvGrpSpPr>
        <p:grpSpPr>
          <a:xfrm>
            <a:off x="8573726" y="628650"/>
            <a:ext cx="1027475" cy="266701"/>
            <a:chOff x="8573726" y="628650"/>
            <a:chExt cx="1027475" cy="266701"/>
          </a:xfrm>
        </p:grpSpPr>
        <p:sp>
          <p:nvSpPr>
            <p:cNvPr id="64" name="SMARTInkShape-379">
              <a:extLst>
                <a:ext uri="{FF2B5EF4-FFF2-40B4-BE49-F238E27FC236}">
                  <a16:creationId xmlns:a16="http://schemas.microsoft.com/office/drawing/2014/main" id="{B5D387F5-1AA8-DEE4-C6B1-59BB78101796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9448800" y="628650"/>
              <a:ext cx="152401" cy="57151"/>
            </a:xfrm>
            <a:custGeom>
              <a:avLst/>
              <a:gdLst/>
              <a:ahLst/>
              <a:cxnLst/>
              <a:rect l="0" t="0" r="0" b="0"/>
              <a:pathLst>
                <a:path w="152401" h="57151">
                  <a:moveTo>
                    <a:pt x="0" y="57150"/>
                  </a:moveTo>
                  <a:lnTo>
                    <a:pt x="0" y="57150"/>
                  </a:lnTo>
                  <a:lnTo>
                    <a:pt x="8663" y="49546"/>
                  </a:lnTo>
                  <a:lnTo>
                    <a:pt x="55485" y="28502"/>
                  </a:lnTo>
                  <a:lnTo>
                    <a:pt x="75706" y="21850"/>
                  </a:lnTo>
                  <a:lnTo>
                    <a:pt x="115488" y="11814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SMARTInkShape-380">
              <a:extLst>
                <a:ext uri="{FF2B5EF4-FFF2-40B4-BE49-F238E27FC236}">
                  <a16:creationId xmlns:a16="http://schemas.microsoft.com/office/drawing/2014/main" id="{6317923A-D86E-81D8-D6BB-F0D82100C324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9391222" y="687124"/>
              <a:ext cx="91170" cy="156246"/>
            </a:xfrm>
            <a:custGeom>
              <a:avLst/>
              <a:gdLst/>
              <a:ahLst/>
              <a:cxnLst/>
              <a:rect l="0" t="0" r="0" b="0"/>
              <a:pathLst>
                <a:path w="91170" h="156246">
                  <a:moveTo>
                    <a:pt x="29003" y="8201"/>
                  </a:moveTo>
                  <a:lnTo>
                    <a:pt x="29003" y="8201"/>
                  </a:lnTo>
                  <a:lnTo>
                    <a:pt x="29003" y="3144"/>
                  </a:lnTo>
                  <a:lnTo>
                    <a:pt x="30061" y="1655"/>
                  </a:lnTo>
                  <a:lnTo>
                    <a:pt x="31825" y="662"/>
                  </a:lnTo>
                  <a:lnTo>
                    <a:pt x="34060" y="0"/>
                  </a:lnTo>
                  <a:lnTo>
                    <a:pt x="35549" y="617"/>
                  </a:lnTo>
                  <a:lnTo>
                    <a:pt x="36543" y="2087"/>
                  </a:lnTo>
                  <a:lnTo>
                    <a:pt x="37204" y="4125"/>
                  </a:lnTo>
                  <a:lnTo>
                    <a:pt x="36588" y="6542"/>
                  </a:lnTo>
                  <a:lnTo>
                    <a:pt x="16104" y="51944"/>
                  </a:lnTo>
                  <a:lnTo>
                    <a:pt x="10493" y="72375"/>
                  </a:lnTo>
                  <a:lnTo>
                    <a:pt x="0" y="79191"/>
                  </a:lnTo>
                  <a:lnTo>
                    <a:pt x="143" y="79870"/>
                  </a:lnTo>
                  <a:lnTo>
                    <a:pt x="26455" y="73989"/>
                  </a:lnTo>
                  <a:lnTo>
                    <a:pt x="36596" y="68381"/>
                  </a:lnTo>
                  <a:lnTo>
                    <a:pt x="64510" y="65750"/>
                  </a:lnTo>
                  <a:lnTo>
                    <a:pt x="74064" y="68351"/>
                  </a:lnTo>
                  <a:lnTo>
                    <a:pt x="78094" y="70526"/>
                  </a:lnTo>
                  <a:lnTo>
                    <a:pt x="80780" y="73034"/>
                  </a:lnTo>
                  <a:lnTo>
                    <a:pt x="90502" y="87752"/>
                  </a:lnTo>
                  <a:lnTo>
                    <a:pt x="91169" y="91926"/>
                  </a:lnTo>
                  <a:lnTo>
                    <a:pt x="87023" y="114842"/>
                  </a:lnTo>
                  <a:lnTo>
                    <a:pt x="76297" y="130345"/>
                  </a:lnTo>
                  <a:lnTo>
                    <a:pt x="68367" y="136570"/>
                  </a:lnTo>
                  <a:lnTo>
                    <a:pt x="40625" y="148653"/>
                  </a:lnTo>
                  <a:lnTo>
                    <a:pt x="7524" y="156245"/>
                  </a:lnTo>
                  <a:lnTo>
                    <a:pt x="428" y="15107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SMARTInkShape-381">
              <a:extLst>
                <a:ext uri="{FF2B5EF4-FFF2-40B4-BE49-F238E27FC236}">
                  <a16:creationId xmlns:a16="http://schemas.microsoft.com/office/drawing/2014/main" id="{6C0ECFC2-FE48-BF82-43FE-0FECCF278D15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9172575" y="685801"/>
              <a:ext cx="119514" cy="180975"/>
            </a:xfrm>
            <a:custGeom>
              <a:avLst/>
              <a:gdLst/>
              <a:ahLst/>
              <a:cxnLst/>
              <a:rect l="0" t="0" r="0" b="0"/>
              <a:pathLst>
                <a:path w="119514" h="180975">
                  <a:moveTo>
                    <a:pt x="0" y="28574"/>
                  </a:moveTo>
                  <a:lnTo>
                    <a:pt x="0" y="28574"/>
                  </a:lnTo>
                  <a:lnTo>
                    <a:pt x="8201" y="28574"/>
                  </a:lnTo>
                  <a:lnTo>
                    <a:pt x="8644" y="27516"/>
                  </a:lnTo>
                  <a:lnTo>
                    <a:pt x="9134" y="23517"/>
                  </a:lnTo>
                  <a:lnTo>
                    <a:pt x="11381" y="22028"/>
                  </a:lnTo>
                  <a:lnTo>
                    <a:pt x="57881" y="8739"/>
                  </a:lnTo>
                  <a:lnTo>
                    <a:pt x="70176" y="3884"/>
                  </a:lnTo>
                  <a:lnTo>
                    <a:pt x="116505" y="1"/>
                  </a:lnTo>
                  <a:lnTo>
                    <a:pt x="118945" y="0"/>
                  </a:lnTo>
                  <a:lnTo>
                    <a:pt x="119513" y="2116"/>
                  </a:lnTo>
                  <a:lnTo>
                    <a:pt x="114898" y="41155"/>
                  </a:lnTo>
                  <a:lnTo>
                    <a:pt x="112360" y="73812"/>
                  </a:lnTo>
                  <a:lnTo>
                    <a:pt x="97031" y="118989"/>
                  </a:lnTo>
                  <a:lnTo>
                    <a:pt x="95321" y="163277"/>
                  </a:lnTo>
                  <a:lnTo>
                    <a:pt x="95271" y="174084"/>
                  </a:lnTo>
                  <a:lnTo>
                    <a:pt x="96322" y="176381"/>
                  </a:lnTo>
                  <a:lnTo>
                    <a:pt x="104775" y="18097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SMARTInkShape-382">
              <a:extLst>
                <a:ext uri="{FF2B5EF4-FFF2-40B4-BE49-F238E27FC236}">
                  <a16:creationId xmlns:a16="http://schemas.microsoft.com/office/drawing/2014/main" id="{C8E08181-F79F-AFB5-E70E-A62AB107913F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8973261" y="662231"/>
              <a:ext cx="121791" cy="233120"/>
            </a:xfrm>
            <a:custGeom>
              <a:avLst/>
              <a:gdLst/>
              <a:ahLst/>
              <a:cxnLst/>
              <a:rect l="0" t="0" r="0" b="0"/>
              <a:pathLst>
                <a:path w="121791" h="233120">
                  <a:moveTo>
                    <a:pt x="113589" y="52144"/>
                  </a:moveTo>
                  <a:lnTo>
                    <a:pt x="113589" y="52144"/>
                  </a:lnTo>
                  <a:lnTo>
                    <a:pt x="121790" y="43943"/>
                  </a:lnTo>
                  <a:lnTo>
                    <a:pt x="121174" y="43502"/>
                  </a:lnTo>
                  <a:lnTo>
                    <a:pt x="117665" y="43011"/>
                  </a:lnTo>
                  <a:lnTo>
                    <a:pt x="116306" y="41822"/>
                  </a:lnTo>
                  <a:lnTo>
                    <a:pt x="114797" y="37679"/>
                  </a:lnTo>
                  <a:lnTo>
                    <a:pt x="113946" y="29396"/>
                  </a:lnTo>
                  <a:lnTo>
                    <a:pt x="111711" y="27454"/>
                  </a:lnTo>
                  <a:lnTo>
                    <a:pt x="100567" y="23662"/>
                  </a:lnTo>
                  <a:lnTo>
                    <a:pt x="98558" y="21514"/>
                  </a:lnTo>
                  <a:lnTo>
                    <a:pt x="97219" y="19024"/>
                  </a:lnTo>
                  <a:lnTo>
                    <a:pt x="95267" y="17364"/>
                  </a:lnTo>
                  <a:lnTo>
                    <a:pt x="90276" y="15520"/>
                  </a:lnTo>
                  <a:lnTo>
                    <a:pt x="88522" y="13969"/>
                  </a:lnTo>
                  <a:lnTo>
                    <a:pt x="80420" y="916"/>
                  </a:lnTo>
                  <a:lnTo>
                    <a:pt x="76659" y="0"/>
                  </a:lnTo>
                  <a:lnTo>
                    <a:pt x="54464" y="3715"/>
                  </a:lnTo>
                  <a:lnTo>
                    <a:pt x="39038" y="14394"/>
                  </a:lnTo>
                  <a:lnTo>
                    <a:pt x="7385" y="44222"/>
                  </a:lnTo>
                  <a:lnTo>
                    <a:pt x="2888" y="54268"/>
                  </a:lnTo>
                  <a:lnTo>
                    <a:pt x="0" y="77963"/>
                  </a:lnTo>
                  <a:lnTo>
                    <a:pt x="1879" y="83115"/>
                  </a:lnTo>
                  <a:lnTo>
                    <a:pt x="9613" y="91662"/>
                  </a:lnTo>
                  <a:lnTo>
                    <a:pt x="20106" y="96166"/>
                  </a:lnTo>
                  <a:lnTo>
                    <a:pt x="25866" y="97367"/>
                  </a:lnTo>
                  <a:lnTo>
                    <a:pt x="49144" y="94001"/>
                  </a:lnTo>
                  <a:lnTo>
                    <a:pt x="71093" y="81244"/>
                  </a:lnTo>
                  <a:lnTo>
                    <a:pt x="101986" y="54122"/>
                  </a:lnTo>
                  <a:lnTo>
                    <a:pt x="103140" y="50201"/>
                  </a:lnTo>
                  <a:lnTo>
                    <a:pt x="104064" y="23583"/>
                  </a:lnTo>
                  <a:lnTo>
                    <a:pt x="109121" y="33686"/>
                  </a:lnTo>
                  <a:lnTo>
                    <a:pt x="108781" y="44293"/>
                  </a:lnTo>
                  <a:lnTo>
                    <a:pt x="94117" y="91227"/>
                  </a:lnTo>
                  <a:lnTo>
                    <a:pt x="86812" y="123482"/>
                  </a:lnTo>
                  <a:lnTo>
                    <a:pt x="85250" y="168953"/>
                  </a:lnTo>
                  <a:lnTo>
                    <a:pt x="86177" y="179201"/>
                  </a:lnTo>
                  <a:lnTo>
                    <a:pt x="91591" y="193037"/>
                  </a:lnTo>
                  <a:lnTo>
                    <a:pt x="94724" y="214187"/>
                  </a:lnTo>
                  <a:lnTo>
                    <a:pt x="99208" y="223999"/>
                  </a:lnTo>
                  <a:lnTo>
                    <a:pt x="101885" y="227039"/>
                  </a:lnTo>
                  <a:lnTo>
                    <a:pt x="113589" y="23311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SMARTInkShape-383">
              <a:extLst>
                <a:ext uri="{FF2B5EF4-FFF2-40B4-BE49-F238E27FC236}">
                  <a16:creationId xmlns:a16="http://schemas.microsoft.com/office/drawing/2014/main" id="{8DB3567B-98A3-956A-F36E-9AAB74F880A7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8858250" y="847725"/>
              <a:ext cx="24255" cy="9526"/>
            </a:xfrm>
            <a:custGeom>
              <a:avLst/>
              <a:gdLst/>
              <a:ahLst/>
              <a:cxnLst/>
              <a:rect l="0" t="0" r="0" b="0"/>
              <a:pathLst>
                <a:path w="24255" h="9526">
                  <a:moveTo>
                    <a:pt x="0" y="0"/>
                  </a:moveTo>
                  <a:lnTo>
                    <a:pt x="0" y="0"/>
                  </a:lnTo>
                  <a:lnTo>
                    <a:pt x="23679" y="0"/>
                  </a:lnTo>
                  <a:lnTo>
                    <a:pt x="24254" y="1058"/>
                  </a:lnTo>
                  <a:lnTo>
                    <a:pt x="23577" y="2822"/>
                  </a:lnTo>
                  <a:lnTo>
                    <a:pt x="19314" y="9133"/>
                  </a:lnTo>
                  <a:lnTo>
                    <a:pt x="14071" y="9409"/>
                  </a:lnTo>
                  <a:lnTo>
                    <a:pt x="12557" y="8389"/>
                  </a:lnTo>
                  <a:lnTo>
                    <a:pt x="11547" y="6651"/>
                  </a:lnTo>
                  <a:lnTo>
                    <a:pt x="10873" y="4434"/>
                  </a:lnTo>
                  <a:lnTo>
                    <a:pt x="10423" y="4014"/>
                  </a:lnTo>
                  <a:lnTo>
                    <a:pt x="9525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SMARTInkShape-384">
              <a:extLst>
                <a:ext uri="{FF2B5EF4-FFF2-40B4-BE49-F238E27FC236}">
                  <a16:creationId xmlns:a16="http://schemas.microsoft.com/office/drawing/2014/main" id="{1CC27B05-75F8-E4EA-BCDC-BEAF9CE68DB8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8573726" y="647737"/>
              <a:ext cx="137989" cy="205888"/>
            </a:xfrm>
            <a:custGeom>
              <a:avLst/>
              <a:gdLst/>
              <a:ahLst/>
              <a:cxnLst/>
              <a:rect l="0" t="0" r="0" b="0"/>
              <a:pathLst>
                <a:path w="137989" h="205888">
                  <a:moveTo>
                    <a:pt x="94024" y="28538"/>
                  </a:moveTo>
                  <a:lnTo>
                    <a:pt x="94024" y="28538"/>
                  </a:lnTo>
                  <a:lnTo>
                    <a:pt x="88968" y="28538"/>
                  </a:lnTo>
                  <a:lnTo>
                    <a:pt x="75710" y="33595"/>
                  </a:lnTo>
                  <a:lnTo>
                    <a:pt x="34779" y="64186"/>
                  </a:lnTo>
                  <a:lnTo>
                    <a:pt x="12735" y="92840"/>
                  </a:lnTo>
                  <a:lnTo>
                    <a:pt x="2911" y="128141"/>
                  </a:lnTo>
                  <a:lnTo>
                    <a:pt x="0" y="155299"/>
                  </a:lnTo>
                  <a:lnTo>
                    <a:pt x="2767" y="162787"/>
                  </a:lnTo>
                  <a:lnTo>
                    <a:pt x="33597" y="196513"/>
                  </a:lnTo>
                  <a:lnTo>
                    <a:pt x="49176" y="203735"/>
                  </a:lnTo>
                  <a:lnTo>
                    <a:pt x="66684" y="205887"/>
                  </a:lnTo>
                  <a:lnTo>
                    <a:pt x="92273" y="201148"/>
                  </a:lnTo>
                  <a:lnTo>
                    <a:pt x="108557" y="191983"/>
                  </a:lnTo>
                  <a:lnTo>
                    <a:pt x="123142" y="178448"/>
                  </a:lnTo>
                  <a:lnTo>
                    <a:pt x="124020" y="176103"/>
                  </a:lnTo>
                  <a:lnTo>
                    <a:pt x="123547" y="174540"/>
                  </a:lnTo>
                  <a:lnTo>
                    <a:pt x="134819" y="149218"/>
                  </a:lnTo>
                  <a:lnTo>
                    <a:pt x="135793" y="110819"/>
                  </a:lnTo>
                  <a:lnTo>
                    <a:pt x="137988" y="90508"/>
                  </a:lnTo>
                  <a:lnTo>
                    <a:pt x="128049" y="49764"/>
                  </a:lnTo>
                  <a:lnTo>
                    <a:pt x="114100" y="24714"/>
                  </a:lnTo>
                  <a:lnTo>
                    <a:pt x="102594" y="16255"/>
                  </a:lnTo>
                  <a:lnTo>
                    <a:pt x="88074" y="10825"/>
                  </a:lnTo>
                  <a:lnTo>
                    <a:pt x="76542" y="3206"/>
                  </a:lnTo>
                  <a:lnTo>
                    <a:pt x="33809" y="0"/>
                  </a:lnTo>
                  <a:lnTo>
                    <a:pt x="31656" y="2105"/>
                  </a:lnTo>
                  <a:lnTo>
                    <a:pt x="17824" y="2853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SMARTInkShape-385">
            <a:extLst>
              <a:ext uri="{FF2B5EF4-FFF2-40B4-BE49-F238E27FC236}">
                <a16:creationId xmlns:a16="http://schemas.microsoft.com/office/drawing/2014/main" id="{0A141E9E-982B-C526-F4C2-D746A1EC56F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257300" y="3134314"/>
            <a:ext cx="2102522" cy="132762"/>
          </a:xfrm>
          <a:custGeom>
            <a:avLst/>
            <a:gdLst/>
            <a:ahLst/>
            <a:cxnLst/>
            <a:rect l="0" t="0" r="0" b="0"/>
            <a:pathLst>
              <a:path w="2102522" h="132762">
                <a:moveTo>
                  <a:pt x="0" y="132761"/>
                </a:moveTo>
                <a:lnTo>
                  <a:pt x="0" y="132761"/>
                </a:lnTo>
                <a:lnTo>
                  <a:pt x="9491" y="132761"/>
                </a:lnTo>
                <a:lnTo>
                  <a:pt x="9524" y="123629"/>
                </a:lnTo>
                <a:lnTo>
                  <a:pt x="27217" y="123236"/>
                </a:lnTo>
                <a:lnTo>
                  <a:pt x="27669" y="122178"/>
                </a:lnTo>
                <a:lnTo>
                  <a:pt x="28307" y="117748"/>
                </a:lnTo>
                <a:lnTo>
                  <a:pt x="28456" y="120092"/>
                </a:lnTo>
                <a:lnTo>
                  <a:pt x="29554" y="120082"/>
                </a:lnTo>
                <a:lnTo>
                  <a:pt x="37705" y="114022"/>
                </a:lnTo>
                <a:lnTo>
                  <a:pt x="43039" y="113803"/>
                </a:lnTo>
                <a:lnTo>
                  <a:pt x="44568" y="112714"/>
                </a:lnTo>
                <a:lnTo>
                  <a:pt x="45587" y="110930"/>
                </a:lnTo>
                <a:lnTo>
                  <a:pt x="46266" y="108682"/>
                </a:lnTo>
                <a:lnTo>
                  <a:pt x="47777" y="107183"/>
                </a:lnTo>
                <a:lnTo>
                  <a:pt x="57246" y="103391"/>
                </a:lnTo>
                <a:lnTo>
                  <a:pt x="65224" y="96020"/>
                </a:lnTo>
                <a:lnTo>
                  <a:pt x="71302" y="95063"/>
                </a:lnTo>
                <a:lnTo>
                  <a:pt x="79805" y="94780"/>
                </a:lnTo>
                <a:lnTo>
                  <a:pt x="81778" y="93682"/>
                </a:lnTo>
                <a:lnTo>
                  <a:pt x="83094" y="91892"/>
                </a:lnTo>
                <a:lnTo>
                  <a:pt x="83971" y="89640"/>
                </a:lnTo>
                <a:lnTo>
                  <a:pt x="85614" y="88138"/>
                </a:lnTo>
                <a:lnTo>
                  <a:pt x="90262" y="86470"/>
                </a:lnTo>
                <a:lnTo>
                  <a:pt x="117175" y="82366"/>
                </a:lnTo>
                <a:lnTo>
                  <a:pt x="129336" y="78613"/>
                </a:lnTo>
                <a:lnTo>
                  <a:pt x="173725" y="75728"/>
                </a:lnTo>
                <a:lnTo>
                  <a:pt x="180575" y="72841"/>
                </a:lnTo>
                <a:lnTo>
                  <a:pt x="187147" y="69088"/>
                </a:lnTo>
                <a:lnTo>
                  <a:pt x="197856" y="66975"/>
                </a:lnTo>
                <a:lnTo>
                  <a:pt x="241192" y="66138"/>
                </a:lnTo>
                <a:lnTo>
                  <a:pt x="280666" y="66093"/>
                </a:lnTo>
                <a:lnTo>
                  <a:pt x="325355" y="66087"/>
                </a:lnTo>
                <a:lnTo>
                  <a:pt x="356751" y="63264"/>
                </a:lnTo>
                <a:lnTo>
                  <a:pt x="401493" y="57886"/>
                </a:lnTo>
                <a:lnTo>
                  <a:pt x="445868" y="56953"/>
                </a:lnTo>
                <a:lnTo>
                  <a:pt x="492530" y="56677"/>
                </a:lnTo>
                <a:lnTo>
                  <a:pt x="539438" y="56584"/>
                </a:lnTo>
                <a:lnTo>
                  <a:pt x="582029" y="56564"/>
                </a:lnTo>
                <a:lnTo>
                  <a:pt x="624811" y="51074"/>
                </a:lnTo>
                <a:lnTo>
                  <a:pt x="664306" y="52341"/>
                </a:lnTo>
                <a:lnTo>
                  <a:pt x="704126" y="48608"/>
                </a:lnTo>
                <a:lnTo>
                  <a:pt x="748617" y="47243"/>
                </a:lnTo>
                <a:lnTo>
                  <a:pt x="789270" y="47064"/>
                </a:lnTo>
                <a:lnTo>
                  <a:pt x="829436" y="47041"/>
                </a:lnTo>
                <a:lnTo>
                  <a:pt x="870999" y="45979"/>
                </a:lnTo>
                <a:lnTo>
                  <a:pt x="907420" y="41549"/>
                </a:lnTo>
                <a:lnTo>
                  <a:pt x="939284" y="42816"/>
                </a:lnTo>
                <a:lnTo>
                  <a:pt x="985402" y="38559"/>
                </a:lnTo>
                <a:lnTo>
                  <a:pt x="1025285" y="37650"/>
                </a:lnTo>
                <a:lnTo>
                  <a:pt x="1070387" y="37529"/>
                </a:lnTo>
                <a:lnTo>
                  <a:pt x="1112846" y="37513"/>
                </a:lnTo>
                <a:lnTo>
                  <a:pt x="1152174" y="37512"/>
                </a:lnTo>
                <a:lnTo>
                  <a:pt x="1195063" y="37511"/>
                </a:lnTo>
                <a:lnTo>
                  <a:pt x="1234658" y="37511"/>
                </a:lnTo>
                <a:lnTo>
                  <a:pt x="1275968" y="37511"/>
                </a:lnTo>
                <a:lnTo>
                  <a:pt x="1316962" y="37511"/>
                </a:lnTo>
                <a:lnTo>
                  <a:pt x="1358534" y="32023"/>
                </a:lnTo>
                <a:lnTo>
                  <a:pt x="1394968" y="36113"/>
                </a:lnTo>
                <a:lnTo>
                  <a:pt x="1442303" y="32179"/>
                </a:lnTo>
                <a:lnTo>
                  <a:pt x="1479327" y="28814"/>
                </a:lnTo>
                <a:lnTo>
                  <a:pt x="1522388" y="28150"/>
                </a:lnTo>
                <a:lnTo>
                  <a:pt x="1566838" y="28018"/>
                </a:lnTo>
                <a:lnTo>
                  <a:pt x="1613902" y="25168"/>
                </a:lnTo>
                <a:lnTo>
                  <a:pt x="1661350" y="19786"/>
                </a:lnTo>
                <a:lnTo>
                  <a:pt x="1698396" y="18723"/>
                </a:lnTo>
                <a:lnTo>
                  <a:pt x="1729014" y="17480"/>
                </a:lnTo>
                <a:lnTo>
                  <a:pt x="1769511" y="10270"/>
                </a:lnTo>
                <a:lnTo>
                  <a:pt x="1817099" y="9112"/>
                </a:lnTo>
                <a:lnTo>
                  <a:pt x="1864588" y="8971"/>
                </a:lnTo>
                <a:lnTo>
                  <a:pt x="1910031" y="7885"/>
                </a:lnTo>
                <a:lnTo>
                  <a:pt x="1950052" y="1398"/>
                </a:lnTo>
                <a:lnTo>
                  <a:pt x="1989962" y="0"/>
                </a:lnTo>
                <a:lnTo>
                  <a:pt x="2036318" y="4584"/>
                </a:lnTo>
                <a:lnTo>
                  <a:pt x="2082064" y="8554"/>
                </a:lnTo>
                <a:lnTo>
                  <a:pt x="2092351" y="11588"/>
                </a:lnTo>
                <a:lnTo>
                  <a:pt x="2096576" y="13879"/>
                </a:lnTo>
                <a:lnTo>
                  <a:pt x="2099392" y="16465"/>
                </a:lnTo>
                <a:lnTo>
                  <a:pt x="2102521" y="22159"/>
                </a:lnTo>
                <a:lnTo>
                  <a:pt x="2102298" y="25160"/>
                </a:lnTo>
                <a:lnTo>
                  <a:pt x="2099227" y="31316"/>
                </a:lnTo>
                <a:lnTo>
                  <a:pt x="2096926" y="33381"/>
                </a:lnTo>
                <a:lnTo>
                  <a:pt x="2085975" y="37511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5" name="SMARTInkShape-Group80">
            <a:extLst>
              <a:ext uri="{FF2B5EF4-FFF2-40B4-BE49-F238E27FC236}">
                <a16:creationId xmlns:a16="http://schemas.microsoft.com/office/drawing/2014/main" id="{4988453A-D988-E909-E864-FA6C1068C417}"/>
              </a:ext>
            </a:extLst>
          </p:cNvPr>
          <p:cNvGrpSpPr/>
          <p:nvPr/>
        </p:nvGrpSpPr>
        <p:grpSpPr>
          <a:xfrm>
            <a:off x="1228725" y="1819278"/>
            <a:ext cx="2148594" cy="1750327"/>
            <a:chOff x="1228725" y="1819278"/>
            <a:chExt cx="2148594" cy="1750327"/>
          </a:xfrm>
        </p:grpSpPr>
        <p:sp>
          <p:nvSpPr>
            <p:cNvPr id="72" name="SMARTInkShape-386">
              <a:extLst>
                <a:ext uri="{FF2B5EF4-FFF2-40B4-BE49-F238E27FC236}">
                  <a16:creationId xmlns:a16="http://schemas.microsoft.com/office/drawing/2014/main" id="{9498B28C-2B4D-130C-4B40-E40B998014A1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2096824" y="2020740"/>
              <a:ext cx="493977" cy="255736"/>
            </a:xfrm>
            <a:custGeom>
              <a:avLst/>
              <a:gdLst/>
              <a:ahLst/>
              <a:cxnLst/>
              <a:rect l="0" t="0" r="0" b="0"/>
              <a:pathLst>
                <a:path w="493977" h="255736">
                  <a:moveTo>
                    <a:pt x="8201" y="17610"/>
                  </a:moveTo>
                  <a:lnTo>
                    <a:pt x="8201" y="17610"/>
                  </a:lnTo>
                  <a:lnTo>
                    <a:pt x="0" y="9409"/>
                  </a:lnTo>
                  <a:lnTo>
                    <a:pt x="617" y="7909"/>
                  </a:lnTo>
                  <a:lnTo>
                    <a:pt x="4125" y="3421"/>
                  </a:lnTo>
                  <a:lnTo>
                    <a:pt x="12034" y="720"/>
                  </a:lnTo>
                  <a:lnTo>
                    <a:pt x="17106" y="0"/>
                  </a:lnTo>
                  <a:lnTo>
                    <a:pt x="55664" y="14053"/>
                  </a:lnTo>
                  <a:lnTo>
                    <a:pt x="92702" y="31137"/>
                  </a:lnTo>
                  <a:lnTo>
                    <a:pt x="134603" y="48547"/>
                  </a:lnTo>
                  <a:lnTo>
                    <a:pt x="175456" y="67270"/>
                  </a:lnTo>
                  <a:lnTo>
                    <a:pt x="192604" y="77781"/>
                  </a:lnTo>
                  <a:lnTo>
                    <a:pt x="232461" y="93152"/>
                  </a:lnTo>
                  <a:lnTo>
                    <a:pt x="275584" y="116144"/>
                  </a:lnTo>
                  <a:lnTo>
                    <a:pt x="322616" y="139738"/>
                  </a:lnTo>
                  <a:lnTo>
                    <a:pt x="361240" y="157748"/>
                  </a:lnTo>
                  <a:lnTo>
                    <a:pt x="406242" y="189118"/>
                  </a:lnTo>
                  <a:lnTo>
                    <a:pt x="439736" y="213213"/>
                  </a:lnTo>
                  <a:lnTo>
                    <a:pt x="457914" y="224674"/>
                  </a:lnTo>
                  <a:lnTo>
                    <a:pt x="476897" y="244151"/>
                  </a:lnTo>
                  <a:lnTo>
                    <a:pt x="493976" y="25573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SMARTInkShape-387">
              <a:extLst>
                <a:ext uri="{FF2B5EF4-FFF2-40B4-BE49-F238E27FC236}">
                  <a16:creationId xmlns:a16="http://schemas.microsoft.com/office/drawing/2014/main" id="{1177A1C3-9213-D464-79A3-6E7FA295FD04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1870937" y="2257610"/>
              <a:ext cx="681764" cy="371291"/>
            </a:xfrm>
            <a:custGeom>
              <a:avLst/>
              <a:gdLst/>
              <a:ahLst/>
              <a:cxnLst/>
              <a:rect l="0" t="0" r="0" b="0"/>
              <a:pathLst>
                <a:path w="681764" h="371291">
                  <a:moveTo>
                    <a:pt x="5488" y="28390"/>
                  </a:moveTo>
                  <a:lnTo>
                    <a:pt x="5488" y="28390"/>
                  </a:lnTo>
                  <a:lnTo>
                    <a:pt x="432" y="18277"/>
                  </a:lnTo>
                  <a:lnTo>
                    <a:pt x="0" y="14240"/>
                  </a:lnTo>
                  <a:lnTo>
                    <a:pt x="4556" y="1924"/>
                  </a:lnTo>
                  <a:lnTo>
                    <a:pt x="15325" y="440"/>
                  </a:lnTo>
                  <a:lnTo>
                    <a:pt x="31921" y="0"/>
                  </a:lnTo>
                  <a:lnTo>
                    <a:pt x="44047" y="5542"/>
                  </a:lnTo>
                  <a:lnTo>
                    <a:pt x="90607" y="33377"/>
                  </a:lnTo>
                  <a:lnTo>
                    <a:pt x="133701" y="61831"/>
                  </a:lnTo>
                  <a:lnTo>
                    <a:pt x="177516" y="88297"/>
                  </a:lnTo>
                  <a:lnTo>
                    <a:pt x="224639" y="112348"/>
                  </a:lnTo>
                  <a:lnTo>
                    <a:pt x="263736" y="135560"/>
                  </a:lnTo>
                  <a:lnTo>
                    <a:pt x="308305" y="154256"/>
                  </a:lnTo>
                  <a:lnTo>
                    <a:pt x="347996" y="178018"/>
                  </a:lnTo>
                  <a:lnTo>
                    <a:pt x="392957" y="203095"/>
                  </a:lnTo>
                  <a:lnTo>
                    <a:pt x="433509" y="228431"/>
                  </a:lnTo>
                  <a:lnTo>
                    <a:pt x="472094" y="248762"/>
                  </a:lnTo>
                  <a:lnTo>
                    <a:pt x="510290" y="270573"/>
                  </a:lnTo>
                  <a:lnTo>
                    <a:pt x="554053" y="298087"/>
                  </a:lnTo>
                  <a:lnTo>
                    <a:pt x="597857" y="323669"/>
                  </a:lnTo>
                  <a:lnTo>
                    <a:pt x="641081" y="349836"/>
                  </a:lnTo>
                  <a:lnTo>
                    <a:pt x="681763" y="3712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SMARTInkShape-388">
              <a:extLst>
                <a:ext uri="{FF2B5EF4-FFF2-40B4-BE49-F238E27FC236}">
                  <a16:creationId xmlns:a16="http://schemas.microsoft.com/office/drawing/2014/main" id="{FEE33848-FC8B-AEFA-603E-107027433857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1762241" y="2643054"/>
              <a:ext cx="761885" cy="366847"/>
            </a:xfrm>
            <a:custGeom>
              <a:avLst/>
              <a:gdLst/>
              <a:ahLst/>
              <a:cxnLst/>
              <a:rect l="0" t="0" r="0" b="0"/>
              <a:pathLst>
                <a:path w="761885" h="366847">
                  <a:moveTo>
                    <a:pt x="9409" y="33471"/>
                  </a:moveTo>
                  <a:lnTo>
                    <a:pt x="9409" y="33471"/>
                  </a:lnTo>
                  <a:lnTo>
                    <a:pt x="9409" y="28415"/>
                  </a:lnTo>
                  <a:lnTo>
                    <a:pt x="6587" y="23110"/>
                  </a:lnTo>
                  <a:lnTo>
                    <a:pt x="2863" y="17225"/>
                  </a:lnTo>
                  <a:lnTo>
                    <a:pt x="0" y="5439"/>
                  </a:lnTo>
                  <a:lnTo>
                    <a:pt x="4975" y="0"/>
                  </a:lnTo>
                  <a:lnTo>
                    <a:pt x="15905" y="251"/>
                  </a:lnTo>
                  <a:lnTo>
                    <a:pt x="59590" y="14849"/>
                  </a:lnTo>
                  <a:lnTo>
                    <a:pt x="80722" y="24073"/>
                  </a:lnTo>
                  <a:lnTo>
                    <a:pt x="124712" y="48500"/>
                  </a:lnTo>
                  <a:lnTo>
                    <a:pt x="165046" y="71085"/>
                  </a:lnTo>
                  <a:lnTo>
                    <a:pt x="208192" y="89271"/>
                  </a:lnTo>
                  <a:lnTo>
                    <a:pt x="247289" y="108111"/>
                  </a:lnTo>
                  <a:lnTo>
                    <a:pt x="286644" y="131157"/>
                  </a:lnTo>
                  <a:lnTo>
                    <a:pt x="331263" y="149820"/>
                  </a:lnTo>
                  <a:lnTo>
                    <a:pt x="376021" y="173576"/>
                  </a:lnTo>
                  <a:lnTo>
                    <a:pt x="419082" y="192105"/>
                  </a:lnTo>
                  <a:lnTo>
                    <a:pt x="464433" y="215050"/>
                  </a:lnTo>
                  <a:lnTo>
                    <a:pt x="504279" y="234909"/>
                  </a:lnTo>
                  <a:lnTo>
                    <a:pt x="544841" y="257685"/>
                  </a:lnTo>
                  <a:lnTo>
                    <a:pt x="583392" y="280527"/>
                  </a:lnTo>
                  <a:lnTo>
                    <a:pt x="629070" y="302432"/>
                  </a:lnTo>
                  <a:lnTo>
                    <a:pt x="672474" y="330517"/>
                  </a:lnTo>
                  <a:lnTo>
                    <a:pt x="715028" y="355150"/>
                  </a:lnTo>
                  <a:lnTo>
                    <a:pt x="761884" y="36684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SMARTInkShape-389">
              <a:extLst>
                <a:ext uri="{FF2B5EF4-FFF2-40B4-BE49-F238E27FC236}">
                  <a16:creationId xmlns:a16="http://schemas.microsoft.com/office/drawing/2014/main" id="{A9107B9C-10FA-9127-2CDE-24F8FEC8592E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1476409" y="2914660"/>
              <a:ext cx="495267" cy="285741"/>
            </a:xfrm>
            <a:custGeom>
              <a:avLst/>
              <a:gdLst/>
              <a:ahLst/>
              <a:cxnLst/>
              <a:rect l="0" t="0" r="0" b="0"/>
              <a:pathLst>
                <a:path w="495267" h="285741">
                  <a:moveTo>
                    <a:pt x="9491" y="9515"/>
                  </a:moveTo>
                  <a:lnTo>
                    <a:pt x="9491" y="9515"/>
                  </a:lnTo>
                  <a:lnTo>
                    <a:pt x="9491" y="4459"/>
                  </a:lnTo>
                  <a:lnTo>
                    <a:pt x="8433" y="2969"/>
                  </a:lnTo>
                  <a:lnTo>
                    <a:pt x="6669" y="1976"/>
                  </a:lnTo>
                  <a:lnTo>
                    <a:pt x="0" y="0"/>
                  </a:lnTo>
                  <a:lnTo>
                    <a:pt x="15181" y="1050"/>
                  </a:lnTo>
                  <a:lnTo>
                    <a:pt x="41385" y="13174"/>
                  </a:lnTo>
                  <a:lnTo>
                    <a:pt x="81878" y="35638"/>
                  </a:lnTo>
                  <a:lnTo>
                    <a:pt x="118608" y="54970"/>
                  </a:lnTo>
                  <a:lnTo>
                    <a:pt x="165061" y="81524"/>
                  </a:lnTo>
                  <a:lnTo>
                    <a:pt x="210730" y="107700"/>
                  </a:lnTo>
                  <a:lnTo>
                    <a:pt x="258033" y="132054"/>
                  </a:lnTo>
                  <a:lnTo>
                    <a:pt x="283158" y="145306"/>
                  </a:lnTo>
                  <a:lnTo>
                    <a:pt x="306830" y="159816"/>
                  </a:lnTo>
                  <a:lnTo>
                    <a:pt x="348330" y="179257"/>
                  </a:lnTo>
                  <a:lnTo>
                    <a:pt x="395177" y="203480"/>
                  </a:lnTo>
                  <a:lnTo>
                    <a:pt x="440587" y="234769"/>
                  </a:lnTo>
                  <a:lnTo>
                    <a:pt x="463730" y="252114"/>
                  </a:lnTo>
                  <a:lnTo>
                    <a:pt x="467892" y="253798"/>
                  </a:lnTo>
                  <a:lnTo>
                    <a:pt x="475339" y="261313"/>
                  </a:lnTo>
                  <a:lnTo>
                    <a:pt x="482176" y="269592"/>
                  </a:lnTo>
                  <a:lnTo>
                    <a:pt x="490917" y="275311"/>
                  </a:lnTo>
                  <a:lnTo>
                    <a:pt x="495266" y="2857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SMARTInkShape-390">
              <a:extLst>
                <a:ext uri="{FF2B5EF4-FFF2-40B4-BE49-F238E27FC236}">
                  <a16:creationId xmlns:a16="http://schemas.microsoft.com/office/drawing/2014/main" id="{2D2B3667-E1B4-A63A-9923-239AA9B11017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3238616" y="3343285"/>
              <a:ext cx="138703" cy="226320"/>
            </a:xfrm>
            <a:custGeom>
              <a:avLst/>
              <a:gdLst/>
              <a:ahLst/>
              <a:cxnLst/>
              <a:rect l="0" t="0" r="0" b="0"/>
              <a:pathLst>
                <a:path w="138703" h="226320">
                  <a:moveTo>
                    <a:pt x="9409" y="28565"/>
                  </a:moveTo>
                  <a:lnTo>
                    <a:pt x="9409" y="28565"/>
                  </a:lnTo>
                  <a:lnTo>
                    <a:pt x="4353" y="28565"/>
                  </a:lnTo>
                  <a:lnTo>
                    <a:pt x="2863" y="27507"/>
                  </a:lnTo>
                  <a:lnTo>
                    <a:pt x="1870" y="25743"/>
                  </a:lnTo>
                  <a:lnTo>
                    <a:pt x="0" y="19433"/>
                  </a:lnTo>
                  <a:lnTo>
                    <a:pt x="4975" y="14100"/>
                  </a:lnTo>
                  <a:lnTo>
                    <a:pt x="15905" y="11552"/>
                  </a:lnTo>
                  <a:lnTo>
                    <a:pt x="58150" y="9634"/>
                  </a:lnTo>
                  <a:lnTo>
                    <a:pt x="86653" y="8480"/>
                  </a:lnTo>
                  <a:lnTo>
                    <a:pt x="133134" y="0"/>
                  </a:lnTo>
                  <a:lnTo>
                    <a:pt x="138261" y="5050"/>
                  </a:lnTo>
                  <a:lnTo>
                    <a:pt x="138702" y="7596"/>
                  </a:lnTo>
                  <a:lnTo>
                    <a:pt x="137938" y="10353"/>
                  </a:lnTo>
                  <a:lnTo>
                    <a:pt x="136370" y="13248"/>
                  </a:lnTo>
                  <a:lnTo>
                    <a:pt x="133647" y="56900"/>
                  </a:lnTo>
                  <a:lnTo>
                    <a:pt x="128259" y="95192"/>
                  </a:lnTo>
                  <a:lnTo>
                    <a:pt x="116769" y="140964"/>
                  </a:lnTo>
                  <a:lnTo>
                    <a:pt x="109638" y="188233"/>
                  </a:lnTo>
                  <a:lnTo>
                    <a:pt x="104789" y="226319"/>
                  </a:lnTo>
                  <a:lnTo>
                    <a:pt x="105804" y="226018"/>
                  </a:lnTo>
                  <a:lnTo>
                    <a:pt x="112871" y="220189"/>
                  </a:lnTo>
                  <a:lnTo>
                    <a:pt x="123709" y="2190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SMARTInkShape-391">
              <a:extLst>
                <a:ext uri="{FF2B5EF4-FFF2-40B4-BE49-F238E27FC236}">
                  <a16:creationId xmlns:a16="http://schemas.microsoft.com/office/drawing/2014/main" id="{F469E1A2-120C-873E-4B01-28E6B634528F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3062279" y="3376259"/>
              <a:ext cx="157172" cy="176567"/>
            </a:xfrm>
            <a:custGeom>
              <a:avLst/>
              <a:gdLst/>
              <a:ahLst/>
              <a:cxnLst/>
              <a:rect l="0" t="0" r="0" b="0"/>
              <a:pathLst>
                <a:path w="157172" h="176567">
                  <a:moveTo>
                    <a:pt x="4771" y="62266"/>
                  </a:moveTo>
                  <a:lnTo>
                    <a:pt x="4771" y="62266"/>
                  </a:lnTo>
                  <a:lnTo>
                    <a:pt x="4771" y="48077"/>
                  </a:lnTo>
                  <a:lnTo>
                    <a:pt x="7593" y="42554"/>
                  </a:lnTo>
                  <a:lnTo>
                    <a:pt x="11317" y="36572"/>
                  </a:lnTo>
                  <a:lnTo>
                    <a:pt x="14472" y="27254"/>
                  </a:lnTo>
                  <a:lnTo>
                    <a:pt x="27437" y="11455"/>
                  </a:lnTo>
                  <a:lnTo>
                    <a:pt x="33542" y="7933"/>
                  </a:lnTo>
                  <a:lnTo>
                    <a:pt x="39783" y="5310"/>
                  </a:lnTo>
                  <a:lnTo>
                    <a:pt x="46085" y="616"/>
                  </a:lnTo>
                  <a:lnTo>
                    <a:pt x="49247" y="0"/>
                  </a:lnTo>
                  <a:lnTo>
                    <a:pt x="52413" y="647"/>
                  </a:lnTo>
                  <a:lnTo>
                    <a:pt x="58754" y="3130"/>
                  </a:lnTo>
                  <a:lnTo>
                    <a:pt x="65100" y="4233"/>
                  </a:lnTo>
                  <a:lnTo>
                    <a:pt x="67215" y="5586"/>
                  </a:lnTo>
                  <a:lnTo>
                    <a:pt x="68625" y="7546"/>
                  </a:lnTo>
                  <a:lnTo>
                    <a:pt x="77621" y="29973"/>
                  </a:lnTo>
                  <a:lnTo>
                    <a:pt x="78920" y="54462"/>
                  </a:lnTo>
                  <a:lnTo>
                    <a:pt x="72014" y="81826"/>
                  </a:lnTo>
                  <a:lnTo>
                    <a:pt x="50341" y="123952"/>
                  </a:lnTo>
                  <a:lnTo>
                    <a:pt x="10212" y="170851"/>
                  </a:lnTo>
                  <a:lnTo>
                    <a:pt x="8398" y="172756"/>
                  </a:lnTo>
                  <a:lnTo>
                    <a:pt x="3561" y="174873"/>
                  </a:lnTo>
                  <a:lnTo>
                    <a:pt x="789" y="175437"/>
                  </a:lnTo>
                  <a:lnTo>
                    <a:pt x="0" y="175813"/>
                  </a:lnTo>
                  <a:lnTo>
                    <a:pt x="532" y="176064"/>
                  </a:lnTo>
                  <a:lnTo>
                    <a:pt x="47537" y="176560"/>
                  </a:lnTo>
                  <a:lnTo>
                    <a:pt x="91110" y="176566"/>
                  </a:lnTo>
                  <a:lnTo>
                    <a:pt x="157171" y="1765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SMARTInkShape-392">
              <a:extLst>
                <a:ext uri="{FF2B5EF4-FFF2-40B4-BE49-F238E27FC236}">
                  <a16:creationId xmlns:a16="http://schemas.microsoft.com/office/drawing/2014/main" id="{AD2A5A66-F3E0-99DD-4BBD-8823D7FC13F1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2973134" y="3524250"/>
              <a:ext cx="17717" cy="19051"/>
            </a:xfrm>
            <a:custGeom>
              <a:avLst/>
              <a:gdLst/>
              <a:ahLst/>
              <a:cxnLst/>
              <a:rect l="0" t="0" r="0" b="0"/>
              <a:pathLst>
                <a:path w="17717" h="19051">
                  <a:moveTo>
                    <a:pt x="17716" y="19050"/>
                  </a:moveTo>
                  <a:lnTo>
                    <a:pt x="17716" y="19050"/>
                  </a:lnTo>
                  <a:lnTo>
                    <a:pt x="8307" y="19050"/>
                  </a:lnTo>
                  <a:lnTo>
                    <a:pt x="0" y="10849"/>
                  </a:lnTo>
                  <a:lnTo>
                    <a:pt x="614" y="9349"/>
                  </a:lnTo>
                  <a:lnTo>
                    <a:pt x="819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SMARTInkShape-393">
              <a:extLst>
                <a:ext uri="{FF2B5EF4-FFF2-40B4-BE49-F238E27FC236}">
                  <a16:creationId xmlns:a16="http://schemas.microsoft.com/office/drawing/2014/main" id="{9E89E1F9-E4D3-E858-3A89-31A0FB24C5C6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2852013" y="3333764"/>
              <a:ext cx="15010" cy="221563"/>
            </a:xfrm>
            <a:custGeom>
              <a:avLst/>
              <a:gdLst/>
              <a:ahLst/>
              <a:cxnLst/>
              <a:rect l="0" t="0" r="0" b="0"/>
              <a:pathLst>
                <a:path w="15010" h="221563">
                  <a:moveTo>
                    <a:pt x="5487" y="28561"/>
                  </a:moveTo>
                  <a:lnTo>
                    <a:pt x="5487" y="28561"/>
                  </a:lnTo>
                  <a:lnTo>
                    <a:pt x="5487" y="14372"/>
                  </a:lnTo>
                  <a:lnTo>
                    <a:pt x="8309" y="8849"/>
                  </a:lnTo>
                  <a:lnTo>
                    <a:pt x="15002" y="0"/>
                  </a:lnTo>
                  <a:lnTo>
                    <a:pt x="15009" y="5047"/>
                  </a:lnTo>
                  <a:lnTo>
                    <a:pt x="13952" y="6535"/>
                  </a:lnTo>
                  <a:lnTo>
                    <a:pt x="12189" y="7527"/>
                  </a:lnTo>
                  <a:lnTo>
                    <a:pt x="9955" y="8188"/>
                  </a:lnTo>
                  <a:lnTo>
                    <a:pt x="9524" y="11804"/>
                  </a:lnTo>
                  <a:lnTo>
                    <a:pt x="11857" y="32063"/>
                  </a:lnTo>
                  <a:lnTo>
                    <a:pt x="6186" y="73985"/>
                  </a:lnTo>
                  <a:lnTo>
                    <a:pt x="5626" y="113538"/>
                  </a:lnTo>
                  <a:lnTo>
                    <a:pt x="5499" y="158187"/>
                  </a:lnTo>
                  <a:lnTo>
                    <a:pt x="2666" y="193818"/>
                  </a:lnTo>
                  <a:lnTo>
                    <a:pt x="0" y="208900"/>
                  </a:lnTo>
                  <a:lnTo>
                    <a:pt x="2343" y="219131"/>
                  </a:lnTo>
                  <a:lnTo>
                    <a:pt x="3391" y="221224"/>
                  </a:lnTo>
                  <a:lnTo>
                    <a:pt x="4089" y="221562"/>
                  </a:lnTo>
                  <a:lnTo>
                    <a:pt x="5487" y="21906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SMARTInkShape-394">
              <a:extLst>
                <a:ext uri="{FF2B5EF4-FFF2-40B4-BE49-F238E27FC236}">
                  <a16:creationId xmlns:a16="http://schemas.microsoft.com/office/drawing/2014/main" id="{48547B4F-9C31-82CB-8B64-FEDCF72D6197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2943225" y="3095625"/>
              <a:ext cx="9526" cy="47626"/>
            </a:xfrm>
            <a:custGeom>
              <a:avLst/>
              <a:gdLst/>
              <a:ahLst/>
              <a:cxnLst/>
              <a:rect l="0" t="0" r="0" b="0"/>
              <a:pathLst>
                <a:path w="9526" h="47626">
                  <a:moveTo>
                    <a:pt x="9525" y="0"/>
                  </a:moveTo>
                  <a:lnTo>
                    <a:pt x="9525" y="0"/>
                  </a:lnTo>
                  <a:lnTo>
                    <a:pt x="9525" y="18314"/>
                  </a:lnTo>
                  <a:lnTo>
                    <a:pt x="6703" y="26837"/>
                  </a:lnTo>
                  <a:lnTo>
                    <a:pt x="1324" y="35875"/>
                  </a:lnTo>
                  <a:lnTo>
                    <a:pt x="0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SMARTInkShape-395">
              <a:extLst>
                <a:ext uri="{FF2B5EF4-FFF2-40B4-BE49-F238E27FC236}">
                  <a16:creationId xmlns:a16="http://schemas.microsoft.com/office/drawing/2014/main" id="{FA09B2F0-0301-F948-1FDE-37F0F5944E10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2952750" y="2981325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9525" y="0"/>
                  </a:moveTo>
                  <a:lnTo>
                    <a:pt x="9525" y="0"/>
                  </a:lnTo>
                  <a:lnTo>
                    <a:pt x="9525" y="10113"/>
                  </a:lnTo>
                  <a:lnTo>
                    <a:pt x="6703" y="17900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SMARTInkShape-396">
              <a:extLst>
                <a:ext uri="{FF2B5EF4-FFF2-40B4-BE49-F238E27FC236}">
                  <a16:creationId xmlns:a16="http://schemas.microsoft.com/office/drawing/2014/main" id="{F5CA5A58-6458-D28A-25BE-B531D4B0919C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2943225" y="2914650"/>
              <a:ext cx="19051" cy="28576"/>
            </a:xfrm>
            <a:custGeom>
              <a:avLst/>
              <a:gdLst/>
              <a:ahLst/>
              <a:cxnLst/>
              <a:rect l="0" t="0" r="0" b="0"/>
              <a:pathLst>
                <a:path w="19051" h="28576">
                  <a:moveTo>
                    <a:pt x="19050" y="0"/>
                  </a:moveTo>
                  <a:lnTo>
                    <a:pt x="19050" y="0"/>
                  </a:lnTo>
                  <a:lnTo>
                    <a:pt x="11511" y="17900"/>
                  </a:lnTo>
                  <a:lnTo>
                    <a:pt x="10849" y="21459"/>
                  </a:lnTo>
                  <a:lnTo>
                    <a:pt x="9349" y="23831"/>
                  </a:lnTo>
                  <a:lnTo>
                    <a:pt x="7292" y="25412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SMARTInkShape-397">
              <a:extLst>
                <a:ext uri="{FF2B5EF4-FFF2-40B4-BE49-F238E27FC236}">
                  <a16:creationId xmlns:a16="http://schemas.microsoft.com/office/drawing/2014/main" id="{BFCBEB62-91A6-4FCA-4704-EB658AABED6C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2933700" y="2809875"/>
              <a:ext cx="9526" cy="32658"/>
            </a:xfrm>
            <a:custGeom>
              <a:avLst/>
              <a:gdLst/>
              <a:ahLst/>
              <a:cxnLst/>
              <a:rect l="0" t="0" r="0" b="0"/>
              <a:pathLst>
                <a:path w="9526" h="32658">
                  <a:moveTo>
                    <a:pt x="9525" y="0"/>
                  </a:moveTo>
                  <a:lnTo>
                    <a:pt x="9525" y="0"/>
                  </a:lnTo>
                  <a:lnTo>
                    <a:pt x="9525" y="10113"/>
                  </a:lnTo>
                  <a:lnTo>
                    <a:pt x="6703" y="17900"/>
                  </a:lnTo>
                  <a:lnTo>
                    <a:pt x="2979" y="24889"/>
                  </a:lnTo>
                  <a:lnTo>
                    <a:pt x="883" y="32657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SMARTInkShape-398">
              <a:extLst>
                <a:ext uri="{FF2B5EF4-FFF2-40B4-BE49-F238E27FC236}">
                  <a16:creationId xmlns:a16="http://schemas.microsoft.com/office/drawing/2014/main" id="{03DD29AB-E5E3-16A9-1F27-ABBD5003D6F1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2914650" y="26860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9525" y="4469"/>
                  </a:lnTo>
                  <a:lnTo>
                    <a:pt x="8467" y="2979"/>
                  </a:lnTo>
                  <a:lnTo>
                    <a:pt x="6703" y="1986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SMARTInkShape-399">
              <a:extLst>
                <a:ext uri="{FF2B5EF4-FFF2-40B4-BE49-F238E27FC236}">
                  <a16:creationId xmlns:a16="http://schemas.microsoft.com/office/drawing/2014/main" id="{CD56A6EB-F3AE-F07D-9BBC-71377AA9F9D6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2202548" y="3324225"/>
              <a:ext cx="140569" cy="151668"/>
            </a:xfrm>
            <a:custGeom>
              <a:avLst/>
              <a:gdLst/>
              <a:ahLst/>
              <a:cxnLst/>
              <a:rect l="0" t="0" r="0" b="0"/>
              <a:pathLst>
                <a:path w="140569" h="151668">
                  <a:moveTo>
                    <a:pt x="73927" y="0"/>
                  </a:moveTo>
                  <a:lnTo>
                    <a:pt x="73927" y="0"/>
                  </a:lnTo>
                  <a:lnTo>
                    <a:pt x="79415" y="0"/>
                  </a:lnTo>
                  <a:lnTo>
                    <a:pt x="59464" y="0"/>
                  </a:lnTo>
                  <a:lnTo>
                    <a:pt x="54093" y="2822"/>
                  </a:lnTo>
                  <a:lnTo>
                    <a:pt x="32606" y="22390"/>
                  </a:lnTo>
                  <a:lnTo>
                    <a:pt x="5397" y="62748"/>
                  </a:lnTo>
                  <a:lnTo>
                    <a:pt x="0" y="87383"/>
                  </a:lnTo>
                  <a:lnTo>
                    <a:pt x="1559" y="102690"/>
                  </a:lnTo>
                  <a:lnTo>
                    <a:pt x="6839" y="116548"/>
                  </a:lnTo>
                  <a:lnTo>
                    <a:pt x="28377" y="144047"/>
                  </a:lnTo>
                  <a:lnTo>
                    <a:pt x="40983" y="148687"/>
                  </a:lnTo>
                  <a:lnTo>
                    <a:pt x="69889" y="151667"/>
                  </a:lnTo>
                  <a:lnTo>
                    <a:pt x="94603" y="147126"/>
                  </a:lnTo>
                  <a:lnTo>
                    <a:pt x="111921" y="139078"/>
                  </a:lnTo>
                  <a:lnTo>
                    <a:pt x="123755" y="129991"/>
                  </a:lnTo>
                  <a:lnTo>
                    <a:pt x="133964" y="115539"/>
                  </a:lnTo>
                  <a:lnTo>
                    <a:pt x="138635" y="97851"/>
                  </a:lnTo>
                  <a:lnTo>
                    <a:pt x="140568" y="52821"/>
                  </a:lnTo>
                  <a:lnTo>
                    <a:pt x="139534" y="35642"/>
                  </a:lnTo>
                  <a:lnTo>
                    <a:pt x="131959" y="19588"/>
                  </a:lnTo>
                  <a:lnTo>
                    <a:pt x="131469" y="14703"/>
                  </a:lnTo>
                  <a:lnTo>
                    <a:pt x="130280" y="12977"/>
                  </a:lnTo>
                  <a:lnTo>
                    <a:pt x="128429" y="11826"/>
                  </a:lnTo>
                  <a:lnTo>
                    <a:pt x="126137" y="11059"/>
                  </a:lnTo>
                  <a:lnTo>
                    <a:pt x="124608" y="9490"/>
                  </a:lnTo>
                  <a:lnTo>
                    <a:pt x="122910" y="4923"/>
                  </a:lnTo>
                  <a:lnTo>
                    <a:pt x="121399" y="3282"/>
                  </a:lnTo>
                  <a:lnTo>
                    <a:pt x="113470" y="432"/>
                  </a:lnTo>
                  <a:lnTo>
                    <a:pt x="78525" y="0"/>
                  </a:lnTo>
                  <a:lnTo>
                    <a:pt x="76993" y="1058"/>
                  </a:lnTo>
                  <a:lnTo>
                    <a:pt x="75971" y="2822"/>
                  </a:lnTo>
                  <a:lnTo>
                    <a:pt x="73927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SMARTInkShape-400">
              <a:extLst>
                <a:ext uri="{FF2B5EF4-FFF2-40B4-BE49-F238E27FC236}">
                  <a16:creationId xmlns:a16="http://schemas.microsoft.com/office/drawing/2014/main" id="{C3637B47-13AF-B394-7606-1B46166F8858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2238375" y="3095625"/>
              <a:ext cx="5489" cy="28576"/>
            </a:xfrm>
            <a:custGeom>
              <a:avLst/>
              <a:gdLst/>
              <a:ahLst/>
              <a:cxnLst/>
              <a:rect l="0" t="0" r="0" b="0"/>
              <a:pathLst>
                <a:path w="5489" h="28576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2822" y="10361"/>
                  </a:lnTo>
                  <a:lnTo>
                    <a:pt x="5056" y="13257"/>
                  </a:lnTo>
                  <a:lnTo>
                    <a:pt x="5488" y="16246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SMARTInkShape-401">
              <a:extLst>
                <a:ext uri="{FF2B5EF4-FFF2-40B4-BE49-F238E27FC236}">
                  <a16:creationId xmlns:a16="http://schemas.microsoft.com/office/drawing/2014/main" id="{71303408-CBB0-53CA-29A6-62CC07CCA5FB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2228850" y="29908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MARTInkShape-402">
              <a:extLst>
                <a:ext uri="{FF2B5EF4-FFF2-40B4-BE49-F238E27FC236}">
                  <a16:creationId xmlns:a16="http://schemas.microsoft.com/office/drawing/2014/main" id="{F1A25842-9C84-CC6E-4202-6D09BA970860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2219325" y="2809875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9525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SMARTInkShape-403">
              <a:extLst>
                <a:ext uri="{FF2B5EF4-FFF2-40B4-BE49-F238E27FC236}">
                  <a16:creationId xmlns:a16="http://schemas.microsoft.com/office/drawing/2014/main" id="{D4E12934-5B3F-E15A-1D71-86033AC01FC6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2200275" y="2638425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9525" y="0"/>
                  </a:moveTo>
                  <a:lnTo>
                    <a:pt x="9525" y="0"/>
                  </a:lnTo>
                  <a:lnTo>
                    <a:pt x="9525" y="10113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SMARTInkShape-404">
              <a:extLst>
                <a:ext uri="{FF2B5EF4-FFF2-40B4-BE49-F238E27FC236}">
                  <a16:creationId xmlns:a16="http://schemas.microsoft.com/office/drawing/2014/main" id="{02135DCA-C0BE-74E7-643F-40E7393D3B5E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2190750" y="246697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SMARTInkShape-405">
              <a:extLst>
                <a:ext uri="{FF2B5EF4-FFF2-40B4-BE49-F238E27FC236}">
                  <a16:creationId xmlns:a16="http://schemas.microsoft.com/office/drawing/2014/main" id="{E9F75B80-5EC0-0B98-5867-61B120C0F204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2162175" y="2238375"/>
              <a:ext cx="9526" cy="66676"/>
            </a:xfrm>
            <a:custGeom>
              <a:avLst/>
              <a:gdLst/>
              <a:ahLst/>
              <a:cxnLst/>
              <a:rect l="0" t="0" r="0" b="0"/>
              <a:pathLst>
                <a:path w="9526" h="66676">
                  <a:moveTo>
                    <a:pt x="0" y="0"/>
                  </a:moveTo>
                  <a:lnTo>
                    <a:pt x="0" y="0"/>
                  </a:lnTo>
                  <a:lnTo>
                    <a:pt x="8201" y="34716"/>
                  </a:lnTo>
                  <a:lnTo>
                    <a:pt x="9525" y="66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SMARTInkShape-406">
              <a:extLst>
                <a:ext uri="{FF2B5EF4-FFF2-40B4-BE49-F238E27FC236}">
                  <a16:creationId xmlns:a16="http://schemas.microsoft.com/office/drawing/2014/main" id="{A9E89D81-1E33-58DA-2897-54B2AD8CFF95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2114550" y="2028825"/>
              <a:ext cx="19051" cy="85726"/>
            </a:xfrm>
            <a:custGeom>
              <a:avLst/>
              <a:gdLst/>
              <a:ahLst/>
              <a:cxnLst/>
              <a:rect l="0" t="0" r="0" b="0"/>
              <a:pathLst>
                <a:path w="19051" h="85726">
                  <a:moveTo>
                    <a:pt x="19050" y="0"/>
                  </a:moveTo>
                  <a:lnTo>
                    <a:pt x="19050" y="0"/>
                  </a:lnTo>
                  <a:lnTo>
                    <a:pt x="10849" y="29660"/>
                  </a:lnTo>
                  <a:lnTo>
                    <a:pt x="8728" y="50583"/>
                  </a:lnTo>
                  <a:lnTo>
                    <a:pt x="0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SMARTInkShape-407">
              <a:extLst>
                <a:ext uri="{FF2B5EF4-FFF2-40B4-BE49-F238E27FC236}">
                  <a16:creationId xmlns:a16="http://schemas.microsoft.com/office/drawing/2014/main" id="{A00A12D7-369F-4AFC-9B7A-241F4EB4952F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2095500" y="1819278"/>
              <a:ext cx="1" cy="9523"/>
            </a:xfrm>
            <a:custGeom>
              <a:avLst/>
              <a:gdLst/>
              <a:ahLst/>
              <a:cxnLst/>
              <a:rect l="0" t="0" r="0" b="0"/>
              <a:pathLst>
                <a:path w="1" h="9523">
                  <a:moveTo>
                    <a:pt x="0" y="9522"/>
                  </a:moveTo>
                  <a:lnTo>
                    <a:pt x="0" y="9522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SMARTInkShape-408">
              <a:extLst>
                <a:ext uri="{FF2B5EF4-FFF2-40B4-BE49-F238E27FC236}">
                  <a16:creationId xmlns:a16="http://schemas.microsoft.com/office/drawing/2014/main" id="{BCEE7C79-C1E7-FC60-93B0-0F381BB083C2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1228725" y="1819364"/>
              <a:ext cx="1990726" cy="1304837"/>
            </a:xfrm>
            <a:custGeom>
              <a:avLst/>
              <a:gdLst/>
              <a:ahLst/>
              <a:cxnLst/>
              <a:rect l="0" t="0" r="0" b="0"/>
              <a:pathLst>
                <a:path w="1990726" h="1304837">
                  <a:moveTo>
                    <a:pt x="0" y="1304836"/>
                  </a:moveTo>
                  <a:lnTo>
                    <a:pt x="0" y="1304836"/>
                  </a:lnTo>
                  <a:lnTo>
                    <a:pt x="0" y="1295703"/>
                  </a:lnTo>
                  <a:lnTo>
                    <a:pt x="0" y="1300876"/>
                  </a:lnTo>
                  <a:lnTo>
                    <a:pt x="0" y="1296253"/>
                  </a:lnTo>
                  <a:lnTo>
                    <a:pt x="0" y="1300647"/>
                  </a:lnTo>
                  <a:lnTo>
                    <a:pt x="1058" y="1302043"/>
                  </a:lnTo>
                  <a:lnTo>
                    <a:pt x="5057" y="1303595"/>
                  </a:lnTo>
                  <a:lnTo>
                    <a:pt x="6546" y="1302950"/>
                  </a:lnTo>
                  <a:lnTo>
                    <a:pt x="7539" y="1301462"/>
                  </a:lnTo>
                  <a:lnTo>
                    <a:pt x="8201" y="1299412"/>
                  </a:lnTo>
                  <a:lnTo>
                    <a:pt x="10759" y="1298045"/>
                  </a:lnTo>
                  <a:lnTo>
                    <a:pt x="23414" y="1295063"/>
                  </a:lnTo>
                  <a:lnTo>
                    <a:pt x="51880" y="1280194"/>
                  </a:lnTo>
                  <a:lnTo>
                    <a:pt x="70170" y="1275310"/>
                  </a:lnTo>
                  <a:lnTo>
                    <a:pt x="114319" y="1245273"/>
                  </a:lnTo>
                  <a:lnTo>
                    <a:pt x="159535" y="1202410"/>
                  </a:lnTo>
                  <a:lnTo>
                    <a:pt x="182188" y="1178731"/>
                  </a:lnTo>
                  <a:lnTo>
                    <a:pt x="215173" y="1137549"/>
                  </a:lnTo>
                  <a:lnTo>
                    <a:pt x="224151" y="1127329"/>
                  </a:lnTo>
                  <a:lnTo>
                    <a:pt x="229399" y="1116540"/>
                  </a:lnTo>
                  <a:lnTo>
                    <a:pt x="243418" y="1097289"/>
                  </a:lnTo>
                  <a:lnTo>
                    <a:pt x="244828" y="1093446"/>
                  </a:lnTo>
                  <a:lnTo>
                    <a:pt x="278596" y="1052182"/>
                  </a:lnTo>
                  <a:lnTo>
                    <a:pt x="288921" y="1034853"/>
                  </a:lnTo>
                  <a:lnTo>
                    <a:pt x="304172" y="994880"/>
                  </a:lnTo>
                  <a:lnTo>
                    <a:pt x="327138" y="951732"/>
                  </a:lnTo>
                  <a:lnTo>
                    <a:pt x="342435" y="908293"/>
                  </a:lnTo>
                  <a:lnTo>
                    <a:pt x="354570" y="862362"/>
                  </a:lnTo>
                  <a:lnTo>
                    <a:pt x="360786" y="846772"/>
                  </a:lnTo>
                  <a:lnTo>
                    <a:pt x="374070" y="826096"/>
                  </a:lnTo>
                  <a:lnTo>
                    <a:pt x="387996" y="779766"/>
                  </a:lnTo>
                  <a:lnTo>
                    <a:pt x="400178" y="748270"/>
                  </a:lnTo>
                  <a:lnTo>
                    <a:pt x="412775" y="721116"/>
                  </a:lnTo>
                  <a:lnTo>
                    <a:pt x="427137" y="674595"/>
                  </a:lnTo>
                  <a:lnTo>
                    <a:pt x="438239" y="631477"/>
                  </a:lnTo>
                  <a:lnTo>
                    <a:pt x="448320" y="604325"/>
                  </a:lnTo>
                  <a:lnTo>
                    <a:pt x="454312" y="592389"/>
                  </a:lnTo>
                  <a:lnTo>
                    <a:pt x="469938" y="548356"/>
                  </a:lnTo>
                  <a:lnTo>
                    <a:pt x="483897" y="504972"/>
                  </a:lnTo>
                  <a:lnTo>
                    <a:pt x="493008" y="476443"/>
                  </a:lnTo>
                  <a:lnTo>
                    <a:pt x="511253" y="436135"/>
                  </a:lnTo>
                  <a:lnTo>
                    <a:pt x="527060" y="390182"/>
                  </a:lnTo>
                  <a:lnTo>
                    <a:pt x="537900" y="349666"/>
                  </a:lnTo>
                  <a:lnTo>
                    <a:pt x="557341" y="307182"/>
                  </a:lnTo>
                  <a:lnTo>
                    <a:pt x="562032" y="292051"/>
                  </a:lnTo>
                  <a:lnTo>
                    <a:pt x="583162" y="247148"/>
                  </a:lnTo>
                  <a:lnTo>
                    <a:pt x="603159" y="203632"/>
                  </a:lnTo>
                  <a:lnTo>
                    <a:pt x="630493" y="160000"/>
                  </a:lnTo>
                  <a:lnTo>
                    <a:pt x="640405" y="147615"/>
                  </a:lnTo>
                  <a:lnTo>
                    <a:pt x="682756" y="107586"/>
                  </a:lnTo>
                  <a:lnTo>
                    <a:pt x="726024" y="64453"/>
                  </a:lnTo>
                  <a:lnTo>
                    <a:pt x="744937" y="48369"/>
                  </a:lnTo>
                  <a:lnTo>
                    <a:pt x="787516" y="17159"/>
                  </a:lnTo>
                  <a:lnTo>
                    <a:pt x="830665" y="2198"/>
                  </a:lnTo>
                  <a:lnTo>
                    <a:pt x="873007" y="0"/>
                  </a:lnTo>
                  <a:lnTo>
                    <a:pt x="889906" y="996"/>
                  </a:lnTo>
                  <a:lnTo>
                    <a:pt x="932667" y="15102"/>
                  </a:lnTo>
                  <a:lnTo>
                    <a:pt x="978179" y="32068"/>
                  </a:lnTo>
                  <a:lnTo>
                    <a:pt x="1021172" y="61297"/>
                  </a:lnTo>
                  <a:lnTo>
                    <a:pt x="1050130" y="89369"/>
                  </a:lnTo>
                  <a:lnTo>
                    <a:pt x="1071660" y="114321"/>
                  </a:lnTo>
                  <a:lnTo>
                    <a:pt x="1117242" y="155314"/>
                  </a:lnTo>
                  <a:lnTo>
                    <a:pt x="1164446" y="202337"/>
                  </a:lnTo>
                  <a:lnTo>
                    <a:pt x="1211480" y="249366"/>
                  </a:lnTo>
                  <a:lnTo>
                    <a:pt x="1249955" y="290664"/>
                  </a:lnTo>
                  <a:lnTo>
                    <a:pt x="1286066" y="335711"/>
                  </a:lnTo>
                  <a:lnTo>
                    <a:pt x="1325280" y="381789"/>
                  </a:lnTo>
                  <a:lnTo>
                    <a:pt x="1353140" y="420381"/>
                  </a:lnTo>
                  <a:lnTo>
                    <a:pt x="1384378" y="466817"/>
                  </a:lnTo>
                  <a:lnTo>
                    <a:pt x="1416060" y="509228"/>
                  </a:lnTo>
                  <a:lnTo>
                    <a:pt x="1445312" y="556486"/>
                  </a:lnTo>
                  <a:lnTo>
                    <a:pt x="1477772" y="601211"/>
                  </a:lnTo>
                  <a:lnTo>
                    <a:pt x="1492790" y="624936"/>
                  </a:lnTo>
                  <a:lnTo>
                    <a:pt x="1510289" y="644396"/>
                  </a:lnTo>
                  <a:lnTo>
                    <a:pt x="1515351" y="655008"/>
                  </a:lnTo>
                  <a:lnTo>
                    <a:pt x="1551006" y="701751"/>
                  </a:lnTo>
                  <a:lnTo>
                    <a:pt x="1584243" y="743949"/>
                  </a:lnTo>
                  <a:lnTo>
                    <a:pt x="1612773" y="788554"/>
                  </a:lnTo>
                  <a:lnTo>
                    <a:pt x="1651815" y="832490"/>
                  </a:lnTo>
                  <a:lnTo>
                    <a:pt x="1686623" y="874918"/>
                  </a:lnTo>
                  <a:lnTo>
                    <a:pt x="1730416" y="920585"/>
                  </a:lnTo>
                  <a:lnTo>
                    <a:pt x="1754725" y="943930"/>
                  </a:lnTo>
                  <a:lnTo>
                    <a:pt x="1768282" y="953073"/>
                  </a:lnTo>
                  <a:lnTo>
                    <a:pt x="1808015" y="998025"/>
                  </a:lnTo>
                  <a:lnTo>
                    <a:pt x="1847567" y="1037851"/>
                  </a:lnTo>
                  <a:lnTo>
                    <a:pt x="1858660" y="1043301"/>
                  </a:lnTo>
                  <a:lnTo>
                    <a:pt x="1864582" y="1044754"/>
                  </a:lnTo>
                  <a:lnTo>
                    <a:pt x="1908225" y="1072380"/>
                  </a:lnTo>
                  <a:lnTo>
                    <a:pt x="1930762" y="1082804"/>
                  </a:lnTo>
                  <a:lnTo>
                    <a:pt x="1973836" y="1097443"/>
                  </a:lnTo>
                  <a:lnTo>
                    <a:pt x="1990638" y="1104773"/>
                  </a:lnTo>
                  <a:lnTo>
                    <a:pt x="1990725" y="111433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SMARTInkShape-Group81">
            <a:extLst>
              <a:ext uri="{FF2B5EF4-FFF2-40B4-BE49-F238E27FC236}">
                <a16:creationId xmlns:a16="http://schemas.microsoft.com/office/drawing/2014/main" id="{AC396F04-9C3C-FA29-BCE7-78728E046764}"/>
              </a:ext>
            </a:extLst>
          </p:cNvPr>
          <p:cNvGrpSpPr/>
          <p:nvPr/>
        </p:nvGrpSpPr>
        <p:grpSpPr>
          <a:xfrm>
            <a:off x="1390802" y="1839989"/>
            <a:ext cx="542774" cy="731751"/>
            <a:chOff x="1390802" y="1839989"/>
            <a:chExt cx="542774" cy="731751"/>
          </a:xfrm>
        </p:grpSpPr>
        <p:sp>
          <p:nvSpPr>
            <p:cNvPr id="96" name="SMARTInkShape-409">
              <a:extLst>
                <a:ext uri="{FF2B5EF4-FFF2-40B4-BE49-F238E27FC236}">
                  <a16:creationId xmlns:a16="http://schemas.microsoft.com/office/drawing/2014/main" id="{EE286A05-A99F-7D42-2B33-614263BFFF46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1390802" y="1839989"/>
              <a:ext cx="247499" cy="244862"/>
            </a:xfrm>
            <a:custGeom>
              <a:avLst/>
              <a:gdLst/>
              <a:ahLst/>
              <a:cxnLst/>
              <a:rect l="0" t="0" r="0" b="0"/>
              <a:pathLst>
                <a:path w="247499" h="244862">
                  <a:moveTo>
                    <a:pt x="37948" y="93586"/>
                  </a:moveTo>
                  <a:lnTo>
                    <a:pt x="37948" y="93586"/>
                  </a:lnTo>
                  <a:lnTo>
                    <a:pt x="37948" y="74539"/>
                  </a:lnTo>
                  <a:lnTo>
                    <a:pt x="37948" y="120671"/>
                  </a:lnTo>
                  <a:lnTo>
                    <a:pt x="39006" y="134199"/>
                  </a:lnTo>
                  <a:lnTo>
                    <a:pt x="53136" y="179449"/>
                  </a:lnTo>
                  <a:lnTo>
                    <a:pt x="59594" y="226758"/>
                  </a:lnTo>
                  <a:lnTo>
                    <a:pt x="61904" y="233167"/>
                  </a:lnTo>
                  <a:lnTo>
                    <a:pt x="62385" y="237440"/>
                  </a:lnTo>
                  <a:lnTo>
                    <a:pt x="61648" y="240289"/>
                  </a:lnTo>
                  <a:lnTo>
                    <a:pt x="57916" y="244861"/>
                  </a:lnTo>
                  <a:lnTo>
                    <a:pt x="57610" y="244178"/>
                  </a:lnTo>
                  <a:lnTo>
                    <a:pt x="56121" y="237101"/>
                  </a:lnTo>
                  <a:lnTo>
                    <a:pt x="43764" y="195140"/>
                  </a:lnTo>
                  <a:lnTo>
                    <a:pt x="31175" y="147686"/>
                  </a:lnTo>
                  <a:lnTo>
                    <a:pt x="20383" y="102963"/>
                  </a:lnTo>
                  <a:lnTo>
                    <a:pt x="13972" y="62838"/>
                  </a:lnTo>
                  <a:lnTo>
                    <a:pt x="1000" y="16572"/>
                  </a:lnTo>
                  <a:lnTo>
                    <a:pt x="0" y="3952"/>
                  </a:lnTo>
                  <a:lnTo>
                    <a:pt x="1007" y="2080"/>
                  </a:lnTo>
                  <a:lnTo>
                    <a:pt x="2738" y="832"/>
                  </a:lnTo>
                  <a:lnTo>
                    <a:pt x="4950" y="0"/>
                  </a:lnTo>
                  <a:lnTo>
                    <a:pt x="13051" y="1898"/>
                  </a:lnTo>
                  <a:lnTo>
                    <a:pt x="24766" y="5211"/>
                  </a:lnTo>
                  <a:lnTo>
                    <a:pt x="49212" y="9193"/>
                  </a:lnTo>
                  <a:lnTo>
                    <a:pt x="95327" y="29216"/>
                  </a:lnTo>
                  <a:lnTo>
                    <a:pt x="142753" y="45846"/>
                  </a:lnTo>
                  <a:lnTo>
                    <a:pt x="179153" y="54640"/>
                  </a:lnTo>
                  <a:lnTo>
                    <a:pt x="187489" y="56168"/>
                  </a:lnTo>
                  <a:lnTo>
                    <a:pt x="247498" y="8406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SMARTInkShape-410">
              <a:extLst>
                <a:ext uri="{FF2B5EF4-FFF2-40B4-BE49-F238E27FC236}">
                  <a16:creationId xmlns:a16="http://schemas.microsoft.com/office/drawing/2014/main" id="{D3BD8436-C353-D885-8485-0C7D185E93D6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1438276" y="1943100"/>
              <a:ext cx="495300" cy="628640"/>
            </a:xfrm>
            <a:custGeom>
              <a:avLst/>
              <a:gdLst/>
              <a:ahLst/>
              <a:cxnLst/>
              <a:rect l="0" t="0" r="0" b="0"/>
              <a:pathLst>
                <a:path w="495300" h="628640">
                  <a:moveTo>
                    <a:pt x="38099" y="47625"/>
                  </a:moveTo>
                  <a:lnTo>
                    <a:pt x="38099" y="47625"/>
                  </a:lnTo>
                  <a:lnTo>
                    <a:pt x="29898" y="39424"/>
                  </a:lnTo>
                  <a:lnTo>
                    <a:pt x="28577" y="28612"/>
                  </a:lnTo>
                  <a:lnTo>
                    <a:pt x="19165" y="19166"/>
                  </a:lnTo>
                  <a:lnTo>
                    <a:pt x="19083" y="14028"/>
                  </a:lnTo>
                  <a:lnTo>
                    <a:pt x="18014" y="12527"/>
                  </a:lnTo>
                  <a:lnTo>
                    <a:pt x="16242" y="11526"/>
                  </a:lnTo>
                  <a:lnTo>
                    <a:pt x="9917" y="9642"/>
                  </a:lnTo>
                  <a:lnTo>
                    <a:pt x="9558" y="1334"/>
                  </a:lnTo>
                  <a:lnTo>
                    <a:pt x="8489" y="889"/>
                  </a:lnTo>
                  <a:lnTo>
                    <a:pt x="0" y="0"/>
                  </a:lnTo>
                  <a:lnTo>
                    <a:pt x="5056" y="0"/>
                  </a:lnTo>
                  <a:lnTo>
                    <a:pt x="6545" y="1058"/>
                  </a:lnTo>
                  <a:lnTo>
                    <a:pt x="7538" y="2822"/>
                  </a:lnTo>
                  <a:lnTo>
                    <a:pt x="8200" y="5056"/>
                  </a:lnTo>
                  <a:lnTo>
                    <a:pt x="14188" y="13258"/>
                  </a:lnTo>
                  <a:lnTo>
                    <a:pt x="19711" y="16476"/>
                  </a:lnTo>
                  <a:lnTo>
                    <a:pt x="22665" y="17334"/>
                  </a:lnTo>
                  <a:lnTo>
                    <a:pt x="28770" y="23932"/>
                  </a:lnTo>
                  <a:lnTo>
                    <a:pt x="46369" y="45414"/>
                  </a:lnTo>
                  <a:lnTo>
                    <a:pt x="69170" y="64553"/>
                  </a:lnTo>
                  <a:lnTo>
                    <a:pt x="99340" y="107346"/>
                  </a:lnTo>
                  <a:lnTo>
                    <a:pt x="137663" y="153601"/>
                  </a:lnTo>
                  <a:lnTo>
                    <a:pt x="176486" y="200183"/>
                  </a:lnTo>
                  <a:lnTo>
                    <a:pt x="210544" y="239215"/>
                  </a:lnTo>
                  <a:lnTo>
                    <a:pt x="247846" y="283770"/>
                  </a:lnTo>
                  <a:lnTo>
                    <a:pt x="280731" y="328515"/>
                  </a:lnTo>
                  <a:lnTo>
                    <a:pt x="315214" y="370515"/>
                  </a:lnTo>
                  <a:lnTo>
                    <a:pt x="357010" y="413917"/>
                  </a:lnTo>
                  <a:lnTo>
                    <a:pt x="390292" y="454950"/>
                  </a:lnTo>
                  <a:lnTo>
                    <a:pt x="426759" y="501518"/>
                  </a:lnTo>
                  <a:lnTo>
                    <a:pt x="457002" y="544906"/>
                  </a:lnTo>
                  <a:lnTo>
                    <a:pt x="473410" y="570837"/>
                  </a:lnTo>
                  <a:lnTo>
                    <a:pt x="484284" y="596831"/>
                  </a:lnTo>
                  <a:lnTo>
                    <a:pt x="492026" y="607038"/>
                  </a:lnTo>
                  <a:lnTo>
                    <a:pt x="494868" y="617325"/>
                  </a:lnTo>
                  <a:lnTo>
                    <a:pt x="495299" y="628639"/>
                  </a:lnTo>
                  <a:lnTo>
                    <a:pt x="495299" y="619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" name="SMARTInkShape-Group82">
            <a:extLst>
              <a:ext uri="{FF2B5EF4-FFF2-40B4-BE49-F238E27FC236}">
                <a16:creationId xmlns:a16="http://schemas.microsoft.com/office/drawing/2014/main" id="{498C45AE-BCF8-0704-575D-501A52241C27}"/>
              </a:ext>
            </a:extLst>
          </p:cNvPr>
          <p:cNvGrpSpPr/>
          <p:nvPr/>
        </p:nvGrpSpPr>
        <p:grpSpPr>
          <a:xfrm>
            <a:off x="696553" y="1421433"/>
            <a:ext cx="845126" cy="624112"/>
            <a:chOff x="696553" y="1421433"/>
            <a:chExt cx="845126" cy="624112"/>
          </a:xfrm>
        </p:grpSpPr>
        <p:sp>
          <p:nvSpPr>
            <p:cNvPr id="99" name="SMARTInkShape-411">
              <a:extLst>
                <a:ext uri="{FF2B5EF4-FFF2-40B4-BE49-F238E27FC236}">
                  <a16:creationId xmlns:a16="http://schemas.microsoft.com/office/drawing/2014/main" id="{FFB6FA24-AD41-A708-FB5B-3CEB6A7CFDBA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1357530" y="1421433"/>
              <a:ext cx="184149" cy="226085"/>
            </a:xfrm>
            <a:custGeom>
              <a:avLst/>
              <a:gdLst/>
              <a:ahLst/>
              <a:cxnLst/>
              <a:rect l="0" t="0" r="0" b="0"/>
              <a:pathLst>
                <a:path w="184149" h="226085">
                  <a:moveTo>
                    <a:pt x="42645" y="64467"/>
                  </a:moveTo>
                  <a:lnTo>
                    <a:pt x="42645" y="64467"/>
                  </a:lnTo>
                  <a:lnTo>
                    <a:pt x="50846" y="56266"/>
                  </a:lnTo>
                  <a:lnTo>
                    <a:pt x="50229" y="55825"/>
                  </a:lnTo>
                  <a:lnTo>
                    <a:pt x="46721" y="55335"/>
                  </a:lnTo>
                  <a:lnTo>
                    <a:pt x="45362" y="54145"/>
                  </a:lnTo>
                  <a:lnTo>
                    <a:pt x="43853" y="50002"/>
                  </a:lnTo>
                  <a:lnTo>
                    <a:pt x="43450" y="49532"/>
                  </a:lnTo>
                  <a:lnTo>
                    <a:pt x="43182" y="50277"/>
                  </a:lnTo>
                  <a:lnTo>
                    <a:pt x="42751" y="54020"/>
                  </a:lnTo>
                  <a:lnTo>
                    <a:pt x="42654" y="46660"/>
                  </a:lnTo>
                  <a:lnTo>
                    <a:pt x="39827" y="45969"/>
                  </a:lnTo>
                  <a:lnTo>
                    <a:pt x="33120" y="45417"/>
                  </a:lnTo>
                  <a:lnTo>
                    <a:pt x="33120" y="39929"/>
                  </a:lnTo>
                  <a:lnTo>
                    <a:pt x="33120" y="42273"/>
                  </a:lnTo>
                  <a:lnTo>
                    <a:pt x="32062" y="43321"/>
                  </a:lnTo>
                  <a:lnTo>
                    <a:pt x="28063" y="44485"/>
                  </a:lnTo>
                  <a:lnTo>
                    <a:pt x="27632" y="43738"/>
                  </a:lnTo>
                  <a:lnTo>
                    <a:pt x="29976" y="40084"/>
                  </a:lnTo>
                  <a:lnTo>
                    <a:pt x="29965" y="38687"/>
                  </a:lnTo>
                  <a:lnTo>
                    <a:pt x="28900" y="37755"/>
                  </a:lnTo>
                  <a:lnTo>
                    <a:pt x="27132" y="37134"/>
                  </a:lnTo>
                  <a:lnTo>
                    <a:pt x="27011" y="36720"/>
                  </a:lnTo>
                  <a:lnTo>
                    <a:pt x="29699" y="36260"/>
                  </a:lnTo>
                  <a:lnTo>
                    <a:pt x="29781" y="37196"/>
                  </a:lnTo>
                  <a:lnTo>
                    <a:pt x="16050" y="58433"/>
                  </a:lnTo>
                  <a:lnTo>
                    <a:pt x="8424" y="63738"/>
                  </a:lnTo>
                  <a:lnTo>
                    <a:pt x="0" y="82545"/>
                  </a:lnTo>
                  <a:lnTo>
                    <a:pt x="55" y="94021"/>
                  </a:lnTo>
                  <a:lnTo>
                    <a:pt x="6973" y="128406"/>
                  </a:lnTo>
                  <a:lnTo>
                    <a:pt x="17725" y="143301"/>
                  </a:lnTo>
                  <a:lnTo>
                    <a:pt x="31969" y="153207"/>
                  </a:lnTo>
                  <a:lnTo>
                    <a:pt x="37644" y="154318"/>
                  </a:lnTo>
                  <a:lnTo>
                    <a:pt x="49595" y="152731"/>
                  </a:lnTo>
                  <a:lnTo>
                    <a:pt x="93480" y="141698"/>
                  </a:lnTo>
                  <a:lnTo>
                    <a:pt x="112505" y="139914"/>
                  </a:lnTo>
                  <a:lnTo>
                    <a:pt x="144981" y="131546"/>
                  </a:lnTo>
                  <a:lnTo>
                    <a:pt x="149159" y="134144"/>
                  </a:lnTo>
                  <a:lnTo>
                    <a:pt x="154543" y="137768"/>
                  </a:lnTo>
                  <a:lnTo>
                    <a:pt x="163524" y="140867"/>
                  </a:lnTo>
                  <a:lnTo>
                    <a:pt x="169747" y="145342"/>
                  </a:lnTo>
                  <a:lnTo>
                    <a:pt x="173218" y="153681"/>
                  </a:lnTo>
                  <a:lnTo>
                    <a:pt x="176688" y="169310"/>
                  </a:lnTo>
                  <a:lnTo>
                    <a:pt x="184148" y="185374"/>
                  </a:lnTo>
                  <a:lnTo>
                    <a:pt x="180057" y="197540"/>
                  </a:lnTo>
                  <a:lnTo>
                    <a:pt x="169193" y="218498"/>
                  </a:lnTo>
                  <a:lnTo>
                    <a:pt x="163094" y="222883"/>
                  </a:lnTo>
                  <a:lnTo>
                    <a:pt x="153710" y="225352"/>
                  </a:lnTo>
                  <a:lnTo>
                    <a:pt x="139171" y="226084"/>
                  </a:lnTo>
                  <a:lnTo>
                    <a:pt x="130348" y="223433"/>
                  </a:lnTo>
                  <a:lnTo>
                    <a:pt x="122899" y="219785"/>
                  </a:lnTo>
                  <a:lnTo>
                    <a:pt x="116061" y="218164"/>
                  </a:lnTo>
                  <a:lnTo>
                    <a:pt x="109494" y="211799"/>
                  </a:lnTo>
                  <a:lnTo>
                    <a:pt x="104105" y="202973"/>
                  </a:lnTo>
                  <a:lnTo>
                    <a:pt x="101072" y="192054"/>
                  </a:lnTo>
                  <a:lnTo>
                    <a:pt x="99963" y="170613"/>
                  </a:lnTo>
                  <a:lnTo>
                    <a:pt x="113067" y="129102"/>
                  </a:lnTo>
                  <a:lnTo>
                    <a:pt x="120906" y="86071"/>
                  </a:lnTo>
                  <a:lnTo>
                    <a:pt x="126896" y="58621"/>
                  </a:lnTo>
                  <a:lnTo>
                    <a:pt x="120039" y="30174"/>
                  </a:lnTo>
                  <a:lnTo>
                    <a:pt x="109086" y="17382"/>
                  </a:lnTo>
                  <a:lnTo>
                    <a:pt x="92435" y="5243"/>
                  </a:lnTo>
                  <a:lnTo>
                    <a:pt x="79152" y="0"/>
                  </a:lnTo>
                  <a:lnTo>
                    <a:pt x="74392" y="1380"/>
                  </a:lnTo>
                  <a:lnTo>
                    <a:pt x="14070" y="358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SMARTInkShape-412">
              <a:extLst>
                <a:ext uri="{FF2B5EF4-FFF2-40B4-BE49-F238E27FC236}">
                  <a16:creationId xmlns:a16="http://schemas.microsoft.com/office/drawing/2014/main" id="{77E71B22-89BF-3DF7-3871-382464AD5F10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1144854" y="1590852"/>
              <a:ext cx="160072" cy="166647"/>
            </a:xfrm>
            <a:custGeom>
              <a:avLst/>
              <a:gdLst/>
              <a:ahLst/>
              <a:cxnLst/>
              <a:rect l="0" t="0" r="0" b="0"/>
              <a:pathLst>
                <a:path w="160072" h="166647">
                  <a:moveTo>
                    <a:pt x="93396" y="18873"/>
                  </a:moveTo>
                  <a:lnTo>
                    <a:pt x="93396" y="18873"/>
                  </a:lnTo>
                  <a:lnTo>
                    <a:pt x="85195" y="18873"/>
                  </a:lnTo>
                  <a:lnTo>
                    <a:pt x="84754" y="17815"/>
                  </a:lnTo>
                  <a:lnTo>
                    <a:pt x="84263" y="13817"/>
                  </a:lnTo>
                  <a:lnTo>
                    <a:pt x="83074" y="12327"/>
                  </a:lnTo>
                  <a:lnTo>
                    <a:pt x="78931" y="10672"/>
                  </a:lnTo>
                  <a:lnTo>
                    <a:pt x="36171" y="9348"/>
                  </a:lnTo>
                  <a:lnTo>
                    <a:pt x="33021" y="10406"/>
                  </a:lnTo>
                  <a:lnTo>
                    <a:pt x="30921" y="12171"/>
                  </a:lnTo>
                  <a:lnTo>
                    <a:pt x="29521" y="14405"/>
                  </a:lnTo>
                  <a:lnTo>
                    <a:pt x="27529" y="15894"/>
                  </a:lnTo>
                  <a:lnTo>
                    <a:pt x="22494" y="17549"/>
                  </a:lnTo>
                  <a:lnTo>
                    <a:pt x="16729" y="23929"/>
                  </a:lnTo>
                  <a:lnTo>
                    <a:pt x="2318" y="44743"/>
                  </a:lnTo>
                  <a:lnTo>
                    <a:pt x="0" y="55418"/>
                  </a:lnTo>
                  <a:lnTo>
                    <a:pt x="1792" y="64396"/>
                  </a:lnTo>
                  <a:lnTo>
                    <a:pt x="8751" y="75400"/>
                  </a:lnTo>
                  <a:lnTo>
                    <a:pt x="20584" y="88600"/>
                  </a:lnTo>
                  <a:lnTo>
                    <a:pt x="24747" y="89699"/>
                  </a:lnTo>
                  <a:lnTo>
                    <a:pt x="35016" y="88099"/>
                  </a:lnTo>
                  <a:lnTo>
                    <a:pt x="58084" y="77571"/>
                  </a:lnTo>
                  <a:lnTo>
                    <a:pt x="60330" y="73880"/>
                  </a:lnTo>
                  <a:lnTo>
                    <a:pt x="69702" y="30351"/>
                  </a:lnTo>
                  <a:lnTo>
                    <a:pt x="70192" y="25467"/>
                  </a:lnTo>
                  <a:lnTo>
                    <a:pt x="64902" y="420"/>
                  </a:lnTo>
                  <a:lnTo>
                    <a:pt x="69901" y="0"/>
                  </a:lnTo>
                  <a:lnTo>
                    <a:pt x="71383" y="2058"/>
                  </a:lnTo>
                  <a:lnTo>
                    <a:pt x="79405" y="23391"/>
                  </a:lnTo>
                  <a:lnTo>
                    <a:pt x="95689" y="62922"/>
                  </a:lnTo>
                  <a:lnTo>
                    <a:pt x="123745" y="110077"/>
                  </a:lnTo>
                  <a:lnTo>
                    <a:pt x="131023" y="134059"/>
                  </a:lnTo>
                  <a:lnTo>
                    <a:pt x="133297" y="136939"/>
                  </a:lnTo>
                  <a:lnTo>
                    <a:pt x="135872" y="138859"/>
                  </a:lnTo>
                  <a:lnTo>
                    <a:pt x="148770" y="158763"/>
                  </a:lnTo>
                  <a:lnTo>
                    <a:pt x="150020" y="165920"/>
                  </a:lnTo>
                  <a:lnTo>
                    <a:pt x="151253" y="166646"/>
                  </a:lnTo>
                  <a:lnTo>
                    <a:pt x="153134" y="166072"/>
                  </a:lnTo>
                  <a:lnTo>
                    <a:pt x="155446" y="164631"/>
                  </a:lnTo>
                  <a:lnTo>
                    <a:pt x="156988" y="162611"/>
                  </a:lnTo>
                  <a:lnTo>
                    <a:pt x="160071" y="1522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SMARTInkShape-413">
              <a:extLst>
                <a:ext uri="{FF2B5EF4-FFF2-40B4-BE49-F238E27FC236}">
                  <a16:creationId xmlns:a16="http://schemas.microsoft.com/office/drawing/2014/main" id="{DC27C07B-C76D-1A83-E298-4D2DD2D9D931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991119" y="1695478"/>
              <a:ext cx="141845" cy="180391"/>
            </a:xfrm>
            <a:custGeom>
              <a:avLst/>
              <a:gdLst/>
              <a:ahLst/>
              <a:cxnLst/>
              <a:rect l="0" t="0" r="0" b="0"/>
              <a:pathLst>
                <a:path w="141845" h="180391">
                  <a:moveTo>
                    <a:pt x="47106" y="19022"/>
                  </a:moveTo>
                  <a:lnTo>
                    <a:pt x="47106" y="19022"/>
                  </a:lnTo>
                  <a:lnTo>
                    <a:pt x="42049" y="19022"/>
                  </a:lnTo>
                  <a:lnTo>
                    <a:pt x="40560" y="17964"/>
                  </a:lnTo>
                  <a:lnTo>
                    <a:pt x="39567" y="16200"/>
                  </a:lnTo>
                  <a:lnTo>
                    <a:pt x="37843" y="9321"/>
                  </a:lnTo>
                  <a:lnTo>
                    <a:pt x="37697" y="4833"/>
                  </a:lnTo>
                  <a:lnTo>
                    <a:pt x="36600" y="4271"/>
                  </a:lnTo>
                  <a:lnTo>
                    <a:pt x="34810" y="4954"/>
                  </a:lnTo>
                  <a:lnTo>
                    <a:pt x="32559" y="6469"/>
                  </a:lnTo>
                  <a:lnTo>
                    <a:pt x="31058" y="6420"/>
                  </a:lnTo>
                  <a:lnTo>
                    <a:pt x="30057" y="5329"/>
                  </a:lnTo>
                  <a:lnTo>
                    <a:pt x="28173" y="286"/>
                  </a:lnTo>
                  <a:lnTo>
                    <a:pt x="19865" y="0"/>
                  </a:lnTo>
                  <a:lnTo>
                    <a:pt x="5391" y="26489"/>
                  </a:lnTo>
                  <a:lnTo>
                    <a:pt x="1232" y="44753"/>
                  </a:lnTo>
                  <a:lnTo>
                    <a:pt x="0" y="63570"/>
                  </a:lnTo>
                  <a:lnTo>
                    <a:pt x="7727" y="96524"/>
                  </a:lnTo>
                  <a:lnTo>
                    <a:pt x="11260" y="103915"/>
                  </a:lnTo>
                  <a:lnTo>
                    <a:pt x="13684" y="107367"/>
                  </a:lnTo>
                  <a:lnTo>
                    <a:pt x="34507" y="121867"/>
                  </a:lnTo>
                  <a:lnTo>
                    <a:pt x="41859" y="120117"/>
                  </a:lnTo>
                  <a:lnTo>
                    <a:pt x="65695" y="111963"/>
                  </a:lnTo>
                  <a:lnTo>
                    <a:pt x="69024" y="109558"/>
                  </a:lnTo>
                  <a:lnTo>
                    <a:pt x="78367" y="106885"/>
                  </a:lnTo>
                  <a:lnTo>
                    <a:pt x="83822" y="106172"/>
                  </a:lnTo>
                  <a:lnTo>
                    <a:pt x="92705" y="108203"/>
                  </a:lnTo>
                  <a:lnTo>
                    <a:pt x="100180" y="111575"/>
                  </a:lnTo>
                  <a:lnTo>
                    <a:pt x="115714" y="114114"/>
                  </a:lnTo>
                  <a:lnTo>
                    <a:pt x="118245" y="114167"/>
                  </a:lnTo>
                  <a:lnTo>
                    <a:pt x="119932" y="115260"/>
                  </a:lnTo>
                  <a:lnTo>
                    <a:pt x="121057" y="117047"/>
                  </a:lnTo>
                  <a:lnTo>
                    <a:pt x="122862" y="122464"/>
                  </a:lnTo>
                  <a:lnTo>
                    <a:pt x="125931" y="123204"/>
                  </a:lnTo>
                  <a:lnTo>
                    <a:pt x="128231" y="123402"/>
                  </a:lnTo>
                  <a:lnTo>
                    <a:pt x="133609" y="126444"/>
                  </a:lnTo>
                  <a:lnTo>
                    <a:pt x="136524" y="128736"/>
                  </a:lnTo>
                  <a:lnTo>
                    <a:pt x="139764" y="134106"/>
                  </a:lnTo>
                  <a:lnTo>
                    <a:pt x="141844" y="146177"/>
                  </a:lnTo>
                  <a:lnTo>
                    <a:pt x="139306" y="152441"/>
                  </a:lnTo>
                  <a:lnTo>
                    <a:pt x="129054" y="165086"/>
                  </a:lnTo>
                  <a:lnTo>
                    <a:pt x="114896" y="174601"/>
                  </a:lnTo>
                  <a:lnTo>
                    <a:pt x="102352" y="179067"/>
                  </a:lnTo>
                  <a:lnTo>
                    <a:pt x="91933" y="180390"/>
                  </a:lnTo>
                  <a:lnTo>
                    <a:pt x="88632" y="178459"/>
                  </a:lnTo>
                  <a:lnTo>
                    <a:pt x="78930" y="167745"/>
                  </a:lnTo>
                  <a:lnTo>
                    <a:pt x="72539" y="164496"/>
                  </a:lnTo>
                  <a:lnTo>
                    <a:pt x="70411" y="161513"/>
                  </a:lnTo>
                  <a:lnTo>
                    <a:pt x="67417" y="147202"/>
                  </a:lnTo>
                  <a:lnTo>
                    <a:pt x="67588" y="129556"/>
                  </a:lnTo>
                  <a:lnTo>
                    <a:pt x="85476" y="85662"/>
                  </a:lnTo>
                  <a:lnTo>
                    <a:pt x="91989" y="69459"/>
                  </a:lnTo>
                  <a:lnTo>
                    <a:pt x="103816" y="25813"/>
                  </a:lnTo>
                  <a:lnTo>
                    <a:pt x="102904" y="23549"/>
                  </a:lnTo>
                  <a:lnTo>
                    <a:pt x="101238" y="22040"/>
                  </a:lnTo>
                  <a:lnTo>
                    <a:pt x="96565" y="19305"/>
                  </a:lnTo>
                  <a:lnTo>
                    <a:pt x="78738" y="3951"/>
                  </a:lnTo>
                  <a:lnTo>
                    <a:pt x="72454" y="1741"/>
                  </a:lnTo>
                  <a:lnTo>
                    <a:pt x="57909" y="496"/>
                  </a:lnTo>
                  <a:lnTo>
                    <a:pt x="49085" y="3027"/>
                  </a:lnTo>
                  <a:lnTo>
                    <a:pt x="28056" y="190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SMARTInkShape-414">
              <a:extLst>
                <a:ext uri="{FF2B5EF4-FFF2-40B4-BE49-F238E27FC236}">
                  <a16:creationId xmlns:a16="http://schemas.microsoft.com/office/drawing/2014/main" id="{0ABD1206-4B24-FF86-0230-61DBF33C2449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962025" y="19335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SMARTInkShape-415">
              <a:extLst>
                <a:ext uri="{FF2B5EF4-FFF2-40B4-BE49-F238E27FC236}">
                  <a16:creationId xmlns:a16="http://schemas.microsoft.com/office/drawing/2014/main" id="{A4FC4CC0-2AF1-801F-1BBF-E0ED5E595E72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696553" y="1859284"/>
              <a:ext cx="121487" cy="186261"/>
            </a:xfrm>
            <a:custGeom>
              <a:avLst/>
              <a:gdLst/>
              <a:ahLst/>
              <a:cxnLst/>
              <a:rect l="0" t="0" r="0" b="0"/>
              <a:pathLst>
                <a:path w="121487" h="186261">
                  <a:moveTo>
                    <a:pt x="36872" y="36191"/>
                  </a:moveTo>
                  <a:lnTo>
                    <a:pt x="36872" y="36191"/>
                  </a:lnTo>
                  <a:lnTo>
                    <a:pt x="22683" y="36191"/>
                  </a:lnTo>
                  <a:lnTo>
                    <a:pt x="17160" y="39013"/>
                  </a:lnTo>
                  <a:lnTo>
                    <a:pt x="14206" y="41247"/>
                  </a:lnTo>
                  <a:lnTo>
                    <a:pt x="4991" y="59561"/>
                  </a:lnTo>
                  <a:lnTo>
                    <a:pt x="0" y="87648"/>
                  </a:lnTo>
                  <a:lnTo>
                    <a:pt x="194" y="113527"/>
                  </a:lnTo>
                  <a:lnTo>
                    <a:pt x="8505" y="154432"/>
                  </a:lnTo>
                  <a:lnTo>
                    <a:pt x="12975" y="162120"/>
                  </a:lnTo>
                  <a:lnTo>
                    <a:pt x="31555" y="172399"/>
                  </a:lnTo>
                  <a:lnTo>
                    <a:pt x="72704" y="185727"/>
                  </a:lnTo>
                  <a:lnTo>
                    <a:pt x="86664" y="186260"/>
                  </a:lnTo>
                  <a:lnTo>
                    <a:pt x="99924" y="182969"/>
                  </a:lnTo>
                  <a:lnTo>
                    <a:pt x="104307" y="180609"/>
                  </a:lnTo>
                  <a:lnTo>
                    <a:pt x="107228" y="177978"/>
                  </a:lnTo>
                  <a:lnTo>
                    <a:pt x="118848" y="156502"/>
                  </a:lnTo>
                  <a:lnTo>
                    <a:pt x="121486" y="142865"/>
                  </a:lnTo>
                  <a:lnTo>
                    <a:pt x="121209" y="120715"/>
                  </a:lnTo>
                  <a:lnTo>
                    <a:pt x="106321" y="73210"/>
                  </a:lnTo>
                  <a:lnTo>
                    <a:pt x="96020" y="47512"/>
                  </a:lnTo>
                  <a:lnTo>
                    <a:pt x="73105" y="24564"/>
                  </a:lnTo>
                  <a:lnTo>
                    <a:pt x="30979" y="0"/>
                  </a:lnTo>
                  <a:lnTo>
                    <a:pt x="28710" y="422"/>
                  </a:lnTo>
                  <a:lnTo>
                    <a:pt x="17464" y="5881"/>
                  </a:lnTo>
                  <a:lnTo>
                    <a:pt x="17822" y="761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5" name="SMARTInkShape-Group83">
            <a:extLst>
              <a:ext uri="{FF2B5EF4-FFF2-40B4-BE49-F238E27FC236}">
                <a16:creationId xmlns:a16="http://schemas.microsoft.com/office/drawing/2014/main" id="{3D0A1056-B32D-7494-DBD5-7413820D7C6E}"/>
              </a:ext>
            </a:extLst>
          </p:cNvPr>
          <p:cNvGrpSpPr/>
          <p:nvPr/>
        </p:nvGrpSpPr>
        <p:grpSpPr>
          <a:xfrm>
            <a:off x="3592676" y="1947399"/>
            <a:ext cx="1036475" cy="319552"/>
            <a:chOff x="3592676" y="1947399"/>
            <a:chExt cx="1036475" cy="319552"/>
          </a:xfrm>
        </p:grpSpPr>
        <p:sp>
          <p:nvSpPr>
            <p:cNvPr id="105" name="SMARTInkShape-416">
              <a:extLst>
                <a:ext uri="{FF2B5EF4-FFF2-40B4-BE49-F238E27FC236}">
                  <a16:creationId xmlns:a16="http://schemas.microsoft.com/office/drawing/2014/main" id="{9F1538B8-D8C3-74E1-219D-2BE9F4BA4F30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4619625" y="213360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0"/>
                  </a:moveTo>
                  <a:lnTo>
                    <a:pt x="9525" y="0"/>
                  </a:lnTo>
                  <a:lnTo>
                    <a:pt x="9525" y="5056"/>
                  </a:lnTo>
                  <a:lnTo>
                    <a:pt x="6703" y="10361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SMARTInkShape-417">
              <a:extLst>
                <a:ext uri="{FF2B5EF4-FFF2-40B4-BE49-F238E27FC236}">
                  <a16:creationId xmlns:a16="http://schemas.microsoft.com/office/drawing/2014/main" id="{14E2871A-8574-2D39-939C-253C097765C3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4604612" y="2047875"/>
              <a:ext cx="5489" cy="9526"/>
            </a:xfrm>
            <a:custGeom>
              <a:avLst/>
              <a:gdLst/>
              <a:ahLst/>
              <a:cxnLst/>
              <a:rect l="0" t="0" r="0" b="0"/>
              <a:pathLst>
                <a:path w="5489" h="9526">
                  <a:moveTo>
                    <a:pt x="5488" y="9525"/>
                  </a:moveTo>
                  <a:lnTo>
                    <a:pt x="5488" y="9525"/>
                  </a:lnTo>
                  <a:lnTo>
                    <a:pt x="5488" y="4469"/>
                  </a:lnTo>
                  <a:lnTo>
                    <a:pt x="4430" y="2979"/>
                  </a:lnTo>
                  <a:lnTo>
                    <a:pt x="2666" y="1986"/>
                  </a:lnTo>
                  <a:lnTo>
                    <a:pt x="431" y="1324"/>
                  </a:lnTo>
                  <a:lnTo>
                    <a:pt x="0" y="883"/>
                  </a:lnTo>
                  <a:lnTo>
                    <a:pt x="548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SMARTInkShape-418">
              <a:extLst>
                <a:ext uri="{FF2B5EF4-FFF2-40B4-BE49-F238E27FC236}">
                  <a16:creationId xmlns:a16="http://schemas.microsoft.com/office/drawing/2014/main" id="{C2326A40-31AE-5A9B-378C-AC2B1B655446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4412101" y="1947399"/>
              <a:ext cx="36075" cy="319552"/>
            </a:xfrm>
            <a:custGeom>
              <a:avLst/>
              <a:gdLst/>
              <a:ahLst/>
              <a:cxnLst/>
              <a:rect l="0" t="0" r="0" b="0"/>
              <a:pathLst>
                <a:path w="36075" h="319552">
                  <a:moveTo>
                    <a:pt x="36074" y="14751"/>
                  </a:moveTo>
                  <a:lnTo>
                    <a:pt x="36074" y="14751"/>
                  </a:lnTo>
                  <a:lnTo>
                    <a:pt x="36074" y="0"/>
                  </a:lnTo>
                  <a:lnTo>
                    <a:pt x="31017" y="41588"/>
                  </a:lnTo>
                  <a:lnTo>
                    <a:pt x="26373" y="87629"/>
                  </a:lnTo>
                  <a:lnTo>
                    <a:pt x="19185" y="131217"/>
                  </a:lnTo>
                  <a:lnTo>
                    <a:pt x="14842" y="167793"/>
                  </a:lnTo>
                  <a:lnTo>
                    <a:pt x="8950" y="207965"/>
                  </a:lnTo>
                  <a:lnTo>
                    <a:pt x="1239" y="251492"/>
                  </a:lnTo>
                  <a:lnTo>
                    <a:pt x="0" y="285157"/>
                  </a:lnTo>
                  <a:lnTo>
                    <a:pt x="7144" y="317195"/>
                  </a:lnTo>
                  <a:lnTo>
                    <a:pt x="17024" y="3195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SMARTInkShape-419">
              <a:extLst>
                <a:ext uri="{FF2B5EF4-FFF2-40B4-BE49-F238E27FC236}">
                  <a16:creationId xmlns:a16="http://schemas.microsoft.com/office/drawing/2014/main" id="{EC9A222A-AA33-C7A9-556D-43E84B2D449A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4174575" y="2088364"/>
              <a:ext cx="140251" cy="118992"/>
            </a:xfrm>
            <a:custGeom>
              <a:avLst/>
              <a:gdLst/>
              <a:ahLst/>
              <a:cxnLst/>
              <a:rect l="0" t="0" r="0" b="0"/>
              <a:pathLst>
                <a:path w="140251" h="118992">
                  <a:moveTo>
                    <a:pt x="45000" y="35711"/>
                  </a:moveTo>
                  <a:lnTo>
                    <a:pt x="45000" y="35711"/>
                  </a:lnTo>
                  <a:lnTo>
                    <a:pt x="45000" y="40767"/>
                  </a:lnTo>
                  <a:lnTo>
                    <a:pt x="46058" y="42257"/>
                  </a:lnTo>
                  <a:lnTo>
                    <a:pt x="47822" y="43250"/>
                  </a:lnTo>
                  <a:lnTo>
                    <a:pt x="50057" y="43912"/>
                  </a:lnTo>
                  <a:lnTo>
                    <a:pt x="51546" y="45412"/>
                  </a:lnTo>
                  <a:lnTo>
                    <a:pt x="53201" y="49900"/>
                  </a:lnTo>
                  <a:lnTo>
                    <a:pt x="54701" y="51521"/>
                  </a:lnTo>
                  <a:lnTo>
                    <a:pt x="59189" y="53321"/>
                  </a:lnTo>
                  <a:lnTo>
                    <a:pt x="76182" y="55535"/>
                  </a:lnTo>
                  <a:lnTo>
                    <a:pt x="78488" y="57394"/>
                  </a:lnTo>
                  <a:lnTo>
                    <a:pt x="80025" y="59691"/>
                  </a:lnTo>
                  <a:lnTo>
                    <a:pt x="83167" y="60164"/>
                  </a:lnTo>
                  <a:lnTo>
                    <a:pt x="92302" y="57868"/>
                  </a:lnTo>
                  <a:lnTo>
                    <a:pt x="104289" y="50625"/>
                  </a:lnTo>
                  <a:lnTo>
                    <a:pt x="108392" y="44809"/>
                  </a:lnTo>
                  <a:lnTo>
                    <a:pt x="116731" y="22759"/>
                  </a:lnTo>
                  <a:lnTo>
                    <a:pt x="114628" y="14785"/>
                  </a:lnTo>
                  <a:lnTo>
                    <a:pt x="107493" y="4346"/>
                  </a:lnTo>
                  <a:lnTo>
                    <a:pt x="96058" y="604"/>
                  </a:lnTo>
                  <a:lnTo>
                    <a:pt x="82509" y="0"/>
                  </a:lnTo>
                  <a:lnTo>
                    <a:pt x="51521" y="11044"/>
                  </a:lnTo>
                  <a:lnTo>
                    <a:pt x="42607" y="16987"/>
                  </a:lnTo>
                  <a:lnTo>
                    <a:pt x="6233" y="60363"/>
                  </a:lnTo>
                  <a:lnTo>
                    <a:pt x="0" y="79940"/>
                  </a:lnTo>
                  <a:lnTo>
                    <a:pt x="1364" y="92763"/>
                  </a:lnTo>
                  <a:lnTo>
                    <a:pt x="5498" y="104459"/>
                  </a:lnTo>
                  <a:lnTo>
                    <a:pt x="10863" y="113185"/>
                  </a:lnTo>
                  <a:lnTo>
                    <a:pt x="15892" y="115935"/>
                  </a:lnTo>
                  <a:lnTo>
                    <a:pt x="29946" y="118991"/>
                  </a:lnTo>
                  <a:lnTo>
                    <a:pt x="76923" y="110753"/>
                  </a:lnTo>
                  <a:lnTo>
                    <a:pt x="121249" y="102430"/>
                  </a:lnTo>
                  <a:lnTo>
                    <a:pt x="140250" y="9286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SMARTInkShape-420">
              <a:extLst>
                <a:ext uri="{FF2B5EF4-FFF2-40B4-BE49-F238E27FC236}">
                  <a16:creationId xmlns:a16="http://schemas.microsoft.com/office/drawing/2014/main" id="{582FD8AB-B620-919C-EC69-9EBD16FACC7E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4021091" y="2057516"/>
              <a:ext cx="112760" cy="177934"/>
            </a:xfrm>
            <a:custGeom>
              <a:avLst/>
              <a:gdLst/>
              <a:ahLst/>
              <a:cxnLst/>
              <a:rect l="0" t="0" r="0" b="0"/>
              <a:pathLst>
                <a:path w="112760" h="177934">
                  <a:moveTo>
                    <a:pt x="112759" y="9409"/>
                  </a:moveTo>
                  <a:lnTo>
                    <a:pt x="112759" y="9409"/>
                  </a:lnTo>
                  <a:lnTo>
                    <a:pt x="112759" y="1208"/>
                  </a:lnTo>
                  <a:lnTo>
                    <a:pt x="111701" y="767"/>
                  </a:lnTo>
                  <a:lnTo>
                    <a:pt x="99502" y="0"/>
                  </a:lnTo>
                  <a:lnTo>
                    <a:pt x="80256" y="4975"/>
                  </a:lnTo>
                  <a:lnTo>
                    <a:pt x="59501" y="18208"/>
                  </a:lnTo>
                  <a:lnTo>
                    <a:pt x="27129" y="50654"/>
                  </a:lnTo>
                  <a:lnTo>
                    <a:pt x="10835" y="77016"/>
                  </a:lnTo>
                  <a:lnTo>
                    <a:pt x="903" y="104255"/>
                  </a:lnTo>
                  <a:lnTo>
                    <a:pt x="0" y="135035"/>
                  </a:lnTo>
                  <a:lnTo>
                    <a:pt x="6206" y="160226"/>
                  </a:lnTo>
                  <a:lnTo>
                    <a:pt x="11780" y="170983"/>
                  </a:lnTo>
                  <a:lnTo>
                    <a:pt x="15806" y="174275"/>
                  </a:lnTo>
                  <a:lnTo>
                    <a:pt x="25925" y="177933"/>
                  </a:lnTo>
                  <a:lnTo>
                    <a:pt x="65285" y="172401"/>
                  </a:lnTo>
                  <a:lnTo>
                    <a:pt x="112759" y="1522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SMARTInkShape-421">
              <a:extLst>
                <a:ext uri="{FF2B5EF4-FFF2-40B4-BE49-F238E27FC236}">
                  <a16:creationId xmlns:a16="http://schemas.microsoft.com/office/drawing/2014/main" id="{82C21033-35FD-FD01-F04E-90A84DEBD2F7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3848100" y="2076450"/>
              <a:ext cx="114301" cy="123826"/>
            </a:xfrm>
            <a:custGeom>
              <a:avLst/>
              <a:gdLst/>
              <a:ahLst/>
              <a:cxnLst/>
              <a:rect l="0" t="0" r="0" b="0"/>
              <a:pathLst>
                <a:path w="114301" h="123826">
                  <a:moveTo>
                    <a:pt x="114300" y="0"/>
                  </a:moveTo>
                  <a:lnTo>
                    <a:pt x="114300" y="0"/>
                  </a:lnTo>
                  <a:lnTo>
                    <a:pt x="68165" y="29659"/>
                  </a:lnTo>
                  <a:lnTo>
                    <a:pt x="27368" y="76233"/>
                  </a:lnTo>
                  <a:lnTo>
                    <a:pt x="0" y="123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SMARTInkShape-422">
              <a:extLst>
                <a:ext uri="{FF2B5EF4-FFF2-40B4-BE49-F238E27FC236}">
                  <a16:creationId xmlns:a16="http://schemas.microsoft.com/office/drawing/2014/main" id="{045AD49E-8E37-D263-4BF7-96BC3FE48DB8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3838575" y="2076450"/>
              <a:ext cx="114301" cy="133351"/>
            </a:xfrm>
            <a:custGeom>
              <a:avLst/>
              <a:gdLst/>
              <a:ahLst/>
              <a:cxnLst/>
              <a:rect l="0" t="0" r="0" b="0"/>
              <a:pathLst>
                <a:path w="114301" h="133351">
                  <a:moveTo>
                    <a:pt x="0" y="0"/>
                  </a:moveTo>
                  <a:lnTo>
                    <a:pt x="0" y="0"/>
                  </a:lnTo>
                  <a:lnTo>
                    <a:pt x="17333" y="0"/>
                  </a:lnTo>
                  <a:lnTo>
                    <a:pt x="37213" y="34716"/>
                  </a:lnTo>
                  <a:lnTo>
                    <a:pt x="58660" y="60284"/>
                  </a:lnTo>
                  <a:lnTo>
                    <a:pt x="70736" y="85717"/>
                  </a:lnTo>
                  <a:lnTo>
                    <a:pt x="81284" y="101950"/>
                  </a:lnTo>
                  <a:lnTo>
                    <a:pt x="82764" y="106067"/>
                  </a:lnTo>
                  <a:lnTo>
                    <a:pt x="90054" y="113463"/>
                  </a:lnTo>
                  <a:lnTo>
                    <a:pt x="114300" y="1333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SMARTInkShape-423">
              <a:extLst>
                <a:ext uri="{FF2B5EF4-FFF2-40B4-BE49-F238E27FC236}">
                  <a16:creationId xmlns:a16="http://schemas.microsoft.com/office/drawing/2014/main" id="{9945D920-6D27-888C-3E88-5CCE1D14A389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3638550" y="2076450"/>
              <a:ext cx="95251" cy="38101"/>
            </a:xfrm>
            <a:custGeom>
              <a:avLst/>
              <a:gdLst/>
              <a:ahLst/>
              <a:cxnLst/>
              <a:rect l="0" t="0" r="0" b="0"/>
              <a:pathLst>
                <a:path w="95251" h="38101">
                  <a:moveTo>
                    <a:pt x="0" y="0"/>
                  </a:moveTo>
                  <a:lnTo>
                    <a:pt x="0" y="0"/>
                  </a:lnTo>
                  <a:lnTo>
                    <a:pt x="0" y="9133"/>
                  </a:lnTo>
                  <a:lnTo>
                    <a:pt x="42815" y="10576"/>
                  </a:lnTo>
                  <a:lnTo>
                    <a:pt x="67014" y="18186"/>
                  </a:lnTo>
                  <a:lnTo>
                    <a:pt x="9525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SMARTInkShape-424">
              <a:extLst>
                <a:ext uri="{FF2B5EF4-FFF2-40B4-BE49-F238E27FC236}">
                  <a16:creationId xmlns:a16="http://schemas.microsoft.com/office/drawing/2014/main" id="{40E0234E-2F04-8E60-1140-0D1B437801C5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3638550" y="1990725"/>
              <a:ext cx="114301" cy="47626"/>
            </a:xfrm>
            <a:custGeom>
              <a:avLst/>
              <a:gdLst/>
              <a:ahLst/>
              <a:cxnLst/>
              <a:rect l="0" t="0" r="0" b="0"/>
              <a:pathLst>
                <a:path w="114301" h="47626">
                  <a:moveTo>
                    <a:pt x="0" y="47625"/>
                  </a:moveTo>
                  <a:lnTo>
                    <a:pt x="0" y="47625"/>
                  </a:lnTo>
                  <a:lnTo>
                    <a:pt x="0" y="42569"/>
                  </a:lnTo>
                  <a:lnTo>
                    <a:pt x="2822" y="37264"/>
                  </a:lnTo>
                  <a:lnTo>
                    <a:pt x="13257" y="25235"/>
                  </a:lnTo>
                  <a:lnTo>
                    <a:pt x="45056" y="6335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SMARTInkShape-425">
              <a:extLst>
                <a:ext uri="{FF2B5EF4-FFF2-40B4-BE49-F238E27FC236}">
                  <a16:creationId xmlns:a16="http://schemas.microsoft.com/office/drawing/2014/main" id="{52C1BC56-BF4C-E9F2-BE94-D432897D797E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3592676" y="2038350"/>
              <a:ext cx="131600" cy="171451"/>
            </a:xfrm>
            <a:custGeom>
              <a:avLst/>
              <a:gdLst/>
              <a:ahLst/>
              <a:cxnLst/>
              <a:rect l="0" t="0" r="0" b="0"/>
              <a:pathLst>
                <a:path w="131600" h="171451">
                  <a:moveTo>
                    <a:pt x="26824" y="19050"/>
                  </a:moveTo>
                  <a:lnTo>
                    <a:pt x="26824" y="19050"/>
                  </a:lnTo>
                  <a:lnTo>
                    <a:pt x="26824" y="4037"/>
                  </a:lnTo>
                  <a:lnTo>
                    <a:pt x="26824" y="6380"/>
                  </a:lnTo>
                  <a:lnTo>
                    <a:pt x="26824" y="3537"/>
                  </a:lnTo>
                  <a:lnTo>
                    <a:pt x="27882" y="2358"/>
                  </a:lnTo>
                  <a:lnTo>
                    <a:pt x="31881" y="1048"/>
                  </a:lnTo>
                  <a:lnTo>
                    <a:pt x="32312" y="699"/>
                  </a:lnTo>
                  <a:lnTo>
                    <a:pt x="27756" y="92"/>
                  </a:lnTo>
                  <a:lnTo>
                    <a:pt x="35107" y="8"/>
                  </a:lnTo>
                  <a:lnTo>
                    <a:pt x="28039" y="1"/>
                  </a:lnTo>
                  <a:lnTo>
                    <a:pt x="35132" y="0"/>
                  </a:lnTo>
                  <a:lnTo>
                    <a:pt x="27184" y="0"/>
                  </a:lnTo>
                  <a:lnTo>
                    <a:pt x="35966" y="0"/>
                  </a:lnTo>
                  <a:lnTo>
                    <a:pt x="27207" y="0"/>
                  </a:lnTo>
                  <a:lnTo>
                    <a:pt x="36349" y="0"/>
                  </a:lnTo>
                  <a:lnTo>
                    <a:pt x="30861" y="0"/>
                  </a:lnTo>
                  <a:lnTo>
                    <a:pt x="36349" y="0"/>
                  </a:lnTo>
                  <a:lnTo>
                    <a:pt x="30861" y="0"/>
                  </a:lnTo>
                  <a:lnTo>
                    <a:pt x="36267" y="0"/>
                  </a:lnTo>
                  <a:lnTo>
                    <a:pt x="26858" y="0"/>
                  </a:lnTo>
                  <a:lnTo>
                    <a:pt x="32319" y="0"/>
                  </a:lnTo>
                  <a:lnTo>
                    <a:pt x="29971" y="0"/>
                  </a:lnTo>
                  <a:lnTo>
                    <a:pt x="36341" y="0"/>
                  </a:lnTo>
                  <a:lnTo>
                    <a:pt x="30860" y="0"/>
                  </a:lnTo>
                  <a:lnTo>
                    <a:pt x="36349" y="0"/>
                  </a:lnTo>
                  <a:lnTo>
                    <a:pt x="30861" y="0"/>
                  </a:lnTo>
                  <a:lnTo>
                    <a:pt x="36267" y="0"/>
                  </a:lnTo>
                  <a:lnTo>
                    <a:pt x="30845" y="0"/>
                  </a:lnTo>
                  <a:lnTo>
                    <a:pt x="36072" y="0"/>
                  </a:lnTo>
                  <a:lnTo>
                    <a:pt x="30807" y="0"/>
                  </a:lnTo>
                  <a:lnTo>
                    <a:pt x="36070" y="0"/>
                  </a:lnTo>
                  <a:lnTo>
                    <a:pt x="30807" y="0"/>
                  </a:lnTo>
                  <a:lnTo>
                    <a:pt x="36325" y="0"/>
                  </a:lnTo>
                  <a:lnTo>
                    <a:pt x="30857" y="0"/>
                  </a:lnTo>
                  <a:lnTo>
                    <a:pt x="33202" y="0"/>
                  </a:lnTo>
                  <a:lnTo>
                    <a:pt x="30240" y="0"/>
                  </a:lnTo>
                  <a:lnTo>
                    <a:pt x="36049" y="0"/>
                  </a:lnTo>
                  <a:lnTo>
                    <a:pt x="30802" y="0"/>
                  </a:lnTo>
                  <a:lnTo>
                    <a:pt x="35410" y="0"/>
                  </a:lnTo>
                  <a:lnTo>
                    <a:pt x="30675" y="0"/>
                  </a:lnTo>
                  <a:lnTo>
                    <a:pt x="35393" y="0"/>
                  </a:lnTo>
                  <a:lnTo>
                    <a:pt x="30672" y="0"/>
                  </a:lnTo>
                  <a:lnTo>
                    <a:pt x="35392" y="0"/>
                  </a:lnTo>
                  <a:lnTo>
                    <a:pt x="28064" y="0"/>
                  </a:lnTo>
                  <a:lnTo>
                    <a:pt x="35134" y="0"/>
                  </a:lnTo>
                  <a:lnTo>
                    <a:pt x="35809" y="2822"/>
                  </a:lnTo>
                  <a:lnTo>
                    <a:pt x="35989" y="5056"/>
                  </a:lnTo>
                  <a:lnTo>
                    <a:pt x="33367" y="10361"/>
                  </a:lnTo>
                  <a:lnTo>
                    <a:pt x="31185" y="13258"/>
                  </a:lnTo>
                  <a:lnTo>
                    <a:pt x="28762" y="22120"/>
                  </a:lnTo>
                  <a:lnTo>
                    <a:pt x="26994" y="64959"/>
                  </a:lnTo>
                  <a:lnTo>
                    <a:pt x="25842" y="78612"/>
                  </a:lnTo>
                  <a:lnTo>
                    <a:pt x="15070" y="123780"/>
                  </a:lnTo>
                  <a:lnTo>
                    <a:pt x="7114" y="140040"/>
                  </a:lnTo>
                  <a:lnTo>
                    <a:pt x="2189" y="147965"/>
                  </a:lnTo>
                  <a:lnTo>
                    <a:pt x="0" y="155015"/>
                  </a:lnTo>
                  <a:lnTo>
                    <a:pt x="474" y="158377"/>
                  </a:lnTo>
                  <a:lnTo>
                    <a:pt x="3824" y="164934"/>
                  </a:lnTo>
                  <a:lnTo>
                    <a:pt x="6199" y="167106"/>
                  </a:lnTo>
                  <a:lnTo>
                    <a:pt x="11660" y="169519"/>
                  </a:lnTo>
                  <a:lnTo>
                    <a:pt x="54277" y="171375"/>
                  </a:lnTo>
                  <a:lnTo>
                    <a:pt x="94606" y="171440"/>
                  </a:lnTo>
                  <a:lnTo>
                    <a:pt x="131599" y="1714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5" name="SMARTInkShape-Group84">
            <a:extLst>
              <a:ext uri="{FF2B5EF4-FFF2-40B4-BE49-F238E27FC236}">
                <a16:creationId xmlns:a16="http://schemas.microsoft.com/office/drawing/2014/main" id="{4CEFF81C-7B93-EE92-499E-00E4C46C25B4}"/>
              </a:ext>
            </a:extLst>
          </p:cNvPr>
          <p:cNvGrpSpPr/>
          <p:nvPr/>
        </p:nvGrpSpPr>
        <p:grpSpPr>
          <a:xfrm>
            <a:off x="3686568" y="2306545"/>
            <a:ext cx="2599496" cy="579531"/>
            <a:chOff x="3686568" y="2306545"/>
            <a:chExt cx="2599496" cy="579531"/>
          </a:xfrm>
        </p:grpSpPr>
        <p:sp>
          <p:nvSpPr>
            <p:cNvPr id="116" name="SMARTInkShape-426">
              <a:extLst>
                <a:ext uri="{FF2B5EF4-FFF2-40B4-BE49-F238E27FC236}">
                  <a16:creationId xmlns:a16="http://schemas.microsoft.com/office/drawing/2014/main" id="{764506AA-BEFA-0B7E-96F3-9DBA2283FA0A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3943350" y="2571750"/>
              <a:ext cx="18934" cy="180976"/>
            </a:xfrm>
            <a:custGeom>
              <a:avLst/>
              <a:gdLst/>
              <a:ahLst/>
              <a:cxnLst/>
              <a:rect l="0" t="0" r="0" b="0"/>
              <a:pathLst>
                <a:path w="18934" h="180976">
                  <a:moveTo>
                    <a:pt x="9525" y="0"/>
                  </a:moveTo>
                  <a:lnTo>
                    <a:pt x="9525" y="0"/>
                  </a:lnTo>
                  <a:lnTo>
                    <a:pt x="18933" y="0"/>
                  </a:lnTo>
                  <a:lnTo>
                    <a:pt x="17969" y="16267"/>
                  </a:lnTo>
                  <a:lnTo>
                    <a:pt x="10406" y="60721"/>
                  </a:lnTo>
                  <a:lnTo>
                    <a:pt x="4585" y="105245"/>
                  </a:lnTo>
                  <a:lnTo>
                    <a:pt x="402" y="148709"/>
                  </a:lnTo>
                  <a:lnTo>
                    <a:pt x="0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SMARTInkShape-427">
              <a:extLst>
                <a:ext uri="{FF2B5EF4-FFF2-40B4-BE49-F238E27FC236}">
                  <a16:creationId xmlns:a16="http://schemas.microsoft.com/office/drawing/2014/main" id="{94A3507D-A272-FB0D-A227-38BEF93F912A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3697024" y="2676525"/>
              <a:ext cx="93927" cy="19051"/>
            </a:xfrm>
            <a:custGeom>
              <a:avLst/>
              <a:gdLst/>
              <a:ahLst/>
              <a:cxnLst/>
              <a:rect l="0" t="0" r="0" b="0"/>
              <a:pathLst>
                <a:path w="93927" h="19051">
                  <a:moveTo>
                    <a:pt x="8201" y="0"/>
                  </a:moveTo>
                  <a:lnTo>
                    <a:pt x="8201" y="0"/>
                  </a:lnTo>
                  <a:lnTo>
                    <a:pt x="0" y="8201"/>
                  </a:lnTo>
                  <a:lnTo>
                    <a:pt x="617" y="8642"/>
                  </a:lnTo>
                  <a:lnTo>
                    <a:pt x="40523" y="12332"/>
                  </a:lnTo>
                  <a:lnTo>
                    <a:pt x="93926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SMARTInkShape-428">
              <a:extLst>
                <a:ext uri="{FF2B5EF4-FFF2-40B4-BE49-F238E27FC236}">
                  <a16:creationId xmlns:a16="http://schemas.microsoft.com/office/drawing/2014/main" id="{7F3737AC-56C8-A95F-F2BB-C1D6838A61EA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3686568" y="2601649"/>
              <a:ext cx="104383" cy="8202"/>
            </a:xfrm>
            <a:custGeom>
              <a:avLst/>
              <a:gdLst/>
              <a:ahLst/>
              <a:cxnLst/>
              <a:rect l="0" t="0" r="0" b="0"/>
              <a:pathLst>
                <a:path w="104383" h="8202">
                  <a:moveTo>
                    <a:pt x="9132" y="8201"/>
                  </a:moveTo>
                  <a:lnTo>
                    <a:pt x="9132" y="8201"/>
                  </a:lnTo>
                  <a:lnTo>
                    <a:pt x="0" y="8201"/>
                  </a:lnTo>
                  <a:lnTo>
                    <a:pt x="47081" y="8201"/>
                  </a:lnTo>
                  <a:lnTo>
                    <a:pt x="50307" y="8201"/>
                  </a:lnTo>
                  <a:lnTo>
                    <a:pt x="56712" y="5379"/>
                  </a:lnTo>
                  <a:lnTo>
                    <a:pt x="59903" y="3145"/>
                  </a:lnTo>
                  <a:lnTo>
                    <a:pt x="74505" y="0"/>
                  </a:lnTo>
                  <a:lnTo>
                    <a:pt x="83342" y="2087"/>
                  </a:lnTo>
                  <a:lnTo>
                    <a:pt x="90798" y="5483"/>
                  </a:lnTo>
                  <a:lnTo>
                    <a:pt x="104382" y="82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SMARTInkShape-429">
              <a:extLst>
                <a:ext uri="{FF2B5EF4-FFF2-40B4-BE49-F238E27FC236}">
                  <a16:creationId xmlns:a16="http://schemas.microsoft.com/office/drawing/2014/main" id="{F7EE8310-7640-6C78-973F-C4365628425D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3952875" y="2552700"/>
              <a:ext cx="152401" cy="187270"/>
            </a:xfrm>
            <a:custGeom>
              <a:avLst/>
              <a:gdLst/>
              <a:ahLst/>
              <a:cxnLst/>
              <a:rect l="0" t="0" r="0" b="0"/>
              <a:pathLst>
                <a:path w="152401" h="187270">
                  <a:moveTo>
                    <a:pt x="0" y="38100"/>
                  </a:moveTo>
                  <a:lnTo>
                    <a:pt x="0" y="38100"/>
                  </a:lnTo>
                  <a:lnTo>
                    <a:pt x="5057" y="33044"/>
                  </a:lnTo>
                  <a:lnTo>
                    <a:pt x="7539" y="27739"/>
                  </a:lnTo>
                  <a:lnTo>
                    <a:pt x="9515" y="9686"/>
                  </a:lnTo>
                  <a:lnTo>
                    <a:pt x="14578" y="9572"/>
                  </a:lnTo>
                  <a:lnTo>
                    <a:pt x="19885" y="15191"/>
                  </a:lnTo>
                  <a:lnTo>
                    <a:pt x="41324" y="51162"/>
                  </a:lnTo>
                  <a:lnTo>
                    <a:pt x="53802" y="96164"/>
                  </a:lnTo>
                  <a:lnTo>
                    <a:pt x="58274" y="116805"/>
                  </a:lnTo>
                  <a:lnTo>
                    <a:pt x="83534" y="159250"/>
                  </a:lnTo>
                  <a:lnTo>
                    <a:pt x="101891" y="179594"/>
                  </a:lnTo>
                  <a:lnTo>
                    <a:pt x="111608" y="185653"/>
                  </a:lnTo>
                  <a:lnTo>
                    <a:pt x="115680" y="187269"/>
                  </a:lnTo>
                  <a:lnTo>
                    <a:pt x="119454" y="186229"/>
                  </a:lnTo>
                  <a:lnTo>
                    <a:pt x="126468" y="179429"/>
                  </a:lnTo>
                  <a:lnTo>
                    <a:pt x="130291" y="169352"/>
                  </a:lnTo>
                  <a:lnTo>
                    <a:pt x="132947" y="125274"/>
                  </a:lnTo>
                  <a:lnTo>
                    <a:pt x="133271" y="86011"/>
                  </a:lnTo>
                  <a:lnTo>
                    <a:pt x="136149" y="57235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SMARTInkShape-430">
              <a:extLst>
                <a:ext uri="{FF2B5EF4-FFF2-40B4-BE49-F238E27FC236}">
                  <a16:creationId xmlns:a16="http://schemas.microsoft.com/office/drawing/2014/main" id="{A1CF66D5-2CD6-35AA-1C6C-C925A4CB6130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4172514" y="2524125"/>
              <a:ext cx="84045" cy="192376"/>
            </a:xfrm>
            <a:custGeom>
              <a:avLst/>
              <a:gdLst/>
              <a:ahLst/>
              <a:cxnLst/>
              <a:rect l="0" t="0" r="0" b="0"/>
              <a:pathLst>
                <a:path w="84045" h="192376">
                  <a:moveTo>
                    <a:pt x="56586" y="66675"/>
                  </a:moveTo>
                  <a:lnTo>
                    <a:pt x="56586" y="66675"/>
                  </a:lnTo>
                  <a:lnTo>
                    <a:pt x="61643" y="66675"/>
                  </a:lnTo>
                  <a:lnTo>
                    <a:pt x="63132" y="65617"/>
                  </a:lnTo>
                  <a:lnTo>
                    <a:pt x="64125" y="63853"/>
                  </a:lnTo>
                  <a:lnTo>
                    <a:pt x="65718" y="53417"/>
                  </a:lnTo>
                  <a:lnTo>
                    <a:pt x="63114" y="47378"/>
                  </a:lnTo>
                  <a:lnTo>
                    <a:pt x="48767" y="30442"/>
                  </a:lnTo>
                  <a:lnTo>
                    <a:pt x="37453" y="29128"/>
                  </a:lnTo>
                  <a:lnTo>
                    <a:pt x="33248" y="32119"/>
                  </a:lnTo>
                  <a:lnTo>
                    <a:pt x="25753" y="43908"/>
                  </a:lnTo>
                  <a:lnTo>
                    <a:pt x="12317" y="83893"/>
                  </a:lnTo>
                  <a:lnTo>
                    <a:pt x="706" y="129622"/>
                  </a:lnTo>
                  <a:lnTo>
                    <a:pt x="0" y="145451"/>
                  </a:lnTo>
                  <a:lnTo>
                    <a:pt x="5331" y="163070"/>
                  </a:lnTo>
                  <a:lnTo>
                    <a:pt x="20944" y="190138"/>
                  </a:lnTo>
                  <a:lnTo>
                    <a:pt x="26475" y="192375"/>
                  </a:lnTo>
                  <a:lnTo>
                    <a:pt x="41087" y="192039"/>
                  </a:lnTo>
                  <a:lnTo>
                    <a:pt x="55342" y="185540"/>
                  </a:lnTo>
                  <a:lnTo>
                    <a:pt x="66616" y="176654"/>
                  </a:lnTo>
                  <a:lnTo>
                    <a:pt x="71627" y="169176"/>
                  </a:lnTo>
                  <a:lnTo>
                    <a:pt x="81390" y="131882"/>
                  </a:lnTo>
                  <a:lnTo>
                    <a:pt x="84044" y="92934"/>
                  </a:lnTo>
                  <a:lnTo>
                    <a:pt x="82118" y="56379"/>
                  </a:lnTo>
                  <a:lnTo>
                    <a:pt x="6611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SMARTInkShape-431">
              <a:extLst>
                <a:ext uri="{FF2B5EF4-FFF2-40B4-BE49-F238E27FC236}">
                  <a16:creationId xmlns:a16="http://schemas.microsoft.com/office/drawing/2014/main" id="{55A8BBF6-FE0A-AE1C-F04D-8DE69BF43A0F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4300873" y="2557881"/>
              <a:ext cx="42528" cy="175795"/>
            </a:xfrm>
            <a:custGeom>
              <a:avLst/>
              <a:gdLst/>
              <a:ahLst/>
              <a:cxnLst/>
              <a:rect l="0" t="0" r="0" b="0"/>
              <a:pathLst>
                <a:path w="42528" h="175795">
                  <a:moveTo>
                    <a:pt x="42527" y="23394"/>
                  </a:moveTo>
                  <a:lnTo>
                    <a:pt x="42527" y="23394"/>
                  </a:lnTo>
                  <a:lnTo>
                    <a:pt x="42527" y="0"/>
                  </a:lnTo>
                  <a:lnTo>
                    <a:pt x="42527" y="1708"/>
                  </a:lnTo>
                  <a:lnTo>
                    <a:pt x="33865" y="26636"/>
                  </a:lnTo>
                  <a:lnTo>
                    <a:pt x="18513" y="59312"/>
                  </a:lnTo>
                  <a:lnTo>
                    <a:pt x="6948" y="101619"/>
                  </a:lnTo>
                  <a:lnTo>
                    <a:pt x="0" y="133943"/>
                  </a:lnTo>
                  <a:lnTo>
                    <a:pt x="4427" y="17579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SMARTInkShape-432">
              <a:extLst>
                <a:ext uri="{FF2B5EF4-FFF2-40B4-BE49-F238E27FC236}">
                  <a16:creationId xmlns:a16="http://schemas.microsoft.com/office/drawing/2014/main" id="{39D1F15B-2749-5733-DF88-638CB53E58EB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4345454" y="2495568"/>
              <a:ext cx="131297" cy="209533"/>
            </a:xfrm>
            <a:custGeom>
              <a:avLst/>
              <a:gdLst/>
              <a:ahLst/>
              <a:cxnLst/>
              <a:rect l="0" t="0" r="0" b="0"/>
              <a:pathLst>
                <a:path w="131297" h="209533">
                  <a:moveTo>
                    <a:pt x="7471" y="95232"/>
                  </a:moveTo>
                  <a:lnTo>
                    <a:pt x="7471" y="95232"/>
                  </a:lnTo>
                  <a:lnTo>
                    <a:pt x="15010" y="77332"/>
                  </a:lnTo>
                  <a:lnTo>
                    <a:pt x="17977" y="42184"/>
                  </a:lnTo>
                  <a:lnTo>
                    <a:pt x="25635" y="30948"/>
                  </a:lnTo>
                  <a:lnTo>
                    <a:pt x="46650" y="11547"/>
                  </a:lnTo>
                  <a:lnTo>
                    <a:pt x="58750" y="5122"/>
                  </a:lnTo>
                  <a:lnTo>
                    <a:pt x="90776" y="183"/>
                  </a:lnTo>
                  <a:lnTo>
                    <a:pt x="101185" y="0"/>
                  </a:lnTo>
                  <a:lnTo>
                    <a:pt x="102266" y="15157"/>
                  </a:lnTo>
                  <a:lnTo>
                    <a:pt x="96874" y="28246"/>
                  </a:lnTo>
                  <a:lnTo>
                    <a:pt x="63655" y="67870"/>
                  </a:lnTo>
                  <a:lnTo>
                    <a:pt x="24598" y="115251"/>
                  </a:lnTo>
                  <a:lnTo>
                    <a:pt x="0" y="148967"/>
                  </a:lnTo>
                  <a:lnTo>
                    <a:pt x="374" y="151163"/>
                  </a:lnTo>
                  <a:lnTo>
                    <a:pt x="3611" y="156427"/>
                  </a:lnTo>
                  <a:lnTo>
                    <a:pt x="5956" y="158254"/>
                  </a:lnTo>
                  <a:lnTo>
                    <a:pt x="51219" y="175022"/>
                  </a:lnTo>
                  <a:lnTo>
                    <a:pt x="98160" y="201894"/>
                  </a:lnTo>
                  <a:lnTo>
                    <a:pt x="113129" y="207269"/>
                  </a:lnTo>
                  <a:lnTo>
                    <a:pt x="131296" y="20953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SMARTInkShape-433">
              <a:extLst>
                <a:ext uri="{FF2B5EF4-FFF2-40B4-BE49-F238E27FC236}">
                  <a16:creationId xmlns:a16="http://schemas.microsoft.com/office/drawing/2014/main" id="{27F56A53-C2C1-657E-D729-8D4DE037F259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4524375" y="2562225"/>
              <a:ext cx="18659" cy="190501"/>
            </a:xfrm>
            <a:custGeom>
              <a:avLst/>
              <a:gdLst/>
              <a:ahLst/>
              <a:cxnLst/>
              <a:rect l="0" t="0" r="0" b="0"/>
              <a:pathLst>
                <a:path w="18659" h="190501">
                  <a:moveTo>
                    <a:pt x="9525" y="0"/>
                  </a:moveTo>
                  <a:lnTo>
                    <a:pt x="9525" y="0"/>
                  </a:lnTo>
                  <a:lnTo>
                    <a:pt x="17726" y="0"/>
                  </a:lnTo>
                  <a:lnTo>
                    <a:pt x="18167" y="1058"/>
                  </a:lnTo>
                  <a:lnTo>
                    <a:pt x="18658" y="5056"/>
                  </a:lnTo>
                  <a:lnTo>
                    <a:pt x="8637" y="42842"/>
                  </a:lnTo>
                  <a:lnTo>
                    <a:pt x="1706" y="89837"/>
                  </a:lnTo>
                  <a:lnTo>
                    <a:pt x="505" y="127278"/>
                  </a:lnTo>
                  <a:lnTo>
                    <a:pt x="0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SMARTInkShape-434">
              <a:extLst>
                <a:ext uri="{FF2B5EF4-FFF2-40B4-BE49-F238E27FC236}">
                  <a16:creationId xmlns:a16="http://schemas.microsoft.com/office/drawing/2014/main" id="{EAD91453-0524-7AA3-A408-497A868AEB3A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4543817" y="2505775"/>
              <a:ext cx="152009" cy="246951"/>
            </a:xfrm>
            <a:custGeom>
              <a:avLst/>
              <a:gdLst/>
              <a:ahLst/>
              <a:cxnLst/>
              <a:rect l="0" t="0" r="0" b="0"/>
              <a:pathLst>
                <a:path w="152009" h="246951">
                  <a:moveTo>
                    <a:pt x="9133" y="46925"/>
                  </a:moveTo>
                  <a:lnTo>
                    <a:pt x="9133" y="46925"/>
                  </a:lnTo>
                  <a:lnTo>
                    <a:pt x="9133" y="33667"/>
                  </a:lnTo>
                  <a:lnTo>
                    <a:pt x="6311" y="27628"/>
                  </a:lnTo>
                  <a:lnTo>
                    <a:pt x="0" y="18893"/>
                  </a:lnTo>
                  <a:lnTo>
                    <a:pt x="4781" y="23568"/>
                  </a:lnTo>
                  <a:lnTo>
                    <a:pt x="7199" y="28783"/>
                  </a:lnTo>
                  <a:lnTo>
                    <a:pt x="10116" y="72712"/>
                  </a:lnTo>
                  <a:lnTo>
                    <a:pt x="16715" y="94429"/>
                  </a:lnTo>
                  <a:lnTo>
                    <a:pt x="25604" y="112322"/>
                  </a:lnTo>
                  <a:lnTo>
                    <a:pt x="26464" y="115923"/>
                  </a:lnTo>
                  <a:lnTo>
                    <a:pt x="29153" y="116207"/>
                  </a:lnTo>
                  <a:lnTo>
                    <a:pt x="41994" y="107552"/>
                  </a:lnTo>
                  <a:lnTo>
                    <a:pt x="59172" y="88965"/>
                  </a:lnTo>
                  <a:lnTo>
                    <a:pt x="84709" y="42554"/>
                  </a:lnTo>
                  <a:lnTo>
                    <a:pt x="113623" y="0"/>
                  </a:lnTo>
                  <a:lnTo>
                    <a:pt x="118880" y="4564"/>
                  </a:lnTo>
                  <a:lnTo>
                    <a:pt x="121409" y="15398"/>
                  </a:lnTo>
                  <a:lnTo>
                    <a:pt x="123255" y="61836"/>
                  </a:lnTo>
                  <a:lnTo>
                    <a:pt x="123398" y="108314"/>
                  </a:lnTo>
                  <a:lnTo>
                    <a:pt x="123423" y="145665"/>
                  </a:lnTo>
                  <a:lnTo>
                    <a:pt x="123430" y="183544"/>
                  </a:lnTo>
                  <a:lnTo>
                    <a:pt x="131037" y="219060"/>
                  </a:lnTo>
                  <a:lnTo>
                    <a:pt x="139680" y="237746"/>
                  </a:lnTo>
                  <a:lnTo>
                    <a:pt x="152008" y="2469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SMARTInkShape-435">
              <a:extLst>
                <a:ext uri="{FF2B5EF4-FFF2-40B4-BE49-F238E27FC236}">
                  <a16:creationId xmlns:a16="http://schemas.microsoft.com/office/drawing/2014/main" id="{D601C3CC-C1A7-3059-1961-595D7C2862C0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4772025" y="2715134"/>
              <a:ext cx="9526" cy="28067"/>
            </a:xfrm>
            <a:custGeom>
              <a:avLst/>
              <a:gdLst/>
              <a:ahLst/>
              <a:cxnLst/>
              <a:rect l="0" t="0" r="0" b="0"/>
              <a:pathLst>
                <a:path w="9526" h="28067">
                  <a:moveTo>
                    <a:pt x="0" y="18541"/>
                  </a:moveTo>
                  <a:lnTo>
                    <a:pt x="0" y="18541"/>
                  </a:lnTo>
                  <a:lnTo>
                    <a:pt x="0" y="24029"/>
                  </a:lnTo>
                  <a:lnTo>
                    <a:pt x="0" y="13509"/>
                  </a:lnTo>
                  <a:lnTo>
                    <a:pt x="2822" y="8190"/>
                  </a:lnTo>
                  <a:lnTo>
                    <a:pt x="9133" y="0"/>
                  </a:lnTo>
                  <a:lnTo>
                    <a:pt x="9525" y="280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SMARTInkShape-436">
              <a:extLst>
                <a:ext uri="{FF2B5EF4-FFF2-40B4-BE49-F238E27FC236}">
                  <a16:creationId xmlns:a16="http://schemas.microsoft.com/office/drawing/2014/main" id="{93FB6FF4-6B38-84CA-F120-F778E2DEE00A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4905375" y="2486144"/>
              <a:ext cx="145657" cy="190382"/>
            </a:xfrm>
            <a:custGeom>
              <a:avLst/>
              <a:gdLst/>
              <a:ahLst/>
              <a:cxnLst/>
              <a:rect l="0" t="0" r="0" b="0"/>
              <a:pathLst>
                <a:path w="145657" h="190382">
                  <a:moveTo>
                    <a:pt x="123825" y="18931"/>
                  </a:moveTo>
                  <a:lnTo>
                    <a:pt x="123825" y="18931"/>
                  </a:lnTo>
                  <a:lnTo>
                    <a:pt x="128881" y="13875"/>
                  </a:lnTo>
                  <a:lnTo>
                    <a:pt x="134186" y="11392"/>
                  </a:lnTo>
                  <a:lnTo>
                    <a:pt x="141159" y="9798"/>
                  </a:lnTo>
                  <a:lnTo>
                    <a:pt x="140672" y="8609"/>
                  </a:lnTo>
                  <a:lnTo>
                    <a:pt x="134523" y="1239"/>
                  </a:lnTo>
                  <a:lnTo>
                    <a:pt x="111994" y="0"/>
                  </a:lnTo>
                  <a:lnTo>
                    <a:pt x="67216" y="16134"/>
                  </a:lnTo>
                  <a:lnTo>
                    <a:pt x="46164" y="31353"/>
                  </a:lnTo>
                  <a:lnTo>
                    <a:pt x="36392" y="41385"/>
                  </a:lnTo>
                  <a:lnTo>
                    <a:pt x="32049" y="49372"/>
                  </a:lnTo>
                  <a:lnTo>
                    <a:pt x="28880" y="64560"/>
                  </a:lnTo>
                  <a:lnTo>
                    <a:pt x="28665" y="71021"/>
                  </a:lnTo>
                  <a:lnTo>
                    <a:pt x="30752" y="73766"/>
                  </a:lnTo>
                  <a:lnTo>
                    <a:pt x="55586" y="92031"/>
                  </a:lnTo>
                  <a:lnTo>
                    <a:pt x="99688" y="114185"/>
                  </a:lnTo>
                  <a:lnTo>
                    <a:pt x="139607" y="133231"/>
                  </a:lnTo>
                  <a:lnTo>
                    <a:pt x="143871" y="136406"/>
                  </a:lnTo>
                  <a:lnTo>
                    <a:pt x="145656" y="140639"/>
                  </a:lnTo>
                  <a:lnTo>
                    <a:pt x="144817" y="150987"/>
                  </a:lnTo>
                  <a:lnTo>
                    <a:pt x="140916" y="159820"/>
                  </a:lnTo>
                  <a:lnTo>
                    <a:pt x="138393" y="163657"/>
                  </a:lnTo>
                  <a:lnTo>
                    <a:pt x="119675" y="174114"/>
                  </a:lnTo>
                  <a:lnTo>
                    <a:pt x="83847" y="179524"/>
                  </a:lnTo>
                  <a:lnTo>
                    <a:pt x="39924" y="183415"/>
                  </a:lnTo>
                  <a:lnTo>
                    <a:pt x="0" y="1903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SMARTInkShape-437">
              <a:extLst>
                <a:ext uri="{FF2B5EF4-FFF2-40B4-BE49-F238E27FC236}">
                  <a16:creationId xmlns:a16="http://schemas.microsoft.com/office/drawing/2014/main" id="{7F4774FA-E32C-7BD7-E1DF-C98E03DC6972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5124576" y="2676525"/>
              <a:ext cx="17601" cy="1"/>
            </a:xfrm>
            <a:custGeom>
              <a:avLst/>
              <a:gdLst/>
              <a:ahLst/>
              <a:cxnLst/>
              <a:rect l="0" t="0" r="0" b="0"/>
              <a:pathLst>
                <a:path w="17601" h="1">
                  <a:moveTo>
                    <a:pt x="9399" y="0"/>
                  </a:moveTo>
                  <a:lnTo>
                    <a:pt x="9399" y="0"/>
                  </a:lnTo>
                  <a:lnTo>
                    <a:pt x="17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SMARTInkShape-438">
              <a:extLst>
                <a:ext uri="{FF2B5EF4-FFF2-40B4-BE49-F238E27FC236}">
                  <a16:creationId xmlns:a16="http://schemas.microsoft.com/office/drawing/2014/main" id="{77F703B5-28E5-52D0-EDB3-0E5F214269C3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5286375" y="2514992"/>
              <a:ext cx="28576" cy="161534"/>
            </a:xfrm>
            <a:custGeom>
              <a:avLst/>
              <a:gdLst/>
              <a:ahLst/>
              <a:cxnLst/>
              <a:rect l="0" t="0" r="0" b="0"/>
              <a:pathLst>
                <a:path w="28576" h="161534">
                  <a:moveTo>
                    <a:pt x="28575" y="9133"/>
                  </a:moveTo>
                  <a:lnTo>
                    <a:pt x="28575" y="9133"/>
                  </a:lnTo>
                  <a:lnTo>
                    <a:pt x="28575" y="0"/>
                  </a:lnTo>
                  <a:lnTo>
                    <a:pt x="26458" y="40787"/>
                  </a:lnTo>
                  <a:lnTo>
                    <a:pt x="13497" y="86568"/>
                  </a:lnTo>
                  <a:lnTo>
                    <a:pt x="7880" y="115332"/>
                  </a:lnTo>
                  <a:lnTo>
                    <a:pt x="3502" y="127241"/>
                  </a:lnTo>
                  <a:lnTo>
                    <a:pt x="0" y="1615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SMARTInkShape-439">
              <a:extLst>
                <a:ext uri="{FF2B5EF4-FFF2-40B4-BE49-F238E27FC236}">
                  <a16:creationId xmlns:a16="http://schemas.microsoft.com/office/drawing/2014/main" id="{49A7FD6D-300B-44E2-F054-E7BBC6A29A81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5238750" y="2490163"/>
              <a:ext cx="150003" cy="224463"/>
            </a:xfrm>
            <a:custGeom>
              <a:avLst/>
              <a:gdLst/>
              <a:ahLst/>
              <a:cxnLst/>
              <a:rect l="0" t="0" r="0" b="0"/>
              <a:pathLst>
                <a:path w="150003" h="224463">
                  <a:moveTo>
                    <a:pt x="0" y="24437"/>
                  </a:moveTo>
                  <a:lnTo>
                    <a:pt x="0" y="24437"/>
                  </a:lnTo>
                  <a:lnTo>
                    <a:pt x="0" y="19381"/>
                  </a:lnTo>
                  <a:lnTo>
                    <a:pt x="5645" y="14076"/>
                  </a:lnTo>
                  <a:lnTo>
                    <a:pt x="16402" y="7103"/>
                  </a:lnTo>
                  <a:lnTo>
                    <a:pt x="26132" y="4668"/>
                  </a:lnTo>
                  <a:lnTo>
                    <a:pt x="32074" y="481"/>
                  </a:lnTo>
                  <a:lnTo>
                    <a:pt x="36201" y="0"/>
                  </a:lnTo>
                  <a:lnTo>
                    <a:pt x="46428" y="2287"/>
                  </a:lnTo>
                  <a:lnTo>
                    <a:pt x="73638" y="22879"/>
                  </a:lnTo>
                  <a:lnTo>
                    <a:pt x="111201" y="61593"/>
                  </a:lnTo>
                  <a:lnTo>
                    <a:pt x="131170" y="100137"/>
                  </a:lnTo>
                  <a:lnTo>
                    <a:pt x="149387" y="142665"/>
                  </a:lnTo>
                  <a:lnTo>
                    <a:pt x="150002" y="159533"/>
                  </a:lnTo>
                  <a:lnTo>
                    <a:pt x="144023" y="195529"/>
                  </a:lnTo>
                  <a:lnTo>
                    <a:pt x="141523" y="199882"/>
                  </a:lnTo>
                  <a:lnTo>
                    <a:pt x="133102" y="207540"/>
                  </a:lnTo>
                  <a:lnTo>
                    <a:pt x="93963" y="224324"/>
                  </a:lnTo>
                  <a:lnTo>
                    <a:pt x="28575" y="2244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SMARTInkShape-440">
              <a:extLst>
                <a:ext uri="{FF2B5EF4-FFF2-40B4-BE49-F238E27FC236}">
                  <a16:creationId xmlns:a16="http://schemas.microsoft.com/office/drawing/2014/main" id="{9B2267A5-D6C6-C941-E703-0EC751AF5F36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5457825" y="2481681"/>
              <a:ext cx="9526" cy="251995"/>
            </a:xfrm>
            <a:custGeom>
              <a:avLst/>
              <a:gdLst/>
              <a:ahLst/>
              <a:cxnLst/>
              <a:rect l="0" t="0" r="0" b="0"/>
              <a:pathLst>
                <a:path w="9526" h="251995">
                  <a:moveTo>
                    <a:pt x="0" y="23394"/>
                  </a:moveTo>
                  <a:lnTo>
                    <a:pt x="0" y="23394"/>
                  </a:lnTo>
                  <a:lnTo>
                    <a:pt x="5056" y="18338"/>
                  </a:lnTo>
                  <a:lnTo>
                    <a:pt x="7539" y="13033"/>
                  </a:lnTo>
                  <a:lnTo>
                    <a:pt x="9263" y="0"/>
                  </a:lnTo>
                  <a:lnTo>
                    <a:pt x="9515" y="40741"/>
                  </a:lnTo>
                  <a:lnTo>
                    <a:pt x="2977" y="85695"/>
                  </a:lnTo>
                  <a:lnTo>
                    <a:pt x="588" y="122797"/>
                  </a:lnTo>
                  <a:lnTo>
                    <a:pt x="175" y="160797"/>
                  </a:lnTo>
                  <a:lnTo>
                    <a:pt x="52" y="199926"/>
                  </a:lnTo>
                  <a:lnTo>
                    <a:pt x="1081" y="219328"/>
                  </a:lnTo>
                  <a:lnTo>
                    <a:pt x="9525" y="25199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SMARTInkShape-441">
              <a:extLst>
                <a:ext uri="{FF2B5EF4-FFF2-40B4-BE49-F238E27FC236}">
                  <a16:creationId xmlns:a16="http://schemas.microsoft.com/office/drawing/2014/main" id="{A2A6EBEB-2191-A8AE-25E1-C33A43B6B132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5581650" y="2505583"/>
              <a:ext cx="143848" cy="199518"/>
            </a:xfrm>
            <a:custGeom>
              <a:avLst/>
              <a:gdLst/>
              <a:ahLst/>
              <a:cxnLst/>
              <a:rect l="0" t="0" r="0" b="0"/>
              <a:pathLst>
                <a:path w="143848" h="199518">
                  <a:moveTo>
                    <a:pt x="95250" y="18542"/>
                  </a:moveTo>
                  <a:lnTo>
                    <a:pt x="95250" y="18542"/>
                  </a:lnTo>
                  <a:lnTo>
                    <a:pt x="105363" y="13486"/>
                  </a:lnTo>
                  <a:lnTo>
                    <a:pt x="107285" y="10938"/>
                  </a:lnTo>
                  <a:lnTo>
                    <a:pt x="107506" y="8181"/>
                  </a:lnTo>
                  <a:lnTo>
                    <a:pt x="106596" y="5284"/>
                  </a:lnTo>
                  <a:lnTo>
                    <a:pt x="104930" y="3354"/>
                  </a:lnTo>
                  <a:lnTo>
                    <a:pt x="100258" y="1208"/>
                  </a:lnTo>
                  <a:lnTo>
                    <a:pt x="86621" y="0"/>
                  </a:lnTo>
                  <a:lnTo>
                    <a:pt x="83147" y="889"/>
                  </a:lnTo>
                  <a:lnTo>
                    <a:pt x="80831" y="2540"/>
                  </a:lnTo>
                  <a:lnTo>
                    <a:pt x="79288" y="4699"/>
                  </a:lnTo>
                  <a:lnTo>
                    <a:pt x="77200" y="6138"/>
                  </a:lnTo>
                  <a:lnTo>
                    <a:pt x="53100" y="18751"/>
                  </a:lnTo>
                  <a:lnTo>
                    <a:pt x="37488" y="35419"/>
                  </a:lnTo>
                  <a:lnTo>
                    <a:pt x="16100" y="75750"/>
                  </a:lnTo>
                  <a:lnTo>
                    <a:pt x="14967" y="81022"/>
                  </a:lnTo>
                  <a:lnTo>
                    <a:pt x="16530" y="92525"/>
                  </a:lnTo>
                  <a:lnTo>
                    <a:pt x="23574" y="101871"/>
                  </a:lnTo>
                  <a:lnTo>
                    <a:pt x="28416" y="105844"/>
                  </a:lnTo>
                  <a:lnTo>
                    <a:pt x="39441" y="110260"/>
                  </a:lnTo>
                  <a:lnTo>
                    <a:pt x="85561" y="123355"/>
                  </a:lnTo>
                  <a:lnTo>
                    <a:pt x="106490" y="131677"/>
                  </a:lnTo>
                  <a:lnTo>
                    <a:pt x="139508" y="158925"/>
                  </a:lnTo>
                  <a:lnTo>
                    <a:pt x="142747" y="163989"/>
                  </a:lnTo>
                  <a:lnTo>
                    <a:pt x="143847" y="168423"/>
                  </a:lnTo>
                  <a:lnTo>
                    <a:pt x="143523" y="172438"/>
                  </a:lnTo>
                  <a:lnTo>
                    <a:pt x="141191" y="176172"/>
                  </a:lnTo>
                  <a:lnTo>
                    <a:pt x="118024" y="195185"/>
                  </a:lnTo>
                  <a:lnTo>
                    <a:pt x="111369" y="197592"/>
                  </a:lnTo>
                  <a:lnTo>
                    <a:pt x="65064" y="199405"/>
                  </a:lnTo>
                  <a:lnTo>
                    <a:pt x="0" y="19951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SMARTInkShape-442">
              <a:extLst>
                <a:ext uri="{FF2B5EF4-FFF2-40B4-BE49-F238E27FC236}">
                  <a16:creationId xmlns:a16="http://schemas.microsoft.com/office/drawing/2014/main" id="{E388F346-8643-2F13-E0FF-2EE6E3510D85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5772150" y="2468338"/>
              <a:ext cx="228601" cy="46263"/>
            </a:xfrm>
            <a:custGeom>
              <a:avLst/>
              <a:gdLst/>
              <a:ahLst/>
              <a:cxnLst/>
              <a:rect l="0" t="0" r="0" b="0"/>
              <a:pathLst>
                <a:path w="228601" h="46263">
                  <a:moveTo>
                    <a:pt x="0" y="46262"/>
                  </a:moveTo>
                  <a:lnTo>
                    <a:pt x="0" y="46262"/>
                  </a:lnTo>
                  <a:lnTo>
                    <a:pt x="8662" y="38658"/>
                  </a:lnTo>
                  <a:lnTo>
                    <a:pt x="35648" y="23872"/>
                  </a:lnTo>
                  <a:lnTo>
                    <a:pt x="77131" y="15679"/>
                  </a:lnTo>
                  <a:lnTo>
                    <a:pt x="118354" y="8822"/>
                  </a:lnTo>
                  <a:lnTo>
                    <a:pt x="160342" y="1703"/>
                  </a:lnTo>
                  <a:lnTo>
                    <a:pt x="171100" y="0"/>
                  </a:lnTo>
                  <a:lnTo>
                    <a:pt x="228600" y="81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SMARTInkShape-443">
              <a:extLst>
                <a:ext uri="{FF2B5EF4-FFF2-40B4-BE49-F238E27FC236}">
                  <a16:creationId xmlns:a16="http://schemas.microsoft.com/office/drawing/2014/main" id="{A3EACEA0-C6A6-AF1A-EE44-6EF21A3555D7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5905505" y="2524170"/>
              <a:ext cx="28571" cy="228556"/>
            </a:xfrm>
            <a:custGeom>
              <a:avLst/>
              <a:gdLst/>
              <a:ahLst/>
              <a:cxnLst/>
              <a:rect l="0" t="0" r="0" b="0"/>
              <a:pathLst>
                <a:path w="28571" h="228556">
                  <a:moveTo>
                    <a:pt x="28570" y="19005"/>
                  </a:moveTo>
                  <a:lnTo>
                    <a:pt x="28570" y="19005"/>
                  </a:lnTo>
                  <a:lnTo>
                    <a:pt x="28570" y="13949"/>
                  </a:lnTo>
                  <a:lnTo>
                    <a:pt x="25748" y="8644"/>
                  </a:lnTo>
                  <a:lnTo>
                    <a:pt x="19079" y="0"/>
                  </a:lnTo>
                  <a:lnTo>
                    <a:pt x="17989" y="18321"/>
                  </a:lnTo>
                  <a:lnTo>
                    <a:pt x="7286" y="61594"/>
                  </a:lnTo>
                  <a:lnTo>
                    <a:pt x="2155" y="89832"/>
                  </a:lnTo>
                  <a:lnTo>
                    <a:pt x="185" y="133983"/>
                  </a:lnTo>
                  <a:lnTo>
                    <a:pt x="0" y="181536"/>
                  </a:lnTo>
                  <a:lnTo>
                    <a:pt x="1055" y="193899"/>
                  </a:lnTo>
                  <a:lnTo>
                    <a:pt x="9520" y="22855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SMARTInkShape-444">
              <a:extLst>
                <a:ext uri="{FF2B5EF4-FFF2-40B4-BE49-F238E27FC236}">
                  <a16:creationId xmlns:a16="http://schemas.microsoft.com/office/drawing/2014/main" id="{05A2737B-915D-3CB5-4BA4-33E665CAA6D8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6120372" y="2306545"/>
              <a:ext cx="165692" cy="579531"/>
            </a:xfrm>
            <a:custGeom>
              <a:avLst/>
              <a:gdLst/>
              <a:ahLst/>
              <a:cxnLst/>
              <a:rect l="0" t="0" r="0" b="0"/>
              <a:pathLst>
                <a:path w="165692" h="579531">
                  <a:moveTo>
                    <a:pt x="137553" y="46130"/>
                  </a:moveTo>
                  <a:lnTo>
                    <a:pt x="137553" y="46130"/>
                  </a:lnTo>
                  <a:lnTo>
                    <a:pt x="156516" y="12415"/>
                  </a:lnTo>
                  <a:lnTo>
                    <a:pt x="158662" y="10953"/>
                  </a:lnTo>
                  <a:lnTo>
                    <a:pt x="161150" y="9979"/>
                  </a:lnTo>
                  <a:lnTo>
                    <a:pt x="162809" y="8271"/>
                  </a:lnTo>
                  <a:lnTo>
                    <a:pt x="165691" y="0"/>
                  </a:lnTo>
                  <a:lnTo>
                    <a:pt x="160942" y="4004"/>
                  </a:lnTo>
                  <a:lnTo>
                    <a:pt x="130469" y="47449"/>
                  </a:lnTo>
                  <a:lnTo>
                    <a:pt x="99356" y="93929"/>
                  </a:lnTo>
                  <a:lnTo>
                    <a:pt x="79090" y="131889"/>
                  </a:lnTo>
                  <a:lnTo>
                    <a:pt x="57292" y="176508"/>
                  </a:lnTo>
                  <a:lnTo>
                    <a:pt x="35425" y="219815"/>
                  </a:lnTo>
                  <a:lnTo>
                    <a:pt x="24036" y="264809"/>
                  </a:lnTo>
                  <a:lnTo>
                    <a:pt x="17251" y="299954"/>
                  </a:lnTo>
                  <a:lnTo>
                    <a:pt x="7481" y="337590"/>
                  </a:lnTo>
                  <a:lnTo>
                    <a:pt x="0" y="368850"/>
                  </a:lnTo>
                  <a:lnTo>
                    <a:pt x="3059" y="413501"/>
                  </a:lnTo>
                  <a:lnTo>
                    <a:pt x="6686" y="451667"/>
                  </a:lnTo>
                  <a:lnTo>
                    <a:pt x="17393" y="493007"/>
                  </a:lnTo>
                  <a:lnTo>
                    <a:pt x="26573" y="522144"/>
                  </a:lnTo>
                  <a:lnTo>
                    <a:pt x="38487" y="538503"/>
                  </a:lnTo>
                  <a:lnTo>
                    <a:pt x="76707" y="574811"/>
                  </a:lnTo>
                  <a:lnTo>
                    <a:pt x="83347" y="577432"/>
                  </a:lnTo>
                  <a:lnTo>
                    <a:pt x="99453" y="5795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1" name="SMARTInkShape-Group85">
            <a:extLst>
              <a:ext uri="{FF2B5EF4-FFF2-40B4-BE49-F238E27FC236}">
                <a16:creationId xmlns:a16="http://schemas.microsoft.com/office/drawing/2014/main" id="{CB9813BD-447E-C859-1D3A-773B9D450BE7}"/>
              </a:ext>
            </a:extLst>
          </p:cNvPr>
          <p:cNvGrpSpPr/>
          <p:nvPr/>
        </p:nvGrpSpPr>
        <p:grpSpPr>
          <a:xfrm>
            <a:off x="6324600" y="2400416"/>
            <a:ext cx="1913271" cy="657110"/>
            <a:chOff x="6324600" y="2400416"/>
            <a:chExt cx="1913271" cy="657110"/>
          </a:xfrm>
        </p:grpSpPr>
        <p:sp>
          <p:nvSpPr>
            <p:cNvPr id="136" name="SMARTInkShape-445">
              <a:extLst>
                <a:ext uri="{FF2B5EF4-FFF2-40B4-BE49-F238E27FC236}">
                  <a16:creationId xmlns:a16="http://schemas.microsoft.com/office/drawing/2014/main" id="{55B3196D-3FE9-38F6-3F65-61F27285BC16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6324600" y="2506399"/>
              <a:ext cx="57151" cy="246327"/>
            </a:xfrm>
            <a:custGeom>
              <a:avLst/>
              <a:gdLst/>
              <a:ahLst/>
              <a:cxnLst/>
              <a:rect l="0" t="0" r="0" b="0"/>
              <a:pathLst>
                <a:path w="57151" h="246327">
                  <a:moveTo>
                    <a:pt x="57150" y="8201"/>
                  </a:moveTo>
                  <a:lnTo>
                    <a:pt x="57150" y="8201"/>
                  </a:lnTo>
                  <a:lnTo>
                    <a:pt x="57150" y="0"/>
                  </a:lnTo>
                  <a:lnTo>
                    <a:pt x="57150" y="4125"/>
                  </a:lnTo>
                  <a:lnTo>
                    <a:pt x="54328" y="9211"/>
                  </a:lnTo>
                  <a:lnTo>
                    <a:pt x="50605" y="15000"/>
                  </a:lnTo>
                  <a:lnTo>
                    <a:pt x="39540" y="61427"/>
                  </a:lnTo>
                  <a:lnTo>
                    <a:pt x="30780" y="101578"/>
                  </a:lnTo>
                  <a:lnTo>
                    <a:pt x="21680" y="141181"/>
                  </a:lnTo>
                  <a:lnTo>
                    <a:pt x="17007" y="167194"/>
                  </a:lnTo>
                  <a:lnTo>
                    <a:pt x="4906" y="211260"/>
                  </a:lnTo>
                  <a:lnTo>
                    <a:pt x="969" y="226229"/>
                  </a:lnTo>
                  <a:lnTo>
                    <a:pt x="0" y="2463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SMARTInkShape-446">
              <a:extLst>
                <a:ext uri="{FF2B5EF4-FFF2-40B4-BE49-F238E27FC236}">
                  <a16:creationId xmlns:a16="http://schemas.microsoft.com/office/drawing/2014/main" id="{129881F3-D41F-DFEF-5DE0-D04F8551443E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6448851" y="2724150"/>
              <a:ext cx="18625" cy="37166"/>
            </a:xfrm>
            <a:custGeom>
              <a:avLst/>
              <a:gdLst/>
              <a:ahLst/>
              <a:cxnLst/>
              <a:rect l="0" t="0" r="0" b="0"/>
              <a:pathLst>
                <a:path w="18625" h="37166">
                  <a:moveTo>
                    <a:pt x="9099" y="0"/>
                  </a:moveTo>
                  <a:lnTo>
                    <a:pt x="9099" y="0"/>
                  </a:lnTo>
                  <a:lnTo>
                    <a:pt x="17300" y="0"/>
                  </a:lnTo>
                  <a:lnTo>
                    <a:pt x="17741" y="1058"/>
                  </a:lnTo>
                  <a:lnTo>
                    <a:pt x="18508" y="13258"/>
                  </a:lnTo>
                  <a:lnTo>
                    <a:pt x="10412" y="34944"/>
                  </a:lnTo>
                  <a:lnTo>
                    <a:pt x="8916" y="35996"/>
                  </a:lnTo>
                  <a:lnTo>
                    <a:pt x="4431" y="37165"/>
                  </a:lnTo>
                  <a:lnTo>
                    <a:pt x="2812" y="35360"/>
                  </a:lnTo>
                  <a:lnTo>
                    <a:pt x="534" y="23765"/>
                  </a:lnTo>
                  <a:lnTo>
                    <a:pt x="0" y="16559"/>
                  </a:lnTo>
                  <a:lnTo>
                    <a:pt x="917" y="14215"/>
                  </a:lnTo>
                  <a:lnTo>
                    <a:pt x="2586" y="12651"/>
                  </a:lnTo>
                  <a:lnTo>
                    <a:pt x="7812" y="10143"/>
                  </a:lnTo>
                  <a:lnTo>
                    <a:pt x="1862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SMARTInkShape-447">
              <a:extLst>
                <a:ext uri="{FF2B5EF4-FFF2-40B4-BE49-F238E27FC236}">
                  <a16:creationId xmlns:a16="http://schemas.microsoft.com/office/drawing/2014/main" id="{D955E33F-F786-3B57-B1D8-4FEDD49CEB32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6573081" y="2545090"/>
              <a:ext cx="170620" cy="226686"/>
            </a:xfrm>
            <a:custGeom>
              <a:avLst/>
              <a:gdLst/>
              <a:ahLst/>
              <a:cxnLst/>
              <a:rect l="0" t="0" r="0" b="0"/>
              <a:pathLst>
                <a:path w="170620" h="226686">
                  <a:moveTo>
                    <a:pt x="27744" y="74285"/>
                  </a:moveTo>
                  <a:lnTo>
                    <a:pt x="27744" y="74285"/>
                  </a:lnTo>
                  <a:lnTo>
                    <a:pt x="27744" y="60096"/>
                  </a:lnTo>
                  <a:lnTo>
                    <a:pt x="30566" y="54574"/>
                  </a:lnTo>
                  <a:lnTo>
                    <a:pt x="58335" y="24770"/>
                  </a:lnTo>
                  <a:lnTo>
                    <a:pt x="91700" y="4548"/>
                  </a:lnTo>
                  <a:lnTo>
                    <a:pt x="105373" y="0"/>
                  </a:lnTo>
                  <a:lnTo>
                    <a:pt x="109130" y="420"/>
                  </a:lnTo>
                  <a:lnTo>
                    <a:pt x="116126" y="3709"/>
                  </a:lnTo>
                  <a:lnTo>
                    <a:pt x="119941" y="17165"/>
                  </a:lnTo>
                  <a:lnTo>
                    <a:pt x="121533" y="64764"/>
                  </a:lnTo>
                  <a:lnTo>
                    <a:pt x="112199" y="108818"/>
                  </a:lnTo>
                  <a:lnTo>
                    <a:pt x="90091" y="142137"/>
                  </a:lnTo>
                  <a:lnTo>
                    <a:pt x="48949" y="186245"/>
                  </a:lnTo>
                  <a:lnTo>
                    <a:pt x="1973" y="215135"/>
                  </a:lnTo>
                  <a:lnTo>
                    <a:pt x="0" y="216560"/>
                  </a:lnTo>
                  <a:lnTo>
                    <a:pt x="4472" y="211926"/>
                  </a:lnTo>
                  <a:lnTo>
                    <a:pt x="22613" y="208906"/>
                  </a:lnTo>
                  <a:lnTo>
                    <a:pt x="64409" y="207747"/>
                  </a:lnTo>
                  <a:lnTo>
                    <a:pt x="108563" y="215189"/>
                  </a:lnTo>
                  <a:lnTo>
                    <a:pt x="146298" y="217959"/>
                  </a:lnTo>
                  <a:lnTo>
                    <a:pt x="170619" y="22668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SMARTInkShape-448">
              <a:extLst>
                <a:ext uri="{FF2B5EF4-FFF2-40B4-BE49-F238E27FC236}">
                  <a16:creationId xmlns:a16="http://schemas.microsoft.com/office/drawing/2014/main" id="{0D692BD5-86F0-EFEE-455F-90DCA4D5A521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6762750" y="2571760"/>
              <a:ext cx="160549" cy="209541"/>
            </a:xfrm>
            <a:custGeom>
              <a:avLst/>
              <a:gdLst/>
              <a:ahLst/>
              <a:cxnLst/>
              <a:rect l="0" t="0" r="0" b="0"/>
              <a:pathLst>
                <a:path w="160549" h="209541">
                  <a:moveTo>
                    <a:pt x="0" y="19040"/>
                  </a:moveTo>
                  <a:lnTo>
                    <a:pt x="0" y="19040"/>
                  </a:lnTo>
                  <a:lnTo>
                    <a:pt x="0" y="13984"/>
                  </a:lnTo>
                  <a:lnTo>
                    <a:pt x="2117" y="12494"/>
                  </a:lnTo>
                  <a:lnTo>
                    <a:pt x="20723" y="10104"/>
                  </a:lnTo>
                  <a:lnTo>
                    <a:pt x="67818" y="8480"/>
                  </a:lnTo>
                  <a:lnTo>
                    <a:pt x="114181" y="580"/>
                  </a:lnTo>
                  <a:lnTo>
                    <a:pt x="150351" y="0"/>
                  </a:lnTo>
                  <a:lnTo>
                    <a:pt x="151033" y="1055"/>
                  </a:lnTo>
                  <a:lnTo>
                    <a:pt x="160548" y="35638"/>
                  </a:lnTo>
                  <a:lnTo>
                    <a:pt x="154205" y="79016"/>
                  </a:lnTo>
                  <a:lnTo>
                    <a:pt x="142197" y="124899"/>
                  </a:lnTo>
                  <a:lnTo>
                    <a:pt x="128811" y="169095"/>
                  </a:lnTo>
                  <a:lnTo>
                    <a:pt x="121659" y="197302"/>
                  </a:lnTo>
                  <a:lnTo>
                    <a:pt x="119206" y="201381"/>
                  </a:lnTo>
                  <a:lnTo>
                    <a:pt x="118629" y="204101"/>
                  </a:lnTo>
                  <a:lnTo>
                    <a:pt x="119303" y="205914"/>
                  </a:lnTo>
                  <a:lnTo>
                    <a:pt x="120810" y="207123"/>
                  </a:lnTo>
                  <a:lnTo>
                    <a:pt x="142875" y="2095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SMARTInkShape-449">
              <a:extLst>
                <a:ext uri="{FF2B5EF4-FFF2-40B4-BE49-F238E27FC236}">
                  <a16:creationId xmlns:a16="http://schemas.microsoft.com/office/drawing/2014/main" id="{3F0D3E70-74C4-8BCE-3BB1-70EE324B778F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6993313" y="2744688"/>
              <a:ext cx="121303" cy="217588"/>
            </a:xfrm>
            <a:custGeom>
              <a:avLst/>
              <a:gdLst/>
              <a:ahLst/>
              <a:cxnLst/>
              <a:rect l="0" t="0" r="0" b="0"/>
              <a:pathLst>
                <a:path w="121303" h="217588">
                  <a:moveTo>
                    <a:pt x="55187" y="36612"/>
                  </a:moveTo>
                  <a:lnTo>
                    <a:pt x="55187" y="36612"/>
                  </a:lnTo>
                  <a:lnTo>
                    <a:pt x="60243" y="31556"/>
                  </a:lnTo>
                  <a:lnTo>
                    <a:pt x="65548" y="29073"/>
                  </a:lnTo>
                  <a:lnTo>
                    <a:pt x="73729" y="27203"/>
                  </a:lnTo>
                  <a:lnTo>
                    <a:pt x="74193" y="40355"/>
                  </a:lnTo>
                  <a:lnTo>
                    <a:pt x="72091" y="42282"/>
                  </a:lnTo>
                  <a:lnTo>
                    <a:pt x="61136" y="46053"/>
                  </a:lnTo>
                  <a:lnTo>
                    <a:pt x="59153" y="48198"/>
                  </a:lnTo>
                  <a:lnTo>
                    <a:pt x="57832" y="50686"/>
                  </a:lnTo>
                  <a:lnTo>
                    <a:pt x="55892" y="52344"/>
                  </a:lnTo>
                  <a:lnTo>
                    <a:pt x="50914" y="54188"/>
                  </a:lnTo>
                  <a:lnTo>
                    <a:pt x="49163" y="53620"/>
                  </a:lnTo>
                  <a:lnTo>
                    <a:pt x="47996" y="52184"/>
                  </a:lnTo>
                  <a:lnTo>
                    <a:pt x="46699" y="47766"/>
                  </a:lnTo>
                  <a:lnTo>
                    <a:pt x="45798" y="33233"/>
                  </a:lnTo>
                  <a:lnTo>
                    <a:pt x="48545" y="26996"/>
                  </a:lnTo>
                  <a:lnTo>
                    <a:pt x="50759" y="23852"/>
                  </a:lnTo>
                  <a:lnTo>
                    <a:pt x="56041" y="20357"/>
                  </a:lnTo>
                  <a:lnTo>
                    <a:pt x="61916" y="17746"/>
                  </a:lnTo>
                  <a:lnTo>
                    <a:pt x="68055" y="13058"/>
                  </a:lnTo>
                  <a:lnTo>
                    <a:pt x="70116" y="12442"/>
                  </a:lnTo>
                  <a:lnTo>
                    <a:pt x="71489" y="13090"/>
                  </a:lnTo>
                  <a:lnTo>
                    <a:pt x="81535" y="27531"/>
                  </a:lnTo>
                  <a:lnTo>
                    <a:pt x="83632" y="41137"/>
                  </a:lnTo>
                  <a:lnTo>
                    <a:pt x="82617" y="42803"/>
                  </a:lnTo>
                  <a:lnTo>
                    <a:pt x="80882" y="43915"/>
                  </a:lnTo>
                  <a:lnTo>
                    <a:pt x="78668" y="44656"/>
                  </a:lnTo>
                  <a:lnTo>
                    <a:pt x="77190" y="44091"/>
                  </a:lnTo>
                  <a:lnTo>
                    <a:pt x="76206" y="42656"/>
                  </a:lnTo>
                  <a:lnTo>
                    <a:pt x="75549" y="40642"/>
                  </a:lnTo>
                  <a:lnTo>
                    <a:pt x="57812" y="17471"/>
                  </a:lnTo>
                  <a:lnTo>
                    <a:pt x="55705" y="9900"/>
                  </a:lnTo>
                  <a:lnTo>
                    <a:pt x="58240" y="6043"/>
                  </a:lnTo>
                  <a:lnTo>
                    <a:pt x="60397" y="3533"/>
                  </a:lnTo>
                  <a:lnTo>
                    <a:pt x="68439" y="743"/>
                  </a:lnTo>
                  <a:lnTo>
                    <a:pt x="73546" y="0"/>
                  </a:lnTo>
                  <a:lnTo>
                    <a:pt x="82044" y="1995"/>
                  </a:lnTo>
                  <a:lnTo>
                    <a:pt x="89348" y="5352"/>
                  </a:lnTo>
                  <a:lnTo>
                    <a:pt x="96123" y="6843"/>
                  </a:lnTo>
                  <a:lnTo>
                    <a:pt x="102661" y="13151"/>
                  </a:lnTo>
                  <a:lnTo>
                    <a:pt x="112292" y="31425"/>
                  </a:lnTo>
                  <a:lnTo>
                    <a:pt x="119027" y="54125"/>
                  </a:lnTo>
                  <a:lnTo>
                    <a:pt x="121302" y="90871"/>
                  </a:lnTo>
                  <a:lnTo>
                    <a:pt x="115969" y="111527"/>
                  </a:lnTo>
                  <a:lnTo>
                    <a:pt x="100354" y="140545"/>
                  </a:lnTo>
                  <a:lnTo>
                    <a:pt x="79475" y="163014"/>
                  </a:lnTo>
                  <a:lnTo>
                    <a:pt x="36901" y="190993"/>
                  </a:lnTo>
                  <a:lnTo>
                    <a:pt x="0" y="207582"/>
                  </a:lnTo>
                  <a:lnTo>
                    <a:pt x="404" y="208801"/>
                  </a:lnTo>
                  <a:lnTo>
                    <a:pt x="7562" y="21758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SMARTInkShape-450">
              <a:extLst>
                <a:ext uri="{FF2B5EF4-FFF2-40B4-BE49-F238E27FC236}">
                  <a16:creationId xmlns:a16="http://schemas.microsoft.com/office/drawing/2014/main" id="{68CC92AC-60E8-CE0A-5477-F957440EAE00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7239000" y="2543175"/>
              <a:ext cx="276226" cy="38101"/>
            </a:xfrm>
            <a:custGeom>
              <a:avLst/>
              <a:gdLst/>
              <a:ahLst/>
              <a:cxnLst/>
              <a:rect l="0" t="0" r="0" b="0"/>
              <a:pathLst>
                <a:path w="276226" h="38101">
                  <a:moveTo>
                    <a:pt x="0" y="38100"/>
                  </a:moveTo>
                  <a:lnTo>
                    <a:pt x="0" y="38100"/>
                  </a:lnTo>
                  <a:lnTo>
                    <a:pt x="40098" y="37042"/>
                  </a:lnTo>
                  <a:lnTo>
                    <a:pt x="80931" y="29899"/>
                  </a:lnTo>
                  <a:lnTo>
                    <a:pt x="121626" y="21210"/>
                  </a:lnTo>
                  <a:lnTo>
                    <a:pt x="163948" y="11730"/>
                  </a:lnTo>
                  <a:lnTo>
                    <a:pt x="210576" y="2631"/>
                  </a:lnTo>
                  <a:lnTo>
                    <a:pt x="2762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SMARTInkShape-451">
              <a:extLst>
                <a:ext uri="{FF2B5EF4-FFF2-40B4-BE49-F238E27FC236}">
                  <a16:creationId xmlns:a16="http://schemas.microsoft.com/office/drawing/2014/main" id="{0EDA90A3-B52D-E322-E886-50376EF17B18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7334250" y="2604362"/>
              <a:ext cx="37708" cy="262664"/>
            </a:xfrm>
            <a:custGeom>
              <a:avLst/>
              <a:gdLst/>
              <a:ahLst/>
              <a:cxnLst/>
              <a:rect l="0" t="0" r="0" b="0"/>
              <a:pathLst>
                <a:path w="37708" h="262664">
                  <a:moveTo>
                    <a:pt x="28575" y="5488"/>
                  </a:moveTo>
                  <a:lnTo>
                    <a:pt x="28575" y="5488"/>
                  </a:lnTo>
                  <a:lnTo>
                    <a:pt x="33631" y="5488"/>
                  </a:lnTo>
                  <a:lnTo>
                    <a:pt x="35120" y="4430"/>
                  </a:lnTo>
                  <a:lnTo>
                    <a:pt x="36113" y="2666"/>
                  </a:lnTo>
                  <a:lnTo>
                    <a:pt x="36775" y="432"/>
                  </a:lnTo>
                  <a:lnTo>
                    <a:pt x="37217" y="0"/>
                  </a:lnTo>
                  <a:lnTo>
                    <a:pt x="37512" y="771"/>
                  </a:lnTo>
                  <a:lnTo>
                    <a:pt x="37707" y="2343"/>
                  </a:lnTo>
                  <a:lnTo>
                    <a:pt x="28377" y="47518"/>
                  </a:lnTo>
                  <a:lnTo>
                    <a:pt x="21206" y="94302"/>
                  </a:lnTo>
                  <a:lnTo>
                    <a:pt x="14420" y="134980"/>
                  </a:lnTo>
                  <a:lnTo>
                    <a:pt x="3945" y="181663"/>
                  </a:lnTo>
                  <a:lnTo>
                    <a:pt x="346" y="227038"/>
                  </a:lnTo>
                  <a:lnTo>
                    <a:pt x="0" y="2626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SMARTInkShape-452">
              <a:extLst>
                <a:ext uri="{FF2B5EF4-FFF2-40B4-BE49-F238E27FC236}">
                  <a16:creationId xmlns:a16="http://schemas.microsoft.com/office/drawing/2014/main" id="{813C648A-0653-7A34-CBA9-6DAE8723B9A8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7477125" y="2653131"/>
              <a:ext cx="28542" cy="147220"/>
            </a:xfrm>
            <a:custGeom>
              <a:avLst/>
              <a:gdLst/>
              <a:ahLst/>
              <a:cxnLst/>
              <a:rect l="0" t="0" r="0" b="0"/>
              <a:pathLst>
                <a:path w="28542" h="147220">
                  <a:moveTo>
                    <a:pt x="19050" y="23394"/>
                  </a:moveTo>
                  <a:lnTo>
                    <a:pt x="19050" y="23394"/>
                  </a:lnTo>
                  <a:lnTo>
                    <a:pt x="24106" y="18338"/>
                  </a:lnTo>
                  <a:lnTo>
                    <a:pt x="26588" y="13033"/>
                  </a:lnTo>
                  <a:lnTo>
                    <a:pt x="28314" y="0"/>
                  </a:lnTo>
                  <a:lnTo>
                    <a:pt x="28541" y="18732"/>
                  </a:lnTo>
                  <a:lnTo>
                    <a:pt x="18209" y="62134"/>
                  </a:lnTo>
                  <a:lnTo>
                    <a:pt x="7465" y="103622"/>
                  </a:lnTo>
                  <a:lnTo>
                    <a:pt x="0" y="14721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SMARTInkShape-453">
              <a:extLst>
                <a:ext uri="{FF2B5EF4-FFF2-40B4-BE49-F238E27FC236}">
                  <a16:creationId xmlns:a16="http://schemas.microsoft.com/office/drawing/2014/main" id="{82B341DF-8294-67D7-8F8A-BD79D3079751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7515225" y="2610408"/>
              <a:ext cx="133351" cy="199468"/>
            </a:xfrm>
            <a:custGeom>
              <a:avLst/>
              <a:gdLst/>
              <a:ahLst/>
              <a:cxnLst/>
              <a:rect l="0" t="0" r="0" b="0"/>
              <a:pathLst>
                <a:path w="133351" h="199468">
                  <a:moveTo>
                    <a:pt x="0" y="66117"/>
                  </a:moveTo>
                  <a:lnTo>
                    <a:pt x="0" y="66117"/>
                  </a:lnTo>
                  <a:lnTo>
                    <a:pt x="0" y="52859"/>
                  </a:lnTo>
                  <a:lnTo>
                    <a:pt x="2822" y="46820"/>
                  </a:lnTo>
                  <a:lnTo>
                    <a:pt x="22390" y="24827"/>
                  </a:lnTo>
                  <a:lnTo>
                    <a:pt x="54160" y="3674"/>
                  </a:lnTo>
                  <a:lnTo>
                    <a:pt x="82993" y="0"/>
                  </a:lnTo>
                  <a:lnTo>
                    <a:pt x="92625" y="2512"/>
                  </a:lnTo>
                  <a:lnTo>
                    <a:pt x="96675" y="4663"/>
                  </a:lnTo>
                  <a:lnTo>
                    <a:pt x="98316" y="9273"/>
                  </a:lnTo>
                  <a:lnTo>
                    <a:pt x="97319" y="22861"/>
                  </a:lnTo>
                  <a:lnTo>
                    <a:pt x="85750" y="48361"/>
                  </a:lnTo>
                  <a:lnTo>
                    <a:pt x="62878" y="76760"/>
                  </a:lnTo>
                  <a:lnTo>
                    <a:pt x="19014" y="103911"/>
                  </a:lnTo>
                  <a:lnTo>
                    <a:pt x="8451" y="108314"/>
                  </a:lnTo>
                  <a:lnTo>
                    <a:pt x="5633" y="108007"/>
                  </a:lnTo>
                  <a:lnTo>
                    <a:pt x="1112" y="104966"/>
                  </a:lnTo>
                  <a:lnTo>
                    <a:pt x="742" y="105774"/>
                  </a:lnTo>
                  <a:lnTo>
                    <a:pt x="330" y="109495"/>
                  </a:lnTo>
                  <a:lnTo>
                    <a:pt x="1278" y="110911"/>
                  </a:lnTo>
                  <a:lnTo>
                    <a:pt x="2970" y="111855"/>
                  </a:lnTo>
                  <a:lnTo>
                    <a:pt x="5154" y="112484"/>
                  </a:lnTo>
                  <a:lnTo>
                    <a:pt x="48309" y="146162"/>
                  </a:lnTo>
                  <a:lnTo>
                    <a:pt x="95104" y="182442"/>
                  </a:lnTo>
                  <a:lnTo>
                    <a:pt x="106827" y="191900"/>
                  </a:lnTo>
                  <a:lnTo>
                    <a:pt x="133350" y="1994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SMARTInkShape-454">
              <a:extLst>
                <a:ext uri="{FF2B5EF4-FFF2-40B4-BE49-F238E27FC236}">
                  <a16:creationId xmlns:a16="http://schemas.microsoft.com/office/drawing/2014/main" id="{FC30EF78-EBEE-D84D-80A6-608317955080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7743903" y="2642462"/>
              <a:ext cx="123748" cy="161436"/>
            </a:xfrm>
            <a:custGeom>
              <a:avLst/>
              <a:gdLst/>
              <a:ahLst/>
              <a:cxnLst/>
              <a:rect l="0" t="0" r="0" b="0"/>
              <a:pathLst>
                <a:path w="123748" h="161436">
                  <a:moveTo>
                    <a:pt x="9447" y="5488"/>
                  </a:moveTo>
                  <a:lnTo>
                    <a:pt x="9447" y="5488"/>
                  </a:lnTo>
                  <a:lnTo>
                    <a:pt x="9447" y="432"/>
                  </a:lnTo>
                  <a:lnTo>
                    <a:pt x="8389" y="0"/>
                  </a:lnTo>
                  <a:lnTo>
                    <a:pt x="4391" y="2343"/>
                  </a:lnTo>
                  <a:lnTo>
                    <a:pt x="2902" y="4450"/>
                  </a:lnTo>
                  <a:lnTo>
                    <a:pt x="1247" y="9613"/>
                  </a:lnTo>
                  <a:lnTo>
                    <a:pt x="0" y="55853"/>
                  </a:lnTo>
                  <a:lnTo>
                    <a:pt x="2760" y="99084"/>
                  </a:lnTo>
                  <a:lnTo>
                    <a:pt x="8592" y="117995"/>
                  </a:lnTo>
                  <a:lnTo>
                    <a:pt x="30515" y="149002"/>
                  </a:lnTo>
                  <a:lnTo>
                    <a:pt x="45911" y="160312"/>
                  </a:lnTo>
                  <a:lnTo>
                    <a:pt x="60578" y="161435"/>
                  </a:lnTo>
                  <a:lnTo>
                    <a:pt x="75563" y="158406"/>
                  </a:lnTo>
                  <a:lnTo>
                    <a:pt x="85752" y="153532"/>
                  </a:lnTo>
                  <a:lnTo>
                    <a:pt x="88892" y="148634"/>
                  </a:lnTo>
                  <a:lnTo>
                    <a:pt x="99401" y="103988"/>
                  </a:lnTo>
                  <a:lnTo>
                    <a:pt x="111539" y="59185"/>
                  </a:lnTo>
                  <a:lnTo>
                    <a:pt x="114928" y="38038"/>
                  </a:lnTo>
                  <a:lnTo>
                    <a:pt x="123747" y="245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SMARTInkShape-455">
              <a:extLst>
                <a:ext uri="{FF2B5EF4-FFF2-40B4-BE49-F238E27FC236}">
                  <a16:creationId xmlns:a16="http://schemas.microsoft.com/office/drawing/2014/main" id="{E38C5E03-9CC5-6813-5844-E5257C26BE05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7924800" y="2648342"/>
              <a:ext cx="36776" cy="171059"/>
            </a:xfrm>
            <a:custGeom>
              <a:avLst/>
              <a:gdLst/>
              <a:ahLst/>
              <a:cxnLst/>
              <a:rect l="0" t="0" r="0" b="0"/>
              <a:pathLst>
                <a:path w="36776" h="171059">
                  <a:moveTo>
                    <a:pt x="28575" y="9133"/>
                  </a:moveTo>
                  <a:lnTo>
                    <a:pt x="28575" y="9133"/>
                  </a:lnTo>
                  <a:lnTo>
                    <a:pt x="28575" y="4077"/>
                  </a:lnTo>
                  <a:lnTo>
                    <a:pt x="29633" y="2587"/>
                  </a:lnTo>
                  <a:lnTo>
                    <a:pt x="31397" y="1594"/>
                  </a:lnTo>
                  <a:lnTo>
                    <a:pt x="36775" y="0"/>
                  </a:lnTo>
                  <a:lnTo>
                    <a:pt x="20732" y="47543"/>
                  </a:lnTo>
                  <a:lnTo>
                    <a:pt x="5940" y="90665"/>
                  </a:lnTo>
                  <a:lnTo>
                    <a:pt x="1173" y="110336"/>
                  </a:lnTo>
                  <a:lnTo>
                    <a:pt x="0" y="1710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SMARTInkShape-456">
              <a:extLst>
                <a:ext uri="{FF2B5EF4-FFF2-40B4-BE49-F238E27FC236}">
                  <a16:creationId xmlns:a16="http://schemas.microsoft.com/office/drawing/2014/main" id="{3124D69A-05A1-BC6F-3047-7BED2366FB66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7953375" y="2609978"/>
              <a:ext cx="104776" cy="28448"/>
            </a:xfrm>
            <a:custGeom>
              <a:avLst/>
              <a:gdLst/>
              <a:ahLst/>
              <a:cxnLst/>
              <a:rect l="0" t="0" r="0" b="0"/>
              <a:pathLst>
                <a:path w="104776" h="28448">
                  <a:moveTo>
                    <a:pt x="0" y="28447"/>
                  </a:moveTo>
                  <a:lnTo>
                    <a:pt x="0" y="28447"/>
                  </a:lnTo>
                  <a:lnTo>
                    <a:pt x="8200" y="20246"/>
                  </a:lnTo>
                  <a:lnTo>
                    <a:pt x="9132" y="14258"/>
                  </a:lnTo>
                  <a:lnTo>
                    <a:pt x="11380" y="12638"/>
                  </a:lnTo>
                  <a:lnTo>
                    <a:pt x="51661" y="302"/>
                  </a:lnTo>
                  <a:lnTo>
                    <a:pt x="60580" y="0"/>
                  </a:lnTo>
                  <a:lnTo>
                    <a:pt x="66788" y="2751"/>
                  </a:lnTo>
                  <a:lnTo>
                    <a:pt x="74340" y="8084"/>
                  </a:lnTo>
                  <a:lnTo>
                    <a:pt x="89983" y="10196"/>
                  </a:lnTo>
                  <a:lnTo>
                    <a:pt x="104775" y="189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SMARTInkShape-457">
              <a:extLst>
                <a:ext uri="{FF2B5EF4-FFF2-40B4-BE49-F238E27FC236}">
                  <a16:creationId xmlns:a16="http://schemas.microsoft.com/office/drawing/2014/main" id="{26212B91-92E0-4F41-CC09-D6724B4E77F9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7982343" y="2697175"/>
              <a:ext cx="94858" cy="13414"/>
            </a:xfrm>
            <a:custGeom>
              <a:avLst/>
              <a:gdLst/>
              <a:ahLst/>
              <a:cxnLst/>
              <a:rect l="0" t="0" r="0" b="0"/>
              <a:pathLst>
                <a:path w="94858" h="13414">
                  <a:moveTo>
                    <a:pt x="9132" y="7925"/>
                  </a:moveTo>
                  <a:lnTo>
                    <a:pt x="9132" y="7925"/>
                  </a:lnTo>
                  <a:lnTo>
                    <a:pt x="932" y="7925"/>
                  </a:lnTo>
                  <a:lnTo>
                    <a:pt x="490" y="8983"/>
                  </a:lnTo>
                  <a:lnTo>
                    <a:pt x="0" y="12981"/>
                  </a:lnTo>
                  <a:lnTo>
                    <a:pt x="927" y="13413"/>
                  </a:lnTo>
                  <a:lnTo>
                    <a:pt x="23481" y="2000"/>
                  </a:lnTo>
                  <a:lnTo>
                    <a:pt x="35265" y="0"/>
                  </a:lnTo>
                  <a:lnTo>
                    <a:pt x="80063" y="7136"/>
                  </a:lnTo>
                  <a:lnTo>
                    <a:pt x="94857" y="7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SMARTInkShape-458">
              <a:extLst>
                <a:ext uri="{FF2B5EF4-FFF2-40B4-BE49-F238E27FC236}">
                  <a16:creationId xmlns:a16="http://schemas.microsoft.com/office/drawing/2014/main" id="{6A13E327-6463-A75C-29DF-7D6D32A4F788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7972425" y="2800350"/>
              <a:ext cx="123826" cy="9526"/>
            </a:xfrm>
            <a:custGeom>
              <a:avLst/>
              <a:gdLst/>
              <a:ahLst/>
              <a:cxnLst/>
              <a:rect l="0" t="0" r="0" b="0"/>
              <a:pathLst>
                <a:path w="123826" h="9526">
                  <a:moveTo>
                    <a:pt x="0" y="9525"/>
                  </a:moveTo>
                  <a:lnTo>
                    <a:pt x="0" y="9525"/>
                  </a:lnTo>
                  <a:lnTo>
                    <a:pt x="0" y="1324"/>
                  </a:lnTo>
                  <a:lnTo>
                    <a:pt x="1058" y="883"/>
                  </a:lnTo>
                  <a:lnTo>
                    <a:pt x="45057" y="10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SMARTInkShape-459">
              <a:extLst>
                <a:ext uri="{FF2B5EF4-FFF2-40B4-BE49-F238E27FC236}">
                  <a16:creationId xmlns:a16="http://schemas.microsoft.com/office/drawing/2014/main" id="{AD741D79-0BFC-E1E9-D0B9-B1597D8DE0A7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8039100" y="2400416"/>
              <a:ext cx="198771" cy="657110"/>
            </a:xfrm>
            <a:custGeom>
              <a:avLst/>
              <a:gdLst/>
              <a:ahLst/>
              <a:cxnLst/>
              <a:rect l="0" t="0" r="0" b="0"/>
              <a:pathLst>
                <a:path w="198771" h="657110">
                  <a:moveTo>
                    <a:pt x="76200" y="9409"/>
                  </a:moveTo>
                  <a:lnTo>
                    <a:pt x="76200" y="9409"/>
                  </a:lnTo>
                  <a:lnTo>
                    <a:pt x="76200" y="0"/>
                  </a:lnTo>
                  <a:lnTo>
                    <a:pt x="97658" y="21353"/>
                  </a:lnTo>
                  <a:lnTo>
                    <a:pt x="117408" y="67608"/>
                  </a:lnTo>
                  <a:lnTo>
                    <a:pt x="132037" y="110614"/>
                  </a:lnTo>
                  <a:lnTo>
                    <a:pt x="144721" y="148404"/>
                  </a:lnTo>
                  <a:lnTo>
                    <a:pt x="158487" y="190676"/>
                  </a:lnTo>
                  <a:lnTo>
                    <a:pt x="171398" y="235871"/>
                  </a:lnTo>
                  <a:lnTo>
                    <a:pt x="184140" y="280743"/>
                  </a:lnTo>
                  <a:lnTo>
                    <a:pt x="193673" y="317816"/>
                  </a:lnTo>
                  <a:lnTo>
                    <a:pt x="198770" y="361723"/>
                  </a:lnTo>
                  <a:lnTo>
                    <a:pt x="196955" y="407242"/>
                  </a:lnTo>
                  <a:lnTo>
                    <a:pt x="186719" y="447121"/>
                  </a:lnTo>
                  <a:lnTo>
                    <a:pt x="163831" y="492304"/>
                  </a:lnTo>
                  <a:lnTo>
                    <a:pt x="138697" y="533100"/>
                  </a:lnTo>
                  <a:lnTo>
                    <a:pt x="97062" y="578927"/>
                  </a:lnTo>
                  <a:lnTo>
                    <a:pt x="50092" y="607738"/>
                  </a:lnTo>
                  <a:lnTo>
                    <a:pt x="0" y="6571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48923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40CA3-F199-48E3-844B-9E7C50C70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z</a:t>
            </a:r>
            <a:r>
              <a:rPr lang="en-US" dirty="0"/>
              <a:t>-distribution (cont.)</a:t>
            </a:r>
            <a:endParaRPr lang="en-US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25" y="2362200"/>
            <a:ext cx="7143750" cy="3429000"/>
          </a:xfrm>
          <a:prstGeom prst="rect">
            <a:avLst/>
          </a:prstGeom>
        </p:spPr>
      </p:pic>
      <p:grpSp>
        <p:nvGrpSpPr>
          <p:cNvPr id="22" name="SMARTInkShape-Group86">
            <a:extLst>
              <a:ext uri="{FF2B5EF4-FFF2-40B4-BE49-F238E27FC236}">
                <a16:creationId xmlns:a16="http://schemas.microsoft.com/office/drawing/2014/main" id="{1C015253-FA7D-0BB2-8526-F899866524A0}"/>
              </a:ext>
            </a:extLst>
          </p:cNvPr>
          <p:cNvGrpSpPr/>
          <p:nvPr/>
        </p:nvGrpSpPr>
        <p:grpSpPr>
          <a:xfrm>
            <a:off x="4648210" y="3629060"/>
            <a:ext cx="561966" cy="856528"/>
            <a:chOff x="4648210" y="3629060"/>
            <a:chExt cx="561966" cy="856528"/>
          </a:xfrm>
        </p:grpSpPr>
        <p:sp>
          <p:nvSpPr>
            <p:cNvPr id="20" name="SMARTInkShape-460">
              <a:extLst>
                <a:ext uri="{FF2B5EF4-FFF2-40B4-BE49-F238E27FC236}">
                  <a16:creationId xmlns:a16="http://schemas.microsoft.com/office/drawing/2014/main" id="{967CF455-EA90-F761-C7F7-EE303340DDE1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4648210" y="3629060"/>
              <a:ext cx="438141" cy="781016"/>
            </a:xfrm>
            <a:custGeom>
              <a:avLst/>
              <a:gdLst/>
              <a:ahLst/>
              <a:cxnLst/>
              <a:rect l="0" t="0" r="0" b="0"/>
              <a:pathLst>
                <a:path w="438141" h="781016">
                  <a:moveTo>
                    <a:pt x="19040" y="28540"/>
                  </a:moveTo>
                  <a:lnTo>
                    <a:pt x="19040" y="28540"/>
                  </a:lnTo>
                  <a:lnTo>
                    <a:pt x="13983" y="23483"/>
                  </a:lnTo>
                  <a:lnTo>
                    <a:pt x="11501" y="18179"/>
                  </a:lnTo>
                  <a:lnTo>
                    <a:pt x="9632" y="9998"/>
                  </a:lnTo>
                  <a:lnTo>
                    <a:pt x="25" y="0"/>
                  </a:lnTo>
                  <a:lnTo>
                    <a:pt x="0" y="5032"/>
                  </a:lnTo>
                  <a:lnTo>
                    <a:pt x="15069" y="29625"/>
                  </a:lnTo>
                  <a:lnTo>
                    <a:pt x="16392" y="35614"/>
                  </a:lnTo>
                  <a:lnTo>
                    <a:pt x="40272" y="66979"/>
                  </a:lnTo>
                  <a:lnTo>
                    <a:pt x="58963" y="89083"/>
                  </a:lnTo>
                  <a:lnTo>
                    <a:pt x="80940" y="130105"/>
                  </a:lnTo>
                  <a:lnTo>
                    <a:pt x="103350" y="167642"/>
                  </a:lnTo>
                  <a:lnTo>
                    <a:pt x="129886" y="208769"/>
                  </a:lnTo>
                  <a:lnTo>
                    <a:pt x="148964" y="254014"/>
                  </a:lnTo>
                  <a:lnTo>
                    <a:pt x="172018" y="294623"/>
                  </a:lnTo>
                  <a:lnTo>
                    <a:pt x="196954" y="338275"/>
                  </a:lnTo>
                  <a:lnTo>
                    <a:pt x="221066" y="382347"/>
                  </a:lnTo>
                  <a:lnTo>
                    <a:pt x="250020" y="428772"/>
                  </a:lnTo>
                  <a:lnTo>
                    <a:pt x="274399" y="471182"/>
                  </a:lnTo>
                  <a:lnTo>
                    <a:pt x="302147" y="512085"/>
                  </a:lnTo>
                  <a:lnTo>
                    <a:pt x="321375" y="552317"/>
                  </a:lnTo>
                  <a:lnTo>
                    <a:pt x="349385" y="595519"/>
                  </a:lnTo>
                  <a:lnTo>
                    <a:pt x="369299" y="636933"/>
                  </a:lnTo>
                  <a:lnTo>
                    <a:pt x="383170" y="663535"/>
                  </a:lnTo>
                  <a:lnTo>
                    <a:pt x="401764" y="691487"/>
                  </a:lnTo>
                  <a:lnTo>
                    <a:pt x="413937" y="725104"/>
                  </a:lnTo>
                  <a:lnTo>
                    <a:pt x="424617" y="740416"/>
                  </a:lnTo>
                  <a:lnTo>
                    <a:pt x="430648" y="759903"/>
                  </a:lnTo>
                  <a:lnTo>
                    <a:pt x="434810" y="767399"/>
                  </a:lnTo>
                  <a:lnTo>
                    <a:pt x="438140" y="781011"/>
                  </a:lnTo>
                  <a:lnTo>
                    <a:pt x="438140" y="781015"/>
                  </a:lnTo>
                  <a:lnTo>
                    <a:pt x="438140" y="7714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MARTInkShape-461">
              <a:extLst>
                <a:ext uri="{FF2B5EF4-FFF2-40B4-BE49-F238E27FC236}">
                  <a16:creationId xmlns:a16="http://schemas.microsoft.com/office/drawing/2014/main" id="{65AE2E61-9DDA-4798-977D-923373D07DC5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4991134" y="4238625"/>
              <a:ext cx="219042" cy="246963"/>
            </a:xfrm>
            <a:custGeom>
              <a:avLst/>
              <a:gdLst/>
              <a:ahLst/>
              <a:cxnLst/>
              <a:rect l="0" t="0" r="0" b="0"/>
              <a:pathLst>
                <a:path w="219042" h="246963">
                  <a:moveTo>
                    <a:pt x="9491" y="114300"/>
                  </a:moveTo>
                  <a:lnTo>
                    <a:pt x="9491" y="114300"/>
                  </a:lnTo>
                  <a:lnTo>
                    <a:pt x="9491" y="104892"/>
                  </a:lnTo>
                  <a:lnTo>
                    <a:pt x="1290" y="104785"/>
                  </a:lnTo>
                  <a:lnTo>
                    <a:pt x="849" y="103724"/>
                  </a:lnTo>
                  <a:lnTo>
                    <a:pt x="0" y="95643"/>
                  </a:lnTo>
                  <a:lnTo>
                    <a:pt x="13226" y="108542"/>
                  </a:lnTo>
                  <a:lnTo>
                    <a:pt x="16443" y="114564"/>
                  </a:lnTo>
                  <a:lnTo>
                    <a:pt x="17300" y="117651"/>
                  </a:lnTo>
                  <a:lnTo>
                    <a:pt x="28620" y="132109"/>
                  </a:lnTo>
                  <a:lnTo>
                    <a:pt x="36691" y="138090"/>
                  </a:lnTo>
                  <a:lnTo>
                    <a:pt x="40324" y="139685"/>
                  </a:lnTo>
                  <a:lnTo>
                    <a:pt x="86205" y="183824"/>
                  </a:lnTo>
                  <a:lnTo>
                    <a:pt x="130338" y="221042"/>
                  </a:lnTo>
                  <a:lnTo>
                    <a:pt x="145428" y="239807"/>
                  </a:lnTo>
                  <a:lnTo>
                    <a:pt x="152104" y="244165"/>
                  </a:lnTo>
                  <a:lnTo>
                    <a:pt x="159958" y="246962"/>
                  </a:lnTo>
                  <a:lnTo>
                    <a:pt x="163854" y="244522"/>
                  </a:lnTo>
                  <a:lnTo>
                    <a:pt x="166375" y="242389"/>
                  </a:lnTo>
                  <a:lnTo>
                    <a:pt x="169176" y="231554"/>
                  </a:lnTo>
                  <a:lnTo>
                    <a:pt x="170974" y="193670"/>
                  </a:lnTo>
                  <a:lnTo>
                    <a:pt x="171285" y="152752"/>
                  </a:lnTo>
                  <a:lnTo>
                    <a:pt x="174221" y="111628"/>
                  </a:lnTo>
                  <a:lnTo>
                    <a:pt x="185995" y="71994"/>
                  </a:lnTo>
                  <a:lnTo>
                    <a:pt x="204693" y="30138"/>
                  </a:lnTo>
                  <a:lnTo>
                    <a:pt x="21904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SMARTInkShape-Group87">
            <a:extLst>
              <a:ext uri="{FF2B5EF4-FFF2-40B4-BE49-F238E27FC236}">
                <a16:creationId xmlns:a16="http://schemas.microsoft.com/office/drawing/2014/main" id="{05F80CC4-8BD6-D9D7-C1C5-79569D99E452}"/>
              </a:ext>
            </a:extLst>
          </p:cNvPr>
          <p:cNvGrpSpPr/>
          <p:nvPr/>
        </p:nvGrpSpPr>
        <p:grpSpPr>
          <a:xfrm>
            <a:off x="4095750" y="2952750"/>
            <a:ext cx="514351" cy="574098"/>
            <a:chOff x="4095750" y="2952750"/>
            <a:chExt cx="514351" cy="574098"/>
          </a:xfrm>
        </p:grpSpPr>
        <p:sp>
          <p:nvSpPr>
            <p:cNvPr id="23" name="SMARTInkShape-462">
              <a:extLst>
                <a:ext uri="{FF2B5EF4-FFF2-40B4-BE49-F238E27FC236}">
                  <a16:creationId xmlns:a16="http://schemas.microsoft.com/office/drawing/2014/main" id="{C8E1F01C-CB8B-669D-E8CD-B269BE9FC28D}"/>
                </a:ext>
              </a:extLst>
            </p:cNvPr>
            <p:cNvSpPr/>
            <p:nvPr>
              <p:custDataLst>
                <p:tags r:id="rId1"/>
              </p:custDataLst>
            </p:nvPr>
          </p:nvSpPr>
          <p:spPr>
            <a:xfrm>
              <a:off x="4095750" y="3305175"/>
              <a:ext cx="140370" cy="221673"/>
            </a:xfrm>
            <a:custGeom>
              <a:avLst/>
              <a:gdLst/>
              <a:ahLst/>
              <a:cxnLst/>
              <a:rect l="0" t="0" r="0" b="0"/>
              <a:pathLst>
                <a:path w="140370" h="221673">
                  <a:moveTo>
                    <a:pt x="66675" y="0"/>
                  </a:moveTo>
                  <a:lnTo>
                    <a:pt x="66675" y="0"/>
                  </a:lnTo>
                  <a:lnTo>
                    <a:pt x="34379" y="0"/>
                  </a:lnTo>
                  <a:lnTo>
                    <a:pt x="32444" y="1058"/>
                  </a:lnTo>
                  <a:lnTo>
                    <a:pt x="31154" y="2822"/>
                  </a:lnTo>
                  <a:lnTo>
                    <a:pt x="29085" y="8201"/>
                  </a:lnTo>
                  <a:lnTo>
                    <a:pt x="25979" y="8936"/>
                  </a:lnTo>
                  <a:lnTo>
                    <a:pt x="23669" y="9132"/>
                  </a:lnTo>
                  <a:lnTo>
                    <a:pt x="22129" y="10322"/>
                  </a:lnTo>
                  <a:lnTo>
                    <a:pt x="11716" y="25749"/>
                  </a:lnTo>
                  <a:lnTo>
                    <a:pt x="5912" y="31905"/>
                  </a:lnTo>
                  <a:lnTo>
                    <a:pt x="2628" y="43813"/>
                  </a:lnTo>
                  <a:lnTo>
                    <a:pt x="519" y="82385"/>
                  </a:lnTo>
                  <a:lnTo>
                    <a:pt x="68" y="128193"/>
                  </a:lnTo>
                  <a:lnTo>
                    <a:pt x="2147" y="149050"/>
                  </a:lnTo>
                  <a:lnTo>
                    <a:pt x="23519" y="194926"/>
                  </a:lnTo>
                  <a:lnTo>
                    <a:pt x="33736" y="209401"/>
                  </a:lnTo>
                  <a:lnTo>
                    <a:pt x="45333" y="219361"/>
                  </a:lnTo>
                  <a:lnTo>
                    <a:pt x="63187" y="221672"/>
                  </a:lnTo>
                  <a:lnTo>
                    <a:pt x="83116" y="218113"/>
                  </a:lnTo>
                  <a:lnTo>
                    <a:pt x="106236" y="204208"/>
                  </a:lnTo>
                  <a:lnTo>
                    <a:pt x="119888" y="192712"/>
                  </a:lnTo>
                  <a:lnTo>
                    <a:pt x="134418" y="169283"/>
                  </a:lnTo>
                  <a:lnTo>
                    <a:pt x="140369" y="142233"/>
                  </a:lnTo>
                  <a:lnTo>
                    <a:pt x="136117" y="123539"/>
                  </a:lnTo>
                  <a:lnTo>
                    <a:pt x="119260" y="81728"/>
                  </a:lnTo>
                  <a:lnTo>
                    <a:pt x="92863" y="46125"/>
                  </a:lnTo>
                  <a:lnTo>
                    <a:pt x="58861" y="11288"/>
                  </a:lnTo>
                  <a:lnTo>
                    <a:pt x="44152" y="5017"/>
                  </a:lnTo>
                  <a:lnTo>
                    <a:pt x="13895" y="991"/>
                  </a:lnTo>
                  <a:lnTo>
                    <a:pt x="3354" y="3263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ARTInkShape-463">
              <a:extLst>
                <a:ext uri="{FF2B5EF4-FFF2-40B4-BE49-F238E27FC236}">
                  <a16:creationId xmlns:a16="http://schemas.microsoft.com/office/drawing/2014/main" id="{2EC101A4-3020-8D6B-31E1-C37A3E92C2E4}"/>
                </a:ext>
              </a:extLst>
            </p:cNvPr>
            <p:cNvSpPr/>
            <p:nvPr>
              <p:custDataLst>
                <p:tags r:id="rId2"/>
              </p:custDataLst>
            </p:nvPr>
          </p:nvSpPr>
          <p:spPr>
            <a:xfrm>
              <a:off x="4381500" y="3362325"/>
              <a:ext cx="28576" cy="9526"/>
            </a:xfrm>
            <a:custGeom>
              <a:avLst/>
              <a:gdLst/>
              <a:ahLst/>
              <a:cxnLst/>
              <a:rect l="0" t="0" r="0" b="0"/>
              <a:pathLst>
                <a:path w="28576" h="9526">
                  <a:moveTo>
                    <a:pt x="28575" y="0"/>
                  </a:moveTo>
                  <a:lnTo>
                    <a:pt x="28575" y="0"/>
                  </a:lnTo>
                  <a:lnTo>
                    <a:pt x="20374" y="8201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MARTInkShape-464">
              <a:extLst>
                <a:ext uri="{FF2B5EF4-FFF2-40B4-BE49-F238E27FC236}">
                  <a16:creationId xmlns:a16="http://schemas.microsoft.com/office/drawing/2014/main" id="{16FEF43C-A2BA-1692-40F8-F22B58ACE213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4459024" y="3133876"/>
              <a:ext cx="149697" cy="151122"/>
            </a:xfrm>
            <a:custGeom>
              <a:avLst/>
              <a:gdLst/>
              <a:ahLst/>
              <a:cxnLst/>
              <a:rect l="0" t="0" r="0" b="0"/>
              <a:pathLst>
                <a:path w="149697" h="151122">
                  <a:moveTo>
                    <a:pt x="17726" y="28424"/>
                  </a:moveTo>
                  <a:lnTo>
                    <a:pt x="17726" y="28424"/>
                  </a:lnTo>
                  <a:lnTo>
                    <a:pt x="17726" y="23368"/>
                  </a:lnTo>
                  <a:lnTo>
                    <a:pt x="16668" y="21878"/>
                  </a:lnTo>
                  <a:lnTo>
                    <a:pt x="14904" y="20885"/>
                  </a:lnTo>
                  <a:lnTo>
                    <a:pt x="8593" y="19015"/>
                  </a:lnTo>
                  <a:lnTo>
                    <a:pt x="8204" y="358"/>
                  </a:lnTo>
                  <a:lnTo>
                    <a:pt x="3145" y="0"/>
                  </a:lnTo>
                  <a:lnTo>
                    <a:pt x="1655" y="2067"/>
                  </a:lnTo>
                  <a:lnTo>
                    <a:pt x="0" y="10007"/>
                  </a:lnTo>
                  <a:lnTo>
                    <a:pt x="6993" y="52834"/>
                  </a:lnTo>
                  <a:lnTo>
                    <a:pt x="16295" y="81724"/>
                  </a:lnTo>
                  <a:lnTo>
                    <a:pt x="22359" y="89490"/>
                  </a:lnTo>
                  <a:lnTo>
                    <a:pt x="23990" y="90301"/>
                  </a:lnTo>
                  <a:lnTo>
                    <a:pt x="25077" y="89784"/>
                  </a:lnTo>
                  <a:lnTo>
                    <a:pt x="25801" y="88381"/>
                  </a:lnTo>
                  <a:lnTo>
                    <a:pt x="27343" y="87445"/>
                  </a:lnTo>
                  <a:lnTo>
                    <a:pt x="34570" y="85070"/>
                  </a:lnTo>
                  <a:lnTo>
                    <a:pt x="49604" y="72390"/>
                  </a:lnTo>
                  <a:lnTo>
                    <a:pt x="78054" y="26953"/>
                  </a:lnTo>
                  <a:lnTo>
                    <a:pt x="90047" y="22478"/>
                  </a:lnTo>
                  <a:lnTo>
                    <a:pt x="103843" y="21548"/>
                  </a:lnTo>
                  <a:lnTo>
                    <a:pt x="129947" y="32366"/>
                  </a:lnTo>
                  <a:lnTo>
                    <a:pt x="136394" y="38289"/>
                  </a:lnTo>
                  <a:lnTo>
                    <a:pt x="149450" y="55137"/>
                  </a:lnTo>
                  <a:lnTo>
                    <a:pt x="149696" y="84932"/>
                  </a:lnTo>
                  <a:lnTo>
                    <a:pt x="145877" y="99752"/>
                  </a:lnTo>
                  <a:lnTo>
                    <a:pt x="116915" y="143683"/>
                  </a:lnTo>
                  <a:lnTo>
                    <a:pt x="110141" y="148442"/>
                  </a:lnTo>
                  <a:lnTo>
                    <a:pt x="100376" y="151121"/>
                  </a:lnTo>
                  <a:lnTo>
                    <a:pt x="97168" y="150439"/>
                  </a:lnTo>
                  <a:lnTo>
                    <a:pt x="84401" y="1427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Shape-465">
              <a:extLst>
                <a:ext uri="{FF2B5EF4-FFF2-40B4-BE49-F238E27FC236}">
                  <a16:creationId xmlns:a16="http://schemas.microsoft.com/office/drawing/2014/main" id="{0A66CD2D-6489-3ADB-B113-7656450FBAA0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4476750" y="2952750"/>
              <a:ext cx="133351" cy="161926"/>
            </a:xfrm>
            <a:custGeom>
              <a:avLst/>
              <a:gdLst/>
              <a:ahLst/>
              <a:cxnLst/>
              <a:rect l="0" t="0" r="0" b="0"/>
              <a:pathLst>
                <a:path w="133351" h="161926">
                  <a:moveTo>
                    <a:pt x="0" y="161925"/>
                  </a:moveTo>
                  <a:lnTo>
                    <a:pt x="0" y="161925"/>
                  </a:lnTo>
                  <a:lnTo>
                    <a:pt x="0" y="156869"/>
                  </a:lnTo>
                  <a:lnTo>
                    <a:pt x="32493" y="112564"/>
                  </a:lnTo>
                  <a:lnTo>
                    <a:pt x="68655" y="66446"/>
                  </a:lnTo>
                  <a:lnTo>
                    <a:pt x="107597" y="22762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41450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probability that a standard normal random variable will be between 1 and 2?</a:t>
            </a:r>
          </a:p>
        </p:txBody>
      </p:sp>
      <p:sp>
        <p:nvSpPr>
          <p:cNvPr id="4" name="SMARTInkShape-466">
            <a:extLst>
              <a:ext uri="{FF2B5EF4-FFF2-40B4-BE49-F238E27FC236}">
                <a16:creationId xmlns:a16="http://schemas.microsoft.com/office/drawing/2014/main" id="{34077658-FE38-5691-63D3-AE7455FE3752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228850" y="4516607"/>
            <a:ext cx="2371726" cy="55394"/>
          </a:xfrm>
          <a:custGeom>
            <a:avLst/>
            <a:gdLst/>
            <a:ahLst/>
            <a:cxnLst/>
            <a:rect l="0" t="0" r="0" b="0"/>
            <a:pathLst>
              <a:path w="2371726" h="55394">
                <a:moveTo>
                  <a:pt x="0" y="45868"/>
                </a:moveTo>
                <a:lnTo>
                  <a:pt x="0" y="45868"/>
                </a:lnTo>
                <a:lnTo>
                  <a:pt x="0" y="51356"/>
                </a:lnTo>
                <a:lnTo>
                  <a:pt x="0" y="45868"/>
                </a:lnTo>
                <a:lnTo>
                  <a:pt x="44737" y="45868"/>
                </a:lnTo>
                <a:lnTo>
                  <a:pt x="50928" y="45868"/>
                </a:lnTo>
                <a:lnTo>
                  <a:pt x="53002" y="44810"/>
                </a:lnTo>
                <a:lnTo>
                  <a:pt x="54384" y="43046"/>
                </a:lnTo>
                <a:lnTo>
                  <a:pt x="55307" y="40811"/>
                </a:lnTo>
                <a:lnTo>
                  <a:pt x="56979" y="39322"/>
                </a:lnTo>
                <a:lnTo>
                  <a:pt x="65189" y="36735"/>
                </a:lnTo>
                <a:lnTo>
                  <a:pt x="111132" y="36343"/>
                </a:lnTo>
                <a:lnTo>
                  <a:pt x="156895" y="39165"/>
                </a:lnTo>
                <a:lnTo>
                  <a:pt x="199031" y="44544"/>
                </a:lnTo>
                <a:lnTo>
                  <a:pt x="244475" y="52153"/>
                </a:lnTo>
                <a:lnTo>
                  <a:pt x="287945" y="54753"/>
                </a:lnTo>
                <a:lnTo>
                  <a:pt x="329901" y="55308"/>
                </a:lnTo>
                <a:lnTo>
                  <a:pt x="373297" y="55376"/>
                </a:lnTo>
                <a:lnTo>
                  <a:pt x="412937" y="55388"/>
                </a:lnTo>
                <a:lnTo>
                  <a:pt x="455374" y="55392"/>
                </a:lnTo>
                <a:lnTo>
                  <a:pt x="494759" y="55393"/>
                </a:lnTo>
                <a:lnTo>
                  <a:pt x="535880" y="55393"/>
                </a:lnTo>
                <a:lnTo>
                  <a:pt x="579594" y="55393"/>
                </a:lnTo>
                <a:lnTo>
                  <a:pt x="623350" y="55393"/>
                </a:lnTo>
                <a:lnTo>
                  <a:pt x="663116" y="55393"/>
                </a:lnTo>
                <a:lnTo>
                  <a:pt x="710678" y="55393"/>
                </a:lnTo>
                <a:lnTo>
                  <a:pt x="757389" y="52571"/>
                </a:lnTo>
                <a:lnTo>
                  <a:pt x="801556" y="47854"/>
                </a:lnTo>
                <a:lnTo>
                  <a:pt x="845334" y="46457"/>
                </a:lnTo>
                <a:lnTo>
                  <a:pt x="882294" y="46043"/>
                </a:lnTo>
                <a:lnTo>
                  <a:pt x="918999" y="43098"/>
                </a:lnTo>
                <a:lnTo>
                  <a:pt x="963388" y="38344"/>
                </a:lnTo>
                <a:lnTo>
                  <a:pt x="1010625" y="36738"/>
                </a:lnTo>
                <a:lnTo>
                  <a:pt x="1048626" y="36460"/>
                </a:lnTo>
                <a:lnTo>
                  <a:pt x="1095784" y="29821"/>
                </a:lnTo>
                <a:lnTo>
                  <a:pt x="1138653" y="27707"/>
                </a:lnTo>
                <a:lnTo>
                  <a:pt x="1184868" y="26023"/>
                </a:lnTo>
                <a:lnTo>
                  <a:pt x="1228901" y="20350"/>
                </a:lnTo>
                <a:lnTo>
                  <a:pt x="1272818" y="17897"/>
                </a:lnTo>
                <a:lnTo>
                  <a:pt x="1316225" y="17472"/>
                </a:lnTo>
                <a:lnTo>
                  <a:pt x="1362601" y="17346"/>
                </a:lnTo>
                <a:lnTo>
                  <a:pt x="1404212" y="14487"/>
                </a:lnTo>
                <a:lnTo>
                  <a:pt x="1442293" y="9759"/>
                </a:lnTo>
                <a:lnTo>
                  <a:pt x="1487091" y="8357"/>
                </a:lnTo>
                <a:lnTo>
                  <a:pt x="1528233" y="7943"/>
                </a:lnTo>
                <a:lnTo>
                  <a:pt x="1566176" y="7820"/>
                </a:lnTo>
                <a:lnTo>
                  <a:pt x="1610933" y="7784"/>
                </a:lnTo>
                <a:lnTo>
                  <a:pt x="1658294" y="7771"/>
                </a:lnTo>
                <a:lnTo>
                  <a:pt x="1696317" y="7768"/>
                </a:lnTo>
                <a:lnTo>
                  <a:pt x="1741098" y="7768"/>
                </a:lnTo>
                <a:lnTo>
                  <a:pt x="1785057" y="7768"/>
                </a:lnTo>
                <a:lnTo>
                  <a:pt x="1831714" y="7768"/>
                </a:lnTo>
                <a:lnTo>
                  <a:pt x="1877406" y="6710"/>
                </a:lnTo>
                <a:lnTo>
                  <a:pt x="1915169" y="2280"/>
                </a:lnTo>
                <a:lnTo>
                  <a:pt x="1961988" y="4613"/>
                </a:lnTo>
                <a:lnTo>
                  <a:pt x="1999497" y="601"/>
                </a:lnTo>
                <a:lnTo>
                  <a:pt x="2041067" y="0"/>
                </a:lnTo>
                <a:lnTo>
                  <a:pt x="2084630" y="5920"/>
                </a:lnTo>
                <a:lnTo>
                  <a:pt x="2119796" y="7220"/>
                </a:lnTo>
                <a:lnTo>
                  <a:pt x="2158085" y="7606"/>
                </a:lnTo>
                <a:lnTo>
                  <a:pt x="2195182" y="7720"/>
                </a:lnTo>
                <a:lnTo>
                  <a:pt x="2236866" y="7754"/>
                </a:lnTo>
                <a:lnTo>
                  <a:pt x="2278764" y="7765"/>
                </a:lnTo>
                <a:lnTo>
                  <a:pt x="2323713" y="7768"/>
                </a:lnTo>
                <a:lnTo>
                  <a:pt x="2371725" y="7768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SMARTInkShape-Group89">
            <a:extLst>
              <a:ext uri="{FF2B5EF4-FFF2-40B4-BE49-F238E27FC236}">
                <a16:creationId xmlns:a16="http://schemas.microsoft.com/office/drawing/2014/main" id="{081ECA17-AE2F-0C95-BC50-3F208D2A7908}"/>
              </a:ext>
            </a:extLst>
          </p:cNvPr>
          <p:cNvGrpSpPr/>
          <p:nvPr/>
        </p:nvGrpSpPr>
        <p:grpSpPr>
          <a:xfrm>
            <a:off x="2238375" y="3114675"/>
            <a:ext cx="2419351" cy="1771651"/>
            <a:chOff x="2238375" y="3114675"/>
            <a:chExt cx="2419351" cy="1771651"/>
          </a:xfrm>
        </p:grpSpPr>
        <p:sp>
          <p:nvSpPr>
            <p:cNvPr id="5" name="SMARTInkShape-467">
              <a:extLst>
                <a:ext uri="{FF2B5EF4-FFF2-40B4-BE49-F238E27FC236}">
                  <a16:creationId xmlns:a16="http://schemas.microsoft.com/office/drawing/2014/main" id="{32615FF2-9997-4C09-AEFB-F8DEB0998DB8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3962400" y="3800475"/>
              <a:ext cx="57151" cy="57151"/>
            </a:xfrm>
            <a:custGeom>
              <a:avLst/>
              <a:gdLst/>
              <a:ahLst/>
              <a:cxnLst/>
              <a:rect l="0" t="0" r="0" b="0"/>
              <a:pathLst>
                <a:path w="57151" h="57151">
                  <a:moveTo>
                    <a:pt x="0" y="57150"/>
                  </a:moveTo>
                  <a:lnTo>
                    <a:pt x="0" y="57150"/>
                  </a:lnTo>
                  <a:lnTo>
                    <a:pt x="0" y="39434"/>
                  </a:lnTo>
                  <a:lnTo>
                    <a:pt x="1058" y="38989"/>
                  </a:lnTo>
                  <a:lnTo>
                    <a:pt x="5057" y="38496"/>
                  </a:lnTo>
                  <a:lnTo>
                    <a:pt x="6546" y="37305"/>
                  </a:lnTo>
                  <a:lnTo>
                    <a:pt x="9132" y="29933"/>
                  </a:lnTo>
                  <a:lnTo>
                    <a:pt x="12173" y="29179"/>
                  </a:lnTo>
                  <a:lnTo>
                    <a:pt x="14465" y="28977"/>
                  </a:lnTo>
                  <a:lnTo>
                    <a:pt x="15994" y="27785"/>
                  </a:lnTo>
                  <a:lnTo>
                    <a:pt x="17692" y="23638"/>
                  </a:lnTo>
                  <a:lnTo>
                    <a:pt x="19203" y="22108"/>
                  </a:lnTo>
                  <a:lnTo>
                    <a:pt x="23704" y="20410"/>
                  </a:lnTo>
                  <a:lnTo>
                    <a:pt x="32188" y="19453"/>
                  </a:lnTo>
                  <a:lnTo>
                    <a:pt x="34159" y="18260"/>
                  </a:lnTo>
                  <a:lnTo>
                    <a:pt x="35473" y="16406"/>
                  </a:lnTo>
                  <a:lnTo>
                    <a:pt x="36349" y="14113"/>
                  </a:lnTo>
                  <a:lnTo>
                    <a:pt x="37991" y="12583"/>
                  </a:lnTo>
                  <a:lnTo>
                    <a:pt x="48231" y="7307"/>
                  </a:lnTo>
                  <a:lnTo>
                    <a:pt x="571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MARTInkShape-468">
              <a:extLst>
                <a:ext uri="{FF2B5EF4-FFF2-40B4-BE49-F238E27FC236}">
                  <a16:creationId xmlns:a16="http://schemas.microsoft.com/office/drawing/2014/main" id="{9582FB6C-C66D-9A05-AFE6-665CD82D5AEF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3943350" y="3914775"/>
              <a:ext cx="95251" cy="38101"/>
            </a:xfrm>
            <a:custGeom>
              <a:avLst/>
              <a:gdLst/>
              <a:ahLst/>
              <a:cxnLst/>
              <a:rect l="0" t="0" r="0" b="0"/>
              <a:pathLst>
                <a:path w="95251" h="38101">
                  <a:moveTo>
                    <a:pt x="0" y="19050"/>
                  </a:moveTo>
                  <a:lnTo>
                    <a:pt x="0" y="19050"/>
                  </a:lnTo>
                  <a:lnTo>
                    <a:pt x="0" y="38065"/>
                  </a:lnTo>
                  <a:lnTo>
                    <a:pt x="14465" y="38100"/>
                  </a:lnTo>
                  <a:lnTo>
                    <a:pt x="19834" y="35278"/>
                  </a:lnTo>
                  <a:lnTo>
                    <a:pt x="35838" y="22291"/>
                  </a:lnTo>
                  <a:lnTo>
                    <a:pt x="45864" y="19476"/>
                  </a:lnTo>
                  <a:lnTo>
                    <a:pt x="54881" y="12588"/>
                  </a:lnTo>
                  <a:lnTo>
                    <a:pt x="64913" y="9928"/>
                  </a:lnTo>
                  <a:lnTo>
                    <a:pt x="71209" y="9645"/>
                  </a:lnTo>
                  <a:lnTo>
                    <a:pt x="72873" y="8546"/>
                  </a:lnTo>
                  <a:lnTo>
                    <a:pt x="73982" y="6756"/>
                  </a:lnTo>
                  <a:lnTo>
                    <a:pt x="74721" y="4504"/>
                  </a:lnTo>
                  <a:lnTo>
                    <a:pt x="76272" y="3003"/>
                  </a:lnTo>
                  <a:lnTo>
                    <a:pt x="84271" y="396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MARTInkShape-469">
              <a:extLst>
                <a:ext uri="{FF2B5EF4-FFF2-40B4-BE49-F238E27FC236}">
                  <a16:creationId xmlns:a16="http://schemas.microsoft.com/office/drawing/2014/main" id="{71239F18-A7E0-F313-5473-86B8E2261032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4135174" y="4362450"/>
              <a:ext cx="255852" cy="93927"/>
            </a:xfrm>
            <a:custGeom>
              <a:avLst/>
              <a:gdLst/>
              <a:ahLst/>
              <a:cxnLst/>
              <a:rect l="0" t="0" r="0" b="0"/>
              <a:pathLst>
                <a:path w="255852" h="93927">
                  <a:moveTo>
                    <a:pt x="8201" y="85725"/>
                  </a:moveTo>
                  <a:lnTo>
                    <a:pt x="8201" y="85725"/>
                  </a:lnTo>
                  <a:lnTo>
                    <a:pt x="0" y="93926"/>
                  </a:lnTo>
                  <a:lnTo>
                    <a:pt x="38565" y="68619"/>
                  </a:lnTo>
                  <a:lnTo>
                    <a:pt x="82834" y="45265"/>
                  </a:lnTo>
                  <a:lnTo>
                    <a:pt x="126699" y="29363"/>
                  </a:lnTo>
                  <a:lnTo>
                    <a:pt x="166487" y="16030"/>
                  </a:lnTo>
                  <a:lnTo>
                    <a:pt x="211936" y="4264"/>
                  </a:lnTo>
                  <a:lnTo>
                    <a:pt x="25585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470">
              <a:extLst>
                <a:ext uri="{FF2B5EF4-FFF2-40B4-BE49-F238E27FC236}">
                  <a16:creationId xmlns:a16="http://schemas.microsoft.com/office/drawing/2014/main" id="{8FCF6FFA-3787-3FD5-B5D8-F971ED3CC05B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4029075" y="4171950"/>
              <a:ext cx="304801" cy="142876"/>
            </a:xfrm>
            <a:custGeom>
              <a:avLst/>
              <a:gdLst/>
              <a:ahLst/>
              <a:cxnLst/>
              <a:rect l="0" t="0" r="0" b="0"/>
              <a:pathLst>
                <a:path w="304801" h="142876">
                  <a:moveTo>
                    <a:pt x="0" y="142875"/>
                  </a:moveTo>
                  <a:lnTo>
                    <a:pt x="0" y="142875"/>
                  </a:lnTo>
                  <a:lnTo>
                    <a:pt x="13257" y="142875"/>
                  </a:lnTo>
                  <a:lnTo>
                    <a:pt x="19298" y="140053"/>
                  </a:lnTo>
                  <a:lnTo>
                    <a:pt x="53199" y="113216"/>
                  </a:lnTo>
                  <a:lnTo>
                    <a:pt x="57691" y="107227"/>
                  </a:lnTo>
                  <a:lnTo>
                    <a:pt x="100602" y="77987"/>
                  </a:lnTo>
                  <a:lnTo>
                    <a:pt x="142011" y="53701"/>
                  </a:lnTo>
                  <a:lnTo>
                    <a:pt x="185312" y="31343"/>
                  </a:lnTo>
                  <a:lnTo>
                    <a:pt x="224988" y="16422"/>
                  </a:lnTo>
                  <a:lnTo>
                    <a:pt x="264928" y="4341"/>
                  </a:lnTo>
                  <a:lnTo>
                    <a:pt x="3048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471">
              <a:extLst>
                <a:ext uri="{FF2B5EF4-FFF2-40B4-BE49-F238E27FC236}">
                  <a16:creationId xmlns:a16="http://schemas.microsoft.com/office/drawing/2014/main" id="{8C9EEE95-04E3-D403-8643-F5E8CE28E126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3981450" y="4020236"/>
              <a:ext cx="361951" cy="185778"/>
            </a:xfrm>
            <a:custGeom>
              <a:avLst/>
              <a:gdLst/>
              <a:ahLst/>
              <a:cxnLst/>
              <a:rect l="0" t="0" r="0" b="0"/>
              <a:pathLst>
                <a:path w="361951" h="185778">
                  <a:moveTo>
                    <a:pt x="0" y="180289"/>
                  </a:moveTo>
                  <a:lnTo>
                    <a:pt x="0" y="180289"/>
                  </a:lnTo>
                  <a:lnTo>
                    <a:pt x="0" y="185346"/>
                  </a:lnTo>
                  <a:lnTo>
                    <a:pt x="1058" y="185777"/>
                  </a:lnTo>
                  <a:lnTo>
                    <a:pt x="5057" y="183433"/>
                  </a:lnTo>
                  <a:lnTo>
                    <a:pt x="19422" y="165702"/>
                  </a:lnTo>
                  <a:lnTo>
                    <a:pt x="61459" y="135590"/>
                  </a:lnTo>
                  <a:lnTo>
                    <a:pt x="106477" y="105918"/>
                  </a:lnTo>
                  <a:lnTo>
                    <a:pt x="143967" y="82759"/>
                  </a:lnTo>
                  <a:lnTo>
                    <a:pt x="187776" y="60639"/>
                  </a:lnTo>
                  <a:lnTo>
                    <a:pt x="229705" y="35834"/>
                  </a:lnTo>
                  <a:lnTo>
                    <a:pt x="267615" y="20130"/>
                  </a:lnTo>
                  <a:lnTo>
                    <a:pt x="307305" y="7128"/>
                  </a:lnTo>
                  <a:lnTo>
                    <a:pt x="349400" y="0"/>
                  </a:lnTo>
                  <a:lnTo>
                    <a:pt x="353583" y="830"/>
                  </a:lnTo>
                  <a:lnTo>
                    <a:pt x="356372" y="2441"/>
                  </a:lnTo>
                  <a:lnTo>
                    <a:pt x="361950" y="883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472">
              <a:extLst>
                <a:ext uri="{FF2B5EF4-FFF2-40B4-BE49-F238E27FC236}">
                  <a16:creationId xmlns:a16="http://schemas.microsoft.com/office/drawing/2014/main" id="{5163F0A5-CE9C-A785-E779-09024E6259CC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3964117" y="3953437"/>
              <a:ext cx="216226" cy="113622"/>
            </a:xfrm>
            <a:custGeom>
              <a:avLst/>
              <a:gdLst/>
              <a:ahLst/>
              <a:cxnLst/>
              <a:rect l="0" t="0" r="0" b="0"/>
              <a:pathLst>
                <a:path w="216226" h="113622">
                  <a:moveTo>
                    <a:pt x="17333" y="104213"/>
                  </a:moveTo>
                  <a:lnTo>
                    <a:pt x="17333" y="104213"/>
                  </a:lnTo>
                  <a:lnTo>
                    <a:pt x="12276" y="109270"/>
                  </a:lnTo>
                  <a:lnTo>
                    <a:pt x="6972" y="111752"/>
                  </a:lnTo>
                  <a:lnTo>
                    <a:pt x="0" y="113345"/>
                  </a:lnTo>
                  <a:lnTo>
                    <a:pt x="1868" y="113563"/>
                  </a:lnTo>
                  <a:lnTo>
                    <a:pt x="3848" y="113621"/>
                  </a:lnTo>
                  <a:lnTo>
                    <a:pt x="8870" y="110864"/>
                  </a:lnTo>
                  <a:lnTo>
                    <a:pt x="53709" y="78525"/>
                  </a:lnTo>
                  <a:lnTo>
                    <a:pt x="95701" y="55904"/>
                  </a:lnTo>
                  <a:lnTo>
                    <a:pt x="139705" y="36109"/>
                  </a:lnTo>
                  <a:lnTo>
                    <a:pt x="184923" y="15466"/>
                  </a:lnTo>
                  <a:lnTo>
                    <a:pt x="216225" y="0"/>
                  </a:lnTo>
                  <a:lnTo>
                    <a:pt x="207833" y="184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ARTInkShape-473">
              <a:extLst>
                <a:ext uri="{FF2B5EF4-FFF2-40B4-BE49-F238E27FC236}">
                  <a16:creationId xmlns:a16="http://schemas.microsoft.com/office/drawing/2014/main" id="{363AB4BB-5576-57F6-0898-5017E5E17688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4458294" y="4734052"/>
              <a:ext cx="142282" cy="142662"/>
            </a:xfrm>
            <a:custGeom>
              <a:avLst/>
              <a:gdLst/>
              <a:ahLst/>
              <a:cxnLst/>
              <a:rect l="0" t="0" r="0" b="0"/>
              <a:pathLst>
                <a:path w="142282" h="142662">
                  <a:moveTo>
                    <a:pt x="18456" y="28448"/>
                  </a:moveTo>
                  <a:lnTo>
                    <a:pt x="18456" y="28448"/>
                  </a:lnTo>
                  <a:lnTo>
                    <a:pt x="18456" y="13901"/>
                  </a:lnTo>
                  <a:lnTo>
                    <a:pt x="19514" y="12401"/>
                  </a:lnTo>
                  <a:lnTo>
                    <a:pt x="21278" y="11399"/>
                  </a:lnTo>
                  <a:lnTo>
                    <a:pt x="23513" y="10732"/>
                  </a:lnTo>
                  <a:lnTo>
                    <a:pt x="25002" y="9229"/>
                  </a:lnTo>
                  <a:lnTo>
                    <a:pt x="26657" y="4737"/>
                  </a:lnTo>
                  <a:lnTo>
                    <a:pt x="29215" y="3116"/>
                  </a:lnTo>
                  <a:lnTo>
                    <a:pt x="49323" y="300"/>
                  </a:lnTo>
                  <a:lnTo>
                    <a:pt x="59469" y="0"/>
                  </a:lnTo>
                  <a:lnTo>
                    <a:pt x="61673" y="1016"/>
                  </a:lnTo>
                  <a:lnTo>
                    <a:pt x="63142" y="2752"/>
                  </a:lnTo>
                  <a:lnTo>
                    <a:pt x="65833" y="7502"/>
                  </a:lnTo>
                  <a:lnTo>
                    <a:pt x="72240" y="16127"/>
                  </a:lnTo>
                  <a:lnTo>
                    <a:pt x="74110" y="22267"/>
                  </a:lnTo>
                  <a:lnTo>
                    <a:pt x="75163" y="36729"/>
                  </a:lnTo>
                  <a:lnTo>
                    <a:pt x="67366" y="73067"/>
                  </a:lnTo>
                  <a:lnTo>
                    <a:pt x="64821" y="78303"/>
                  </a:lnTo>
                  <a:lnTo>
                    <a:pt x="35075" y="111946"/>
                  </a:lnTo>
                  <a:lnTo>
                    <a:pt x="24784" y="120592"/>
                  </a:lnTo>
                  <a:lnTo>
                    <a:pt x="13040" y="135243"/>
                  </a:lnTo>
                  <a:lnTo>
                    <a:pt x="0" y="142455"/>
                  </a:lnTo>
                  <a:lnTo>
                    <a:pt x="9695" y="142661"/>
                  </a:lnTo>
                  <a:lnTo>
                    <a:pt x="56709" y="133808"/>
                  </a:lnTo>
                  <a:lnTo>
                    <a:pt x="104159" y="133257"/>
                  </a:lnTo>
                  <a:lnTo>
                    <a:pt x="142281" y="1332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474">
              <a:extLst>
                <a:ext uri="{FF2B5EF4-FFF2-40B4-BE49-F238E27FC236}">
                  <a16:creationId xmlns:a16="http://schemas.microsoft.com/office/drawing/2014/main" id="{6B99C5B2-7DDF-FA46-08B2-743EE75A142D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4419600" y="4114803"/>
              <a:ext cx="28576" cy="419060"/>
            </a:xfrm>
            <a:custGeom>
              <a:avLst/>
              <a:gdLst/>
              <a:ahLst/>
              <a:cxnLst/>
              <a:rect l="0" t="0" r="0" b="0"/>
              <a:pathLst>
                <a:path w="28576" h="419060">
                  <a:moveTo>
                    <a:pt x="0" y="19047"/>
                  </a:moveTo>
                  <a:lnTo>
                    <a:pt x="0" y="19047"/>
                  </a:lnTo>
                  <a:lnTo>
                    <a:pt x="0" y="0"/>
                  </a:lnTo>
                  <a:lnTo>
                    <a:pt x="0" y="40701"/>
                  </a:lnTo>
                  <a:lnTo>
                    <a:pt x="0" y="84316"/>
                  </a:lnTo>
                  <a:lnTo>
                    <a:pt x="0" y="128052"/>
                  </a:lnTo>
                  <a:lnTo>
                    <a:pt x="2822" y="153650"/>
                  </a:lnTo>
                  <a:lnTo>
                    <a:pt x="8201" y="195801"/>
                  </a:lnTo>
                  <a:lnTo>
                    <a:pt x="10321" y="223138"/>
                  </a:lnTo>
                  <a:lnTo>
                    <a:pt x="17692" y="259171"/>
                  </a:lnTo>
                  <a:lnTo>
                    <a:pt x="18931" y="304385"/>
                  </a:lnTo>
                  <a:lnTo>
                    <a:pt x="27241" y="343109"/>
                  </a:lnTo>
                  <a:lnTo>
                    <a:pt x="25160" y="351105"/>
                  </a:lnTo>
                  <a:lnTo>
                    <a:pt x="23123" y="354719"/>
                  </a:lnTo>
                  <a:lnTo>
                    <a:pt x="22824" y="357128"/>
                  </a:lnTo>
                  <a:lnTo>
                    <a:pt x="23683" y="358735"/>
                  </a:lnTo>
                  <a:lnTo>
                    <a:pt x="25314" y="359806"/>
                  </a:lnTo>
                  <a:lnTo>
                    <a:pt x="25342" y="361578"/>
                  </a:lnTo>
                  <a:lnTo>
                    <a:pt x="20088" y="369960"/>
                  </a:lnTo>
                  <a:lnTo>
                    <a:pt x="20800" y="370464"/>
                  </a:lnTo>
                  <a:lnTo>
                    <a:pt x="24414" y="371024"/>
                  </a:lnTo>
                  <a:lnTo>
                    <a:pt x="24743" y="372232"/>
                  </a:lnTo>
                  <a:lnTo>
                    <a:pt x="20488" y="381774"/>
                  </a:lnTo>
                  <a:lnTo>
                    <a:pt x="19057" y="404666"/>
                  </a:lnTo>
                  <a:lnTo>
                    <a:pt x="20113" y="406301"/>
                  </a:lnTo>
                  <a:lnTo>
                    <a:pt x="21875" y="407392"/>
                  </a:lnTo>
                  <a:lnTo>
                    <a:pt x="24109" y="408119"/>
                  </a:lnTo>
                  <a:lnTo>
                    <a:pt x="24539" y="409662"/>
                  </a:lnTo>
                  <a:lnTo>
                    <a:pt x="19074" y="419059"/>
                  </a:lnTo>
                  <a:lnTo>
                    <a:pt x="19052" y="410892"/>
                  </a:lnTo>
                  <a:lnTo>
                    <a:pt x="20110" y="410452"/>
                  </a:lnTo>
                  <a:lnTo>
                    <a:pt x="28575" y="4095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475">
              <a:extLst>
                <a:ext uri="{FF2B5EF4-FFF2-40B4-BE49-F238E27FC236}">
                  <a16:creationId xmlns:a16="http://schemas.microsoft.com/office/drawing/2014/main" id="{EBFEEBD5-6516-4A5F-2B1F-9AF76F0D2258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2238375" y="3201773"/>
              <a:ext cx="2419351" cy="1197454"/>
            </a:xfrm>
            <a:custGeom>
              <a:avLst/>
              <a:gdLst/>
              <a:ahLst/>
              <a:cxnLst/>
              <a:rect l="0" t="0" r="0" b="0"/>
              <a:pathLst>
                <a:path w="2419351" h="1197454">
                  <a:moveTo>
                    <a:pt x="0" y="1179727"/>
                  </a:moveTo>
                  <a:lnTo>
                    <a:pt x="0" y="1179727"/>
                  </a:lnTo>
                  <a:lnTo>
                    <a:pt x="0" y="1184784"/>
                  </a:lnTo>
                  <a:lnTo>
                    <a:pt x="1058" y="1186273"/>
                  </a:lnTo>
                  <a:lnTo>
                    <a:pt x="2822" y="1187266"/>
                  </a:lnTo>
                  <a:lnTo>
                    <a:pt x="9522" y="1189252"/>
                  </a:lnTo>
                  <a:lnTo>
                    <a:pt x="17725" y="1197453"/>
                  </a:lnTo>
                  <a:lnTo>
                    <a:pt x="62463" y="1187374"/>
                  </a:lnTo>
                  <a:lnTo>
                    <a:pt x="108221" y="1164384"/>
                  </a:lnTo>
                  <a:lnTo>
                    <a:pt x="152854" y="1148047"/>
                  </a:lnTo>
                  <a:lnTo>
                    <a:pt x="198244" y="1123877"/>
                  </a:lnTo>
                  <a:lnTo>
                    <a:pt x="241771" y="1091861"/>
                  </a:lnTo>
                  <a:lnTo>
                    <a:pt x="252446" y="1085642"/>
                  </a:lnTo>
                  <a:lnTo>
                    <a:pt x="293475" y="1053613"/>
                  </a:lnTo>
                  <a:lnTo>
                    <a:pt x="336117" y="1023851"/>
                  </a:lnTo>
                  <a:lnTo>
                    <a:pt x="381361" y="987306"/>
                  </a:lnTo>
                  <a:lnTo>
                    <a:pt x="421780" y="940109"/>
                  </a:lnTo>
                  <a:lnTo>
                    <a:pt x="463228" y="897579"/>
                  </a:lnTo>
                  <a:lnTo>
                    <a:pt x="495257" y="855097"/>
                  </a:lnTo>
                  <a:lnTo>
                    <a:pt x="525986" y="810266"/>
                  </a:lnTo>
                  <a:lnTo>
                    <a:pt x="550598" y="771959"/>
                  </a:lnTo>
                  <a:lnTo>
                    <a:pt x="578377" y="728409"/>
                  </a:lnTo>
                  <a:lnTo>
                    <a:pt x="604156" y="691160"/>
                  </a:lnTo>
                  <a:lnTo>
                    <a:pt x="628829" y="647971"/>
                  </a:lnTo>
                  <a:lnTo>
                    <a:pt x="652819" y="605464"/>
                  </a:lnTo>
                  <a:lnTo>
                    <a:pt x="669763" y="565295"/>
                  </a:lnTo>
                  <a:lnTo>
                    <a:pt x="696140" y="519044"/>
                  </a:lnTo>
                  <a:lnTo>
                    <a:pt x="720886" y="476075"/>
                  </a:lnTo>
                  <a:lnTo>
                    <a:pt x="748938" y="433161"/>
                  </a:lnTo>
                  <a:lnTo>
                    <a:pt x="773806" y="389976"/>
                  </a:lnTo>
                  <a:lnTo>
                    <a:pt x="794564" y="349173"/>
                  </a:lnTo>
                  <a:lnTo>
                    <a:pt x="816826" y="306829"/>
                  </a:lnTo>
                  <a:lnTo>
                    <a:pt x="845080" y="264521"/>
                  </a:lnTo>
                  <a:lnTo>
                    <a:pt x="869959" y="217330"/>
                  </a:lnTo>
                  <a:lnTo>
                    <a:pt x="896827" y="180416"/>
                  </a:lnTo>
                  <a:lnTo>
                    <a:pt x="919316" y="138804"/>
                  </a:lnTo>
                  <a:lnTo>
                    <a:pt x="955595" y="92144"/>
                  </a:lnTo>
                  <a:lnTo>
                    <a:pt x="1001582" y="44831"/>
                  </a:lnTo>
                  <a:lnTo>
                    <a:pt x="1049164" y="14548"/>
                  </a:lnTo>
                  <a:lnTo>
                    <a:pt x="1062137" y="10994"/>
                  </a:lnTo>
                  <a:lnTo>
                    <a:pt x="1107832" y="3262"/>
                  </a:lnTo>
                  <a:lnTo>
                    <a:pt x="1129287" y="0"/>
                  </a:lnTo>
                  <a:lnTo>
                    <a:pt x="1173368" y="6948"/>
                  </a:lnTo>
                  <a:lnTo>
                    <a:pt x="1220681" y="21304"/>
                  </a:lnTo>
                  <a:lnTo>
                    <a:pt x="1267020" y="32070"/>
                  </a:lnTo>
                  <a:lnTo>
                    <a:pt x="1313631" y="55368"/>
                  </a:lnTo>
                  <a:lnTo>
                    <a:pt x="1325728" y="63004"/>
                  </a:lnTo>
                  <a:lnTo>
                    <a:pt x="1350651" y="86179"/>
                  </a:lnTo>
                  <a:lnTo>
                    <a:pt x="1395788" y="114660"/>
                  </a:lnTo>
                  <a:lnTo>
                    <a:pt x="1443194" y="143226"/>
                  </a:lnTo>
                  <a:lnTo>
                    <a:pt x="1463251" y="158829"/>
                  </a:lnTo>
                  <a:lnTo>
                    <a:pt x="1470542" y="167900"/>
                  </a:lnTo>
                  <a:lnTo>
                    <a:pt x="1477469" y="178957"/>
                  </a:lnTo>
                  <a:lnTo>
                    <a:pt x="1521402" y="224598"/>
                  </a:lnTo>
                  <a:lnTo>
                    <a:pt x="1562711" y="271581"/>
                  </a:lnTo>
                  <a:lnTo>
                    <a:pt x="1592872" y="315500"/>
                  </a:lnTo>
                  <a:lnTo>
                    <a:pt x="1616769" y="356175"/>
                  </a:lnTo>
                  <a:lnTo>
                    <a:pt x="1632038" y="374913"/>
                  </a:lnTo>
                  <a:lnTo>
                    <a:pt x="1654962" y="420070"/>
                  </a:lnTo>
                  <a:lnTo>
                    <a:pt x="1688390" y="464417"/>
                  </a:lnTo>
                  <a:lnTo>
                    <a:pt x="1719647" y="505321"/>
                  </a:lnTo>
                  <a:lnTo>
                    <a:pt x="1760754" y="552336"/>
                  </a:lnTo>
                  <a:lnTo>
                    <a:pt x="1791416" y="599649"/>
                  </a:lnTo>
                  <a:lnTo>
                    <a:pt x="1826991" y="643974"/>
                  </a:lnTo>
                  <a:lnTo>
                    <a:pt x="1871761" y="686445"/>
                  </a:lnTo>
                  <a:lnTo>
                    <a:pt x="1915545" y="723939"/>
                  </a:lnTo>
                  <a:lnTo>
                    <a:pt x="1962314" y="770331"/>
                  </a:lnTo>
                  <a:lnTo>
                    <a:pt x="1973864" y="780815"/>
                  </a:lnTo>
                  <a:lnTo>
                    <a:pt x="1986317" y="788834"/>
                  </a:lnTo>
                  <a:lnTo>
                    <a:pt x="2013038" y="819360"/>
                  </a:lnTo>
                  <a:lnTo>
                    <a:pt x="2024735" y="827065"/>
                  </a:lnTo>
                  <a:lnTo>
                    <a:pt x="2043814" y="847560"/>
                  </a:lnTo>
                  <a:lnTo>
                    <a:pt x="2089874" y="880953"/>
                  </a:lnTo>
                  <a:lnTo>
                    <a:pt x="2115939" y="897109"/>
                  </a:lnTo>
                  <a:lnTo>
                    <a:pt x="2160443" y="934859"/>
                  </a:lnTo>
                  <a:lnTo>
                    <a:pt x="2203732" y="970817"/>
                  </a:lnTo>
                  <a:lnTo>
                    <a:pt x="2217527" y="977069"/>
                  </a:lnTo>
                  <a:lnTo>
                    <a:pt x="2224876" y="979590"/>
                  </a:lnTo>
                  <a:lnTo>
                    <a:pt x="2234963" y="985901"/>
                  </a:lnTo>
                  <a:lnTo>
                    <a:pt x="2244655" y="989300"/>
                  </a:lnTo>
                  <a:lnTo>
                    <a:pt x="2254229" y="995481"/>
                  </a:lnTo>
                  <a:lnTo>
                    <a:pt x="2291467" y="1007309"/>
                  </a:lnTo>
                  <a:lnTo>
                    <a:pt x="2302671" y="1009049"/>
                  </a:lnTo>
                  <a:lnTo>
                    <a:pt x="2333021" y="1020019"/>
                  </a:lnTo>
                  <a:lnTo>
                    <a:pt x="2336397" y="1022455"/>
                  </a:lnTo>
                  <a:lnTo>
                    <a:pt x="2345793" y="1025162"/>
                  </a:lnTo>
                  <a:lnTo>
                    <a:pt x="2367644" y="1028100"/>
                  </a:lnTo>
                  <a:lnTo>
                    <a:pt x="2381071" y="1034810"/>
                  </a:lnTo>
                  <a:lnTo>
                    <a:pt x="2393915" y="1036449"/>
                  </a:lnTo>
                  <a:lnTo>
                    <a:pt x="2396043" y="1037641"/>
                  </a:lnTo>
                  <a:lnTo>
                    <a:pt x="2397462" y="1039495"/>
                  </a:lnTo>
                  <a:lnTo>
                    <a:pt x="2398408" y="1041789"/>
                  </a:lnTo>
                  <a:lnTo>
                    <a:pt x="2400097" y="1043318"/>
                  </a:lnTo>
                  <a:lnTo>
                    <a:pt x="2404796" y="1045017"/>
                  </a:lnTo>
                  <a:lnTo>
                    <a:pt x="2413391" y="1045974"/>
                  </a:lnTo>
                  <a:lnTo>
                    <a:pt x="2415378" y="1047167"/>
                  </a:lnTo>
                  <a:lnTo>
                    <a:pt x="2416702" y="1049021"/>
                  </a:lnTo>
                  <a:lnTo>
                    <a:pt x="2419350" y="105590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476">
              <a:extLst>
                <a:ext uri="{FF2B5EF4-FFF2-40B4-BE49-F238E27FC236}">
                  <a16:creationId xmlns:a16="http://schemas.microsoft.com/office/drawing/2014/main" id="{D86987FC-8388-404A-C217-203DDE103AD2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3333750" y="3114675"/>
              <a:ext cx="142876" cy="1466851"/>
            </a:xfrm>
            <a:custGeom>
              <a:avLst/>
              <a:gdLst/>
              <a:ahLst/>
              <a:cxnLst/>
              <a:rect l="0" t="0" r="0" b="0"/>
              <a:pathLst>
                <a:path w="142876" h="1466851">
                  <a:moveTo>
                    <a:pt x="0" y="0"/>
                  </a:moveTo>
                  <a:lnTo>
                    <a:pt x="0" y="0"/>
                  </a:lnTo>
                  <a:lnTo>
                    <a:pt x="0" y="41757"/>
                  </a:lnTo>
                  <a:lnTo>
                    <a:pt x="1058" y="87022"/>
                  </a:lnTo>
                  <a:lnTo>
                    <a:pt x="8201" y="128464"/>
                  </a:lnTo>
                  <a:lnTo>
                    <a:pt x="15809" y="175933"/>
                  </a:lnTo>
                  <a:lnTo>
                    <a:pt x="21232" y="218079"/>
                  </a:lnTo>
                  <a:lnTo>
                    <a:pt x="28666" y="260023"/>
                  </a:lnTo>
                  <a:lnTo>
                    <a:pt x="35923" y="298660"/>
                  </a:lnTo>
                  <a:lnTo>
                    <a:pt x="38872" y="339582"/>
                  </a:lnTo>
                  <a:lnTo>
                    <a:pt x="48404" y="382853"/>
                  </a:lnTo>
                  <a:lnTo>
                    <a:pt x="55423" y="427109"/>
                  </a:lnTo>
                  <a:lnTo>
                    <a:pt x="64413" y="474030"/>
                  </a:lnTo>
                  <a:lnTo>
                    <a:pt x="73558" y="521241"/>
                  </a:lnTo>
                  <a:lnTo>
                    <a:pt x="80734" y="561454"/>
                  </a:lnTo>
                  <a:lnTo>
                    <a:pt x="87890" y="601993"/>
                  </a:lnTo>
                  <a:lnTo>
                    <a:pt x="94281" y="643523"/>
                  </a:lnTo>
                  <a:lnTo>
                    <a:pt x="96021" y="680800"/>
                  </a:lnTo>
                  <a:lnTo>
                    <a:pt x="103867" y="728361"/>
                  </a:lnTo>
                  <a:lnTo>
                    <a:pt x="107544" y="766883"/>
                  </a:lnTo>
                  <a:lnTo>
                    <a:pt x="114469" y="810268"/>
                  </a:lnTo>
                  <a:lnTo>
                    <a:pt x="122384" y="852278"/>
                  </a:lnTo>
                  <a:lnTo>
                    <a:pt x="123540" y="888841"/>
                  </a:lnTo>
                  <a:lnTo>
                    <a:pt x="123741" y="927759"/>
                  </a:lnTo>
                  <a:lnTo>
                    <a:pt x="123808" y="970426"/>
                  </a:lnTo>
                  <a:lnTo>
                    <a:pt x="123820" y="1005436"/>
                  </a:lnTo>
                  <a:lnTo>
                    <a:pt x="126646" y="1043679"/>
                  </a:lnTo>
                  <a:lnTo>
                    <a:pt x="132026" y="1090102"/>
                  </a:lnTo>
                  <a:lnTo>
                    <a:pt x="133088" y="1133492"/>
                  </a:lnTo>
                  <a:lnTo>
                    <a:pt x="133298" y="1176086"/>
                  </a:lnTo>
                  <a:lnTo>
                    <a:pt x="133345" y="1221582"/>
                  </a:lnTo>
                  <a:lnTo>
                    <a:pt x="133350" y="1269020"/>
                  </a:lnTo>
                  <a:lnTo>
                    <a:pt x="133350" y="1314188"/>
                  </a:lnTo>
                  <a:lnTo>
                    <a:pt x="141551" y="1344574"/>
                  </a:lnTo>
                  <a:lnTo>
                    <a:pt x="137126" y="1365125"/>
                  </a:lnTo>
                  <a:lnTo>
                    <a:pt x="139643" y="1376973"/>
                  </a:lnTo>
                  <a:lnTo>
                    <a:pt x="134388" y="1398753"/>
                  </a:lnTo>
                  <a:lnTo>
                    <a:pt x="142631" y="1444284"/>
                  </a:lnTo>
                  <a:lnTo>
                    <a:pt x="142875" y="14668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477">
              <a:extLst>
                <a:ext uri="{FF2B5EF4-FFF2-40B4-BE49-F238E27FC236}">
                  <a16:creationId xmlns:a16="http://schemas.microsoft.com/office/drawing/2014/main" id="{682BEC84-8505-069D-DA28-9658DBEBC4A9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3458131" y="4667250"/>
              <a:ext cx="151675" cy="169908"/>
            </a:xfrm>
            <a:custGeom>
              <a:avLst/>
              <a:gdLst/>
              <a:ahLst/>
              <a:cxnLst/>
              <a:rect l="0" t="0" r="0" b="0"/>
              <a:pathLst>
                <a:path w="151675" h="169908">
                  <a:moveTo>
                    <a:pt x="47069" y="0"/>
                  </a:moveTo>
                  <a:lnTo>
                    <a:pt x="47069" y="0"/>
                  </a:lnTo>
                  <a:lnTo>
                    <a:pt x="47069" y="8201"/>
                  </a:lnTo>
                  <a:lnTo>
                    <a:pt x="33812" y="22666"/>
                  </a:lnTo>
                  <a:lnTo>
                    <a:pt x="27771" y="25949"/>
                  </a:lnTo>
                  <a:lnTo>
                    <a:pt x="24679" y="26824"/>
                  </a:lnTo>
                  <a:lnTo>
                    <a:pt x="18421" y="36263"/>
                  </a:lnTo>
                  <a:lnTo>
                    <a:pt x="3667" y="70667"/>
                  </a:lnTo>
                  <a:lnTo>
                    <a:pt x="0" y="109770"/>
                  </a:lnTo>
                  <a:lnTo>
                    <a:pt x="5336" y="123222"/>
                  </a:lnTo>
                  <a:lnTo>
                    <a:pt x="26008" y="149106"/>
                  </a:lnTo>
                  <a:lnTo>
                    <a:pt x="44239" y="163183"/>
                  </a:lnTo>
                  <a:lnTo>
                    <a:pt x="68103" y="169001"/>
                  </a:lnTo>
                  <a:lnTo>
                    <a:pt x="97006" y="169907"/>
                  </a:lnTo>
                  <a:lnTo>
                    <a:pt x="115605" y="163702"/>
                  </a:lnTo>
                  <a:lnTo>
                    <a:pt x="131907" y="154946"/>
                  </a:lnTo>
                  <a:lnTo>
                    <a:pt x="135378" y="154097"/>
                  </a:lnTo>
                  <a:lnTo>
                    <a:pt x="142056" y="147510"/>
                  </a:lnTo>
                  <a:lnTo>
                    <a:pt x="147494" y="138585"/>
                  </a:lnTo>
                  <a:lnTo>
                    <a:pt x="150555" y="127610"/>
                  </a:lnTo>
                  <a:lnTo>
                    <a:pt x="151674" y="106149"/>
                  </a:lnTo>
                  <a:lnTo>
                    <a:pt x="148947" y="97272"/>
                  </a:lnTo>
                  <a:lnTo>
                    <a:pt x="123193" y="57791"/>
                  </a:lnTo>
                  <a:lnTo>
                    <a:pt x="117944" y="51085"/>
                  </a:lnTo>
                  <a:lnTo>
                    <a:pt x="114988" y="41359"/>
                  </a:lnTo>
                  <a:lnTo>
                    <a:pt x="114297" y="34963"/>
                  </a:lnTo>
                  <a:lnTo>
                    <a:pt x="113055" y="32833"/>
                  </a:lnTo>
                  <a:lnTo>
                    <a:pt x="111168" y="31414"/>
                  </a:lnTo>
                  <a:lnTo>
                    <a:pt x="105591" y="29135"/>
                  </a:lnTo>
                  <a:lnTo>
                    <a:pt x="96138" y="20423"/>
                  </a:lnTo>
                  <a:lnTo>
                    <a:pt x="87375" y="18262"/>
                  </a:lnTo>
                  <a:lnTo>
                    <a:pt x="77398" y="10885"/>
                  </a:lnTo>
                  <a:lnTo>
                    <a:pt x="75755" y="11490"/>
                  </a:lnTo>
                  <a:lnTo>
                    <a:pt x="68386" y="16340"/>
                  </a:lnTo>
                  <a:lnTo>
                    <a:pt x="56415" y="18515"/>
                  </a:lnTo>
                  <a:lnTo>
                    <a:pt x="37665" y="19050"/>
                  </a:lnTo>
                  <a:lnTo>
                    <a:pt x="37580" y="24107"/>
                  </a:lnTo>
                  <a:lnTo>
                    <a:pt x="38626" y="25596"/>
                  </a:lnTo>
                  <a:lnTo>
                    <a:pt x="47069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Shape-478">
              <a:extLst>
                <a:ext uri="{FF2B5EF4-FFF2-40B4-BE49-F238E27FC236}">
                  <a16:creationId xmlns:a16="http://schemas.microsoft.com/office/drawing/2014/main" id="{7528F91A-1AEF-6761-F34D-E21D9E8B207D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3914775" y="3648078"/>
              <a:ext cx="28449" cy="923906"/>
            </a:xfrm>
            <a:custGeom>
              <a:avLst/>
              <a:gdLst/>
              <a:ahLst/>
              <a:cxnLst/>
              <a:rect l="0" t="0" r="0" b="0"/>
              <a:pathLst>
                <a:path w="28449" h="923906">
                  <a:moveTo>
                    <a:pt x="0" y="57147"/>
                  </a:moveTo>
                  <a:lnTo>
                    <a:pt x="0" y="57147"/>
                  </a:lnTo>
                  <a:lnTo>
                    <a:pt x="0" y="10966"/>
                  </a:lnTo>
                  <a:lnTo>
                    <a:pt x="0" y="0"/>
                  </a:lnTo>
                  <a:lnTo>
                    <a:pt x="0" y="45603"/>
                  </a:lnTo>
                  <a:lnTo>
                    <a:pt x="0" y="83948"/>
                  </a:lnTo>
                  <a:lnTo>
                    <a:pt x="0" y="129411"/>
                  </a:lnTo>
                  <a:lnTo>
                    <a:pt x="0" y="164406"/>
                  </a:lnTo>
                  <a:lnTo>
                    <a:pt x="0" y="204638"/>
                  </a:lnTo>
                  <a:lnTo>
                    <a:pt x="0" y="251837"/>
                  </a:lnTo>
                  <a:lnTo>
                    <a:pt x="5057" y="290869"/>
                  </a:lnTo>
                  <a:lnTo>
                    <a:pt x="8201" y="337712"/>
                  </a:lnTo>
                  <a:lnTo>
                    <a:pt x="8936" y="370579"/>
                  </a:lnTo>
                  <a:lnTo>
                    <a:pt x="10321" y="402825"/>
                  </a:lnTo>
                  <a:lnTo>
                    <a:pt x="15994" y="447554"/>
                  </a:lnTo>
                  <a:lnTo>
                    <a:pt x="21268" y="488885"/>
                  </a:lnTo>
                  <a:lnTo>
                    <a:pt x="26410" y="527616"/>
                  </a:lnTo>
                  <a:lnTo>
                    <a:pt x="27934" y="566962"/>
                  </a:lnTo>
                  <a:lnTo>
                    <a:pt x="28448" y="608701"/>
                  </a:lnTo>
                  <a:lnTo>
                    <a:pt x="21019" y="654282"/>
                  </a:lnTo>
                  <a:lnTo>
                    <a:pt x="19310" y="695131"/>
                  </a:lnTo>
                  <a:lnTo>
                    <a:pt x="19065" y="738033"/>
                  </a:lnTo>
                  <a:lnTo>
                    <a:pt x="19050" y="783494"/>
                  </a:lnTo>
                  <a:lnTo>
                    <a:pt x="19050" y="830401"/>
                  </a:lnTo>
                  <a:lnTo>
                    <a:pt x="19050" y="876361"/>
                  </a:lnTo>
                  <a:lnTo>
                    <a:pt x="19050" y="923905"/>
                  </a:lnTo>
                  <a:lnTo>
                    <a:pt x="19050" y="9143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479">
              <a:extLst>
                <a:ext uri="{FF2B5EF4-FFF2-40B4-BE49-F238E27FC236}">
                  <a16:creationId xmlns:a16="http://schemas.microsoft.com/office/drawing/2014/main" id="{D9F612A6-D5B1-0710-E782-79522066E675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3924300" y="4695828"/>
              <a:ext cx="19051" cy="190498"/>
            </a:xfrm>
            <a:custGeom>
              <a:avLst/>
              <a:gdLst/>
              <a:ahLst/>
              <a:cxnLst/>
              <a:rect l="0" t="0" r="0" b="0"/>
              <a:pathLst>
                <a:path w="19051" h="190498">
                  <a:moveTo>
                    <a:pt x="19050" y="9522"/>
                  </a:moveTo>
                  <a:lnTo>
                    <a:pt x="19050" y="9522"/>
                  </a:lnTo>
                  <a:lnTo>
                    <a:pt x="19050" y="0"/>
                  </a:lnTo>
                  <a:lnTo>
                    <a:pt x="19050" y="5054"/>
                  </a:lnTo>
                  <a:lnTo>
                    <a:pt x="16228" y="10359"/>
                  </a:lnTo>
                  <a:lnTo>
                    <a:pt x="13993" y="13255"/>
                  </a:lnTo>
                  <a:lnTo>
                    <a:pt x="10114" y="56907"/>
                  </a:lnTo>
                  <a:lnTo>
                    <a:pt x="12522" y="85651"/>
                  </a:lnTo>
                  <a:lnTo>
                    <a:pt x="15090" y="102624"/>
                  </a:lnTo>
                  <a:lnTo>
                    <a:pt x="12703" y="120245"/>
                  </a:lnTo>
                  <a:lnTo>
                    <a:pt x="15641" y="142518"/>
                  </a:lnTo>
                  <a:lnTo>
                    <a:pt x="9825" y="182561"/>
                  </a:lnTo>
                  <a:lnTo>
                    <a:pt x="8667" y="185206"/>
                  </a:lnTo>
                  <a:lnTo>
                    <a:pt x="6836" y="186970"/>
                  </a:lnTo>
                  <a:lnTo>
                    <a:pt x="0" y="1904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SMARTInkShape-Group90">
            <a:extLst>
              <a:ext uri="{FF2B5EF4-FFF2-40B4-BE49-F238E27FC236}">
                <a16:creationId xmlns:a16="http://schemas.microsoft.com/office/drawing/2014/main" id="{DDAA21A1-D647-E22B-2820-6FBA332970DD}"/>
              </a:ext>
            </a:extLst>
          </p:cNvPr>
          <p:cNvGrpSpPr/>
          <p:nvPr/>
        </p:nvGrpSpPr>
        <p:grpSpPr>
          <a:xfrm>
            <a:off x="5376160" y="3657600"/>
            <a:ext cx="148341" cy="95251"/>
            <a:chOff x="5376160" y="3657600"/>
            <a:chExt cx="148341" cy="95251"/>
          </a:xfrm>
        </p:grpSpPr>
        <p:sp>
          <p:nvSpPr>
            <p:cNvPr id="19" name="SMARTInkShape-480">
              <a:extLst>
                <a:ext uri="{FF2B5EF4-FFF2-40B4-BE49-F238E27FC236}">
                  <a16:creationId xmlns:a16="http://schemas.microsoft.com/office/drawing/2014/main" id="{32C30453-B54F-1740-97F7-D76667776489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5381625" y="3743325"/>
              <a:ext cx="142876" cy="9526"/>
            </a:xfrm>
            <a:custGeom>
              <a:avLst/>
              <a:gdLst/>
              <a:ahLst/>
              <a:cxnLst/>
              <a:rect l="0" t="0" r="0" b="0"/>
              <a:pathLst>
                <a:path w="142876" h="9526">
                  <a:moveTo>
                    <a:pt x="0" y="9525"/>
                  </a:moveTo>
                  <a:lnTo>
                    <a:pt x="0" y="9525"/>
                  </a:lnTo>
                  <a:lnTo>
                    <a:pt x="42816" y="8467"/>
                  </a:lnTo>
                  <a:lnTo>
                    <a:pt x="89973" y="589"/>
                  </a:lnTo>
                  <a:lnTo>
                    <a:pt x="137182" y="23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481">
              <a:extLst>
                <a:ext uri="{FF2B5EF4-FFF2-40B4-BE49-F238E27FC236}">
                  <a16:creationId xmlns:a16="http://schemas.microsoft.com/office/drawing/2014/main" id="{7B833E3A-0EF3-EB16-467A-F5791BE28AA4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5376160" y="3657600"/>
              <a:ext cx="129291" cy="9526"/>
            </a:xfrm>
            <a:custGeom>
              <a:avLst/>
              <a:gdLst/>
              <a:ahLst/>
              <a:cxnLst/>
              <a:rect l="0" t="0" r="0" b="0"/>
              <a:pathLst>
                <a:path w="129291" h="9526">
                  <a:moveTo>
                    <a:pt x="14990" y="0"/>
                  </a:moveTo>
                  <a:lnTo>
                    <a:pt x="14990" y="0"/>
                  </a:lnTo>
                  <a:lnTo>
                    <a:pt x="0" y="0"/>
                  </a:lnTo>
                  <a:lnTo>
                    <a:pt x="9593" y="0"/>
                  </a:lnTo>
                  <a:lnTo>
                    <a:pt x="46373" y="9132"/>
                  </a:lnTo>
                  <a:lnTo>
                    <a:pt x="91424" y="9510"/>
                  </a:lnTo>
                  <a:lnTo>
                    <a:pt x="117339" y="9525"/>
                  </a:lnTo>
                  <a:lnTo>
                    <a:pt x="12929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SMARTInkShape-482">
            <a:extLst>
              <a:ext uri="{FF2B5EF4-FFF2-40B4-BE49-F238E27FC236}">
                <a16:creationId xmlns:a16="http://schemas.microsoft.com/office/drawing/2014/main" id="{91149CBE-22DE-7A54-8A2A-3B8F56FB8EA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029325" y="4352925"/>
            <a:ext cx="2581276" cy="114291"/>
          </a:xfrm>
          <a:custGeom>
            <a:avLst/>
            <a:gdLst/>
            <a:ahLst/>
            <a:cxnLst/>
            <a:rect l="0" t="0" r="0" b="0"/>
            <a:pathLst>
              <a:path w="2581276" h="114291">
                <a:moveTo>
                  <a:pt x="0" y="104775"/>
                </a:moveTo>
                <a:lnTo>
                  <a:pt x="0" y="104775"/>
                </a:lnTo>
                <a:lnTo>
                  <a:pt x="0" y="114290"/>
                </a:lnTo>
                <a:lnTo>
                  <a:pt x="9132" y="105167"/>
                </a:lnTo>
                <a:lnTo>
                  <a:pt x="53648" y="104778"/>
                </a:lnTo>
                <a:lnTo>
                  <a:pt x="88504" y="101953"/>
                </a:lnTo>
                <a:lnTo>
                  <a:pt x="128228" y="95074"/>
                </a:lnTo>
                <a:lnTo>
                  <a:pt x="175769" y="87886"/>
                </a:lnTo>
                <a:lnTo>
                  <a:pt x="220355" y="83543"/>
                </a:lnTo>
                <a:lnTo>
                  <a:pt x="267658" y="77651"/>
                </a:lnTo>
                <a:lnTo>
                  <a:pt x="305672" y="76629"/>
                </a:lnTo>
                <a:lnTo>
                  <a:pt x="350449" y="71270"/>
                </a:lnTo>
                <a:lnTo>
                  <a:pt x="393349" y="67583"/>
                </a:lnTo>
                <a:lnTo>
                  <a:pt x="434518" y="66944"/>
                </a:lnTo>
                <a:lnTo>
                  <a:pt x="480230" y="66755"/>
                </a:lnTo>
                <a:lnTo>
                  <a:pt x="525172" y="66699"/>
                </a:lnTo>
                <a:lnTo>
                  <a:pt x="562711" y="65624"/>
                </a:lnTo>
                <a:lnTo>
                  <a:pt x="609466" y="61190"/>
                </a:lnTo>
                <a:lnTo>
                  <a:pt x="645896" y="63521"/>
                </a:lnTo>
                <a:lnTo>
                  <a:pt x="685148" y="59508"/>
                </a:lnTo>
                <a:lnTo>
                  <a:pt x="718319" y="58198"/>
                </a:lnTo>
                <a:lnTo>
                  <a:pt x="757524" y="57460"/>
                </a:lnTo>
                <a:lnTo>
                  <a:pt x="794306" y="57242"/>
                </a:lnTo>
                <a:lnTo>
                  <a:pt x="832015" y="57178"/>
                </a:lnTo>
                <a:lnTo>
                  <a:pt x="865790" y="57162"/>
                </a:lnTo>
                <a:lnTo>
                  <a:pt x="902321" y="57156"/>
                </a:lnTo>
                <a:lnTo>
                  <a:pt x="949862" y="58210"/>
                </a:lnTo>
                <a:lnTo>
                  <a:pt x="988722" y="62207"/>
                </a:lnTo>
                <a:lnTo>
                  <a:pt x="1022221" y="64689"/>
                </a:lnTo>
                <a:lnTo>
                  <a:pt x="1062058" y="66087"/>
                </a:lnTo>
                <a:lnTo>
                  <a:pt x="1109020" y="66559"/>
                </a:lnTo>
                <a:lnTo>
                  <a:pt x="1142362" y="66623"/>
                </a:lnTo>
                <a:lnTo>
                  <a:pt x="1178699" y="66652"/>
                </a:lnTo>
                <a:lnTo>
                  <a:pt x="1222957" y="66668"/>
                </a:lnTo>
                <a:lnTo>
                  <a:pt x="1262882" y="66673"/>
                </a:lnTo>
                <a:lnTo>
                  <a:pt x="1301522" y="66675"/>
                </a:lnTo>
                <a:lnTo>
                  <a:pt x="1339783" y="66675"/>
                </a:lnTo>
                <a:lnTo>
                  <a:pt x="1377930" y="66675"/>
                </a:lnTo>
                <a:lnTo>
                  <a:pt x="1416044" y="66675"/>
                </a:lnTo>
                <a:lnTo>
                  <a:pt x="1455207" y="66675"/>
                </a:lnTo>
                <a:lnTo>
                  <a:pt x="1498796" y="66675"/>
                </a:lnTo>
                <a:lnTo>
                  <a:pt x="1538992" y="66675"/>
                </a:lnTo>
                <a:lnTo>
                  <a:pt x="1578772" y="66675"/>
                </a:lnTo>
                <a:lnTo>
                  <a:pt x="1622544" y="66675"/>
                </a:lnTo>
                <a:lnTo>
                  <a:pt x="1662795" y="66675"/>
                </a:lnTo>
                <a:lnTo>
                  <a:pt x="1701532" y="66675"/>
                </a:lnTo>
                <a:lnTo>
                  <a:pt x="1739821" y="66675"/>
                </a:lnTo>
                <a:lnTo>
                  <a:pt x="1777976" y="66675"/>
                </a:lnTo>
                <a:lnTo>
                  <a:pt x="1817150" y="66675"/>
                </a:lnTo>
                <a:lnTo>
                  <a:pt x="1860744" y="66675"/>
                </a:lnTo>
                <a:lnTo>
                  <a:pt x="1900941" y="66675"/>
                </a:lnTo>
                <a:lnTo>
                  <a:pt x="1939663" y="65617"/>
                </a:lnTo>
                <a:lnTo>
                  <a:pt x="1979006" y="60129"/>
                </a:lnTo>
                <a:lnTo>
                  <a:pt x="2022648" y="58033"/>
                </a:lnTo>
                <a:lnTo>
                  <a:pt x="2062861" y="57412"/>
                </a:lnTo>
                <a:lnTo>
                  <a:pt x="2102645" y="57228"/>
                </a:lnTo>
                <a:lnTo>
                  <a:pt x="2146418" y="56114"/>
                </a:lnTo>
                <a:lnTo>
                  <a:pt x="2186670" y="50611"/>
                </a:lnTo>
                <a:lnTo>
                  <a:pt x="2225407" y="48510"/>
                </a:lnTo>
                <a:lnTo>
                  <a:pt x="2262638" y="46829"/>
                </a:lnTo>
                <a:lnTo>
                  <a:pt x="2307020" y="40137"/>
                </a:lnTo>
                <a:lnTo>
                  <a:pt x="2343734" y="38704"/>
                </a:lnTo>
                <a:lnTo>
                  <a:pt x="2387067" y="38279"/>
                </a:lnTo>
                <a:lnTo>
                  <a:pt x="2428835" y="35331"/>
                </a:lnTo>
                <a:lnTo>
                  <a:pt x="2463082" y="30576"/>
                </a:lnTo>
                <a:lnTo>
                  <a:pt x="2501099" y="26346"/>
                </a:lnTo>
                <a:lnTo>
                  <a:pt x="2542390" y="15435"/>
                </a:lnTo>
                <a:lnTo>
                  <a:pt x="2564853" y="9635"/>
                </a:lnTo>
                <a:lnTo>
                  <a:pt x="2567152" y="7481"/>
                </a:lnTo>
                <a:lnTo>
                  <a:pt x="2568684" y="4987"/>
                </a:lnTo>
                <a:lnTo>
                  <a:pt x="2570765" y="3325"/>
                </a:lnTo>
                <a:lnTo>
                  <a:pt x="2581275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SMARTInkShape-Group92">
            <a:extLst>
              <a:ext uri="{FF2B5EF4-FFF2-40B4-BE49-F238E27FC236}">
                <a16:creationId xmlns:a16="http://schemas.microsoft.com/office/drawing/2014/main" id="{4EDE4B73-C7BD-CC7B-A163-DA82EE4A5309}"/>
              </a:ext>
            </a:extLst>
          </p:cNvPr>
          <p:cNvGrpSpPr/>
          <p:nvPr/>
        </p:nvGrpSpPr>
        <p:grpSpPr>
          <a:xfrm>
            <a:off x="6038850" y="2571760"/>
            <a:ext cx="2276476" cy="2200266"/>
            <a:chOff x="6038850" y="2571760"/>
            <a:chExt cx="2276476" cy="2200266"/>
          </a:xfrm>
        </p:grpSpPr>
        <p:sp>
          <p:nvSpPr>
            <p:cNvPr id="23" name="SMARTInkShape-483">
              <a:extLst>
                <a:ext uri="{FF2B5EF4-FFF2-40B4-BE49-F238E27FC236}">
                  <a16:creationId xmlns:a16="http://schemas.microsoft.com/office/drawing/2014/main" id="{DED6E355-7A5C-05CD-FE44-3B03ED07407A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8115905" y="4601132"/>
              <a:ext cx="199421" cy="170894"/>
            </a:xfrm>
            <a:custGeom>
              <a:avLst/>
              <a:gdLst/>
              <a:ahLst/>
              <a:cxnLst/>
              <a:rect l="0" t="0" r="0" b="0"/>
              <a:pathLst>
                <a:path w="199421" h="170894">
                  <a:moveTo>
                    <a:pt x="18445" y="47068"/>
                  </a:moveTo>
                  <a:lnTo>
                    <a:pt x="18445" y="47068"/>
                  </a:lnTo>
                  <a:lnTo>
                    <a:pt x="18445" y="56590"/>
                  </a:lnTo>
                  <a:lnTo>
                    <a:pt x="18445" y="42404"/>
                  </a:lnTo>
                  <a:lnTo>
                    <a:pt x="21267" y="36881"/>
                  </a:lnTo>
                  <a:lnTo>
                    <a:pt x="40835" y="15279"/>
                  </a:lnTo>
                  <a:lnTo>
                    <a:pt x="59949" y="3669"/>
                  </a:lnTo>
                  <a:lnTo>
                    <a:pt x="73325" y="0"/>
                  </a:lnTo>
                  <a:lnTo>
                    <a:pt x="85036" y="4664"/>
                  </a:lnTo>
                  <a:lnTo>
                    <a:pt x="88239" y="7157"/>
                  </a:lnTo>
                  <a:lnTo>
                    <a:pt x="98858" y="26904"/>
                  </a:lnTo>
                  <a:lnTo>
                    <a:pt x="102596" y="44504"/>
                  </a:lnTo>
                  <a:lnTo>
                    <a:pt x="98647" y="63124"/>
                  </a:lnTo>
                  <a:lnTo>
                    <a:pt x="77574" y="104249"/>
                  </a:lnTo>
                  <a:lnTo>
                    <a:pt x="61600" y="118221"/>
                  </a:lnTo>
                  <a:lnTo>
                    <a:pt x="17101" y="153621"/>
                  </a:lnTo>
                  <a:lnTo>
                    <a:pt x="0" y="170299"/>
                  </a:lnTo>
                  <a:lnTo>
                    <a:pt x="4631" y="170717"/>
                  </a:lnTo>
                  <a:lnTo>
                    <a:pt x="40114" y="162677"/>
                  </a:lnTo>
                  <a:lnTo>
                    <a:pt x="82658" y="162685"/>
                  </a:lnTo>
                  <a:lnTo>
                    <a:pt x="127365" y="169603"/>
                  </a:lnTo>
                  <a:lnTo>
                    <a:pt x="174337" y="170859"/>
                  </a:lnTo>
                  <a:lnTo>
                    <a:pt x="199420" y="17089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ARTInkShape-484">
              <a:extLst>
                <a:ext uri="{FF2B5EF4-FFF2-40B4-BE49-F238E27FC236}">
                  <a16:creationId xmlns:a16="http://schemas.microsoft.com/office/drawing/2014/main" id="{BF0E2ADA-BCBD-A3E5-6E08-FE4D74AF4F4F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8086725" y="4086621"/>
              <a:ext cx="19051" cy="342505"/>
            </a:xfrm>
            <a:custGeom>
              <a:avLst/>
              <a:gdLst/>
              <a:ahLst/>
              <a:cxnLst/>
              <a:rect l="0" t="0" r="0" b="0"/>
              <a:pathLst>
                <a:path w="19051" h="342505">
                  <a:moveTo>
                    <a:pt x="9525" y="28179"/>
                  </a:moveTo>
                  <a:lnTo>
                    <a:pt x="9525" y="28179"/>
                  </a:lnTo>
                  <a:lnTo>
                    <a:pt x="9525" y="10487"/>
                  </a:lnTo>
                  <a:lnTo>
                    <a:pt x="8467" y="10035"/>
                  </a:lnTo>
                  <a:lnTo>
                    <a:pt x="1325" y="9248"/>
                  </a:lnTo>
                  <a:lnTo>
                    <a:pt x="588" y="6360"/>
                  </a:lnTo>
                  <a:lnTo>
                    <a:pt x="34" y="0"/>
                  </a:lnTo>
                  <a:lnTo>
                    <a:pt x="1" y="45375"/>
                  </a:lnTo>
                  <a:lnTo>
                    <a:pt x="0" y="86021"/>
                  </a:lnTo>
                  <a:lnTo>
                    <a:pt x="0" y="130994"/>
                  </a:lnTo>
                  <a:lnTo>
                    <a:pt x="0" y="172050"/>
                  </a:lnTo>
                  <a:lnTo>
                    <a:pt x="2822" y="199924"/>
                  </a:lnTo>
                  <a:lnTo>
                    <a:pt x="8937" y="246444"/>
                  </a:lnTo>
                  <a:lnTo>
                    <a:pt x="9509" y="294022"/>
                  </a:lnTo>
                  <a:lnTo>
                    <a:pt x="9525" y="341534"/>
                  </a:lnTo>
                  <a:lnTo>
                    <a:pt x="9525" y="342504"/>
                  </a:lnTo>
                  <a:lnTo>
                    <a:pt x="19050" y="34250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MARTInkShape-485">
              <a:extLst>
                <a:ext uri="{FF2B5EF4-FFF2-40B4-BE49-F238E27FC236}">
                  <a16:creationId xmlns:a16="http://schemas.microsoft.com/office/drawing/2014/main" id="{9767AE1E-8E97-A3FB-C9B5-B45178023CCD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7124712" y="4563800"/>
              <a:ext cx="161386" cy="160425"/>
            </a:xfrm>
            <a:custGeom>
              <a:avLst/>
              <a:gdLst/>
              <a:ahLst/>
              <a:cxnLst/>
              <a:rect l="0" t="0" r="0" b="0"/>
              <a:pathLst>
                <a:path w="161386" h="160425">
                  <a:moveTo>
                    <a:pt x="57138" y="8200"/>
                  </a:moveTo>
                  <a:lnTo>
                    <a:pt x="57138" y="8200"/>
                  </a:lnTo>
                  <a:lnTo>
                    <a:pt x="25545" y="36971"/>
                  </a:lnTo>
                  <a:lnTo>
                    <a:pt x="16638" y="43212"/>
                  </a:lnTo>
                  <a:lnTo>
                    <a:pt x="1591" y="63471"/>
                  </a:lnTo>
                  <a:lnTo>
                    <a:pt x="0" y="106543"/>
                  </a:lnTo>
                  <a:lnTo>
                    <a:pt x="2816" y="112939"/>
                  </a:lnTo>
                  <a:lnTo>
                    <a:pt x="18304" y="130724"/>
                  </a:lnTo>
                  <a:lnTo>
                    <a:pt x="54177" y="153857"/>
                  </a:lnTo>
                  <a:lnTo>
                    <a:pt x="85951" y="159268"/>
                  </a:lnTo>
                  <a:lnTo>
                    <a:pt x="120251" y="160424"/>
                  </a:lnTo>
                  <a:lnTo>
                    <a:pt x="130344" y="157700"/>
                  </a:lnTo>
                  <a:lnTo>
                    <a:pt x="134518" y="155492"/>
                  </a:lnTo>
                  <a:lnTo>
                    <a:pt x="137300" y="152961"/>
                  </a:lnTo>
                  <a:lnTo>
                    <a:pt x="157907" y="119095"/>
                  </a:lnTo>
                  <a:lnTo>
                    <a:pt x="160726" y="106439"/>
                  </a:lnTo>
                  <a:lnTo>
                    <a:pt x="161385" y="95607"/>
                  </a:lnTo>
                  <a:lnTo>
                    <a:pt x="158857" y="86558"/>
                  </a:lnTo>
                  <a:lnTo>
                    <a:pt x="155263" y="79009"/>
                  </a:lnTo>
                  <a:lnTo>
                    <a:pt x="147710" y="57245"/>
                  </a:lnTo>
                  <a:lnTo>
                    <a:pt x="133446" y="37240"/>
                  </a:lnTo>
                  <a:lnTo>
                    <a:pt x="116050" y="19500"/>
                  </a:lnTo>
                  <a:lnTo>
                    <a:pt x="112249" y="18514"/>
                  </a:lnTo>
                  <a:lnTo>
                    <a:pt x="101185" y="17881"/>
                  </a:lnTo>
                  <a:lnTo>
                    <a:pt x="95059" y="14972"/>
                  </a:lnTo>
                  <a:lnTo>
                    <a:pt x="87559" y="9538"/>
                  </a:lnTo>
                  <a:lnTo>
                    <a:pt x="78474" y="8465"/>
                  </a:lnTo>
                  <a:lnTo>
                    <a:pt x="67185" y="8210"/>
                  </a:lnTo>
                  <a:lnTo>
                    <a:pt x="66817" y="3147"/>
                  </a:lnTo>
                  <a:lnTo>
                    <a:pt x="65708" y="1656"/>
                  </a:lnTo>
                  <a:lnTo>
                    <a:pt x="61652" y="0"/>
                  </a:lnTo>
                  <a:lnTo>
                    <a:pt x="60148" y="617"/>
                  </a:lnTo>
                  <a:lnTo>
                    <a:pt x="59145" y="2086"/>
                  </a:lnTo>
                  <a:lnTo>
                    <a:pt x="57255" y="7842"/>
                  </a:lnTo>
                  <a:lnTo>
                    <a:pt x="66663" y="17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Shape-486">
              <a:extLst>
                <a:ext uri="{FF2B5EF4-FFF2-40B4-BE49-F238E27FC236}">
                  <a16:creationId xmlns:a16="http://schemas.microsoft.com/office/drawing/2014/main" id="{8AE5C382-145D-B3F5-2CD6-B81BA17E669E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6972300" y="2571760"/>
              <a:ext cx="219076" cy="1866891"/>
            </a:xfrm>
            <a:custGeom>
              <a:avLst/>
              <a:gdLst/>
              <a:ahLst/>
              <a:cxnLst/>
              <a:rect l="0" t="0" r="0" b="0"/>
              <a:pathLst>
                <a:path w="219076" h="1866891">
                  <a:moveTo>
                    <a:pt x="0" y="19040"/>
                  </a:moveTo>
                  <a:lnTo>
                    <a:pt x="0" y="19040"/>
                  </a:lnTo>
                  <a:lnTo>
                    <a:pt x="0" y="0"/>
                  </a:lnTo>
                  <a:lnTo>
                    <a:pt x="0" y="8192"/>
                  </a:lnTo>
                  <a:lnTo>
                    <a:pt x="6545" y="16858"/>
                  </a:lnTo>
                  <a:lnTo>
                    <a:pt x="8200" y="22656"/>
                  </a:lnTo>
                  <a:lnTo>
                    <a:pt x="9473" y="69752"/>
                  </a:lnTo>
                  <a:lnTo>
                    <a:pt x="12332" y="96155"/>
                  </a:lnTo>
                  <a:lnTo>
                    <a:pt x="19224" y="136440"/>
                  </a:lnTo>
                  <a:lnTo>
                    <a:pt x="26415" y="177697"/>
                  </a:lnTo>
                  <a:lnTo>
                    <a:pt x="30757" y="215275"/>
                  </a:lnTo>
                  <a:lnTo>
                    <a:pt x="41706" y="256416"/>
                  </a:lnTo>
                  <a:lnTo>
                    <a:pt x="47514" y="299546"/>
                  </a:lnTo>
                  <a:lnTo>
                    <a:pt x="54933" y="330017"/>
                  </a:lnTo>
                  <a:lnTo>
                    <a:pt x="61769" y="370804"/>
                  </a:lnTo>
                  <a:lnTo>
                    <a:pt x="66029" y="411464"/>
                  </a:lnTo>
                  <a:lnTo>
                    <a:pt x="71604" y="453097"/>
                  </a:lnTo>
                  <a:lnTo>
                    <a:pt x="79894" y="494665"/>
                  </a:lnTo>
                  <a:lnTo>
                    <a:pt x="83997" y="535439"/>
                  </a:lnTo>
                  <a:lnTo>
                    <a:pt x="90270" y="574331"/>
                  </a:lnTo>
                  <a:lnTo>
                    <a:pt x="101871" y="618853"/>
                  </a:lnTo>
                  <a:lnTo>
                    <a:pt x="111531" y="661671"/>
                  </a:lnTo>
                  <a:lnTo>
                    <a:pt x="118809" y="701251"/>
                  </a:lnTo>
                  <a:lnTo>
                    <a:pt x="122339" y="742464"/>
                  </a:lnTo>
                  <a:lnTo>
                    <a:pt x="130077" y="783102"/>
                  </a:lnTo>
                  <a:lnTo>
                    <a:pt x="132703" y="829699"/>
                  </a:lnTo>
                  <a:lnTo>
                    <a:pt x="135980" y="867072"/>
                  </a:lnTo>
                  <a:lnTo>
                    <a:pt x="141513" y="907512"/>
                  </a:lnTo>
                  <a:lnTo>
                    <a:pt x="142471" y="944337"/>
                  </a:lnTo>
                  <a:lnTo>
                    <a:pt x="147812" y="983706"/>
                  </a:lnTo>
                  <a:lnTo>
                    <a:pt x="151040" y="1027239"/>
                  </a:lnTo>
                  <a:lnTo>
                    <a:pt x="152221" y="1074033"/>
                  </a:lnTo>
                  <a:lnTo>
                    <a:pt x="153379" y="1088001"/>
                  </a:lnTo>
                  <a:lnTo>
                    <a:pt x="161332" y="1133406"/>
                  </a:lnTo>
                  <a:lnTo>
                    <a:pt x="166863" y="1174023"/>
                  </a:lnTo>
                  <a:lnTo>
                    <a:pt x="170091" y="1212627"/>
                  </a:lnTo>
                  <a:lnTo>
                    <a:pt x="171271" y="1258412"/>
                  </a:lnTo>
                  <a:lnTo>
                    <a:pt x="176472" y="1300668"/>
                  </a:lnTo>
                  <a:lnTo>
                    <a:pt x="180086" y="1346605"/>
                  </a:lnTo>
                  <a:lnTo>
                    <a:pt x="180858" y="1388316"/>
                  </a:lnTo>
                  <a:lnTo>
                    <a:pt x="187498" y="1423852"/>
                  </a:lnTo>
                  <a:lnTo>
                    <a:pt x="189907" y="1470068"/>
                  </a:lnTo>
                  <a:lnTo>
                    <a:pt x="191481" y="1514890"/>
                  </a:lnTo>
                  <a:lnTo>
                    <a:pt x="199136" y="1557502"/>
                  </a:lnTo>
                  <a:lnTo>
                    <a:pt x="202795" y="1603115"/>
                  </a:lnTo>
                  <a:lnTo>
                    <a:pt x="209155" y="1645578"/>
                  </a:lnTo>
                  <a:lnTo>
                    <a:pt x="209545" y="1692381"/>
                  </a:lnTo>
                  <a:lnTo>
                    <a:pt x="209550" y="1737179"/>
                  </a:lnTo>
                  <a:lnTo>
                    <a:pt x="209550" y="1755408"/>
                  </a:lnTo>
                  <a:lnTo>
                    <a:pt x="215037" y="1773882"/>
                  </a:lnTo>
                  <a:lnTo>
                    <a:pt x="214267" y="1776309"/>
                  </a:lnTo>
                  <a:lnTo>
                    <a:pt x="212695" y="1777928"/>
                  </a:lnTo>
                  <a:lnTo>
                    <a:pt x="210948" y="1782548"/>
                  </a:lnTo>
                  <a:lnTo>
                    <a:pt x="210481" y="1785262"/>
                  </a:lnTo>
                  <a:lnTo>
                    <a:pt x="211230" y="1788130"/>
                  </a:lnTo>
                  <a:lnTo>
                    <a:pt x="217833" y="1798414"/>
                  </a:lnTo>
                  <a:lnTo>
                    <a:pt x="219002" y="1809810"/>
                  </a:lnTo>
                  <a:lnTo>
                    <a:pt x="219075" y="1855887"/>
                  </a:lnTo>
                  <a:lnTo>
                    <a:pt x="219075" y="18668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Shape-487">
              <a:extLst>
                <a:ext uri="{FF2B5EF4-FFF2-40B4-BE49-F238E27FC236}">
                  <a16:creationId xmlns:a16="http://schemas.microsoft.com/office/drawing/2014/main" id="{F98ABEB2-0570-3DA3-335C-E494778631E0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6038850" y="2762337"/>
              <a:ext cx="2209801" cy="1562014"/>
            </a:xfrm>
            <a:custGeom>
              <a:avLst/>
              <a:gdLst/>
              <a:ahLst/>
              <a:cxnLst/>
              <a:rect l="0" t="0" r="0" b="0"/>
              <a:pathLst>
                <a:path w="2209801" h="1562014">
                  <a:moveTo>
                    <a:pt x="0" y="1562013"/>
                  </a:moveTo>
                  <a:lnTo>
                    <a:pt x="0" y="1562013"/>
                  </a:lnTo>
                  <a:lnTo>
                    <a:pt x="22666" y="1562013"/>
                  </a:lnTo>
                  <a:lnTo>
                    <a:pt x="28771" y="1559191"/>
                  </a:lnTo>
                  <a:lnTo>
                    <a:pt x="31881" y="1556956"/>
                  </a:lnTo>
                  <a:lnTo>
                    <a:pt x="49964" y="1552312"/>
                  </a:lnTo>
                  <a:lnTo>
                    <a:pt x="52359" y="1550254"/>
                  </a:lnTo>
                  <a:lnTo>
                    <a:pt x="61260" y="1539347"/>
                  </a:lnTo>
                  <a:lnTo>
                    <a:pt x="67090" y="1536064"/>
                  </a:lnTo>
                  <a:lnTo>
                    <a:pt x="70127" y="1535189"/>
                  </a:lnTo>
                  <a:lnTo>
                    <a:pt x="97125" y="1512133"/>
                  </a:lnTo>
                  <a:lnTo>
                    <a:pt x="132710" y="1465153"/>
                  </a:lnTo>
                  <a:lnTo>
                    <a:pt x="159883" y="1431344"/>
                  </a:lnTo>
                  <a:lnTo>
                    <a:pt x="196946" y="1387121"/>
                  </a:lnTo>
                  <a:lnTo>
                    <a:pt x="236401" y="1339722"/>
                  </a:lnTo>
                  <a:lnTo>
                    <a:pt x="259920" y="1295618"/>
                  </a:lnTo>
                  <a:lnTo>
                    <a:pt x="284419" y="1251935"/>
                  </a:lnTo>
                  <a:lnTo>
                    <a:pt x="301794" y="1204979"/>
                  </a:lnTo>
                  <a:lnTo>
                    <a:pt x="321688" y="1162934"/>
                  </a:lnTo>
                  <a:lnTo>
                    <a:pt x="338381" y="1115524"/>
                  </a:lnTo>
                  <a:lnTo>
                    <a:pt x="343678" y="1092347"/>
                  </a:lnTo>
                  <a:lnTo>
                    <a:pt x="364182" y="1047276"/>
                  </a:lnTo>
                  <a:lnTo>
                    <a:pt x="383127" y="1003999"/>
                  </a:lnTo>
                  <a:lnTo>
                    <a:pt x="394709" y="970050"/>
                  </a:lnTo>
                  <a:lnTo>
                    <a:pt x="411695" y="928027"/>
                  </a:lnTo>
                  <a:lnTo>
                    <a:pt x="428486" y="889020"/>
                  </a:lnTo>
                  <a:lnTo>
                    <a:pt x="436242" y="848286"/>
                  </a:lnTo>
                  <a:lnTo>
                    <a:pt x="452977" y="802921"/>
                  </a:lnTo>
                  <a:lnTo>
                    <a:pt x="464248" y="759983"/>
                  </a:lnTo>
                  <a:lnTo>
                    <a:pt x="476388" y="721746"/>
                  </a:lnTo>
                  <a:lnTo>
                    <a:pt x="481603" y="709136"/>
                  </a:lnTo>
                  <a:lnTo>
                    <a:pt x="490282" y="665984"/>
                  </a:lnTo>
                  <a:lnTo>
                    <a:pt x="505000" y="626488"/>
                  </a:lnTo>
                  <a:lnTo>
                    <a:pt x="522616" y="584996"/>
                  </a:lnTo>
                  <a:lnTo>
                    <a:pt x="533386" y="543640"/>
                  </a:lnTo>
                  <a:lnTo>
                    <a:pt x="550880" y="504897"/>
                  </a:lnTo>
                  <a:lnTo>
                    <a:pt x="568540" y="460785"/>
                  </a:lnTo>
                  <a:lnTo>
                    <a:pt x="583182" y="414053"/>
                  </a:lnTo>
                  <a:lnTo>
                    <a:pt x="603731" y="370735"/>
                  </a:lnTo>
                  <a:lnTo>
                    <a:pt x="621945" y="323677"/>
                  </a:lnTo>
                  <a:lnTo>
                    <a:pt x="640147" y="286155"/>
                  </a:lnTo>
                  <a:lnTo>
                    <a:pt x="666802" y="242520"/>
                  </a:lnTo>
                  <a:lnTo>
                    <a:pt x="676291" y="223138"/>
                  </a:lnTo>
                  <a:lnTo>
                    <a:pt x="708222" y="177503"/>
                  </a:lnTo>
                  <a:lnTo>
                    <a:pt x="736074" y="133251"/>
                  </a:lnTo>
                  <a:lnTo>
                    <a:pt x="772973" y="88812"/>
                  </a:lnTo>
                  <a:lnTo>
                    <a:pt x="813071" y="45421"/>
                  </a:lnTo>
                  <a:lnTo>
                    <a:pt x="851982" y="22509"/>
                  </a:lnTo>
                  <a:lnTo>
                    <a:pt x="899571" y="7474"/>
                  </a:lnTo>
                  <a:lnTo>
                    <a:pt x="934283" y="1407"/>
                  </a:lnTo>
                  <a:lnTo>
                    <a:pt x="981831" y="0"/>
                  </a:lnTo>
                  <a:lnTo>
                    <a:pt x="1011995" y="2752"/>
                  </a:lnTo>
                  <a:lnTo>
                    <a:pt x="1056525" y="9616"/>
                  </a:lnTo>
                  <a:lnTo>
                    <a:pt x="1099264" y="25607"/>
                  </a:lnTo>
                  <a:lnTo>
                    <a:pt x="1124044" y="35983"/>
                  </a:lnTo>
                  <a:lnTo>
                    <a:pt x="1170443" y="62538"/>
                  </a:lnTo>
                  <a:lnTo>
                    <a:pt x="1216290" y="88779"/>
                  </a:lnTo>
                  <a:lnTo>
                    <a:pt x="1259297" y="125970"/>
                  </a:lnTo>
                  <a:lnTo>
                    <a:pt x="1301632" y="168079"/>
                  </a:lnTo>
                  <a:lnTo>
                    <a:pt x="1343204" y="215287"/>
                  </a:lnTo>
                  <a:lnTo>
                    <a:pt x="1374799" y="259579"/>
                  </a:lnTo>
                  <a:lnTo>
                    <a:pt x="1401472" y="305041"/>
                  </a:lnTo>
                  <a:lnTo>
                    <a:pt x="1430437" y="348634"/>
                  </a:lnTo>
                  <a:lnTo>
                    <a:pt x="1455901" y="392273"/>
                  </a:lnTo>
                  <a:lnTo>
                    <a:pt x="1479146" y="439548"/>
                  </a:lnTo>
                  <a:lnTo>
                    <a:pt x="1495372" y="485883"/>
                  </a:lnTo>
                  <a:lnTo>
                    <a:pt x="1502810" y="503766"/>
                  </a:lnTo>
                  <a:lnTo>
                    <a:pt x="1525848" y="544173"/>
                  </a:lnTo>
                  <a:lnTo>
                    <a:pt x="1542876" y="587817"/>
                  </a:lnTo>
                  <a:lnTo>
                    <a:pt x="1565448" y="630527"/>
                  </a:lnTo>
                  <a:lnTo>
                    <a:pt x="1583379" y="674381"/>
                  </a:lnTo>
                  <a:lnTo>
                    <a:pt x="1606647" y="717029"/>
                  </a:lnTo>
                  <a:lnTo>
                    <a:pt x="1630500" y="762274"/>
                  </a:lnTo>
                  <a:lnTo>
                    <a:pt x="1650909" y="804514"/>
                  </a:lnTo>
                  <a:lnTo>
                    <a:pt x="1674676" y="845435"/>
                  </a:lnTo>
                  <a:lnTo>
                    <a:pt x="1692366" y="885303"/>
                  </a:lnTo>
                  <a:lnTo>
                    <a:pt x="1720941" y="929758"/>
                  </a:lnTo>
                  <a:lnTo>
                    <a:pt x="1744799" y="972242"/>
                  </a:lnTo>
                  <a:lnTo>
                    <a:pt x="1775995" y="1019841"/>
                  </a:lnTo>
                  <a:lnTo>
                    <a:pt x="1797634" y="1050007"/>
                  </a:lnTo>
                  <a:lnTo>
                    <a:pt x="1812413" y="1076113"/>
                  </a:lnTo>
                  <a:lnTo>
                    <a:pt x="1844820" y="1117692"/>
                  </a:lnTo>
                  <a:lnTo>
                    <a:pt x="1861912" y="1140126"/>
                  </a:lnTo>
                  <a:lnTo>
                    <a:pt x="1863575" y="1144230"/>
                  </a:lnTo>
                  <a:lnTo>
                    <a:pt x="1871066" y="1151612"/>
                  </a:lnTo>
                  <a:lnTo>
                    <a:pt x="1880394" y="1159479"/>
                  </a:lnTo>
                  <a:lnTo>
                    <a:pt x="1916284" y="1206564"/>
                  </a:lnTo>
                  <a:lnTo>
                    <a:pt x="1959126" y="1254106"/>
                  </a:lnTo>
                  <a:lnTo>
                    <a:pt x="1992905" y="1285142"/>
                  </a:lnTo>
                  <a:lnTo>
                    <a:pt x="2003336" y="1292909"/>
                  </a:lnTo>
                  <a:lnTo>
                    <a:pt x="2025364" y="1318747"/>
                  </a:lnTo>
                  <a:lnTo>
                    <a:pt x="2041488" y="1328267"/>
                  </a:lnTo>
                  <a:lnTo>
                    <a:pt x="2083988" y="1366719"/>
                  </a:lnTo>
                  <a:lnTo>
                    <a:pt x="2091442" y="1370441"/>
                  </a:lnTo>
                  <a:lnTo>
                    <a:pt x="2135818" y="1400124"/>
                  </a:lnTo>
                  <a:lnTo>
                    <a:pt x="2169073" y="1416319"/>
                  </a:lnTo>
                  <a:lnTo>
                    <a:pt x="2176882" y="1418943"/>
                  </a:lnTo>
                  <a:lnTo>
                    <a:pt x="2200049" y="1438069"/>
                  </a:lnTo>
                  <a:lnTo>
                    <a:pt x="2209800" y="14477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SMARTInkShape-Group93">
            <a:extLst>
              <a:ext uri="{FF2B5EF4-FFF2-40B4-BE49-F238E27FC236}">
                <a16:creationId xmlns:a16="http://schemas.microsoft.com/office/drawing/2014/main" id="{82BC25A0-69AF-6014-68B2-C62740DFCC66}"/>
              </a:ext>
            </a:extLst>
          </p:cNvPr>
          <p:cNvGrpSpPr/>
          <p:nvPr/>
        </p:nvGrpSpPr>
        <p:grpSpPr>
          <a:xfrm>
            <a:off x="6248414" y="3038646"/>
            <a:ext cx="1276337" cy="1407723"/>
            <a:chOff x="6248414" y="3038646"/>
            <a:chExt cx="1276337" cy="1407723"/>
          </a:xfrm>
        </p:grpSpPr>
        <p:sp>
          <p:nvSpPr>
            <p:cNvPr id="29" name="SMARTInkShape-488">
              <a:extLst>
                <a:ext uri="{FF2B5EF4-FFF2-40B4-BE49-F238E27FC236}">
                  <a16:creationId xmlns:a16="http://schemas.microsoft.com/office/drawing/2014/main" id="{0E6A5B24-A77E-0E70-A9AF-DEDD21397993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7096125" y="3038646"/>
              <a:ext cx="419101" cy="352255"/>
            </a:xfrm>
            <a:custGeom>
              <a:avLst/>
              <a:gdLst/>
              <a:ahLst/>
              <a:cxnLst/>
              <a:rect l="0" t="0" r="0" b="0"/>
              <a:pathLst>
                <a:path w="419101" h="352255">
                  <a:moveTo>
                    <a:pt x="0" y="37929"/>
                  </a:moveTo>
                  <a:lnTo>
                    <a:pt x="0" y="37929"/>
                  </a:lnTo>
                  <a:lnTo>
                    <a:pt x="0" y="6406"/>
                  </a:lnTo>
                  <a:lnTo>
                    <a:pt x="1058" y="4214"/>
                  </a:lnTo>
                  <a:lnTo>
                    <a:pt x="2822" y="2752"/>
                  </a:lnTo>
                  <a:lnTo>
                    <a:pt x="8200" y="406"/>
                  </a:lnTo>
                  <a:lnTo>
                    <a:pt x="14189" y="0"/>
                  </a:lnTo>
                  <a:lnTo>
                    <a:pt x="32240" y="14013"/>
                  </a:lnTo>
                  <a:lnTo>
                    <a:pt x="74893" y="52908"/>
                  </a:lnTo>
                  <a:lnTo>
                    <a:pt x="121724" y="93572"/>
                  </a:lnTo>
                  <a:lnTo>
                    <a:pt x="168153" y="131240"/>
                  </a:lnTo>
                  <a:lnTo>
                    <a:pt x="213776" y="176643"/>
                  </a:lnTo>
                  <a:lnTo>
                    <a:pt x="251307" y="217768"/>
                  </a:lnTo>
                  <a:lnTo>
                    <a:pt x="294116" y="256779"/>
                  </a:lnTo>
                  <a:lnTo>
                    <a:pt x="334010" y="304021"/>
                  </a:lnTo>
                  <a:lnTo>
                    <a:pt x="362452" y="330720"/>
                  </a:lnTo>
                  <a:lnTo>
                    <a:pt x="389734" y="349213"/>
                  </a:lnTo>
                  <a:lnTo>
                    <a:pt x="419100" y="35225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MARTInkShape-489">
              <a:extLst>
                <a:ext uri="{FF2B5EF4-FFF2-40B4-BE49-F238E27FC236}">
                  <a16:creationId xmlns:a16="http://schemas.microsoft.com/office/drawing/2014/main" id="{8168801A-2818-E7AF-D37D-A40AF28188FD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6753618" y="3314759"/>
              <a:ext cx="771133" cy="495242"/>
            </a:xfrm>
            <a:custGeom>
              <a:avLst/>
              <a:gdLst/>
              <a:ahLst/>
              <a:cxnLst/>
              <a:rect l="0" t="0" r="0" b="0"/>
              <a:pathLst>
                <a:path w="771133" h="495242">
                  <a:moveTo>
                    <a:pt x="9132" y="47566"/>
                  </a:moveTo>
                  <a:lnTo>
                    <a:pt x="9132" y="47566"/>
                  </a:lnTo>
                  <a:lnTo>
                    <a:pt x="9132" y="42509"/>
                  </a:lnTo>
                  <a:lnTo>
                    <a:pt x="6310" y="37205"/>
                  </a:lnTo>
                  <a:lnTo>
                    <a:pt x="4076" y="34309"/>
                  </a:lnTo>
                  <a:lnTo>
                    <a:pt x="1594" y="25446"/>
                  </a:lnTo>
                  <a:lnTo>
                    <a:pt x="0" y="7567"/>
                  </a:lnTo>
                  <a:lnTo>
                    <a:pt x="927" y="5025"/>
                  </a:lnTo>
                  <a:lnTo>
                    <a:pt x="2604" y="3330"/>
                  </a:lnTo>
                  <a:lnTo>
                    <a:pt x="7289" y="1447"/>
                  </a:lnTo>
                  <a:lnTo>
                    <a:pt x="31409" y="0"/>
                  </a:lnTo>
                  <a:lnTo>
                    <a:pt x="45954" y="5015"/>
                  </a:lnTo>
                  <a:lnTo>
                    <a:pt x="87379" y="30533"/>
                  </a:lnTo>
                  <a:lnTo>
                    <a:pt x="130383" y="58313"/>
                  </a:lnTo>
                  <a:lnTo>
                    <a:pt x="170549" y="85280"/>
                  </a:lnTo>
                  <a:lnTo>
                    <a:pt x="209056" y="110990"/>
                  </a:lnTo>
                  <a:lnTo>
                    <a:pt x="253783" y="142997"/>
                  </a:lnTo>
                  <a:lnTo>
                    <a:pt x="297112" y="170800"/>
                  </a:lnTo>
                  <a:lnTo>
                    <a:pt x="333643" y="193088"/>
                  </a:lnTo>
                  <a:lnTo>
                    <a:pt x="371278" y="219800"/>
                  </a:lnTo>
                  <a:lnTo>
                    <a:pt x="409240" y="245001"/>
                  </a:lnTo>
                  <a:lnTo>
                    <a:pt x="447299" y="268696"/>
                  </a:lnTo>
                  <a:lnTo>
                    <a:pt x="493029" y="300090"/>
                  </a:lnTo>
                  <a:lnTo>
                    <a:pt x="533695" y="333220"/>
                  </a:lnTo>
                  <a:lnTo>
                    <a:pt x="578572" y="364067"/>
                  </a:lnTo>
                  <a:lnTo>
                    <a:pt x="608597" y="385467"/>
                  </a:lnTo>
                  <a:lnTo>
                    <a:pt x="642130" y="407235"/>
                  </a:lnTo>
                  <a:lnTo>
                    <a:pt x="687113" y="444520"/>
                  </a:lnTo>
                  <a:lnTo>
                    <a:pt x="734506" y="479403"/>
                  </a:lnTo>
                  <a:lnTo>
                    <a:pt x="749915" y="488202"/>
                  </a:lnTo>
                  <a:lnTo>
                    <a:pt x="771132" y="49524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490">
              <a:extLst>
                <a:ext uri="{FF2B5EF4-FFF2-40B4-BE49-F238E27FC236}">
                  <a16:creationId xmlns:a16="http://schemas.microsoft.com/office/drawing/2014/main" id="{E70283CF-8F64-6B35-E1F0-0016360F7551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6343650" y="3745042"/>
              <a:ext cx="1000126" cy="617409"/>
            </a:xfrm>
            <a:custGeom>
              <a:avLst/>
              <a:gdLst/>
              <a:ahLst/>
              <a:cxnLst/>
              <a:rect l="0" t="0" r="0" b="0"/>
              <a:pathLst>
                <a:path w="1000126" h="617409">
                  <a:moveTo>
                    <a:pt x="0" y="17333"/>
                  </a:moveTo>
                  <a:lnTo>
                    <a:pt x="0" y="17333"/>
                  </a:lnTo>
                  <a:lnTo>
                    <a:pt x="5056" y="12276"/>
                  </a:lnTo>
                  <a:lnTo>
                    <a:pt x="7539" y="6972"/>
                  </a:lnTo>
                  <a:lnTo>
                    <a:pt x="8201" y="4076"/>
                  </a:lnTo>
                  <a:lnTo>
                    <a:pt x="9701" y="2145"/>
                  </a:lnTo>
                  <a:lnTo>
                    <a:pt x="14189" y="0"/>
                  </a:lnTo>
                  <a:lnTo>
                    <a:pt x="22534" y="1868"/>
                  </a:lnTo>
                  <a:lnTo>
                    <a:pt x="27722" y="3848"/>
                  </a:lnTo>
                  <a:lnTo>
                    <a:pt x="36310" y="11693"/>
                  </a:lnTo>
                  <a:lnTo>
                    <a:pt x="67889" y="45557"/>
                  </a:lnTo>
                  <a:lnTo>
                    <a:pt x="114185" y="81630"/>
                  </a:lnTo>
                  <a:lnTo>
                    <a:pt x="159929" y="113210"/>
                  </a:lnTo>
                  <a:lnTo>
                    <a:pt x="197044" y="138107"/>
                  </a:lnTo>
                  <a:lnTo>
                    <a:pt x="238595" y="164465"/>
                  </a:lnTo>
                  <a:lnTo>
                    <a:pt x="275189" y="188986"/>
                  </a:lnTo>
                  <a:lnTo>
                    <a:pt x="318016" y="211186"/>
                  </a:lnTo>
                  <a:lnTo>
                    <a:pt x="359046" y="236343"/>
                  </a:lnTo>
                  <a:lnTo>
                    <a:pt x="403188" y="257673"/>
                  </a:lnTo>
                  <a:lnTo>
                    <a:pt x="444606" y="278457"/>
                  </a:lnTo>
                  <a:lnTo>
                    <a:pt x="488864" y="304253"/>
                  </a:lnTo>
                  <a:lnTo>
                    <a:pt x="529258" y="330946"/>
                  </a:lnTo>
                  <a:lnTo>
                    <a:pt x="569096" y="353790"/>
                  </a:lnTo>
                  <a:lnTo>
                    <a:pt x="612887" y="380197"/>
                  </a:lnTo>
                  <a:lnTo>
                    <a:pt x="653142" y="407070"/>
                  </a:lnTo>
                  <a:lnTo>
                    <a:pt x="691881" y="429967"/>
                  </a:lnTo>
                  <a:lnTo>
                    <a:pt x="729112" y="455331"/>
                  </a:lnTo>
                  <a:lnTo>
                    <a:pt x="770673" y="483401"/>
                  </a:lnTo>
                  <a:lnTo>
                    <a:pt x="809457" y="509328"/>
                  </a:lnTo>
                  <a:lnTo>
                    <a:pt x="847692" y="534832"/>
                  </a:lnTo>
                  <a:lnTo>
                    <a:pt x="890289" y="566605"/>
                  </a:lnTo>
                  <a:lnTo>
                    <a:pt x="929322" y="590819"/>
                  </a:lnTo>
                  <a:lnTo>
                    <a:pt x="967439" y="612182"/>
                  </a:lnTo>
                  <a:lnTo>
                    <a:pt x="1000125" y="6174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ARTInkShape-491">
              <a:extLst>
                <a:ext uri="{FF2B5EF4-FFF2-40B4-BE49-F238E27FC236}">
                  <a16:creationId xmlns:a16="http://schemas.microsoft.com/office/drawing/2014/main" id="{E85BEDFF-97AF-CC19-BC31-019B09AFD512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6248414" y="4152900"/>
              <a:ext cx="504812" cy="293469"/>
            </a:xfrm>
            <a:custGeom>
              <a:avLst/>
              <a:gdLst/>
              <a:ahLst/>
              <a:cxnLst/>
              <a:rect l="0" t="0" r="0" b="0"/>
              <a:pathLst>
                <a:path w="504812" h="293469">
                  <a:moveTo>
                    <a:pt x="38086" y="9525"/>
                  </a:moveTo>
                  <a:lnTo>
                    <a:pt x="38086" y="9525"/>
                  </a:lnTo>
                  <a:lnTo>
                    <a:pt x="20476" y="9525"/>
                  </a:lnTo>
                  <a:lnTo>
                    <a:pt x="19996" y="8467"/>
                  </a:lnTo>
                  <a:lnTo>
                    <a:pt x="19463" y="4468"/>
                  </a:lnTo>
                  <a:lnTo>
                    <a:pt x="18262" y="2979"/>
                  </a:lnTo>
                  <a:lnTo>
                    <a:pt x="14106" y="1324"/>
                  </a:lnTo>
                  <a:lnTo>
                    <a:pt x="0" y="0"/>
                  </a:lnTo>
                  <a:lnTo>
                    <a:pt x="5046" y="0"/>
                  </a:lnTo>
                  <a:lnTo>
                    <a:pt x="10349" y="2822"/>
                  </a:lnTo>
                  <a:lnTo>
                    <a:pt x="51291" y="39010"/>
                  </a:lnTo>
                  <a:lnTo>
                    <a:pt x="93604" y="68912"/>
                  </a:lnTo>
                  <a:lnTo>
                    <a:pt x="140632" y="99318"/>
                  </a:lnTo>
                  <a:lnTo>
                    <a:pt x="178835" y="124001"/>
                  </a:lnTo>
                  <a:lnTo>
                    <a:pt x="226284" y="144203"/>
                  </a:lnTo>
                  <a:lnTo>
                    <a:pt x="268348" y="165989"/>
                  </a:lnTo>
                  <a:lnTo>
                    <a:pt x="310335" y="185472"/>
                  </a:lnTo>
                  <a:lnTo>
                    <a:pt x="352057" y="208766"/>
                  </a:lnTo>
                  <a:lnTo>
                    <a:pt x="392137" y="230836"/>
                  </a:lnTo>
                  <a:lnTo>
                    <a:pt x="431402" y="247598"/>
                  </a:lnTo>
                  <a:lnTo>
                    <a:pt x="463421" y="270992"/>
                  </a:lnTo>
                  <a:lnTo>
                    <a:pt x="475261" y="277496"/>
                  </a:lnTo>
                  <a:lnTo>
                    <a:pt x="491982" y="291209"/>
                  </a:lnTo>
                  <a:lnTo>
                    <a:pt x="498404" y="293468"/>
                  </a:lnTo>
                  <a:lnTo>
                    <a:pt x="500540" y="293012"/>
                  </a:lnTo>
                  <a:lnTo>
                    <a:pt x="504811" y="2857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SMARTInkShape-492">
            <a:extLst>
              <a:ext uri="{FF2B5EF4-FFF2-40B4-BE49-F238E27FC236}">
                <a16:creationId xmlns:a16="http://schemas.microsoft.com/office/drawing/2014/main" id="{D4545C41-04A1-307B-4C12-0899D6436C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9410700" y="3924300"/>
            <a:ext cx="247651" cy="5058"/>
          </a:xfrm>
          <a:custGeom>
            <a:avLst/>
            <a:gdLst/>
            <a:ahLst/>
            <a:cxnLst/>
            <a:rect l="0" t="0" r="0" b="0"/>
            <a:pathLst>
              <a:path w="247651" h="5058">
                <a:moveTo>
                  <a:pt x="0" y="0"/>
                </a:moveTo>
                <a:lnTo>
                  <a:pt x="0" y="0"/>
                </a:lnTo>
                <a:lnTo>
                  <a:pt x="38623" y="0"/>
                </a:lnTo>
                <a:lnTo>
                  <a:pt x="81360" y="5057"/>
                </a:lnTo>
                <a:lnTo>
                  <a:pt x="100013" y="4717"/>
                </a:lnTo>
                <a:lnTo>
                  <a:pt x="147173" y="414"/>
                </a:lnTo>
                <a:lnTo>
                  <a:pt x="188283" y="54"/>
                </a:lnTo>
                <a:lnTo>
                  <a:pt x="234962" y="1"/>
                </a:lnTo>
                <a:lnTo>
                  <a:pt x="247650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SMARTInkShape-493">
            <a:extLst>
              <a:ext uri="{FF2B5EF4-FFF2-40B4-BE49-F238E27FC236}">
                <a16:creationId xmlns:a16="http://schemas.microsoft.com/office/drawing/2014/main" id="{E2E6B7AA-9282-5482-B409-91C6F85C425C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9763125" y="4352925"/>
            <a:ext cx="1704976" cy="66676"/>
          </a:xfrm>
          <a:custGeom>
            <a:avLst/>
            <a:gdLst/>
            <a:ahLst/>
            <a:cxnLst/>
            <a:rect l="0" t="0" r="0" b="0"/>
            <a:pathLst>
              <a:path w="1704976" h="66676">
                <a:moveTo>
                  <a:pt x="0" y="0"/>
                </a:moveTo>
                <a:lnTo>
                  <a:pt x="0" y="0"/>
                </a:lnTo>
                <a:lnTo>
                  <a:pt x="41832" y="0"/>
                </a:lnTo>
                <a:lnTo>
                  <a:pt x="81994" y="0"/>
                </a:lnTo>
                <a:lnTo>
                  <a:pt x="125205" y="0"/>
                </a:lnTo>
                <a:lnTo>
                  <a:pt x="168449" y="0"/>
                </a:lnTo>
                <a:lnTo>
                  <a:pt x="202925" y="0"/>
                </a:lnTo>
                <a:lnTo>
                  <a:pt x="242236" y="0"/>
                </a:lnTo>
                <a:lnTo>
                  <a:pt x="280168" y="0"/>
                </a:lnTo>
                <a:lnTo>
                  <a:pt x="320433" y="0"/>
                </a:lnTo>
                <a:lnTo>
                  <a:pt x="358704" y="0"/>
                </a:lnTo>
                <a:lnTo>
                  <a:pt x="396853" y="0"/>
                </a:lnTo>
                <a:lnTo>
                  <a:pt x="433911" y="0"/>
                </a:lnTo>
                <a:lnTo>
                  <a:pt x="478234" y="2822"/>
                </a:lnTo>
                <a:lnTo>
                  <a:pt x="514938" y="7539"/>
                </a:lnTo>
                <a:lnTo>
                  <a:pt x="560210" y="9133"/>
                </a:lnTo>
                <a:lnTo>
                  <a:pt x="607330" y="9447"/>
                </a:lnTo>
                <a:lnTo>
                  <a:pt x="647969" y="9502"/>
                </a:lnTo>
                <a:lnTo>
                  <a:pt x="685214" y="9515"/>
                </a:lnTo>
                <a:lnTo>
                  <a:pt x="732663" y="9522"/>
                </a:lnTo>
                <a:lnTo>
                  <a:pt x="768718" y="12346"/>
                </a:lnTo>
                <a:lnTo>
                  <a:pt x="809436" y="16071"/>
                </a:lnTo>
                <a:lnTo>
                  <a:pt x="852227" y="17726"/>
                </a:lnTo>
                <a:lnTo>
                  <a:pt x="887474" y="18461"/>
                </a:lnTo>
                <a:lnTo>
                  <a:pt x="931116" y="18875"/>
                </a:lnTo>
                <a:lnTo>
                  <a:pt x="970859" y="21820"/>
                </a:lnTo>
                <a:lnTo>
                  <a:pt x="1009445" y="26574"/>
                </a:lnTo>
                <a:lnTo>
                  <a:pt x="1047690" y="27982"/>
                </a:lnTo>
                <a:lnTo>
                  <a:pt x="1094298" y="28399"/>
                </a:lnTo>
                <a:lnTo>
                  <a:pt x="1130880" y="28497"/>
                </a:lnTo>
                <a:lnTo>
                  <a:pt x="1175276" y="28552"/>
                </a:lnTo>
                <a:lnTo>
                  <a:pt x="1214181" y="29626"/>
                </a:lnTo>
                <a:lnTo>
                  <a:pt x="1259132" y="36113"/>
                </a:lnTo>
                <a:lnTo>
                  <a:pt x="1295943" y="37511"/>
                </a:lnTo>
                <a:lnTo>
                  <a:pt x="1339305" y="37925"/>
                </a:lnTo>
                <a:lnTo>
                  <a:pt x="1383903" y="40870"/>
                </a:lnTo>
                <a:lnTo>
                  <a:pt x="1425693" y="45624"/>
                </a:lnTo>
                <a:lnTo>
                  <a:pt x="1469824" y="49854"/>
                </a:lnTo>
                <a:lnTo>
                  <a:pt x="1513182" y="55709"/>
                </a:lnTo>
                <a:lnTo>
                  <a:pt x="1552780" y="61780"/>
                </a:lnTo>
                <a:lnTo>
                  <a:pt x="1598026" y="65224"/>
                </a:lnTo>
                <a:lnTo>
                  <a:pt x="1640027" y="66388"/>
                </a:lnTo>
                <a:lnTo>
                  <a:pt x="1704975" y="6667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SMARTInkShape-Group96">
            <a:extLst>
              <a:ext uri="{FF2B5EF4-FFF2-40B4-BE49-F238E27FC236}">
                <a16:creationId xmlns:a16="http://schemas.microsoft.com/office/drawing/2014/main" id="{6B930149-E88E-D898-37B4-CC5CA2E50D46}"/>
              </a:ext>
            </a:extLst>
          </p:cNvPr>
          <p:cNvGrpSpPr/>
          <p:nvPr/>
        </p:nvGrpSpPr>
        <p:grpSpPr>
          <a:xfrm>
            <a:off x="9791700" y="2676525"/>
            <a:ext cx="1590676" cy="2085976"/>
            <a:chOff x="9791700" y="2676525"/>
            <a:chExt cx="1590676" cy="2085976"/>
          </a:xfrm>
        </p:grpSpPr>
        <p:sp>
          <p:nvSpPr>
            <p:cNvPr id="36" name="SMARTInkShape-494">
              <a:extLst>
                <a:ext uri="{FF2B5EF4-FFF2-40B4-BE49-F238E27FC236}">
                  <a16:creationId xmlns:a16="http://schemas.microsoft.com/office/drawing/2014/main" id="{42D6FB0E-DC8D-9DCF-CC9A-A29DC6EFE20D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11096625" y="4581525"/>
              <a:ext cx="9526" cy="180976"/>
            </a:xfrm>
            <a:custGeom>
              <a:avLst/>
              <a:gdLst/>
              <a:ahLst/>
              <a:cxnLst/>
              <a:rect l="0" t="0" r="0" b="0"/>
              <a:pathLst>
                <a:path w="9526" h="180976">
                  <a:moveTo>
                    <a:pt x="0" y="0"/>
                  </a:moveTo>
                  <a:lnTo>
                    <a:pt x="0" y="0"/>
                  </a:lnTo>
                  <a:lnTo>
                    <a:pt x="2824" y="41418"/>
                  </a:lnTo>
                  <a:lnTo>
                    <a:pt x="5488" y="58625"/>
                  </a:lnTo>
                  <a:lnTo>
                    <a:pt x="621" y="101337"/>
                  </a:lnTo>
                  <a:lnTo>
                    <a:pt x="55" y="145330"/>
                  </a:lnTo>
                  <a:lnTo>
                    <a:pt x="1075" y="163829"/>
                  </a:lnTo>
                  <a:lnTo>
                    <a:pt x="9525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SMARTInkShape-495">
              <a:extLst>
                <a:ext uri="{FF2B5EF4-FFF2-40B4-BE49-F238E27FC236}">
                  <a16:creationId xmlns:a16="http://schemas.microsoft.com/office/drawing/2014/main" id="{4824CFC3-D098-06D9-B12D-A5D3542B44F8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10687050" y="3295650"/>
              <a:ext cx="219076" cy="161926"/>
            </a:xfrm>
            <a:custGeom>
              <a:avLst/>
              <a:gdLst/>
              <a:ahLst/>
              <a:cxnLst/>
              <a:rect l="0" t="0" r="0" b="0"/>
              <a:pathLst>
                <a:path w="219076" h="161926">
                  <a:moveTo>
                    <a:pt x="0" y="161925"/>
                  </a:moveTo>
                  <a:lnTo>
                    <a:pt x="0" y="161925"/>
                  </a:lnTo>
                  <a:lnTo>
                    <a:pt x="40704" y="126277"/>
                  </a:lnTo>
                  <a:lnTo>
                    <a:pt x="83247" y="90438"/>
                  </a:lnTo>
                  <a:lnTo>
                    <a:pt x="130029" y="55575"/>
                  </a:lnTo>
                  <a:lnTo>
                    <a:pt x="174064" y="25442"/>
                  </a:lnTo>
                  <a:lnTo>
                    <a:pt x="192701" y="12708"/>
                  </a:lnTo>
                  <a:lnTo>
                    <a:pt x="198913" y="4235"/>
                  </a:lnTo>
                  <a:lnTo>
                    <a:pt x="204117" y="1882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SMARTInkShape-496">
              <a:extLst>
                <a:ext uri="{FF2B5EF4-FFF2-40B4-BE49-F238E27FC236}">
                  <a16:creationId xmlns:a16="http://schemas.microsoft.com/office/drawing/2014/main" id="{BB0F566F-0F3C-C6EC-0FB8-75441D1A67BB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10710137" y="3545736"/>
              <a:ext cx="272189" cy="135520"/>
            </a:xfrm>
            <a:custGeom>
              <a:avLst/>
              <a:gdLst/>
              <a:ahLst/>
              <a:cxnLst/>
              <a:rect l="0" t="0" r="0" b="0"/>
              <a:pathLst>
                <a:path w="272189" h="135520">
                  <a:moveTo>
                    <a:pt x="5488" y="121389"/>
                  </a:moveTo>
                  <a:lnTo>
                    <a:pt x="5488" y="121389"/>
                  </a:lnTo>
                  <a:lnTo>
                    <a:pt x="431" y="126446"/>
                  </a:lnTo>
                  <a:lnTo>
                    <a:pt x="0" y="128994"/>
                  </a:lnTo>
                  <a:lnTo>
                    <a:pt x="771" y="131750"/>
                  </a:lnTo>
                  <a:lnTo>
                    <a:pt x="2343" y="134646"/>
                  </a:lnTo>
                  <a:lnTo>
                    <a:pt x="5507" y="135519"/>
                  </a:lnTo>
                  <a:lnTo>
                    <a:pt x="14669" y="133666"/>
                  </a:lnTo>
                  <a:lnTo>
                    <a:pt x="44342" y="116249"/>
                  </a:lnTo>
                  <a:lnTo>
                    <a:pt x="91071" y="81188"/>
                  </a:lnTo>
                  <a:lnTo>
                    <a:pt x="126698" y="57474"/>
                  </a:lnTo>
                  <a:lnTo>
                    <a:pt x="162169" y="38717"/>
                  </a:lnTo>
                  <a:lnTo>
                    <a:pt x="199492" y="19753"/>
                  </a:lnTo>
                  <a:lnTo>
                    <a:pt x="241365" y="3045"/>
                  </a:lnTo>
                  <a:lnTo>
                    <a:pt x="257078" y="0"/>
                  </a:lnTo>
                  <a:lnTo>
                    <a:pt x="262114" y="246"/>
                  </a:lnTo>
                  <a:lnTo>
                    <a:pt x="272188" y="708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SMARTInkShape-497">
              <a:extLst>
                <a:ext uri="{FF2B5EF4-FFF2-40B4-BE49-F238E27FC236}">
                  <a16:creationId xmlns:a16="http://schemas.microsoft.com/office/drawing/2014/main" id="{FE747A1F-35AE-74D7-8AB8-AC63DAA65E4F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10715625" y="3819525"/>
              <a:ext cx="257176" cy="161926"/>
            </a:xfrm>
            <a:custGeom>
              <a:avLst/>
              <a:gdLst/>
              <a:ahLst/>
              <a:cxnLst/>
              <a:rect l="0" t="0" r="0" b="0"/>
              <a:pathLst>
                <a:path w="257176" h="161926">
                  <a:moveTo>
                    <a:pt x="0" y="161925"/>
                  </a:moveTo>
                  <a:lnTo>
                    <a:pt x="0" y="161925"/>
                  </a:lnTo>
                  <a:lnTo>
                    <a:pt x="5057" y="151812"/>
                  </a:lnTo>
                  <a:lnTo>
                    <a:pt x="42843" y="120507"/>
                  </a:lnTo>
                  <a:lnTo>
                    <a:pt x="89133" y="83367"/>
                  </a:lnTo>
                  <a:lnTo>
                    <a:pt x="131828" y="57312"/>
                  </a:lnTo>
                  <a:lnTo>
                    <a:pt x="176206" y="31782"/>
                  </a:lnTo>
                  <a:lnTo>
                    <a:pt x="217612" y="10365"/>
                  </a:lnTo>
                  <a:lnTo>
                    <a:pt x="231124" y="4607"/>
                  </a:lnTo>
                  <a:lnTo>
                    <a:pt x="2571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MARTInkShape-498">
              <a:extLst>
                <a:ext uri="{FF2B5EF4-FFF2-40B4-BE49-F238E27FC236}">
                  <a16:creationId xmlns:a16="http://schemas.microsoft.com/office/drawing/2014/main" id="{FF67C3CA-16FB-EAE8-7CA0-37E6EB4F743A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10734675" y="3983487"/>
              <a:ext cx="295276" cy="150364"/>
            </a:xfrm>
            <a:custGeom>
              <a:avLst/>
              <a:gdLst/>
              <a:ahLst/>
              <a:cxnLst/>
              <a:rect l="0" t="0" r="0" b="0"/>
              <a:pathLst>
                <a:path w="295276" h="150364">
                  <a:moveTo>
                    <a:pt x="0" y="150363"/>
                  </a:moveTo>
                  <a:lnTo>
                    <a:pt x="0" y="150363"/>
                  </a:lnTo>
                  <a:lnTo>
                    <a:pt x="20722" y="137180"/>
                  </a:lnTo>
                  <a:lnTo>
                    <a:pt x="60120" y="102417"/>
                  </a:lnTo>
                  <a:lnTo>
                    <a:pt x="104199" y="67432"/>
                  </a:lnTo>
                  <a:lnTo>
                    <a:pt x="151658" y="41526"/>
                  </a:lnTo>
                  <a:lnTo>
                    <a:pt x="194860" y="19660"/>
                  </a:lnTo>
                  <a:lnTo>
                    <a:pt x="237641" y="2545"/>
                  </a:lnTo>
                  <a:lnTo>
                    <a:pt x="252373" y="0"/>
                  </a:lnTo>
                  <a:lnTo>
                    <a:pt x="295275" y="74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SMARTInkShape-499">
              <a:extLst>
                <a:ext uri="{FF2B5EF4-FFF2-40B4-BE49-F238E27FC236}">
                  <a16:creationId xmlns:a16="http://schemas.microsoft.com/office/drawing/2014/main" id="{FA0876F0-83AF-DC45-375C-D265A97E60C2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10839450" y="4152900"/>
              <a:ext cx="209551" cy="112977"/>
            </a:xfrm>
            <a:custGeom>
              <a:avLst/>
              <a:gdLst/>
              <a:ahLst/>
              <a:cxnLst/>
              <a:rect l="0" t="0" r="0" b="0"/>
              <a:pathLst>
                <a:path w="209551" h="112977">
                  <a:moveTo>
                    <a:pt x="0" y="104775"/>
                  </a:moveTo>
                  <a:lnTo>
                    <a:pt x="0" y="104775"/>
                  </a:lnTo>
                  <a:lnTo>
                    <a:pt x="0" y="109832"/>
                  </a:lnTo>
                  <a:lnTo>
                    <a:pt x="1058" y="111321"/>
                  </a:lnTo>
                  <a:lnTo>
                    <a:pt x="2824" y="112314"/>
                  </a:lnTo>
                  <a:lnTo>
                    <a:pt x="5057" y="112976"/>
                  </a:lnTo>
                  <a:lnTo>
                    <a:pt x="42843" y="93403"/>
                  </a:lnTo>
                  <a:lnTo>
                    <a:pt x="89133" y="68744"/>
                  </a:lnTo>
                  <a:lnTo>
                    <a:pt x="134649" y="42272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SMARTInkShape-500">
              <a:extLst>
                <a:ext uri="{FF2B5EF4-FFF2-40B4-BE49-F238E27FC236}">
                  <a16:creationId xmlns:a16="http://schemas.microsoft.com/office/drawing/2014/main" id="{8EECB096-5A73-A71E-2E9E-AD335DB562DC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11100662" y="3810131"/>
              <a:ext cx="34064" cy="580881"/>
            </a:xfrm>
            <a:custGeom>
              <a:avLst/>
              <a:gdLst/>
              <a:ahLst/>
              <a:cxnLst/>
              <a:rect l="0" t="0" r="0" b="0"/>
              <a:pathLst>
                <a:path w="34064" h="580881">
                  <a:moveTo>
                    <a:pt x="5488" y="66544"/>
                  </a:moveTo>
                  <a:lnTo>
                    <a:pt x="5488" y="66544"/>
                  </a:lnTo>
                  <a:lnTo>
                    <a:pt x="5488" y="22063"/>
                  </a:lnTo>
                  <a:lnTo>
                    <a:pt x="5488" y="11271"/>
                  </a:lnTo>
                  <a:lnTo>
                    <a:pt x="431" y="4894"/>
                  </a:lnTo>
                  <a:lnTo>
                    <a:pt x="0" y="3219"/>
                  </a:lnTo>
                  <a:lnTo>
                    <a:pt x="771" y="2103"/>
                  </a:lnTo>
                  <a:lnTo>
                    <a:pt x="5211" y="0"/>
                  </a:lnTo>
                  <a:lnTo>
                    <a:pt x="5476" y="41292"/>
                  </a:lnTo>
                  <a:lnTo>
                    <a:pt x="5486" y="86838"/>
                  </a:lnTo>
                  <a:lnTo>
                    <a:pt x="5487" y="126297"/>
                  </a:lnTo>
                  <a:lnTo>
                    <a:pt x="5488" y="171010"/>
                  </a:lnTo>
                  <a:lnTo>
                    <a:pt x="5488" y="213866"/>
                  </a:lnTo>
                  <a:lnTo>
                    <a:pt x="5488" y="253454"/>
                  </a:lnTo>
                  <a:lnTo>
                    <a:pt x="6546" y="295493"/>
                  </a:lnTo>
                  <a:lnTo>
                    <a:pt x="13026" y="340643"/>
                  </a:lnTo>
                  <a:lnTo>
                    <a:pt x="13693" y="382510"/>
                  </a:lnTo>
                  <a:lnTo>
                    <a:pt x="5870" y="429728"/>
                  </a:lnTo>
                  <a:lnTo>
                    <a:pt x="14842" y="475922"/>
                  </a:lnTo>
                  <a:lnTo>
                    <a:pt x="15010" y="507866"/>
                  </a:lnTo>
                  <a:lnTo>
                    <a:pt x="17834" y="514217"/>
                  </a:lnTo>
                  <a:lnTo>
                    <a:pt x="23214" y="521862"/>
                  </a:lnTo>
                  <a:lnTo>
                    <a:pt x="24278" y="530977"/>
                  </a:lnTo>
                  <a:lnTo>
                    <a:pt x="24538" y="578073"/>
                  </a:lnTo>
                  <a:lnTo>
                    <a:pt x="24538" y="580846"/>
                  </a:lnTo>
                  <a:lnTo>
                    <a:pt x="29595" y="580880"/>
                  </a:lnTo>
                  <a:lnTo>
                    <a:pt x="31084" y="579826"/>
                  </a:lnTo>
                  <a:lnTo>
                    <a:pt x="32076" y="578065"/>
                  </a:lnTo>
                  <a:lnTo>
                    <a:pt x="34063" y="57136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SMARTInkShape-501">
              <a:extLst>
                <a:ext uri="{FF2B5EF4-FFF2-40B4-BE49-F238E27FC236}">
                  <a16:creationId xmlns:a16="http://schemas.microsoft.com/office/drawing/2014/main" id="{EE17BC4C-47D1-A00B-F1E5-52101421ADA9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10610850" y="2676525"/>
              <a:ext cx="28576" cy="1724023"/>
            </a:xfrm>
            <a:custGeom>
              <a:avLst/>
              <a:gdLst/>
              <a:ahLst/>
              <a:cxnLst/>
              <a:rect l="0" t="0" r="0" b="0"/>
              <a:pathLst>
                <a:path w="28576" h="1724023">
                  <a:moveTo>
                    <a:pt x="0" y="0"/>
                  </a:moveTo>
                  <a:lnTo>
                    <a:pt x="0" y="0"/>
                  </a:lnTo>
                  <a:lnTo>
                    <a:pt x="5488" y="0"/>
                  </a:lnTo>
                  <a:lnTo>
                    <a:pt x="25" y="0"/>
                  </a:lnTo>
                  <a:lnTo>
                    <a:pt x="9525" y="0"/>
                  </a:lnTo>
                  <a:lnTo>
                    <a:pt x="9525" y="23680"/>
                  </a:lnTo>
                  <a:lnTo>
                    <a:pt x="12349" y="29222"/>
                  </a:lnTo>
                  <a:lnTo>
                    <a:pt x="16071" y="35213"/>
                  </a:lnTo>
                  <a:lnTo>
                    <a:pt x="18462" y="47682"/>
                  </a:lnTo>
                  <a:lnTo>
                    <a:pt x="19048" y="93134"/>
                  </a:lnTo>
                  <a:lnTo>
                    <a:pt x="19050" y="140715"/>
                  </a:lnTo>
                  <a:lnTo>
                    <a:pt x="19050" y="184438"/>
                  </a:lnTo>
                  <a:lnTo>
                    <a:pt x="19050" y="226760"/>
                  </a:lnTo>
                  <a:lnTo>
                    <a:pt x="17992" y="271011"/>
                  </a:lnTo>
                  <a:lnTo>
                    <a:pt x="10408" y="316624"/>
                  </a:lnTo>
                  <a:lnTo>
                    <a:pt x="9577" y="361899"/>
                  </a:lnTo>
                  <a:lnTo>
                    <a:pt x="9529" y="407584"/>
                  </a:lnTo>
                  <a:lnTo>
                    <a:pt x="9525" y="455039"/>
                  </a:lnTo>
                  <a:lnTo>
                    <a:pt x="9525" y="502649"/>
                  </a:lnTo>
                  <a:lnTo>
                    <a:pt x="8467" y="542835"/>
                  </a:lnTo>
                  <a:lnTo>
                    <a:pt x="4037" y="565241"/>
                  </a:lnTo>
                  <a:lnTo>
                    <a:pt x="8904" y="611808"/>
                  </a:lnTo>
                  <a:lnTo>
                    <a:pt x="9470" y="657336"/>
                  </a:lnTo>
                  <a:lnTo>
                    <a:pt x="9519" y="704777"/>
                  </a:lnTo>
                  <a:lnTo>
                    <a:pt x="9525" y="752386"/>
                  </a:lnTo>
                  <a:lnTo>
                    <a:pt x="9525" y="794522"/>
                  </a:lnTo>
                  <a:lnTo>
                    <a:pt x="9525" y="841526"/>
                  </a:lnTo>
                  <a:lnTo>
                    <a:pt x="10583" y="866702"/>
                  </a:lnTo>
                  <a:lnTo>
                    <a:pt x="18462" y="914210"/>
                  </a:lnTo>
                  <a:lnTo>
                    <a:pt x="17730" y="927016"/>
                  </a:lnTo>
                  <a:lnTo>
                    <a:pt x="10385" y="971739"/>
                  </a:lnTo>
                  <a:lnTo>
                    <a:pt x="9600" y="1019109"/>
                  </a:lnTo>
                  <a:lnTo>
                    <a:pt x="9532" y="1061224"/>
                  </a:lnTo>
                  <a:lnTo>
                    <a:pt x="9525" y="1107167"/>
                  </a:lnTo>
                  <a:lnTo>
                    <a:pt x="9525" y="1152641"/>
                  </a:lnTo>
                  <a:lnTo>
                    <a:pt x="9525" y="1194590"/>
                  </a:lnTo>
                  <a:lnTo>
                    <a:pt x="8467" y="1240519"/>
                  </a:lnTo>
                  <a:lnTo>
                    <a:pt x="883" y="1285992"/>
                  </a:lnTo>
                  <a:lnTo>
                    <a:pt x="52" y="1333321"/>
                  </a:lnTo>
                  <a:lnTo>
                    <a:pt x="3" y="1377940"/>
                  </a:lnTo>
                  <a:lnTo>
                    <a:pt x="5488" y="1403348"/>
                  </a:lnTo>
                  <a:lnTo>
                    <a:pt x="3154" y="1422400"/>
                  </a:lnTo>
                  <a:lnTo>
                    <a:pt x="9318" y="1469849"/>
                  </a:lnTo>
                  <a:lnTo>
                    <a:pt x="9523" y="1513143"/>
                  </a:lnTo>
                  <a:lnTo>
                    <a:pt x="9525" y="1560250"/>
                  </a:lnTo>
                  <a:lnTo>
                    <a:pt x="9525" y="1604826"/>
                  </a:lnTo>
                  <a:lnTo>
                    <a:pt x="10583" y="1606459"/>
                  </a:lnTo>
                  <a:lnTo>
                    <a:pt x="12349" y="1607548"/>
                  </a:lnTo>
                  <a:lnTo>
                    <a:pt x="14582" y="1608274"/>
                  </a:lnTo>
                  <a:lnTo>
                    <a:pt x="15013" y="1609815"/>
                  </a:lnTo>
                  <a:lnTo>
                    <a:pt x="12670" y="1614351"/>
                  </a:lnTo>
                  <a:lnTo>
                    <a:pt x="12679" y="1615984"/>
                  </a:lnTo>
                  <a:lnTo>
                    <a:pt x="13745" y="1617073"/>
                  </a:lnTo>
                  <a:lnTo>
                    <a:pt x="15513" y="1617799"/>
                  </a:lnTo>
                  <a:lnTo>
                    <a:pt x="16694" y="1619340"/>
                  </a:lnTo>
                  <a:lnTo>
                    <a:pt x="18002" y="1623876"/>
                  </a:lnTo>
                  <a:lnTo>
                    <a:pt x="19050" y="1669052"/>
                  </a:lnTo>
                  <a:lnTo>
                    <a:pt x="19050" y="1681026"/>
                  </a:lnTo>
                  <a:lnTo>
                    <a:pt x="21874" y="1686570"/>
                  </a:lnTo>
                  <a:lnTo>
                    <a:pt x="24107" y="1689530"/>
                  </a:lnTo>
                  <a:lnTo>
                    <a:pt x="26588" y="1698463"/>
                  </a:lnTo>
                  <a:lnTo>
                    <a:pt x="28460" y="1718618"/>
                  </a:lnTo>
                  <a:lnTo>
                    <a:pt x="27439" y="1720420"/>
                  </a:lnTo>
                  <a:lnTo>
                    <a:pt x="25702" y="1721622"/>
                  </a:lnTo>
                  <a:lnTo>
                    <a:pt x="19059" y="1724022"/>
                  </a:lnTo>
                  <a:lnTo>
                    <a:pt x="19053" y="1718967"/>
                  </a:lnTo>
                  <a:lnTo>
                    <a:pt x="20110" y="1717478"/>
                  </a:lnTo>
                  <a:lnTo>
                    <a:pt x="28575" y="1714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SMARTInkShape-502">
              <a:extLst>
                <a:ext uri="{FF2B5EF4-FFF2-40B4-BE49-F238E27FC236}">
                  <a16:creationId xmlns:a16="http://schemas.microsoft.com/office/drawing/2014/main" id="{E394C613-6260-B317-5BA8-759C90FDA721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9791700" y="2934259"/>
              <a:ext cx="1590676" cy="1294842"/>
            </a:xfrm>
            <a:custGeom>
              <a:avLst/>
              <a:gdLst/>
              <a:ahLst/>
              <a:cxnLst/>
              <a:rect l="0" t="0" r="0" b="0"/>
              <a:pathLst>
                <a:path w="1590676" h="1294842">
                  <a:moveTo>
                    <a:pt x="0" y="1294841"/>
                  </a:moveTo>
                  <a:lnTo>
                    <a:pt x="0" y="1294841"/>
                  </a:lnTo>
                  <a:lnTo>
                    <a:pt x="33114" y="1293783"/>
                  </a:lnTo>
                  <a:lnTo>
                    <a:pt x="77574" y="1277536"/>
                  </a:lnTo>
                  <a:lnTo>
                    <a:pt x="124007" y="1254842"/>
                  </a:lnTo>
                  <a:lnTo>
                    <a:pt x="155415" y="1232455"/>
                  </a:lnTo>
                  <a:lnTo>
                    <a:pt x="201151" y="1193173"/>
                  </a:lnTo>
                  <a:lnTo>
                    <a:pt x="226619" y="1156177"/>
                  </a:lnTo>
                  <a:lnTo>
                    <a:pt x="250003" y="1135433"/>
                  </a:lnTo>
                  <a:lnTo>
                    <a:pt x="280302" y="1091222"/>
                  </a:lnTo>
                  <a:lnTo>
                    <a:pt x="299334" y="1061651"/>
                  </a:lnTo>
                  <a:lnTo>
                    <a:pt x="325043" y="1017377"/>
                  </a:lnTo>
                  <a:lnTo>
                    <a:pt x="340430" y="986852"/>
                  </a:lnTo>
                  <a:lnTo>
                    <a:pt x="352962" y="945759"/>
                  </a:lnTo>
                  <a:lnTo>
                    <a:pt x="370014" y="905290"/>
                  </a:lnTo>
                  <a:lnTo>
                    <a:pt x="383390" y="878852"/>
                  </a:lnTo>
                  <a:lnTo>
                    <a:pt x="388943" y="871465"/>
                  </a:lnTo>
                  <a:lnTo>
                    <a:pt x="395114" y="851968"/>
                  </a:lnTo>
                  <a:lnTo>
                    <a:pt x="399973" y="830250"/>
                  </a:lnTo>
                  <a:lnTo>
                    <a:pt x="411433" y="802290"/>
                  </a:lnTo>
                  <a:lnTo>
                    <a:pt x="411655" y="786362"/>
                  </a:lnTo>
                  <a:lnTo>
                    <a:pt x="417316" y="768676"/>
                  </a:lnTo>
                  <a:lnTo>
                    <a:pt x="420424" y="755132"/>
                  </a:lnTo>
                  <a:lnTo>
                    <a:pt x="436844" y="714765"/>
                  </a:lnTo>
                  <a:lnTo>
                    <a:pt x="450592" y="670847"/>
                  </a:lnTo>
                  <a:lnTo>
                    <a:pt x="466691" y="631435"/>
                  </a:lnTo>
                  <a:lnTo>
                    <a:pt x="479419" y="585595"/>
                  </a:lnTo>
                  <a:lnTo>
                    <a:pt x="493182" y="542321"/>
                  </a:lnTo>
                  <a:lnTo>
                    <a:pt x="511144" y="496786"/>
                  </a:lnTo>
                  <a:lnTo>
                    <a:pt x="522380" y="458143"/>
                  </a:lnTo>
                  <a:lnTo>
                    <a:pt x="541062" y="418837"/>
                  </a:lnTo>
                  <a:lnTo>
                    <a:pt x="554273" y="376495"/>
                  </a:lnTo>
                  <a:lnTo>
                    <a:pt x="568565" y="340959"/>
                  </a:lnTo>
                  <a:lnTo>
                    <a:pt x="584232" y="310657"/>
                  </a:lnTo>
                  <a:lnTo>
                    <a:pt x="604331" y="264194"/>
                  </a:lnTo>
                  <a:lnTo>
                    <a:pt x="627080" y="218260"/>
                  </a:lnTo>
                  <a:lnTo>
                    <a:pt x="650460" y="171457"/>
                  </a:lnTo>
                  <a:lnTo>
                    <a:pt x="662434" y="155755"/>
                  </a:lnTo>
                  <a:lnTo>
                    <a:pt x="667588" y="144652"/>
                  </a:lnTo>
                  <a:lnTo>
                    <a:pt x="703279" y="97709"/>
                  </a:lnTo>
                  <a:lnTo>
                    <a:pt x="741189" y="53949"/>
                  </a:lnTo>
                  <a:lnTo>
                    <a:pt x="785477" y="28233"/>
                  </a:lnTo>
                  <a:lnTo>
                    <a:pt x="828228" y="8985"/>
                  </a:lnTo>
                  <a:lnTo>
                    <a:pt x="843293" y="3683"/>
                  </a:lnTo>
                  <a:lnTo>
                    <a:pt x="889500" y="0"/>
                  </a:lnTo>
                  <a:lnTo>
                    <a:pt x="915988" y="609"/>
                  </a:lnTo>
                  <a:lnTo>
                    <a:pt x="959222" y="21836"/>
                  </a:lnTo>
                  <a:lnTo>
                    <a:pt x="1003322" y="60148"/>
                  </a:lnTo>
                  <a:lnTo>
                    <a:pt x="1040212" y="107061"/>
                  </a:lnTo>
                  <a:lnTo>
                    <a:pt x="1069534" y="154656"/>
                  </a:lnTo>
                  <a:lnTo>
                    <a:pt x="1085791" y="199837"/>
                  </a:lnTo>
                  <a:lnTo>
                    <a:pt x="1095357" y="222506"/>
                  </a:lnTo>
                  <a:lnTo>
                    <a:pt x="1108072" y="249761"/>
                  </a:lnTo>
                  <a:lnTo>
                    <a:pt x="1116412" y="295068"/>
                  </a:lnTo>
                  <a:lnTo>
                    <a:pt x="1129503" y="335841"/>
                  </a:lnTo>
                  <a:lnTo>
                    <a:pt x="1135513" y="374336"/>
                  </a:lnTo>
                  <a:lnTo>
                    <a:pt x="1149619" y="420716"/>
                  </a:lnTo>
                  <a:lnTo>
                    <a:pt x="1162103" y="459893"/>
                  </a:lnTo>
                  <a:lnTo>
                    <a:pt x="1171591" y="495705"/>
                  </a:lnTo>
                  <a:lnTo>
                    <a:pt x="1181104" y="533127"/>
                  </a:lnTo>
                  <a:lnTo>
                    <a:pt x="1188745" y="573585"/>
                  </a:lnTo>
                  <a:lnTo>
                    <a:pt x="1197859" y="610622"/>
                  </a:lnTo>
                  <a:lnTo>
                    <a:pt x="1209849" y="651961"/>
                  </a:lnTo>
                  <a:lnTo>
                    <a:pt x="1227466" y="691250"/>
                  </a:lnTo>
                  <a:lnTo>
                    <a:pt x="1243723" y="738717"/>
                  </a:lnTo>
                  <a:lnTo>
                    <a:pt x="1260360" y="784476"/>
                  </a:lnTo>
                  <a:lnTo>
                    <a:pt x="1283873" y="831463"/>
                  </a:lnTo>
                  <a:lnTo>
                    <a:pt x="1303236" y="874521"/>
                  </a:lnTo>
                  <a:lnTo>
                    <a:pt x="1323334" y="915666"/>
                  </a:lnTo>
                  <a:lnTo>
                    <a:pt x="1347370" y="961706"/>
                  </a:lnTo>
                  <a:lnTo>
                    <a:pt x="1378104" y="1009123"/>
                  </a:lnTo>
                  <a:lnTo>
                    <a:pt x="1396537" y="1035997"/>
                  </a:lnTo>
                  <a:lnTo>
                    <a:pt x="1399617" y="1043275"/>
                  </a:lnTo>
                  <a:lnTo>
                    <a:pt x="1416555" y="1066198"/>
                  </a:lnTo>
                  <a:lnTo>
                    <a:pt x="1419932" y="1082110"/>
                  </a:lnTo>
                  <a:lnTo>
                    <a:pt x="1443668" y="1125879"/>
                  </a:lnTo>
                  <a:lnTo>
                    <a:pt x="1447635" y="1138122"/>
                  </a:lnTo>
                  <a:lnTo>
                    <a:pt x="1467027" y="1161424"/>
                  </a:lnTo>
                  <a:lnTo>
                    <a:pt x="1479585" y="1174178"/>
                  </a:lnTo>
                  <a:lnTo>
                    <a:pt x="1488738" y="1177713"/>
                  </a:lnTo>
                  <a:lnTo>
                    <a:pt x="1506803" y="1179983"/>
                  </a:lnTo>
                  <a:lnTo>
                    <a:pt x="1510419" y="1182285"/>
                  </a:lnTo>
                  <a:lnTo>
                    <a:pt x="1520565" y="1193522"/>
                  </a:lnTo>
                  <a:lnTo>
                    <a:pt x="1527060" y="1196894"/>
                  </a:lnTo>
                  <a:lnTo>
                    <a:pt x="1541159" y="1199354"/>
                  </a:lnTo>
                  <a:lnTo>
                    <a:pt x="1550281" y="1206090"/>
                  </a:lnTo>
                  <a:lnTo>
                    <a:pt x="1559186" y="1208219"/>
                  </a:lnTo>
                  <a:lnTo>
                    <a:pt x="1590268" y="1209116"/>
                  </a:lnTo>
                  <a:lnTo>
                    <a:pt x="1590675" y="11900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SMARTInkShape-Group97">
            <a:extLst>
              <a:ext uri="{FF2B5EF4-FFF2-40B4-BE49-F238E27FC236}">
                <a16:creationId xmlns:a16="http://schemas.microsoft.com/office/drawing/2014/main" id="{28BF0405-D73F-EC26-B706-E06711B815B3}"/>
              </a:ext>
            </a:extLst>
          </p:cNvPr>
          <p:cNvGrpSpPr/>
          <p:nvPr/>
        </p:nvGrpSpPr>
        <p:grpSpPr>
          <a:xfrm>
            <a:off x="7743825" y="3676650"/>
            <a:ext cx="66676" cy="1082938"/>
            <a:chOff x="7743825" y="3676650"/>
            <a:chExt cx="66676" cy="1082938"/>
          </a:xfrm>
        </p:grpSpPr>
        <p:sp>
          <p:nvSpPr>
            <p:cNvPr id="46" name="SMARTInkShape-503">
              <a:extLst>
                <a:ext uri="{FF2B5EF4-FFF2-40B4-BE49-F238E27FC236}">
                  <a16:creationId xmlns:a16="http://schemas.microsoft.com/office/drawing/2014/main" id="{5BA8DD6A-901F-033D-1A67-B1910695EFAC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7743825" y="3676650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0" y="19050"/>
                  </a:moveTo>
                  <a:lnTo>
                    <a:pt x="0" y="19050"/>
                  </a:lnTo>
                  <a:lnTo>
                    <a:pt x="5056" y="19050"/>
                  </a:lnTo>
                  <a:lnTo>
                    <a:pt x="6545" y="17992"/>
                  </a:lnTo>
                  <a:lnTo>
                    <a:pt x="7538" y="16228"/>
                  </a:lnTo>
                  <a:lnTo>
                    <a:pt x="9525" y="9525"/>
                  </a:lnTo>
                  <a:lnTo>
                    <a:pt x="1325" y="9525"/>
                  </a:lnTo>
                  <a:lnTo>
                    <a:pt x="5749" y="9525"/>
                  </a:lnTo>
                  <a:lnTo>
                    <a:pt x="967" y="9525"/>
                  </a:lnTo>
                  <a:lnTo>
                    <a:pt x="429" y="6703"/>
                  </a:lnTo>
                  <a:lnTo>
                    <a:pt x="0" y="0"/>
                  </a:lnTo>
                  <a:lnTo>
                    <a:pt x="0" y="14465"/>
                  </a:lnTo>
                  <a:lnTo>
                    <a:pt x="2822" y="19834"/>
                  </a:lnTo>
                  <a:lnTo>
                    <a:pt x="9525" y="285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504">
              <a:extLst>
                <a:ext uri="{FF2B5EF4-FFF2-40B4-BE49-F238E27FC236}">
                  <a16:creationId xmlns:a16="http://schemas.microsoft.com/office/drawing/2014/main" id="{BB0CC104-8AB9-4211-2FFF-0902EE2F174D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7753350" y="3810000"/>
              <a:ext cx="19051" cy="28576"/>
            </a:xfrm>
            <a:custGeom>
              <a:avLst/>
              <a:gdLst/>
              <a:ahLst/>
              <a:cxnLst/>
              <a:rect l="0" t="0" r="0" b="0"/>
              <a:pathLst>
                <a:path w="19051" h="28576">
                  <a:moveTo>
                    <a:pt x="19050" y="0"/>
                  </a:moveTo>
                  <a:lnTo>
                    <a:pt x="19050" y="0"/>
                  </a:lnTo>
                  <a:lnTo>
                    <a:pt x="9349" y="18343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MARTInkShape-505">
              <a:extLst>
                <a:ext uri="{FF2B5EF4-FFF2-40B4-BE49-F238E27FC236}">
                  <a16:creationId xmlns:a16="http://schemas.microsoft.com/office/drawing/2014/main" id="{32A5B924-E78C-9F52-7F94-E8426886B7F2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7762875" y="3914775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0"/>
                  </a:moveTo>
                  <a:lnTo>
                    <a:pt x="0" y="0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SMARTInkShape-506">
              <a:extLst>
                <a:ext uri="{FF2B5EF4-FFF2-40B4-BE49-F238E27FC236}">
                  <a16:creationId xmlns:a16="http://schemas.microsoft.com/office/drawing/2014/main" id="{DAE4BD80-C4E2-0407-0BC2-8A1C97711A58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7762875" y="4019550"/>
              <a:ext cx="9526" cy="66676"/>
            </a:xfrm>
            <a:custGeom>
              <a:avLst/>
              <a:gdLst/>
              <a:ahLst/>
              <a:cxnLst/>
              <a:rect l="0" t="0" r="0" b="0"/>
              <a:pathLst>
                <a:path w="9526" h="66676">
                  <a:moveTo>
                    <a:pt x="9525" y="0"/>
                  </a:moveTo>
                  <a:lnTo>
                    <a:pt x="9525" y="0"/>
                  </a:lnTo>
                  <a:lnTo>
                    <a:pt x="2980" y="15208"/>
                  </a:lnTo>
                  <a:lnTo>
                    <a:pt x="0" y="666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SMARTInkShape-507">
              <a:extLst>
                <a:ext uri="{FF2B5EF4-FFF2-40B4-BE49-F238E27FC236}">
                  <a16:creationId xmlns:a16="http://schemas.microsoft.com/office/drawing/2014/main" id="{7C67C468-A2EE-959A-81B8-17ACF72CC182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7772400" y="4171950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0" y="0"/>
                  </a:moveTo>
                  <a:lnTo>
                    <a:pt x="0" y="0"/>
                  </a:lnTo>
                  <a:lnTo>
                    <a:pt x="0" y="22390"/>
                  </a:lnTo>
                  <a:lnTo>
                    <a:pt x="1058" y="24452"/>
                  </a:lnTo>
                  <a:lnTo>
                    <a:pt x="9525" y="285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508">
              <a:extLst>
                <a:ext uri="{FF2B5EF4-FFF2-40B4-BE49-F238E27FC236}">
                  <a16:creationId xmlns:a16="http://schemas.microsoft.com/office/drawing/2014/main" id="{F576E2DF-8A45-3C7E-BDE6-C32B58A6A115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7766913" y="4276725"/>
              <a:ext cx="5488" cy="9526"/>
            </a:xfrm>
            <a:custGeom>
              <a:avLst/>
              <a:gdLst/>
              <a:ahLst/>
              <a:cxnLst/>
              <a:rect l="0" t="0" r="0" b="0"/>
              <a:pathLst>
                <a:path w="5488" h="9526">
                  <a:moveTo>
                    <a:pt x="5487" y="0"/>
                  </a:moveTo>
                  <a:lnTo>
                    <a:pt x="5487" y="0"/>
                  </a:lnTo>
                  <a:lnTo>
                    <a:pt x="431" y="5057"/>
                  </a:lnTo>
                  <a:lnTo>
                    <a:pt x="0" y="6546"/>
                  </a:lnTo>
                  <a:lnTo>
                    <a:pt x="5487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SMARTInkShape-509">
              <a:extLst>
                <a:ext uri="{FF2B5EF4-FFF2-40B4-BE49-F238E27FC236}">
                  <a16:creationId xmlns:a16="http://schemas.microsoft.com/office/drawing/2014/main" id="{624DF0C0-CD21-E713-EC92-D07A8D5BF755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7781925" y="4371975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0"/>
                  </a:moveTo>
                  <a:lnTo>
                    <a:pt x="0" y="0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SMARTInkShape-510">
              <a:extLst>
                <a:ext uri="{FF2B5EF4-FFF2-40B4-BE49-F238E27FC236}">
                  <a16:creationId xmlns:a16="http://schemas.microsoft.com/office/drawing/2014/main" id="{1377D4BD-C85B-764E-4DB2-49B3A7C67A89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7800975" y="4591050"/>
              <a:ext cx="9526" cy="168538"/>
            </a:xfrm>
            <a:custGeom>
              <a:avLst/>
              <a:gdLst/>
              <a:ahLst/>
              <a:cxnLst/>
              <a:rect l="0" t="0" r="0" b="0"/>
              <a:pathLst>
                <a:path w="9526" h="168538">
                  <a:moveTo>
                    <a:pt x="9525" y="0"/>
                  </a:moveTo>
                  <a:lnTo>
                    <a:pt x="9525" y="0"/>
                  </a:lnTo>
                  <a:lnTo>
                    <a:pt x="8467" y="40719"/>
                  </a:lnTo>
                  <a:lnTo>
                    <a:pt x="1325" y="81013"/>
                  </a:lnTo>
                  <a:lnTo>
                    <a:pt x="174" y="121636"/>
                  </a:lnTo>
                  <a:lnTo>
                    <a:pt x="1" y="168537"/>
                  </a:lnTo>
                  <a:lnTo>
                    <a:pt x="0" y="1619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" name="SMARTInkShape-Group98">
            <a:extLst>
              <a:ext uri="{FF2B5EF4-FFF2-40B4-BE49-F238E27FC236}">
                <a16:creationId xmlns:a16="http://schemas.microsoft.com/office/drawing/2014/main" id="{8244E7A3-DF65-F838-E936-2269DB30707E}"/>
              </a:ext>
            </a:extLst>
          </p:cNvPr>
          <p:cNvGrpSpPr/>
          <p:nvPr/>
        </p:nvGrpSpPr>
        <p:grpSpPr>
          <a:xfrm>
            <a:off x="5657853" y="5581650"/>
            <a:ext cx="142873" cy="133351"/>
            <a:chOff x="5657853" y="5581650"/>
            <a:chExt cx="142873" cy="133351"/>
          </a:xfrm>
        </p:grpSpPr>
        <p:sp>
          <p:nvSpPr>
            <p:cNvPr id="55" name="SMARTInkShape-511">
              <a:extLst>
                <a:ext uri="{FF2B5EF4-FFF2-40B4-BE49-F238E27FC236}">
                  <a16:creationId xmlns:a16="http://schemas.microsoft.com/office/drawing/2014/main" id="{BFF4F0CA-C49F-7669-B99F-EB3D8D4ECF32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5657853" y="5581650"/>
              <a:ext cx="142873" cy="19051"/>
            </a:xfrm>
            <a:custGeom>
              <a:avLst/>
              <a:gdLst/>
              <a:ahLst/>
              <a:cxnLst/>
              <a:rect l="0" t="0" r="0" b="0"/>
              <a:pathLst>
                <a:path w="142873" h="19051">
                  <a:moveTo>
                    <a:pt x="28572" y="0"/>
                  </a:moveTo>
                  <a:lnTo>
                    <a:pt x="28572" y="0"/>
                  </a:lnTo>
                  <a:lnTo>
                    <a:pt x="23516" y="0"/>
                  </a:lnTo>
                  <a:lnTo>
                    <a:pt x="22027" y="1058"/>
                  </a:lnTo>
                  <a:lnTo>
                    <a:pt x="21033" y="2822"/>
                  </a:lnTo>
                  <a:lnTo>
                    <a:pt x="20371" y="5056"/>
                  </a:lnTo>
                  <a:lnTo>
                    <a:pt x="18871" y="6545"/>
                  </a:lnTo>
                  <a:lnTo>
                    <a:pt x="9648" y="9491"/>
                  </a:lnTo>
                  <a:lnTo>
                    <a:pt x="1332" y="9522"/>
                  </a:lnTo>
                  <a:lnTo>
                    <a:pt x="887" y="10581"/>
                  </a:lnTo>
                  <a:lnTo>
                    <a:pt x="0" y="19016"/>
                  </a:lnTo>
                  <a:lnTo>
                    <a:pt x="46343" y="19050"/>
                  </a:lnTo>
                  <a:lnTo>
                    <a:pt x="93210" y="19050"/>
                  </a:lnTo>
                  <a:lnTo>
                    <a:pt x="97064" y="19050"/>
                  </a:lnTo>
                  <a:lnTo>
                    <a:pt x="104168" y="16228"/>
                  </a:lnTo>
                  <a:lnTo>
                    <a:pt x="110854" y="12505"/>
                  </a:lnTo>
                  <a:lnTo>
                    <a:pt x="123769" y="10113"/>
                  </a:lnTo>
                  <a:lnTo>
                    <a:pt x="142872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SMARTInkShape-512">
              <a:extLst>
                <a:ext uri="{FF2B5EF4-FFF2-40B4-BE49-F238E27FC236}">
                  <a16:creationId xmlns:a16="http://schemas.microsoft.com/office/drawing/2014/main" id="{FB34B5C2-C8FD-AB3D-918F-0CDC421357DD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5667375" y="5676900"/>
              <a:ext cx="114301" cy="38101"/>
            </a:xfrm>
            <a:custGeom>
              <a:avLst/>
              <a:gdLst/>
              <a:ahLst/>
              <a:cxnLst/>
              <a:rect l="0" t="0" r="0" b="0"/>
              <a:pathLst>
                <a:path w="114301" h="38101">
                  <a:moveTo>
                    <a:pt x="0" y="0"/>
                  </a:moveTo>
                  <a:lnTo>
                    <a:pt x="0" y="0"/>
                  </a:lnTo>
                  <a:lnTo>
                    <a:pt x="13257" y="13257"/>
                  </a:lnTo>
                  <a:lnTo>
                    <a:pt x="24942" y="16475"/>
                  </a:lnTo>
                  <a:lnTo>
                    <a:pt x="46548" y="21109"/>
                  </a:lnTo>
                  <a:lnTo>
                    <a:pt x="66357" y="26363"/>
                  </a:lnTo>
                  <a:lnTo>
                    <a:pt x="11430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SMARTInkShape-Group99">
            <a:extLst>
              <a:ext uri="{FF2B5EF4-FFF2-40B4-BE49-F238E27FC236}">
                <a16:creationId xmlns:a16="http://schemas.microsoft.com/office/drawing/2014/main" id="{D1435044-24A7-F3DE-2A0F-CAC60AB51F97}"/>
              </a:ext>
            </a:extLst>
          </p:cNvPr>
          <p:cNvGrpSpPr/>
          <p:nvPr/>
        </p:nvGrpSpPr>
        <p:grpSpPr>
          <a:xfrm>
            <a:off x="6178059" y="5420980"/>
            <a:ext cx="1422892" cy="314674"/>
            <a:chOff x="6178059" y="5420980"/>
            <a:chExt cx="1422892" cy="314674"/>
          </a:xfrm>
        </p:grpSpPr>
        <p:sp>
          <p:nvSpPr>
            <p:cNvPr id="58" name="SMARTInkShape-513">
              <a:extLst>
                <a:ext uri="{FF2B5EF4-FFF2-40B4-BE49-F238E27FC236}">
                  <a16:creationId xmlns:a16="http://schemas.microsoft.com/office/drawing/2014/main" id="{400642EB-5167-90BF-3D17-4DB4033AAD86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6178059" y="5477475"/>
              <a:ext cx="183148" cy="244774"/>
            </a:xfrm>
            <a:custGeom>
              <a:avLst/>
              <a:gdLst/>
              <a:ahLst/>
              <a:cxnLst/>
              <a:rect l="0" t="0" r="0" b="0"/>
              <a:pathLst>
                <a:path w="183148" h="244774">
                  <a:moveTo>
                    <a:pt x="127491" y="56550"/>
                  </a:moveTo>
                  <a:lnTo>
                    <a:pt x="127491" y="56550"/>
                  </a:lnTo>
                  <a:lnTo>
                    <a:pt x="127491" y="42361"/>
                  </a:lnTo>
                  <a:lnTo>
                    <a:pt x="124669" y="36838"/>
                  </a:lnTo>
                  <a:lnTo>
                    <a:pt x="105101" y="15236"/>
                  </a:lnTo>
                  <a:lnTo>
                    <a:pt x="98843" y="11730"/>
                  </a:lnTo>
                  <a:lnTo>
                    <a:pt x="86547" y="9756"/>
                  </a:lnTo>
                  <a:lnTo>
                    <a:pt x="81145" y="9479"/>
                  </a:lnTo>
                  <a:lnTo>
                    <a:pt x="66676" y="17638"/>
                  </a:lnTo>
                  <a:lnTo>
                    <a:pt x="36574" y="48746"/>
                  </a:lnTo>
                  <a:lnTo>
                    <a:pt x="16709" y="76110"/>
                  </a:lnTo>
                  <a:lnTo>
                    <a:pt x="9463" y="97699"/>
                  </a:lnTo>
                  <a:lnTo>
                    <a:pt x="0" y="144401"/>
                  </a:lnTo>
                  <a:lnTo>
                    <a:pt x="16093" y="190180"/>
                  </a:lnTo>
                  <a:lnTo>
                    <a:pt x="28239" y="206252"/>
                  </a:lnTo>
                  <a:lnTo>
                    <a:pt x="43162" y="218334"/>
                  </a:lnTo>
                  <a:lnTo>
                    <a:pt x="81513" y="231784"/>
                  </a:lnTo>
                  <a:lnTo>
                    <a:pt x="124837" y="242937"/>
                  </a:lnTo>
                  <a:lnTo>
                    <a:pt x="153163" y="244773"/>
                  </a:lnTo>
                  <a:lnTo>
                    <a:pt x="164653" y="241452"/>
                  </a:lnTo>
                  <a:lnTo>
                    <a:pt x="173288" y="233626"/>
                  </a:lnTo>
                  <a:lnTo>
                    <a:pt x="179595" y="223092"/>
                  </a:lnTo>
                  <a:lnTo>
                    <a:pt x="183147" y="202086"/>
                  </a:lnTo>
                  <a:lnTo>
                    <a:pt x="183140" y="164818"/>
                  </a:lnTo>
                  <a:lnTo>
                    <a:pt x="176905" y="127552"/>
                  </a:lnTo>
                  <a:lnTo>
                    <a:pt x="167290" y="86283"/>
                  </a:lnTo>
                  <a:lnTo>
                    <a:pt x="155990" y="41636"/>
                  </a:lnTo>
                  <a:lnTo>
                    <a:pt x="145899" y="20835"/>
                  </a:lnTo>
                  <a:lnTo>
                    <a:pt x="128038" y="0"/>
                  </a:lnTo>
                  <a:lnTo>
                    <a:pt x="137016" y="184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SMARTInkShape-514">
              <a:extLst>
                <a:ext uri="{FF2B5EF4-FFF2-40B4-BE49-F238E27FC236}">
                  <a16:creationId xmlns:a16="http://schemas.microsoft.com/office/drawing/2014/main" id="{7A54EFE8-6A1E-6E3E-6537-73727D0B5619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6457950" y="5657850"/>
              <a:ext cx="9526" cy="5489"/>
            </a:xfrm>
            <a:custGeom>
              <a:avLst/>
              <a:gdLst/>
              <a:ahLst/>
              <a:cxnLst/>
              <a:rect l="0" t="0" r="0" b="0"/>
              <a:pathLst>
                <a:path w="9526" h="5489">
                  <a:moveTo>
                    <a:pt x="9525" y="0"/>
                  </a:moveTo>
                  <a:lnTo>
                    <a:pt x="9525" y="0"/>
                  </a:lnTo>
                  <a:lnTo>
                    <a:pt x="4469" y="5056"/>
                  </a:lnTo>
                  <a:lnTo>
                    <a:pt x="2980" y="5488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SMARTInkShape-515">
              <a:extLst>
                <a:ext uri="{FF2B5EF4-FFF2-40B4-BE49-F238E27FC236}">
                  <a16:creationId xmlns:a16="http://schemas.microsoft.com/office/drawing/2014/main" id="{58D4EE83-1AE5-EF30-2148-015F612368EF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6649553" y="5448881"/>
              <a:ext cx="132248" cy="286773"/>
            </a:xfrm>
            <a:custGeom>
              <a:avLst/>
              <a:gdLst/>
              <a:ahLst/>
              <a:cxnLst/>
              <a:rect l="0" t="0" r="0" b="0"/>
              <a:pathLst>
                <a:path w="132248" h="286773">
                  <a:moveTo>
                    <a:pt x="132247" y="66094"/>
                  </a:moveTo>
                  <a:lnTo>
                    <a:pt x="132247" y="66094"/>
                  </a:lnTo>
                  <a:lnTo>
                    <a:pt x="132247" y="61038"/>
                  </a:lnTo>
                  <a:lnTo>
                    <a:pt x="129425" y="55733"/>
                  </a:lnTo>
                  <a:lnTo>
                    <a:pt x="125702" y="49847"/>
                  </a:lnTo>
                  <a:lnTo>
                    <a:pt x="122546" y="40584"/>
                  </a:lnTo>
                  <a:lnTo>
                    <a:pt x="116438" y="31136"/>
                  </a:lnTo>
                  <a:lnTo>
                    <a:pt x="114637" y="24804"/>
                  </a:lnTo>
                  <a:lnTo>
                    <a:pt x="113099" y="22692"/>
                  </a:lnTo>
                  <a:lnTo>
                    <a:pt x="111015" y="21284"/>
                  </a:lnTo>
                  <a:lnTo>
                    <a:pt x="105877" y="18662"/>
                  </a:lnTo>
                  <a:lnTo>
                    <a:pt x="97034" y="12294"/>
                  </a:lnTo>
                  <a:lnTo>
                    <a:pt x="90844" y="10433"/>
                  </a:lnTo>
                  <a:lnTo>
                    <a:pt x="71701" y="8180"/>
                  </a:lnTo>
                  <a:lnTo>
                    <a:pt x="59038" y="2485"/>
                  </a:lnTo>
                  <a:lnTo>
                    <a:pt x="48205" y="782"/>
                  </a:lnTo>
                  <a:lnTo>
                    <a:pt x="30204" y="4879"/>
                  </a:lnTo>
                  <a:lnTo>
                    <a:pt x="11466" y="17852"/>
                  </a:lnTo>
                  <a:lnTo>
                    <a:pt x="4483" y="29131"/>
                  </a:lnTo>
                  <a:lnTo>
                    <a:pt x="0" y="53619"/>
                  </a:lnTo>
                  <a:lnTo>
                    <a:pt x="4280" y="72511"/>
                  </a:lnTo>
                  <a:lnTo>
                    <a:pt x="17308" y="91514"/>
                  </a:lnTo>
                  <a:lnTo>
                    <a:pt x="31421" y="98558"/>
                  </a:lnTo>
                  <a:lnTo>
                    <a:pt x="61296" y="103081"/>
                  </a:lnTo>
                  <a:lnTo>
                    <a:pt x="77429" y="98055"/>
                  </a:lnTo>
                  <a:lnTo>
                    <a:pt x="103545" y="82638"/>
                  </a:lnTo>
                  <a:lnTo>
                    <a:pt x="106762" y="78181"/>
                  </a:lnTo>
                  <a:lnTo>
                    <a:pt x="123182" y="32580"/>
                  </a:lnTo>
                  <a:lnTo>
                    <a:pt x="128218" y="23683"/>
                  </a:lnTo>
                  <a:lnTo>
                    <a:pt x="131451" y="9347"/>
                  </a:lnTo>
                  <a:lnTo>
                    <a:pt x="132200" y="0"/>
                  </a:lnTo>
                  <a:lnTo>
                    <a:pt x="127177" y="4648"/>
                  </a:lnTo>
                  <a:lnTo>
                    <a:pt x="124042" y="22840"/>
                  </a:lnTo>
                  <a:lnTo>
                    <a:pt x="122983" y="66095"/>
                  </a:lnTo>
                  <a:lnTo>
                    <a:pt x="121741" y="106075"/>
                  </a:lnTo>
                  <a:lnTo>
                    <a:pt x="115198" y="148624"/>
                  </a:lnTo>
                  <a:lnTo>
                    <a:pt x="113790" y="188972"/>
                  </a:lnTo>
                  <a:lnTo>
                    <a:pt x="113314" y="235476"/>
                  </a:lnTo>
                  <a:lnTo>
                    <a:pt x="120751" y="279252"/>
                  </a:lnTo>
                  <a:lnTo>
                    <a:pt x="121408" y="284399"/>
                  </a:lnTo>
                  <a:lnTo>
                    <a:pt x="122904" y="286772"/>
                  </a:lnTo>
                  <a:lnTo>
                    <a:pt x="132247" y="28516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SMARTInkShape-516">
              <a:extLst>
                <a:ext uri="{FF2B5EF4-FFF2-40B4-BE49-F238E27FC236}">
                  <a16:creationId xmlns:a16="http://schemas.microsoft.com/office/drawing/2014/main" id="{A4228F1D-145E-D74C-4104-38095134B54C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6886575" y="5448427"/>
              <a:ext cx="190285" cy="247524"/>
            </a:xfrm>
            <a:custGeom>
              <a:avLst/>
              <a:gdLst/>
              <a:ahLst/>
              <a:cxnLst/>
              <a:rect l="0" t="0" r="0" b="0"/>
              <a:pathLst>
                <a:path w="190285" h="247524">
                  <a:moveTo>
                    <a:pt x="0" y="18923"/>
                  </a:moveTo>
                  <a:lnTo>
                    <a:pt x="0" y="18923"/>
                  </a:lnTo>
                  <a:lnTo>
                    <a:pt x="33920" y="19981"/>
                  </a:lnTo>
                  <a:lnTo>
                    <a:pt x="63786" y="27124"/>
                  </a:lnTo>
                  <a:lnTo>
                    <a:pt x="111121" y="18670"/>
                  </a:lnTo>
                  <a:lnTo>
                    <a:pt x="154878" y="9294"/>
                  </a:lnTo>
                  <a:lnTo>
                    <a:pt x="189770" y="0"/>
                  </a:lnTo>
                  <a:lnTo>
                    <a:pt x="190284" y="4967"/>
                  </a:lnTo>
                  <a:lnTo>
                    <a:pt x="177224" y="45637"/>
                  </a:lnTo>
                  <a:lnTo>
                    <a:pt x="161849" y="85445"/>
                  </a:lnTo>
                  <a:lnTo>
                    <a:pt x="152378" y="123653"/>
                  </a:lnTo>
                  <a:lnTo>
                    <a:pt x="139696" y="169433"/>
                  </a:lnTo>
                  <a:lnTo>
                    <a:pt x="125706" y="215049"/>
                  </a:lnTo>
                  <a:lnTo>
                    <a:pt x="124382" y="234609"/>
                  </a:lnTo>
                  <a:lnTo>
                    <a:pt x="126313" y="238914"/>
                  </a:lnTo>
                  <a:lnTo>
                    <a:pt x="142875" y="2475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SMARTInkShape-517">
              <a:extLst>
                <a:ext uri="{FF2B5EF4-FFF2-40B4-BE49-F238E27FC236}">
                  <a16:creationId xmlns:a16="http://schemas.microsoft.com/office/drawing/2014/main" id="{58F7152C-0E06-42B0-565A-016CD0472BC6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7124700" y="5448300"/>
              <a:ext cx="180891" cy="257176"/>
            </a:xfrm>
            <a:custGeom>
              <a:avLst/>
              <a:gdLst/>
              <a:ahLst/>
              <a:cxnLst/>
              <a:rect l="0" t="0" r="0" b="0"/>
              <a:pathLst>
                <a:path w="180891" h="257176">
                  <a:moveTo>
                    <a:pt x="0" y="0"/>
                  </a:moveTo>
                  <a:lnTo>
                    <a:pt x="0" y="0"/>
                  </a:lnTo>
                  <a:lnTo>
                    <a:pt x="34172" y="1058"/>
                  </a:lnTo>
                  <a:lnTo>
                    <a:pt x="76937" y="8201"/>
                  </a:lnTo>
                  <a:lnTo>
                    <a:pt x="115504" y="8205"/>
                  </a:lnTo>
                  <a:lnTo>
                    <a:pt x="159409" y="860"/>
                  </a:lnTo>
                  <a:lnTo>
                    <a:pt x="180010" y="33"/>
                  </a:lnTo>
                  <a:lnTo>
                    <a:pt x="180546" y="2837"/>
                  </a:lnTo>
                  <a:lnTo>
                    <a:pt x="180890" y="18316"/>
                  </a:lnTo>
                  <a:lnTo>
                    <a:pt x="166808" y="56966"/>
                  </a:lnTo>
                  <a:lnTo>
                    <a:pt x="152737" y="99722"/>
                  </a:lnTo>
                  <a:lnTo>
                    <a:pt x="133379" y="142432"/>
                  </a:lnTo>
                  <a:lnTo>
                    <a:pt x="120655" y="173244"/>
                  </a:lnTo>
                  <a:lnTo>
                    <a:pt x="115555" y="216450"/>
                  </a:lnTo>
                  <a:lnTo>
                    <a:pt x="114300" y="2571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SMARTInkShape-518">
              <a:extLst>
                <a:ext uri="{FF2B5EF4-FFF2-40B4-BE49-F238E27FC236}">
                  <a16:creationId xmlns:a16="http://schemas.microsoft.com/office/drawing/2014/main" id="{8993903D-8E4F-165F-D8EA-D3633BC6662A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7372350" y="5420980"/>
              <a:ext cx="228601" cy="255919"/>
            </a:xfrm>
            <a:custGeom>
              <a:avLst/>
              <a:gdLst/>
              <a:ahLst/>
              <a:cxnLst/>
              <a:rect l="0" t="0" r="0" b="0"/>
              <a:pathLst>
                <a:path w="228601" h="255919">
                  <a:moveTo>
                    <a:pt x="0" y="65420"/>
                  </a:moveTo>
                  <a:lnTo>
                    <a:pt x="0" y="65420"/>
                  </a:lnTo>
                  <a:lnTo>
                    <a:pt x="7538" y="47520"/>
                  </a:lnTo>
                  <a:lnTo>
                    <a:pt x="9132" y="33897"/>
                  </a:lnTo>
                  <a:lnTo>
                    <a:pt x="11380" y="30647"/>
                  </a:lnTo>
                  <a:lnTo>
                    <a:pt x="46094" y="5101"/>
                  </a:lnTo>
                  <a:lnTo>
                    <a:pt x="76721" y="0"/>
                  </a:lnTo>
                  <a:lnTo>
                    <a:pt x="96580" y="176"/>
                  </a:lnTo>
                  <a:lnTo>
                    <a:pt x="121871" y="12051"/>
                  </a:lnTo>
                  <a:lnTo>
                    <a:pt x="131070" y="23709"/>
                  </a:lnTo>
                  <a:lnTo>
                    <a:pt x="137628" y="39473"/>
                  </a:lnTo>
                  <a:lnTo>
                    <a:pt x="140543" y="57063"/>
                  </a:lnTo>
                  <a:lnTo>
                    <a:pt x="137127" y="84816"/>
                  </a:lnTo>
                  <a:lnTo>
                    <a:pt x="119945" y="128126"/>
                  </a:lnTo>
                  <a:lnTo>
                    <a:pt x="106566" y="153262"/>
                  </a:lnTo>
                  <a:lnTo>
                    <a:pt x="65656" y="199049"/>
                  </a:lnTo>
                  <a:lnTo>
                    <a:pt x="20094" y="245322"/>
                  </a:lnTo>
                  <a:lnTo>
                    <a:pt x="11612" y="253827"/>
                  </a:lnTo>
                  <a:lnTo>
                    <a:pt x="13033" y="254525"/>
                  </a:lnTo>
                  <a:lnTo>
                    <a:pt x="54359" y="255865"/>
                  </a:lnTo>
                  <a:lnTo>
                    <a:pt x="101781" y="255913"/>
                  </a:lnTo>
                  <a:lnTo>
                    <a:pt x="144870" y="255918"/>
                  </a:lnTo>
                  <a:lnTo>
                    <a:pt x="185798" y="254862"/>
                  </a:lnTo>
                  <a:lnTo>
                    <a:pt x="228600" y="24639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5" name="SMARTInkShape-519">
            <a:extLst>
              <a:ext uri="{FF2B5EF4-FFF2-40B4-BE49-F238E27FC236}">
                <a16:creationId xmlns:a16="http://schemas.microsoft.com/office/drawing/2014/main" id="{B05A6CEA-65FD-5122-4F16-1319C72268EA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7945175" y="5486400"/>
            <a:ext cx="293951" cy="9526"/>
          </a:xfrm>
          <a:custGeom>
            <a:avLst/>
            <a:gdLst/>
            <a:ahLst/>
            <a:cxnLst/>
            <a:rect l="0" t="0" r="0" b="0"/>
            <a:pathLst>
              <a:path w="293951" h="9526">
                <a:moveTo>
                  <a:pt x="8200" y="9525"/>
                </a:moveTo>
                <a:lnTo>
                  <a:pt x="8200" y="9525"/>
                </a:lnTo>
                <a:lnTo>
                  <a:pt x="0" y="9525"/>
                </a:lnTo>
                <a:lnTo>
                  <a:pt x="42558" y="9525"/>
                </a:lnTo>
                <a:lnTo>
                  <a:pt x="87984" y="9525"/>
                </a:lnTo>
                <a:lnTo>
                  <a:pt x="123562" y="9525"/>
                </a:lnTo>
                <a:lnTo>
                  <a:pt x="163398" y="9525"/>
                </a:lnTo>
                <a:lnTo>
                  <a:pt x="206857" y="9525"/>
                </a:lnTo>
                <a:lnTo>
                  <a:pt x="243686" y="8467"/>
                </a:lnTo>
                <a:lnTo>
                  <a:pt x="293950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2" name="SMARTInkShape-Group101">
            <a:extLst>
              <a:ext uri="{FF2B5EF4-FFF2-40B4-BE49-F238E27FC236}">
                <a16:creationId xmlns:a16="http://schemas.microsoft.com/office/drawing/2014/main" id="{76EE5643-888F-7C88-1A02-A94491E1F86C}"/>
              </a:ext>
            </a:extLst>
          </p:cNvPr>
          <p:cNvGrpSpPr/>
          <p:nvPr/>
        </p:nvGrpSpPr>
        <p:grpSpPr>
          <a:xfrm>
            <a:off x="8925564" y="5381635"/>
            <a:ext cx="1368924" cy="352193"/>
            <a:chOff x="8925564" y="5381635"/>
            <a:chExt cx="1368924" cy="352193"/>
          </a:xfrm>
        </p:grpSpPr>
        <p:sp>
          <p:nvSpPr>
            <p:cNvPr id="66" name="SMARTInkShape-520">
              <a:extLst>
                <a:ext uri="{FF2B5EF4-FFF2-40B4-BE49-F238E27FC236}">
                  <a16:creationId xmlns:a16="http://schemas.microsoft.com/office/drawing/2014/main" id="{F852EC34-2F5C-0D55-9E66-A4C9DF1C310A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8925564" y="5393101"/>
              <a:ext cx="150323" cy="250672"/>
            </a:xfrm>
            <a:custGeom>
              <a:avLst/>
              <a:gdLst/>
              <a:ahLst/>
              <a:cxnLst/>
              <a:rect l="0" t="0" r="0" b="0"/>
              <a:pathLst>
                <a:path w="150323" h="250672">
                  <a:moveTo>
                    <a:pt x="132711" y="26624"/>
                  </a:moveTo>
                  <a:lnTo>
                    <a:pt x="132711" y="26624"/>
                  </a:lnTo>
                  <a:lnTo>
                    <a:pt x="132711" y="18423"/>
                  </a:lnTo>
                  <a:lnTo>
                    <a:pt x="127654" y="12435"/>
                  </a:lnTo>
                  <a:lnTo>
                    <a:pt x="122350" y="9734"/>
                  </a:lnTo>
                  <a:lnTo>
                    <a:pt x="106142" y="7859"/>
                  </a:lnTo>
                  <a:lnTo>
                    <a:pt x="95855" y="7700"/>
                  </a:lnTo>
                  <a:lnTo>
                    <a:pt x="84228" y="13275"/>
                  </a:lnTo>
                  <a:lnTo>
                    <a:pt x="78165" y="17724"/>
                  </a:lnTo>
                  <a:lnTo>
                    <a:pt x="52165" y="55283"/>
                  </a:lnTo>
                  <a:lnTo>
                    <a:pt x="23198" y="97823"/>
                  </a:lnTo>
                  <a:lnTo>
                    <a:pt x="10304" y="126037"/>
                  </a:lnTo>
                  <a:lnTo>
                    <a:pt x="1522" y="168440"/>
                  </a:lnTo>
                  <a:lnTo>
                    <a:pt x="0" y="197761"/>
                  </a:lnTo>
                  <a:lnTo>
                    <a:pt x="5289" y="214162"/>
                  </a:lnTo>
                  <a:lnTo>
                    <a:pt x="20875" y="236882"/>
                  </a:lnTo>
                  <a:lnTo>
                    <a:pt x="30442" y="241781"/>
                  </a:lnTo>
                  <a:lnTo>
                    <a:pt x="40691" y="245015"/>
                  </a:lnTo>
                  <a:lnTo>
                    <a:pt x="48775" y="249981"/>
                  </a:lnTo>
                  <a:lnTo>
                    <a:pt x="52412" y="250671"/>
                  </a:lnTo>
                  <a:lnTo>
                    <a:pt x="55895" y="250072"/>
                  </a:lnTo>
                  <a:lnTo>
                    <a:pt x="65853" y="246995"/>
                  </a:lnTo>
                  <a:lnTo>
                    <a:pt x="78701" y="245955"/>
                  </a:lnTo>
                  <a:lnTo>
                    <a:pt x="93306" y="235662"/>
                  </a:lnTo>
                  <a:lnTo>
                    <a:pt x="124644" y="192724"/>
                  </a:lnTo>
                  <a:lnTo>
                    <a:pt x="142010" y="149744"/>
                  </a:lnTo>
                  <a:lnTo>
                    <a:pt x="149835" y="117266"/>
                  </a:lnTo>
                  <a:lnTo>
                    <a:pt x="150322" y="88352"/>
                  </a:lnTo>
                  <a:lnTo>
                    <a:pt x="143510" y="42017"/>
                  </a:lnTo>
                  <a:lnTo>
                    <a:pt x="141430" y="22060"/>
                  </a:lnTo>
                  <a:lnTo>
                    <a:pt x="134747" y="7927"/>
                  </a:lnTo>
                  <a:lnTo>
                    <a:pt x="133113" y="0"/>
                  </a:lnTo>
                  <a:lnTo>
                    <a:pt x="132978" y="408"/>
                  </a:lnTo>
                  <a:lnTo>
                    <a:pt x="132830" y="3684"/>
                  </a:lnTo>
                  <a:lnTo>
                    <a:pt x="129941" y="8667"/>
                  </a:lnTo>
                  <a:lnTo>
                    <a:pt x="127689" y="11478"/>
                  </a:lnTo>
                  <a:lnTo>
                    <a:pt x="127247" y="14410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SMARTInkShape-521">
              <a:extLst>
                <a:ext uri="{FF2B5EF4-FFF2-40B4-BE49-F238E27FC236}">
                  <a16:creationId xmlns:a16="http://schemas.microsoft.com/office/drawing/2014/main" id="{FF0EAD38-5061-128A-F72C-880B08D4E44C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9191625" y="5610225"/>
              <a:ext cx="18936" cy="17693"/>
            </a:xfrm>
            <a:custGeom>
              <a:avLst/>
              <a:gdLst/>
              <a:ahLst/>
              <a:cxnLst/>
              <a:rect l="0" t="0" r="0" b="0"/>
              <a:pathLst>
                <a:path w="18936" h="17693">
                  <a:moveTo>
                    <a:pt x="9525" y="0"/>
                  </a:moveTo>
                  <a:lnTo>
                    <a:pt x="9525" y="0"/>
                  </a:lnTo>
                  <a:lnTo>
                    <a:pt x="9525" y="5056"/>
                  </a:lnTo>
                  <a:lnTo>
                    <a:pt x="10583" y="6545"/>
                  </a:lnTo>
                  <a:lnTo>
                    <a:pt x="12347" y="7539"/>
                  </a:lnTo>
                  <a:lnTo>
                    <a:pt x="17726" y="9133"/>
                  </a:lnTo>
                  <a:lnTo>
                    <a:pt x="18462" y="12173"/>
                  </a:lnTo>
                  <a:lnTo>
                    <a:pt x="18935" y="17692"/>
                  </a:lnTo>
                  <a:lnTo>
                    <a:pt x="13960" y="13591"/>
                  </a:lnTo>
                  <a:lnTo>
                    <a:pt x="11496" y="8510"/>
                  </a:lnTo>
                  <a:lnTo>
                    <a:pt x="9559" y="148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SMARTInkShape-522">
              <a:extLst>
                <a:ext uri="{FF2B5EF4-FFF2-40B4-BE49-F238E27FC236}">
                  <a16:creationId xmlns:a16="http://schemas.microsoft.com/office/drawing/2014/main" id="{371CDE04-7AD0-9DFD-A1C9-E1BEFA17EE25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9407458" y="5405260"/>
              <a:ext cx="150860" cy="232857"/>
            </a:xfrm>
            <a:custGeom>
              <a:avLst/>
              <a:gdLst/>
              <a:ahLst/>
              <a:cxnLst/>
              <a:rect l="0" t="0" r="0" b="0"/>
              <a:pathLst>
                <a:path w="150860" h="232857">
                  <a:moveTo>
                    <a:pt x="117542" y="14465"/>
                  </a:moveTo>
                  <a:lnTo>
                    <a:pt x="117542" y="14465"/>
                  </a:lnTo>
                  <a:lnTo>
                    <a:pt x="126952" y="14465"/>
                  </a:lnTo>
                  <a:lnTo>
                    <a:pt x="118856" y="14465"/>
                  </a:lnTo>
                  <a:lnTo>
                    <a:pt x="118419" y="13407"/>
                  </a:lnTo>
                  <a:lnTo>
                    <a:pt x="117932" y="9409"/>
                  </a:lnTo>
                  <a:lnTo>
                    <a:pt x="116743" y="7920"/>
                  </a:lnTo>
                  <a:lnTo>
                    <a:pt x="98307" y="0"/>
                  </a:lnTo>
                  <a:lnTo>
                    <a:pt x="87473" y="275"/>
                  </a:lnTo>
                  <a:lnTo>
                    <a:pt x="63272" y="9075"/>
                  </a:lnTo>
                  <a:lnTo>
                    <a:pt x="20294" y="45311"/>
                  </a:lnTo>
                  <a:lnTo>
                    <a:pt x="5472" y="62763"/>
                  </a:lnTo>
                  <a:lnTo>
                    <a:pt x="1553" y="68889"/>
                  </a:lnTo>
                  <a:lnTo>
                    <a:pt x="0" y="75089"/>
                  </a:lnTo>
                  <a:lnTo>
                    <a:pt x="1096" y="87623"/>
                  </a:lnTo>
                  <a:lnTo>
                    <a:pt x="7663" y="106579"/>
                  </a:lnTo>
                  <a:lnTo>
                    <a:pt x="13321" y="113613"/>
                  </a:lnTo>
                  <a:lnTo>
                    <a:pt x="53338" y="132168"/>
                  </a:lnTo>
                  <a:lnTo>
                    <a:pt x="94977" y="142809"/>
                  </a:lnTo>
                  <a:lnTo>
                    <a:pt x="133388" y="160633"/>
                  </a:lnTo>
                  <a:lnTo>
                    <a:pt x="140459" y="166918"/>
                  </a:lnTo>
                  <a:lnTo>
                    <a:pt x="150057" y="184632"/>
                  </a:lnTo>
                  <a:lnTo>
                    <a:pt x="150859" y="189293"/>
                  </a:lnTo>
                  <a:lnTo>
                    <a:pt x="150337" y="193459"/>
                  </a:lnTo>
                  <a:lnTo>
                    <a:pt x="141894" y="212805"/>
                  </a:lnTo>
                  <a:lnTo>
                    <a:pt x="133305" y="221855"/>
                  </a:lnTo>
                  <a:lnTo>
                    <a:pt x="128050" y="225750"/>
                  </a:lnTo>
                  <a:lnTo>
                    <a:pt x="113746" y="230078"/>
                  </a:lnTo>
                  <a:lnTo>
                    <a:pt x="83749" y="232856"/>
                  </a:lnTo>
                  <a:lnTo>
                    <a:pt x="63903" y="228281"/>
                  </a:lnTo>
                  <a:lnTo>
                    <a:pt x="26741" y="204863"/>
                  </a:lnTo>
                  <a:lnTo>
                    <a:pt x="19684" y="195748"/>
                  </a:lnTo>
                  <a:lnTo>
                    <a:pt x="18435" y="191412"/>
                  </a:lnTo>
                  <a:lnTo>
                    <a:pt x="18662" y="187463"/>
                  </a:lnTo>
                  <a:lnTo>
                    <a:pt x="26630" y="168465"/>
                  </a:lnTo>
                  <a:lnTo>
                    <a:pt x="37979" y="159461"/>
                  </a:lnTo>
                  <a:lnTo>
                    <a:pt x="52548" y="149816"/>
                  </a:lnTo>
                  <a:lnTo>
                    <a:pt x="84791" y="120576"/>
                  </a:lnTo>
                  <a:lnTo>
                    <a:pt x="116129" y="99161"/>
                  </a:lnTo>
                  <a:lnTo>
                    <a:pt x="133939" y="78013"/>
                  </a:lnTo>
                  <a:lnTo>
                    <a:pt x="140704" y="63522"/>
                  </a:lnTo>
                  <a:lnTo>
                    <a:pt x="145048" y="36973"/>
                  </a:lnTo>
                  <a:lnTo>
                    <a:pt x="139997" y="24116"/>
                  </a:lnTo>
                  <a:lnTo>
                    <a:pt x="130698" y="12405"/>
                  </a:lnTo>
                  <a:lnTo>
                    <a:pt x="119509" y="3671"/>
                  </a:lnTo>
                  <a:lnTo>
                    <a:pt x="113562" y="1977"/>
                  </a:lnTo>
                  <a:lnTo>
                    <a:pt x="101308" y="2918"/>
                  </a:lnTo>
                  <a:lnTo>
                    <a:pt x="69917" y="144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SMARTInkShape-523">
              <a:extLst>
                <a:ext uri="{FF2B5EF4-FFF2-40B4-BE49-F238E27FC236}">
                  <a16:creationId xmlns:a16="http://schemas.microsoft.com/office/drawing/2014/main" id="{A0BAF490-A242-9156-E418-B808557F1303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9668004" y="5381635"/>
              <a:ext cx="180789" cy="352193"/>
            </a:xfrm>
            <a:custGeom>
              <a:avLst/>
              <a:gdLst/>
              <a:ahLst/>
              <a:cxnLst/>
              <a:rect l="0" t="0" r="0" b="0"/>
              <a:pathLst>
                <a:path w="180789" h="352193">
                  <a:moveTo>
                    <a:pt x="95121" y="28565"/>
                  </a:moveTo>
                  <a:lnTo>
                    <a:pt x="95121" y="28565"/>
                  </a:lnTo>
                  <a:lnTo>
                    <a:pt x="95121" y="0"/>
                  </a:lnTo>
                  <a:lnTo>
                    <a:pt x="94063" y="30388"/>
                  </a:lnTo>
                  <a:lnTo>
                    <a:pt x="78875" y="77325"/>
                  </a:lnTo>
                  <a:lnTo>
                    <a:pt x="66472" y="108869"/>
                  </a:lnTo>
                  <a:lnTo>
                    <a:pt x="47490" y="150764"/>
                  </a:lnTo>
                  <a:lnTo>
                    <a:pt x="35147" y="170958"/>
                  </a:lnTo>
                  <a:lnTo>
                    <a:pt x="23729" y="187525"/>
                  </a:lnTo>
                  <a:lnTo>
                    <a:pt x="19999" y="195523"/>
                  </a:lnTo>
                  <a:lnTo>
                    <a:pt x="11001" y="207485"/>
                  </a:lnTo>
                  <a:lnTo>
                    <a:pt x="7288" y="208627"/>
                  </a:lnTo>
                  <a:lnTo>
                    <a:pt x="0" y="209524"/>
                  </a:lnTo>
                  <a:lnTo>
                    <a:pt x="4965" y="209535"/>
                  </a:lnTo>
                  <a:lnTo>
                    <a:pt x="45635" y="201339"/>
                  </a:lnTo>
                  <a:lnTo>
                    <a:pt x="86287" y="199218"/>
                  </a:lnTo>
                  <a:lnTo>
                    <a:pt x="131162" y="192527"/>
                  </a:lnTo>
                  <a:lnTo>
                    <a:pt x="149239" y="190338"/>
                  </a:lnTo>
                  <a:lnTo>
                    <a:pt x="165366" y="183154"/>
                  </a:lnTo>
                  <a:lnTo>
                    <a:pt x="173260" y="177352"/>
                  </a:lnTo>
                  <a:lnTo>
                    <a:pt x="177475" y="168423"/>
                  </a:lnTo>
                  <a:lnTo>
                    <a:pt x="180788" y="138479"/>
                  </a:lnTo>
                  <a:lnTo>
                    <a:pt x="177997" y="132802"/>
                  </a:lnTo>
                  <a:lnTo>
                    <a:pt x="171712" y="124341"/>
                  </a:lnTo>
                  <a:lnTo>
                    <a:pt x="171325" y="168475"/>
                  </a:lnTo>
                  <a:lnTo>
                    <a:pt x="171322" y="208954"/>
                  </a:lnTo>
                  <a:lnTo>
                    <a:pt x="170263" y="247524"/>
                  </a:lnTo>
                  <a:lnTo>
                    <a:pt x="162679" y="291688"/>
                  </a:lnTo>
                  <a:lnTo>
                    <a:pt x="159148" y="322192"/>
                  </a:lnTo>
                  <a:lnTo>
                    <a:pt x="152306" y="352192"/>
                  </a:lnTo>
                  <a:lnTo>
                    <a:pt x="152271" y="3333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SMARTInkShape-524">
              <a:extLst>
                <a:ext uri="{FF2B5EF4-FFF2-40B4-BE49-F238E27FC236}">
                  <a16:creationId xmlns:a16="http://schemas.microsoft.com/office/drawing/2014/main" id="{C83D1763-ED39-41AE-B640-6511833550D4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9982200" y="5383342"/>
              <a:ext cx="19051" cy="322134"/>
            </a:xfrm>
            <a:custGeom>
              <a:avLst/>
              <a:gdLst/>
              <a:ahLst/>
              <a:cxnLst/>
              <a:rect l="0" t="0" r="0" b="0"/>
              <a:pathLst>
                <a:path w="19051" h="322134">
                  <a:moveTo>
                    <a:pt x="9525" y="17333"/>
                  </a:moveTo>
                  <a:lnTo>
                    <a:pt x="9525" y="17333"/>
                  </a:lnTo>
                  <a:lnTo>
                    <a:pt x="9525" y="0"/>
                  </a:lnTo>
                  <a:lnTo>
                    <a:pt x="10583" y="28780"/>
                  </a:lnTo>
                  <a:lnTo>
                    <a:pt x="18167" y="71198"/>
                  </a:lnTo>
                  <a:lnTo>
                    <a:pt x="18876" y="116128"/>
                  </a:lnTo>
                  <a:lnTo>
                    <a:pt x="19015" y="161496"/>
                  </a:lnTo>
                  <a:lnTo>
                    <a:pt x="19040" y="200924"/>
                  </a:lnTo>
                  <a:lnTo>
                    <a:pt x="19047" y="239417"/>
                  </a:lnTo>
                  <a:lnTo>
                    <a:pt x="19050" y="286108"/>
                  </a:lnTo>
                  <a:lnTo>
                    <a:pt x="16226" y="298361"/>
                  </a:lnTo>
                  <a:lnTo>
                    <a:pt x="11512" y="311209"/>
                  </a:lnTo>
                  <a:lnTo>
                    <a:pt x="10848" y="314850"/>
                  </a:lnTo>
                  <a:lnTo>
                    <a:pt x="9348" y="317277"/>
                  </a:lnTo>
                  <a:lnTo>
                    <a:pt x="0" y="3221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SMARTInkShape-525">
              <a:extLst>
                <a:ext uri="{FF2B5EF4-FFF2-40B4-BE49-F238E27FC236}">
                  <a16:creationId xmlns:a16="http://schemas.microsoft.com/office/drawing/2014/main" id="{6F2FB859-001E-8796-2628-E624D34141DC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10115550" y="5386104"/>
              <a:ext cx="178938" cy="219006"/>
            </a:xfrm>
            <a:custGeom>
              <a:avLst/>
              <a:gdLst/>
              <a:ahLst/>
              <a:cxnLst/>
              <a:rect l="0" t="0" r="0" b="0"/>
              <a:pathLst>
                <a:path w="178938" h="219006">
                  <a:moveTo>
                    <a:pt x="38100" y="14571"/>
                  </a:moveTo>
                  <a:lnTo>
                    <a:pt x="38100" y="14571"/>
                  </a:lnTo>
                  <a:lnTo>
                    <a:pt x="38100" y="5438"/>
                  </a:lnTo>
                  <a:lnTo>
                    <a:pt x="55404" y="4010"/>
                  </a:lnTo>
                  <a:lnTo>
                    <a:pt x="65546" y="0"/>
                  </a:lnTo>
                  <a:lnTo>
                    <a:pt x="77109" y="333"/>
                  </a:lnTo>
                  <a:lnTo>
                    <a:pt x="121919" y="7454"/>
                  </a:lnTo>
                  <a:lnTo>
                    <a:pt x="128905" y="9827"/>
                  </a:lnTo>
                  <a:lnTo>
                    <a:pt x="139488" y="20929"/>
                  </a:lnTo>
                  <a:lnTo>
                    <a:pt x="150700" y="41278"/>
                  </a:lnTo>
                  <a:lnTo>
                    <a:pt x="151646" y="46903"/>
                  </a:lnTo>
                  <a:lnTo>
                    <a:pt x="146420" y="55751"/>
                  </a:lnTo>
                  <a:lnTo>
                    <a:pt x="128756" y="72634"/>
                  </a:lnTo>
                  <a:lnTo>
                    <a:pt x="109058" y="85397"/>
                  </a:lnTo>
                  <a:lnTo>
                    <a:pt x="79656" y="98658"/>
                  </a:lnTo>
                  <a:lnTo>
                    <a:pt x="78505" y="98146"/>
                  </a:lnTo>
                  <a:lnTo>
                    <a:pt x="77736" y="96745"/>
                  </a:lnTo>
                  <a:lnTo>
                    <a:pt x="77224" y="94754"/>
                  </a:lnTo>
                  <a:lnTo>
                    <a:pt x="77940" y="93426"/>
                  </a:lnTo>
                  <a:lnTo>
                    <a:pt x="79477" y="92540"/>
                  </a:lnTo>
                  <a:lnTo>
                    <a:pt x="86124" y="91557"/>
                  </a:lnTo>
                  <a:lnTo>
                    <a:pt x="131329" y="90802"/>
                  </a:lnTo>
                  <a:lnTo>
                    <a:pt x="167087" y="100473"/>
                  </a:lnTo>
                  <a:lnTo>
                    <a:pt x="174098" y="104961"/>
                  </a:lnTo>
                  <a:lnTo>
                    <a:pt x="176389" y="108697"/>
                  </a:lnTo>
                  <a:lnTo>
                    <a:pt x="178937" y="118495"/>
                  </a:lnTo>
                  <a:lnTo>
                    <a:pt x="175313" y="140966"/>
                  </a:lnTo>
                  <a:lnTo>
                    <a:pt x="167539" y="162676"/>
                  </a:lnTo>
                  <a:lnTo>
                    <a:pt x="158777" y="173176"/>
                  </a:lnTo>
                  <a:lnTo>
                    <a:pt x="125790" y="193597"/>
                  </a:lnTo>
                  <a:lnTo>
                    <a:pt x="87172" y="209350"/>
                  </a:lnTo>
                  <a:lnTo>
                    <a:pt x="46351" y="218962"/>
                  </a:lnTo>
                  <a:lnTo>
                    <a:pt x="30830" y="219005"/>
                  </a:lnTo>
                  <a:lnTo>
                    <a:pt x="13733" y="215467"/>
                  </a:lnTo>
                  <a:lnTo>
                    <a:pt x="0" y="20507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that </a:t>
            </a:r>
            <a:r>
              <a:rPr lang="en-US" i="1" dirty="0"/>
              <a:t>z</a:t>
            </a:r>
            <a:r>
              <a:rPr lang="en-US" dirty="0"/>
              <a:t> is a standard normal random variable, find the value of </a:t>
            </a:r>
            <a:r>
              <a:rPr lang="en-US" i="1" dirty="0"/>
              <a:t>z</a:t>
            </a:r>
            <a:r>
              <a:rPr lang="en-US" dirty="0"/>
              <a:t> for each situation. 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The area to the left of </a:t>
            </a:r>
            <a:r>
              <a:rPr lang="en-US" i="1" dirty="0"/>
              <a:t>z</a:t>
            </a:r>
            <a:r>
              <a:rPr lang="en-US" dirty="0"/>
              <a:t> is 0.9147. 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The area between 0 and </a:t>
            </a:r>
            <a:r>
              <a:rPr lang="en-US" i="1" dirty="0"/>
              <a:t>z</a:t>
            </a:r>
            <a:r>
              <a:rPr lang="en-US" dirty="0"/>
              <a:t> is 0.3665.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The area to the right of </a:t>
            </a:r>
            <a:r>
              <a:rPr lang="en-US" i="1" dirty="0"/>
              <a:t>z</a:t>
            </a:r>
            <a:r>
              <a:rPr lang="en-US" dirty="0"/>
              <a:t> is 0.7967. </a:t>
            </a:r>
          </a:p>
          <a:p>
            <a:endParaRPr lang="en-US" dirty="0"/>
          </a:p>
        </p:txBody>
      </p:sp>
      <p:sp>
        <p:nvSpPr>
          <p:cNvPr id="4" name="SMARTInkShape-526">
            <a:extLst>
              <a:ext uri="{FF2B5EF4-FFF2-40B4-BE49-F238E27FC236}">
                <a16:creationId xmlns:a16="http://schemas.microsoft.com/office/drawing/2014/main" id="{4A85541D-34BB-F008-5D3D-5E9177C510BF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734050" y="1466850"/>
            <a:ext cx="2276476" cy="104776"/>
          </a:xfrm>
          <a:custGeom>
            <a:avLst/>
            <a:gdLst/>
            <a:ahLst/>
            <a:cxnLst/>
            <a:rect l="0" t="0" r="0" b="0"/>
            <a:pathLst>
              <a:path w="2276476" h="104776">
                <a:moveTo>
                  <a:pt x="9525" y="104775"/>
                </a:moveTo>
                <a:lnTo>
                  <a:pt x="9525" y="104775"/>
                </a:lnTo>
                <a:lnTo>
                  <a:pt x="9525" y="95250"/>
                </a:lnTo>
                <a:lnTo>
                  <a:pt x="0" y="95250"/>
                </a:lnTo>
                <a:lnTo>
                  <a:pt x="46296" y="95250"/>
                </a:lnTo>
                <a:lnTo>
                  <a:pt x="55006" y="95250"/>
                </a:lnTo>
                <a:lnTo>
                  <a:pt x="78420" y="87049"/>
                </a:lnTo>
                <a:lnTo>
                  <a:pt x="107560" y="82955"/>
                </a:lnTo>
                <a:lnTo>
                  <a:pt x="122741" y="77089"/>
                </a:lnTo>
                <a:lnTo>
                  <a:pt x="169788" y="76210"/>
                </a:lnTo>
                <a:lnTo>
                  <a:pt x="214417" y="67264"/>
                </a:lnTo>
                <a:lnTo>
                  <a:pt x="253668" y="61735"/>
                </a:lnTo>
                <a:lnTo>
                  <a:pt x="301128" y="56997"/>
                </a:lnTo>
                <a:lnTo>
                  <a:pt x="344997" y="49790"/>
                </a:lnTo>
                <a:lnTo>
                  <a:pt x="384443" y="45444"/>
                </a:lnTo>
                <a:lnTo>
                  <a:pt x="426822" y="40276"/>
                </a:lnTo>
                <a:lnTo>
                  <a:pt x="474013" y="38530"/>
                </a:lnTo>
                <a:lnTo>
                  <a:pt x="519946" y="38138"/>
                </a:lnTo>
                <a:lnTo>
                  <a:pt x="554696" y="33055"/>
                </a:lnTo>
                <a:lnTo>
                  <a:pt x="598507" y="24846"/>
                </a:lnTo>
                <a:lnTo>
                  <a:pt x="645001" y="20767"/>
                </a:lnTo>
                <a:lnTo>
                  <a:pt x="682179" y="19559"/>
                </a:lnTo>
                <a:lnTo>
                  <a:pt x="718359" y="19201"/>
                </a:lnTo>
                <a:lnTo>
                  <a:pt x="755890" y="19095"/>
                </a:lnTo>
                <a:lnTo>
                  <a:pt x="793821" y="19063"/>
                </a:lnTo>
                <a:lnTo>
                  <a:pt x="839360" y="16230"/>
                </a:lnTo>
                <a:lnTo>
                  <a:pt x="880490" y="10408"/>
                </a:lnTo>
                <a:lnTo>
                  <a:pt x="914466" y="9787"/>
                </a:lnTo>
                <a:lnTo>
                  <a:pt x="954401" y="9603"/>
                </a:lnTo>
                <a:lnTo>
                  <a:pt x="996934" y="9540"/>
                </a:lnTo>
                <a:lnTo>
                  <a:pt x="1040102" y="9530"/>
                </a:lnTo>
                <a:lnTo>
                  <a:pt x="1086406" y="9526"/>
                </a:lnTo>
                <a:lnTo>
                  <a:pt x="1127995" y="6703"/>
                </a:lnTo>
                <a:lnTo>
                  <a:pt x="1150089" y="4037"/>
                </a:lnTo>
                <a:lnTo>
                  <a:pt x="1187321" y="5305"/>
                </a:lnTo>
                <a:lnTo>
                  <a:pt x="1219985" y="1572"/>
                </a:lnTo>
                <a:lnTo>
                  <a:pt x="1267058" y="466"/>
                </a:lnTo>
                <a:lnTo>
                  <a:pt x="1311696" y="138"/>
                </a:lnTo>
                <a:lnTo>
                  <a:pt x="1357378" y="41"/>
                </a:lnTo>
                <a:lnTo>
                  <a:pt x="1392796" y="18"/>
                </a:lnTo>
                <a:lnTo>
                  <a:pt x="1429703" y="8"/>
                </a:lnTo>
                <a:lnTo>
                  <a:pt x="1467274" y="4"/>
                </a:lnTo>
                <a:lnTo>
                  <a:pt x="1506196" y="2"/>
                </a:lnTo>
                <a:lnTo>
                  <a:pt x="1548190" y="1"/>
                </a:lnTo>
                <a:lnTo>
                  <a:pt x="1593256" y="0"/>
                </a:lnTo>
                <a:lnTo>
                  <a:pt x="1624630" y="0"/>
                </a:lnTo>
                <a:lnTo>
                  <a:pt x="1660800" y="0"/>
                </a:lnTo>
                <a:lnTo>
                  <a:pt x="1701570" y="0"/>
                </a:lnTo>
                <a:lnTo>
                  <a:pt x="1741561" y="0"/>
                </a:lnTo>
                <a:lnTo>
                  <a:pt x="1777327" y="1058"/>
                </a:lnTo>
                <a:lnTo>
                  <a:pt x="1816371" y="6546"/>
                </a:lnTo>
                <a:lnTo>
                  <a:pt x="1853222" y="8642"/>
                </a:lnTo>
                <a:lnTo>
                  <a:pt x="1887895" y="9263"/>
                </a:lnTo>
                <a:lnTo>
                  <a:pt x="1919622" y="9409"/>
                </a:lnTo>
                <a:lnTo>
                  <a:pt x="1954891" y="12295"/>
                </a:lnTo>
                <a:lnTo>
                  <a:pt x="2001979" y="17049"/>
                </a:lnTo>
                <a:lnTo>
                  <a:pt x="2044507" y="18457"/>
                </a:lnTo>
                <a:lnTo>
                  <a:pt x="2086035" y="18874"/>
                </a:lnTo>
                <a:lnTo>
                  <a:pt x="2132549" y="20085"/>
                </a:lnTo>
                <a:lnTo>
                  <a:pt x="2176621" y="28749"/>
                </a:lnTo>
                <a:lnTo>
                  <a:pt x="2217922" y="36659"/>
                </a:lnTo>
                <a:lnTo>
                  <a:pt x="2247388" y="38874"/>
                </a:lnTo>
                <a:lnTo>
                  <a:pt x="2276475" y="4762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SMARTInkShape-Group103">
            <a:extLst>
              <a:ext uri="{FF2B5EF4-FFF2-40B4-BE49-F238E27FC236}">
                <a16:creationId xmlns:a16="http://schemas.microsoft.com/office/drawing/2014/main" id="{417A6D8C-3092-B26D-52C2-AE3C60593CF9}"/>
              </a:ext>
            </a:extLst>
          </p:cNvPr>
          <p:cNvGrpSpPr/>
          <p:nvPr/>
        </p:nvGrpSpPr>
        <p:grpSpPr>
          <a:xfrm>
            <a:off x="5762625" y="390525"/>
            <a:ext cx="1943101" cy="1327558"/>
            <a:chOff x="5762625" y="390525"/>
            <a:chExt cx="1943101" cy="1327558"/>
          </a:xfrm>
        </p:grpSpPr>
        <p:sp>
          <p:nvSpPr>
            <p:cNvPr id="5" name="SMARTInkShape-527">
              <a:extLst>
                <a:ext uri="{FF2B5EF4-FFF2-40B4-BE49-F238E27FC236}">
                  <a16:creationId xmlns:a16="http://schemas.microsoft.com/office/drawing/2014/main" id="{728F5041-7AB2-CF09-9A31-50790508AAE2}"/>
                </a:ext>
              </a:extLst>
            </p:cNvPr>
            <p:cNvSpPr/>
            <p:nvPr>
              <p:custDataLst>
                <p:tags r:id="rId147"/>
              </p:custDataLst>
            </p:nvPr>
          </p:nvSpPr>
          <p:spPr>
            <a:xfrm>
              <a:off x="6711377" y="1572953"/>
              <a:ext cx="146215" cy="145130"/>
            </a:xfrm>
            <a:custGeom>
              <a:avLst/>
              <a:gdLst/>
              <a:ahLst/>
              <a:cxnLst/>
              <a:rect l="0" t="0" r="0" b="0"/>
              <a:pathLst>
                <a:path w="146215" h="145130">
                  <a:moveTo>
                    <a:pt x="60898" y="17722"/>
                  </a:moveTo>
                  <a:lnTo>
                    <a:pt x="60898" y="17722"/>
                  </a:lnTo>
                  <a:lnTo>
                    <a:pt x="66385" y="17722"/>
                  </a:lnTo>
                  <a:lnTo>
                    <a:pt x="52721" y="17722"/>
                  </a:lnTo>
                  <a:lnTo>
                    <a:pt x="35089" y="25923"/>
                  </a:lnTo>
                  <a:lnTo>
                    <a:pt x="18719" y="42194"/>
                  </a:lnTo>
                  <a:lnTo>
                    <a:pt x="872" y="71993"/>
                  </a:lnTo>
                  <a:lnTo>
                    <a:pt x="0" y="87351"/>
                  </a:lnTo>
                  <a:lnTo>
                    <a:pt x="3008" y="118024"/>
                  </a:lnTo>
                  <a:lnTo>
                    <a:pt x="5371" y="123748"/>
                  </a:lnTo>
                  <a:lnTo>
                    <a:pt x="13641" y="132931"/>
                  </a:lnTo>
                  <a:lnTo>
                    <a:pt x="30198" y="144051"/>
                  </a:lnTo>
                  <a:lnTo>
                    <a:pt x="45137" y="145129"/>
                  </a:lnTo>
                  <a:lnTo>
                    <a:pt x="92313" y="141756"/>
                  </a:lnTo>
                  <a:lnTo>
                    <a:pt x="108776" y="141609"/>
                  </a:lnTo>
                  <a:lnTo>
                    <a:pt x="112926" y="139472"/>
                  </a:lnTo>
                  <a:lnTo>
                    <a:pt x="130491" y="120094"/>
                  </a:lnTo>
                  <a:lnTo>
                    <a:pt x="134162" y="113315"/>
                  </a:lnTo>
                  <a:lnTo>
                    <a:pt x="136517" y="100340"/>
                  </a:lnTo>
                  <a:lnTo>
                    <a:pt x="137769" y="98201"/>
                  </a:lnTo>
                  <a:lnTo>
                    <a:pt x="139662" y="96774"/>
                  </a:lnTo>
                  <a:lnTo>
                    <a:pt x="141982" y="95824"/>
                  </a:lnTo>
                  <a:lnTo>
                    <a:pt x="143529" y="94131"/>
                  </a:lnTo>
                  <a:lnTo>
                    <a:pt x="145247" y="89429"/>
                  </a:lnTo>
                  <a:lnTo>
                    <a:pt x="146214" y="80831"/>
                  </a:lnTo>
                  <a:lnTo>
                    <a:pt x="136899" y="50332"/>
                  </a:lnTo>
                  <a:lnTo>
                    <a:pt x="129729" y="36942"/>
                  </a:lnTo>
                  <a:lnTo>
                    <a:pt x="129010" y="33710"/>
                  </a:lnTo>
                  <a:lnTo>
                    <a:pt x="127473" y="31556"/>
                  </a:lnTo>
                  <a:lnTo>
                    <a:pt x="125389" y="30119"/>
                  </a:lnTo>
                  <a:lnTo>
                    <a:pt x="120253" y="27465"/>
                  </a:lnTo>
                  <a:lnTo>
                    <a:pt x="100842" y="9963"/>
                  </a:lnTo>
                  <a:lnTo>
                    <a:pt x="96995" y="8982"/>
                  </a:lnTo>
                  <a:lnTo>
                    <a:pt x="81711" y="8243"/>
                  </a:lnTo>
                  <a:lnTo>
                    <a:pt x="71901" y="0"/>
                  </a:lnTo>
                  <a:lnTo>
                    <a:pt x="71409" y="616"/>
                  </a:lnTo>
                  <a:lnTo>
                    <a:pt x="70861" y="4122"/>
                  </a:lnTo>
                  <a:lnTo>
                    <a:pt x="60898" y="272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MARTInkShape-528">
              <a:extLst>
                <a:ext uri="{FF2B5EF4-FFF2-40B4-BE49-F238E27FC236}">
                  <a16:creationId xmlns:a16="http://schemas.microsoft.com/office/drawing/2014/main" id="{EFE57FE4-D969-1EE6-00D9-147155095C1D}"/>
                </a:ext>
              </a:extLst>
            </p:cNvPr>
            <p:cNvSpPr/>
            <p:nvPr>
              <p:custDataLst>
                <p:tags r:id="rId148"/>
              </p:custDataLst>
            </p:nvPr>
          </p:nvSpPr>
          <p:spPr>
            <a:xfrm>
              <a:off x="6734175" y="1333500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9525" y="0"/>
                  </a:moveTo>
                  <a:lnTo>
                    <a:pt x="9525" y="0"/>
                  </a:lnTo>
                  <a:lnTo>
                    <a:pt x="9525" y="13257"/>
                  </a:lnTo>
                  <a:lnTo>
                    <a:pt x="6703" y="19298"/>
                  </a:lnTo>
                  <a:lnTo>
                    <a:pt x="393" y="28032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MARTInkShape-529">
              <a:extLst>
                <a:ext uri="{FF2B5EF4-FFF2-40B4-BE49-F238E27FC236}">
                  <a16:creationId xmlns:a16="http://schemas.microsoft.com/office/drawing/2014/main" id="{F223B90A-821E-E9B1-EA81-A5C0BFEF1095}"/>
                </a:ext>
              </a:extLst>
            </p:cNvPr>
            <p:cNvSpPr/>
            <p:nvPr>
              <p:custDataLst>
                <p:tags r:id="rId149"/>
              </p:custDataLst>
            </p:nvPr>
          </p:nvSpPr>
          <p:spPr>
            <a:xfrm>
              <a:off x="6724650" y="1276350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0"/>
                  </a:moveTo>
                  <a:lnTo>
                    <a:pt x="0" y="0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530">
              <a:extLst>
                <a:ext uri="{FF2B5EF4-FFF2-40B4-BE49-F238E27FC236}">
                  <a16:creationId xmlns:a16="http://schemas.microsoft.com/office/drawing/2014/main" id="{E92B048F-C949-9E6C-149D-269E80E0F0AD}"/>
                </a:ext>
              </a:extLst>
            </p:cNvPr>
            <p:cNvSpPr/>
            <p:nvPr>
              <p:custDataLst>
                <p:tags r:id="rId150"/>
              </p:custDataLst>
            </p:nvPr>
          </p:nvSpPr>
          <p:spPr>
            <a:xfrm>
              <a:off x="6715125" y="1114425"/>
              <a:ext cx="9526" cy="76201"/>
            </a:xfrm>
            <a:custGeom>
              <a:avLst/>
              <a:gdLst/>
              <a:ahLst/>
              <a:cxnLst/>
              <a:rect l="0" t="0" r="0" b="0"/>
              <a:pathLst>
                <a:path w="9526" h="76201">
                  <a:moveTo>
                    <a:pt x="0" y="0"/>
                  </a:moveTo>
                  <a:lnTo>
                    <a:pt x="0" y="0"/>
                  </a:lnTo>
                  <a:lnTo>
                    <a:pt x="0" y="44710"/>
                  </a:lnTo>
                  <a:lnTo>
                    <a:pt x="1058" y="53738"/>
                  </a:lnTo>
                  <a:lnTo>
                    <a:pt x="9525" y="76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SMARTInkShape-531">
              <a:extLst>
                <a:ext uri="{FF2B5EF4-FFF2-40B4-BE49-F238E27FC236}">
                  <a16:creationId xmlns:a16="http://schemas.microsoft.com/office/drawing/2014/main" id="{40003262-0239-1421-C74C-A8A4A487B160}"/>
                </a:ext>
              </a:extLst>
            </p:cNvPr>
            <p:cNvSpPr/>
            <p:nvPr>
              <p:custDataLst>
                <p:tags r:id="rId151"/>
              </p:custDataLst>
            </p:nvPr>
          </p:nvSpPr>
          <p:spPr>
            <a:xfrm>
              <a:off x="6700113" y="942975"/>
              <a:ext cx="5488" cy="76201"/>
            </a:xfrm>
            <a:custGeom>
              <a:avLst/>
              <a:gdLst/>
              <a:ahLst/>
              <a:cxnLst/>
              <a:rect l="0" t="0" r="0" b="0"/>
              <a:pathLst>
                <a:path w="5488" h="76201">
                  <a:moveTo>
                    <a:pt x="5487" y="0"/>
                  </a:moveTo>
                  <a:lnTo>
                    <a:pt x="5487" y="0"/>
                  </a:lnTo>
                  <a:lnTo>
                    <a:pt x="4429" y="23851"/>
                  </a:lnTo>
                  <a:lnTo>
                    <a:pt x="0" y="40698"/>
                  </a:lnTo>
                  <a:lnTo>
                    <a:pt x="5487" y="76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532">
              <a:extLst>
                <a:ext uri="{FF2B5EF4-FFF2-40B4-BE49-F238E27FC236}">
                  <a16:creationId xmlns:a16="http://schemas.microsoft.com/office/drawing/2014/main" id="{B002D9DE-673A-E398-59B6-0AC455367FB6}"/>
                </a:ext>
              </a:extLst>
            </p:cNvPr>
            <p:cNvSpPr/>
            <p:nvPr>
              <p:custDataLst>
                <p:tags r:id="rId152"/>
              </p:custDataLst>
            </p:nvPr>
          </p:nvSpPr>
          <p:spPr>
            <a:xfrm>
              <a:off x="6686550" y="819150"/>
              <a:ext cx="1" cy="57151"/>
            </a:xfrm>
            <a:custGeom>
              <a:avLst/>
              <a:gdLst/>
              <a:ahLst/>
              <a:cxnLst/>
              <a:rect l="0" t="0" r="0" b="0"/>
              <a:pathLst>
                <a:path w="1" h="57151">
                  <a:moveTo>
                    <a:pt x="0" y="0"/>
                  </a:moveTo>
                  <a:lnTo>
                    <a:pt x="0" y="0"/>
                  </a:lnTo>
                  <a:lnTo>
                    <a:pt x="0" y="57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SMARTInkShape-533">
              <a:extLst>
                <a:ext uri="{FF2B5EF4-FFF2-40B4-BE49-F238E27FC236}">
                  <a16:creationId xmlns:a16="http://schemas.microsoft.com/office/drawing/2014/main" id="{DFFB37BB-5CD6-355A-2D6E-53A8D1E402B9}"/>
                </a:ext>
              </a:extLst>
            </p:cNvPr>
            <p:cNvSpPr/>
            <p:nvPr>
              <p:custDataLst>
                <p:tags r:id="rId153"/>
              </p:custDataLst>
            </p:nvPr>
          </p:nvSpPr>
          <p:spPr>
            <a:xfrm>
              <a:off x="6667500" y="666750"/>
              <a:ext cx="9526" cy="47626"/>
            </a:xfrm>
            <a:custGeom>
              <a:avLst/>
              <a:gdLst/>
              <a:ahLst/>
              <a:cxnLst/>
              <a:rect l="0" t="0" r="0" b="0"/>
              <a:pathLst>
                <a:path w="9526" h="47626">
                  <a:moveTo>
                    <a:pt x="9525" y="0"/>
                  </a:moveTo>
                  <a:lnTo>
                    <a:pt x="9525" y="0"/>
                  </a:lnTo>
                  <a:lnTo>
                    <a:pt x="2980" y="15209"/>
                  </a:lnTo>
                  <a:lnTo>
                    <a:pt x="0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SMARTInkShape-534">
              <a:extLst>
                <a:ext uri="{FF2B5EF4-FFF2-40B4-BE49-F238E27FC236}">
                  <a16:creationId xmlns:a16="http://schemas.microsoft.com/office/drawing/2014/main" id="{152CC9B5-A868-C23A-94EA-D08C3056FCD1}"/>
                </a:ext>
              </a:extLst>
            </p:cNvPr>
            <p:cNvSpPr/>
            <p:nvPr>
              <p:custDataLst>
                <p:tags r:id="rId154"/>
              </p:custDataLst>
            </p:nvPr>
          </p:nvSpPr>
          <p:spPr>
            <a:xfrm>
              <a:off x="6658573" y="390525"/>
              <a:ext cx="24441" cy="57151"/>
            </a:xfrm>
            <a:custGeom>
              <a:avLst/>
              <a:gdLst/>
              <a:ahLst/>
              <a:cxnLst/>
              <a:rect l="0" t="0" r="0" b="0"/>
              <a:pathLst>
                <a:path w="24441" h="57151">
                  <a:moveTo>
                    <a:pt x="18452" y="0"/>
                  </a:moveTo>
                  <a:lnTo>
                    <a:pt x="18452" y="0"/>
                  </a:lnTo>
                  <a:lnTo>
                    <a:pt x="23939" y="0"/>
                  </a:lnTo>
                  <a:lnTo>
                    <a:pt x="21597" y="0"/>
                  </a:lnTo>
                  <a:lnTo>
                    <a:pt x="24440" y="0"/>
                  </a:lnTo>
                  <a:lnTo>
                    <a:pt x="23502" y="2117"/>
                  </a:lnTo>
                  <a:lnTo>
                    <a:pt x="16816" y="10113"/>
                  </a:lnTo>
                  <a:lnTo>
                    <a:pt x="9611" y="15078"/>
                  </a:lnTo>
                  <a:lnTo>
                    <a:pt x="6208" y="16402"/>
                  </a:lnTo>
                  <a:lnTo>
                    <a:pt x="3940" y="18343"/>
                  </a:lnTo>
                  <a:lnTo>
                    <a:pt x="1419" y="23322"/>
                  </a:lnTo>
                  <a:lnTo>
                    <a:pt x="0" y="32075"/>
                  </a:lnTo>
                  <a:lnTo>
                    <a:pt x="8927" y="57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535">
              <a:extLst>
                <a:ext uri="{FF2B5EF4-FFF2-40B4-BE49-F238E27FC236}">
                  <a16:creationId xmlns:a16="http://schemas.microsoft.com/office/drawing/2014/main" id="{231C35AF-D99E-4176-FB41-5B013DB123B6}"/>
                </a:ext>
              </a:extLst>
            </p:cNvPr>
            <p:cNvSpPr/>
            <p:nvPr>
              <p:custDataLst>
                <p:tags r:id="rId155"/>
              </p:custDataLst>
            </p:nvPr>
          </p:nvSpPr>
          <p:spPr>
            <a:xfrm>
              <a:off x="5762625" y="428627"/>
              <a:ext cx="1943101" cy="1028699"/>
            </a:xfrm>
            <a:custGeom>
              <a:avLst/>
              <a:gdLst/>
              <a:ahLst/>
              <a:cxnLst/>
              <a:rect l="0" t="0" r="0" b="0"/>
              <a:pathLst>
                <a:path w="1943101" h="1028699">
                  <a:moveTo>
                    <a:pt x="0" y="1028698"/>
                  </a:moveTo>
                  <a:lnTo>
                    <a:pt x="0" y="1028698"/>
                  </a:lnTo>
                  <a:lnTo>
                    <a:pt x="0" y="1019207"/>
                  </a:lnTo>
                  <a:lnTo>
                    <a:pt x="46461" y="1019173"/>
                  </a:lnTo>
                  <a:lnTo>
                    <a:pt x="70247" y="1011569"/>
                  </a:lnTo>
                  <a:lnTo>
                    <a:pt x="117145" y="990524"/>
                  </a:lnTo>
                  <a:lnTo>
                    <a:pt x="160184" y="968167"/>
                  </a:lnTo>
                  <a:lnTo>
                    <a:pt x="201823" y="937746"/>
                  </a:lnTo>
                  <a:lnTo>
                    <a:pt x="238480" y="909485"/>
                  </a:lnTo>
                  <a:lnTo>
                    <a:pt x="271239" y="888028"/>
                  </a:lnTo>
                  <a:lnTo>
                    <a:pt x="316241" y="845699"/>
                  </a:lnTo>
                  <a:lnTo>
                    <a:pt x="358888" y="803155"/>
                  </a:lnTo>
                  <a:lnTo>
                    <a:pt x="396686" y="756720"/>
                  </a:lnTo>
                  <a:lnTo>
                    <a:pt x="412576" y="738091"/>
                  </a:lnTo>
                  <a:lnTo>
                    <a:pt x="436415" y="694684"/>
                  </a:lnTo>
                  <a:lnTo>
                    <a:pt x="466915" y="650436"/>
                  </a:lnTo>
                  <a:lnTo>
                    <a:pt x="483009" y="626637"/>
                  </a:lnTo>
                  <a:lnTo>
                    <a:pt x="499865" y="586399"/>
                  </a:lnTo>
                  <a:lnTo>
                    <a:pt x="523439" y="540573"/>
                  </a:lnTo>
                  <a:lnTo>
                    <a:pt x="540750" y="502593"/>
                  </a:lnTo>
                  <a:lnTo>
                    <a:pt x="563819" y="464966"/>
                  </a:lnTo>
                  <a:lnTo>
                    <a:pt x="584083" y="419532"/>
                  </a:lnTo>
                  <a:lnTo>
                    <a:pt x="603240" y="375731"/>
                  </a:lnTo>
                  <a:lnTo>
                    <a:pt x="619124" y="332679"/>
                  </a:lnTo>
                  <a:lnTo>
                    <a:pt x="635000" y="292203"/>
                  </a:lnTo>
                  <a:lnTo>
                    <a:pt x="655931" y="247244"/>
                  </a:lnTo>
                  <a:lnTo>
                    <a:pt x="670857" y="203720"/>
                  </a:lnTo>
                  <a:lnTo>
                    <a:pt x="690639" y="171517"/>
                  </a:lnTo>
                  <a:lnTo>
                    <a:pt x="694301" y="159837"/>
                  </a:lnTo>
                  <a:lnTo>
                    <a:pt x="702452" y="143715"/>
                  </a:lnTo>
                  <a:lnTo>
                    <a:pt x="704842" y="136897"/>
                  </a:lnTo>
                  <a:lnTo>
                    <a:pt x="727504" y="102534"/>
                  </a:lnTo>
                  <a:lnTo>
                    <a:pt x="750546" y="83024"/>
                  </a:lnTo>
                  <a:lnTo>
                    <a:pt x="789248" y="39510"/>
                  </a:lnTo>
                  <a:lnTo>
                    <a:pt x="798099" y="33434"/>
                  </a:lnTo>
                  <a:lnTo>
                    <a:pt x="801941" y="31814"/>
                  </a:lnTo>
                  <a:lnTo>
                    <a:pt x="804503" y="29675"/>
                  </a:lnTo>
                  <a:lnTo>
                    <a:pt x="810224" y="21609"/>
                  </a:lnTo>
                  <a:lnTo>
                    <a:pt x="823326" y="13574"/>
                  </a:lnTo>
                  <a:lnTo>
                    <a:pt x="837771" y="10323"/>
                  </a:lnTo>
                  <a:lnTo>
                    <a:pt x="881926" y="912"/>
                  </a:lnTo>
                  <a:lnTo>
                    <a:pt x="924068" y="51"/>
                  </a:lnTo>
                  <a:lnTo>
                    <a:pt x="969242" y="0"/>
                  </a:lnTo>
                  <a:lnTo>
                    <a:pt x="990622" y="1057"/>
                  </a:lnTo>
                  <a:lnTo>
                    <a:pt x="1031987" y="14579"/>
                  </a:lnTo>
                  <a:lnTo>
                    <a:pt x="1075777" y="37706"/>
                  </a:lnTo>
                  <a:lnTo>
                    <a:pt x="1120036" y="60467"/>
                  </a:lnTo>
                  <a:lnTo>
                    <a:pt x="1162600" y="83340"/>
                  </a:lnTo>
                  <a:lnTo>
                    <a:pt x="1206699" y="121233"/>
                  </a:lnTo>
                  <a:lnTo>
                    <a:pt x="1252264" y="166427"/>
                  </a:lnTo>
                  <a:lnTo>
                    <a:pt x="1290110" y="210806"/>
                  </a:lnTo>
                  <a:lnTo>
                    <a:pt x="1300065" y="223914"/>
                  </a:lnTo>
                  <a:lnTo>
                    <a:pt x="1305602" y="235559"/>
                  </a:lnTo>
                  <a:lnTo>
                    <a:pt x="1336391" y="282721"/>
                  </a:lnTo>
                  <a:lnTo>
                    <a:pt x="1367591" y="327526"/>
                  </a:lnTo>
                  <a:lnTo>
                    <a:pt x="1383507" y="360205"/>
                  </a:lnTo>
                  <a:lnTo>
                    <a:pt x="1407609" y="385995"/>
                  </a:lnTo>
                  <a:lnTo>
                    <a:pt x="1421987" y="409972"/>
                  </a:lnTo>
                  <a:lnTo>
                    <a:pt x="1462873" y="453013"/>
                  </a:lnTo>
                  <a:lnTo>
                    <a:pt x="1493504" y="500235"/>
                  </a:lnTo>
                  <a:lnTo>
                    <a:pt x="1515781" y="526769"/>
                  </a:lnTo>
                  <a:lnTo>
                    <a:pt x="1528021" y="552393"/>
                  </a:lnTo>
                  <a:lnTo>
                    <a:pt x="1565275" y="593365"/>
                  </a:lnTo>
                  <a:lnTo>
                    <a:pt x="1580444" y="610850"/>
                  </a:lnTo>
                  <a:lnTo>
                    <a:pt x="1601629" y="642301"/>
                  </a:lnTo>
                  <a:lnTo>
                    <a:pt x="1630021" y="669408"/>
                  </a:lnTo>
                  <a:lnTo>
                    <a:pt x="1664033" y="716765"/>
                  </a:lnTo>
                  <a:lnTo>
                    <a:pt x="1711220" y="757837"/>
                  </a:lnTo>
                  <a:lnTo>
                    <a:pt x="1727051" y="769114"/>
                  </a:lnTo>
                  <a:lnTo>
                    <a:pt x="1756738" y="802561"/>
                  </a:lnTo>
                  <a:lnTo>
                    <a:pt x="1800282" y="835984"/>
                  </a:lnTo>
                  <a:lnTo>
                    <a:pt x="1844677" y="860293"/>
                  </a:lnTo>
                  <a:lnTo>
                    <a:pt x="1867959" y="873097"/>
                  </a:lnTo>
                  <a:lnTo>
                    <a:pt x="1872662" y="879462"/>
                  </a:lnTo>
                  <a:lnTo>
                    <a:pt x="1876033" y="881582"/>
                  </a:lnTo>
                  <a:lnTo>
                    <a:pt x="1923317" y="894686"/>
                  </a:lnTo>
                  <a:lnTo>
                    <a:pt x="1926737" y="894907"/>
                  </a:lnTo>
                  <a:lnTo>
                    <a:pt x="1933358" y="897974"/>
                  </a:lnTo>
                  <a:lnTo>
                    <a:pt x="1943085" y="904863"/>
                  </a:lnTo>
                  <a:lnTo>
                    <a:pt x="1943100" y="89534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SMARTInkShape-Group104">
            <a:extLst>
              <a:ext uri="{FF2B5EF4-FFF2-40B4-BE49-F238E27FC236}">
                <a16:creationId xmlns:a16="http://schemas.microsoft.com/office/drawing/2014/main" id="{AB2C8CF3-6DE7-32EA-A43B-CFA7DC4D7610}"/>
              </a:ext>
            </a:extLst>
          </p:cNvPr>
          <p:cNvGrpSpPr/>
          <p:nvPr/>
        </p:nvGrpSpPr>
        <p:grpSpPr>
          <a:xfrm>
            <a:off x="7486650" y="1209675"/>
            <a:ext cx="28576" cy="285751"/>
            <a:chOff x="7486650" y="1209675"/>
            <a:chExt cx="28576" cy="285751"/>
          </a:xfrm>
        </p:grpSpPr>
        <p:sp>
          <p:nvSpPr>
            <p:cNvPr id="15" name="SMARTInkShape-536">
              <a:extLst>
                <a:ext uri="{FF2B5EF4-FFF2-40B4-BE49-F238E27FC236}">
                  <a16:creationId xmlns:a16="http://schemas.microsoft.com/office/drawing/2014/main" id="{61C34A74-B71E-32A0-6F00-CE9FE382E367}"/>
                </a:ext>
              </a:extLst>
            </p:cNvPr>
            <p:cNvSpPr/>
            <p:nvPr>
              <p:custDataLst>
                <p:tags r:id="rId141"/>
              </p:custDataLst>
            </p:nvPr>
          </p:nvSpPr>
          <p:spPr>
            <a:xfrm>
              <a:off x="7505700" y="14859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9525" y="5056"/>
                  </a:lnTo>
                  <a:lnTo>
                    <a:pt x="8467" y="6546"/>
                  </a:lnTo>
                  <a:lnTo>
                    <a:pt x="6703" y="7539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Shape-537">
              <a:extLst>
                <a:ext uri="{FF2B5EF4-FFF2-40B4-BE49-F238E27FC236}">
                  <a16:creationId xmlns:a16="http://schemas.microsoft.com/office/drawing/2014/main" id="{50D74B1C-438C-68A6-5F74-E0A893E1F94E}"/>
                </a:ext>
              </a:extLst>
            </p:cNvPr>
            <p:cNvSpPr/>
            <p:nvPr>
              <p:custDataLst>
                <p:tags r:id="rId142"/>
              </p:custDataLst>
            </p:nvPr>
          </p:nvSpPr>
          <p:spPr>
            <a:xfrm>
              <a:off x="7496175" y="14573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538">
              <a:extLst>
                <a:ext uri="{FF2B5EF4-FFF2-40B4-BE49-F238E27FC236}">
                  <a16:creationId xmlns:a16="http://schemas.microsoft.com/office/drawing/2014/main" id="{0FAC7879-BB6E-F4DF-9BFD-1ADE42A31707}"/>
                </a:ext>
              </a:extLst>
            </p:cNvPr>
            <p:cNvSpPr/>
            <p:nvPr>
              <p:custDataLst>
                <p:tags r:id="rId143"/>
              </p:custDataLst>
            </p:nvPr>
          </p:nvSpPr>
          <p:spPr>
            <a:xfrm>
              <a:off x="7496175" y="140970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ARTInkShape-539">
              <a:extLst>
                <a:ext uri="{FF2B5EF4-FFF2-40B4-BE49-F238E27FC236}">
                  <a16:creationId xmlns:a16="http://schemas.microsoft.com/office/drawing/2014/main" id="{E1BB8B90-1F0B-E8D2-04E8-6B2507979A92}"/>
                </a:ext>
              </a:extLst>
            </p:cNvPr>
            <p:cNvSpPr/>
            <p:nvPr>
              <p:custDataLst>
                <p:tags r:id="rId144"/>
              </p:custDataLst>
            </p:nvPr>
          </p:nvSpPr>
          <p:spPr>
            <a:xfrm>
              <a:off x="7496175" y="13525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ARTInkShape-540">
              <a:extLst>
                <a:ext uri="{FF2B5EF4-FFF2-40B4-BE49-F238E27FC236}">
                  <a16:creationId xmlns:a16="http://schemas.microsoft.com/office/drawing/2014/main" id="{403E5398-DF1B-303F-69BB-49A451BC2578}"/>
                </a:ext>
              </a:extLst>
            </p:cNvPr>
            <p:cNvSpPr/>
            <p:nvPr>
              <p:custDataLst>
                <p:tags r:id="rId145"/>
              </p:custDataLst>
            </p:nvPr>
          </p:nvSpPr>
          <p:spPr>
            <a:xfrm>
              <a:off x="7486650" y="12954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541">
              <a:extLst>
                <a:ext uri="{FF2B5EF4-FFF2-40B4-BE49-F238E27FC236}">
                  <a16:creationId xmlns:a16="http://schemas.microsoft.com/office/drawing/2014/main" id="{31ABA201-361A-B738-E53E-20A175DE7F72}"/>
                </a:ext>
              </a:extLst>
            </p:cNvPr>
            <p:cNvSpPr/>
            <p:nvPr>
              <p:custDataLst>
                <p:tags r:id="rId146"/>
              </p:custDataLst>
            </p:nvPr>
          </p:nvSpPr>
          <p:spPr>
            <a:xfrm>
              <a:off x="7486650" y="12096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SMARTInkShape-Group105">
            <a:extLst>
              <a:ext uri="{FF2B5EF4-FFF2-40B4-BE49-F238E27FC236}">
                <a16:creationId xmlns:a16="http://schemas.microsoft.com/office/drawing/2014/main" id="{9F16CE2B-7D90-88AB-7F22-862A37751B0F}"/>
              </a:ext>
            </a:extLst>
          </p:cNvPr>
          <p:cNvGrpSpPr/>
          <p:nvPr/>
        </p:nvGrpSpPr>
        <p:grpSpPr>
          <a:xfrm>
            <a:off x="5915036" y="628676"/>
            <a:ext cx="1314440" cy="819125"/>
            <a:chOff x="5915036" y="628676"/>
            <a:chExt cx="1314440" cy="819125"/>
          </a:xfrm>
        </p:grpSpPr>
        <p:sp>
          <p:nvSpPr>
            <p:cNvPr id="22" name="SMARTInkShape-542">
              <a:extLst>
                <a:ext uri="{FF2B5EF4-FFF2-40B4-BE49-F238E27FC236}">
                  <a16:creationId xmlns:a16="http://schemas.microsoft.com/office/drawing/2014/main" id="{88D0C0C0-49E6-CB36-3567-23ADC8FE72E4}"/>
                </a:ext>
              </a:extLst>
            </p:cNvPr>
            <p:cNvSpPr/>
            <p:nvPr>
              <p:custDataLst>
                <p:tags r:id="rId135"/>
              </p:custDataLst>
            </p:nvPr>
          </p:nvSpPr>
          <p:spPr>
            <a:xfrm>
              <a:off x="5915036" y="628676"/>
              <a:ext cx="228590" cy="217929"/>
            </a:xfrm>
            <a:custGeom>
              <a:avLst/>
              <a:gdLst/>
              <a:ahLst/>
              <a:cxnLst/>
              <a:rect l="0" t="0" r="0" b="0"/>
              <a:pathLst>
                <a:path w="228590" h="217929">
                  <a:moveTo>
                    <a:pt x="47614" y="66649"/>
                  </a:moveTo>
                  <a:lnTo>
                    <a:pt x="47614" y="66649"/>
                  </a:lnTo>
                  <a:lnTo>
                    <a:pt x="47614" y="57516"/>
                  </a:lnTo>
                  <a:lnTo>
                    <a:pt x="38092" y="57124"/>
                  </a:lnTo>
                  <a:lnTo>
                    <a:pt x="38089" y="48923"/>
                  </a:lnTo>
                  <a:lnTo>
                    <a:pt x="38089" y="55916"/>
                  </a:lnTo>
                  <a:lnTo>
                    <a:pt x="32601" y="78640"/>
                  </a:lnTo>
                  <a:lnTo>
                    <a:pt x="37158" y="121119"/>
                  </a:lnTo>
                  <a:lnTo>
                    <a:pt x="38007" y="167456"/>
                  </a:lnTo>
                  <a:lnTo>
                    <a:pt x="38086" y="213374"/>
                  </a:lnTo>
                  <a:lnTo>
                    <a:pt x="38089" y="217928"/>
                  </a:lnTo>
                  <a:lnTo>
                    <a:pt x="37031" y="176769"/>
                  </a:lnTo>
                  <a:lnTo>
                    <a:pt x="30485" y="137612"/>
                  </a:lnTo>
                  <a:lnTo>
                    <a:pt x="21614" y="94386"/>
                  </a:lnTo>
                  <a:lnTo>
                    <a:pt x="11726" y="49511"/>
                  </a:lnTo>
                  <a:lnTo>
                    <a:pt x="9438" y="36807"/>
                  </a:lnTo>
                  <a:lnTo>
                    <a:pt x="2169" y="17206"/>
                  </a:lnTo>
                  <a:lnTo>
                    <a:pt x="0" y="63"/>
                  </a:lnTo>
                  <a:lnTo>
                    <a:pt x="5049" y="0"/>
                  </a:lnTo>
                  <a:lnTo>
                    <a:pt x="18305" y="5038"/>
                  </a:lnTo>
                  <a:lnTo>
                    <a:pt x="62540" y="28623"/>
                  </a:lnTo>
                  <a:lnTo>
                    <a:pt x="80612" y="38096"/>
                  </a:lnTo>
                  <a:lnTo>
                    <a:pt x="103252" y="44783"/>
                  </a:lnTo>
                  <a:lnTo>
                    <a:pt x="147448" y="54891"/>
                  </a:lnTo>
                  <a:lnTo>
                    <a:pt x="228589" y="761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MARTInkShape-543">
              <a:extLst>
                <a:ext uri="{FF2B5EF4-FFF2-40B4-BE49-F238E27FC236}">
                  <a16:creationId xmlns:a16="http://schemas.microsoft.com/office/drawing/2014/main" id="{98169F69-A9EC-EDD1-27CF-0A0A8CC4A517}"/>
                </a:ext>
              </a:extLst>
            </p:cNvPr>
            <p:cNvSpPr/>
            <p:nvPr>
              <p:custDataLst>
                <p:tags r:id="rId136"/>
              </p:custDataLst>
            </p:nvPr>
          </p:nvSpPr>
          <p:spPr>
            <a:xfrm>
              <a:off x="5934075" y="676275"/>
              <a:ext cx="523876" cy="342901"/>
            </a:xfrm>
            <a:custGeom>
              <a:avLst/>
              <a:gdLst/>
              <a:ahLst/>
              <a:cxnLst/>
              <a:rect l="0" t="0" r="0" b="0"/>
              <a:pathLst>
                <a:path w="523876" h="342901">
                  <a:moveTo>
                    <a:pt x="0" y="0"/>
                  </a:moveTo>
                  <a:lnTo>
                    <a:pt x="0" y="0"/>
                  </a:lnTo>
                  <a:lnTo>
                    <a:pt x="22390" y="0"/>
                  </a:lnTo>
                  <a:lnTo>
                    <a:pt x="67805" y="21459"/>
                  </a:lnTo>
                  <a:lnTo>
                    <a:pt x="106910" y="48360"/>
                  </a:lnTo>
                  <a:lnTo>
                    <a:pt x="153739" y="79472"/>
                  </a:lnTo>
                  <a:lnTo>
                    <a:pt x="198094" y="104794"/>
                  </a:lnTo>
                  <a:lnTo>
                    <a:pt x="242800" y="130179"/>
                  </a:lnTo>
                  <a:lnTo>
                    <a:pt x="279844" y="149226"/>
                  </a:lnTo>
                  <a:lnTo>
                    <a:pt x="322683" y="174625"/>
                  </a:lnTo>
                  <a:lnTo>
                    <a:pt x="366265" y="206375"/>
                  </a:lnTo>
                  <a:lnTo>
                    <a:pt x="407322" y="238125"/>
                  </a:lnTo>
                  <a:lnTo>
                    <a:pt x="450300" y="271508"/>
                  </a:lnTo>
                  <a:lnTo>
                    <a:pt x="493045" y="312198"/>
                  </a:lnTo>
                  <a:lnTo>
                    <a:pt x="509044" y="329153"/>
                  </a:lnTo>
                  <a:lnTo>
                    <a:pt x="513836" y="338356"/>
                  </a:lnTo>
                  <a:lnTo>
                    <a:pt x="523875" y="3429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ARTInkShape-544">
              <a:extLst>
                <a:ext uri="{FF2B5EF4-FFF2-40B4-BE49-F238E27FC236}">
                  <a16:creationId xmlns:a16="http://schemas.microsoft.com/office/drawing/2014/main" id="{36E3BAF7-72B4-B024-1FEF-BE0590332C0F}"/>
                </a:ext>
              </a:extLst>
            </p:cNvPr>
            <p:cNvSpPr/>
            <p:nvPr>
              <p:custDataLst>
                <p:tags r:id="rId137"/>
              </p:custDataLst>
            </p:nvPr>
          </p:nvSpPr>
          <p:spPr>
            <a:xfrm>
              <a:off x="6877050" y="743342"/>
              <a:ext cx="352426" cy="256784"/>
            </a:xfrm>
            <a:custGeom>
              <a:avLst/>
              <a:gdLst/>
              <a:ahLst/>
              <a:cxnLst/>
              <a:rect l="0" t="0" r="0" b="0"/>
              <a:pathLst>
                <a:path w="352426" h="256784">
                  <a:moveTo>
                    <a:pt x="0" y="9133"/>
                  </a:moveTo>
                  <a:lnTo>
                    <a:pt x="0" y="9133"/>
                  </a:lnTo>
                  <a:lnTo>
                    <a:pt x="0" y="4076"/>
                  </a:lnTo>
                  <a:lnTo>
                    <a:pt x="2117" y="2587"/>
                  </a:lnTo>
                  <a:lnTo>
                    <a:pt x="16402" y="0"/>
                  </a:lnTo>
                  <a:lnTo>
                    <a:pt x="20695" y="2605"/>
                  </a:lnTo>
                  <a:lnTo>
                    <a:pt x="67887" y="40322"/>
                  </a:lnTo>
                  <a:lnTo>
                    <a:pt x="106921" y="75316"/>
                  </a:lnTo>
                  <a:lnTo>
                    <a:pt x="151752" y="113865"/>
                  </a:lnTo>
                  <a:lnTo>
                    <a:pt x="192727" y="146711"/>
                  </a:lnTo>
                  <a:lnTo>
                    <a:pt x="236369" y="175774"/>
                  </a:lnTo>
                  <a:lnTo>
                    <a:pt x="266180" y="194327"/>
                  </a:lnTo>
                  <a:lnTo>
                    <a:pt x="306652" y="228568"/>
                  </a:lnTo>
                  <a:lnTo>
                    <a:pt x="352425" y="2567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SMARTInkShape-545">
              <a:extLst>
                <a:ext uri="{FF2B5EF4-FFF2-40B4-BE49-F238E27FC236}">
                  <a16:creationId xmlns:a16="http://schemas.microsoft.com/office/drawing/2014/main" id="{44CEDDE1-9C7F-2E75-AB6F-EEE3B53A8437}"/>
                </a:ext>
              </a:extLst>
            </p:cNvPr>
            <p:cNvSpPr/>
            <p:nvPr>
              <p:custDataLst>
                <p:tags r:id="rId138"/>
              </p:custDataLst>
            </p:nvPr>
          </p:nvSpPr>
          <p:spPr>
            <a:xfrm>
              <a:off x="6553200" y="866775"/>
              <a:ext cx="495301" cy="304801"/>
            </a:xfrm>
            <a:custGeom>
              <a:avLst/>
              <a:gdLst/>
              <a:ahLst/>
              <a:cxnLst/>
              <a:rect l="0" t="0" r="0" b="0"/>
              <a:pathLst>
                <a:path w="495301" h="304801">
                  <a:moveTo>
                    <a:pt x="0" y="0"/>
                  </a:moveTo>
                  <a:lnTo>
                    <a:pt x="0" y="0"/>
                  </a:lnTo>
                  <a:lnTo>
                    <a:pt x="22390" y="0"/>
                  </a:lnTo>
                  <a:lnTo>
                    <a:pt x="46968" y="10113"/>
                  </a:lnTo>
                  <a:lnTo>
                    <a:pt x="92342" y="46134"/>
                  </a:lnTo>
                  <a:lnTo>
                    <a:pt x="136338" y="81295"/>
                  </a:lnTo>
                  <a:lnTo>
                    <a:pt x="175275" y="110401"/>
                  </a:lnTo>
                  <a:lnTo>
                    <a:pt x="217949" y="134148"/>
                  </a:lnTo>
                  <a:lnTo>
                    <a:pt x="260007" y="165205"/>
                  </a:lnTo>
                  <a:lnTo>
                    <a:pt x="305173" y="191807"/>
                  </a:lnTo>
                  <a:lnTo>
                    <a:pt x="349652" y="216843"/>
                  </a:lnTo>
                  <a:lnTo>
                    <a:pt x="390356" y="235714"/>
                  </a:lnTo>
                  <a:lnTo>
                    <a:pt x="433238" y="268917"/>
                  </a:lnTo>
                  <a:lnTo>
                    <a:pt x="465458" y="291811"/>
                  </a:lnTo>
                  <a:lnTo>
                    <a:pt x="472511" y="294794"/>
                  </a:lnTo>
                  <a:lnTo>
                    <a:pt x="482433" y="301365"/>
                  </a:lnTo>
                  <a:lnTo>
                    <a:pt x="495300" y="3048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SMARTInkShape-546">
              <a:extLst>
                <a:ext uri="{FF2B5EF4-FFF2-40B4-BE49-F238E27FC236}">
                  <a16:creationId xmlns:a16="http://schemas.microsoft.com/office/drawing/2014/main" id="{F24A2435-B9CB-6F78-FFA3-063CC54A7E0B}"/>
                </a:ext>
              </a:extLst>
            </p:cNvPr>
            <p:cNvSpPr/>
            <p:nvPr>
              <p:custDataLst>
                <p:tags r:id="rId139"/>
              </p:custDataLst>
            </p:nvPr>
          </p:nvSpPr>
          <p:spPr>
            <a:xfrm>
              <a:off x="6362700" y="1134063"/>
              <a:ext cx="381001" cy="199438"/>
            </a:xfrm>
            <a:custGeom>
              <a:avLst/>
              <a:gdLst/>
              <a:ahLst/>
              <a:cxnLst/>
              <a:rect l="0" t="0" r="0" b="0"/>
              <a:pathLst>
                <a:path w="381001" h="199438">
                  <a:moveTo>
                    <a:pt x="0" y="8937"/>
                  </a:moveTo>
                  <a:lnTo>
                    <a:pt x="0" y="8937"/>
                  </a:lnTo>
                  <a:lnTo>
                    <a:pt x="0" y="3881"/>
                  </a:lnTo>
                  <a:lnTo>
                    <a:pt x="1058" y="2391"/>
                  </a:lnTo>
                  <a:lnTo>
                    <a:pt x="2822" y="1398"/>
                  </a:lnTo>
                  <a:lnTo>
                    <a:pt x="13183" y="0"/>
                  </a:lnTo>
                  <a:lnTo>
                    <a:pt x="24910" y="732"/>
                  </a:lnTo>
                  <a:lnTo>
                    <a:pt x="49361" y="8152"/>
                  </a:lnTo>
                  <a:lnTo>
                    <a:pt x="88890" y="29086"/>
                  </a:lnTo>
                  <a:lnTo>
                    <a:pt x="127037" y="53604"/>
                  </a:lnTo>
                  <a:lnTo>
                    <a:pt x="163464" y="77558"/>
                  </a:lnTo>
                  <a:lnTo>
                    <a:pt x="202715" y="99707"/>
                  </a:lnTo>
                  <a:lnTo>
                    <a:pt x="241157" y="124732"/>
                  </a:lnTo>
                  <a:lnTo>
                    <a:pt x="278979" y="146424"/>
                  </a:lnTo>
                  <a:lnTo>
                    <a:pt x="319377" y="163722"/>
                  </a:lnTo>
                  <a:lnTo>
                    <a:pt x="381000" y="19943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Shape-547">
              <a:extLst>
                <a:ext uri="{FF2B5EF4-FFF2-40B4-BE49-F238E27FC236}">
                  <a16:creationId xmlns:a16="http://schemas.microsoft.com/office/drawing/2014/main" id="{A363D5E6-0199-D152-CF02-67062B1212CC}"/>
                </a:ext>
              </a:extLst>
            </p:cNvPr>
            <p:cNvSpPr/>
            <p:nvPr>
              <p:custDataLst>
                <p:tags r:id="rId140"/>
              </p:custDataLst>
            </p:nvPr>
          </p:nvSpPr>
          <p:spPr>
            <a:xfrm>
              <a:off x="6163724" y="1251192"/>
              <a:ext cx="303752" cy="196609"/>
            </a:xfrm>
            <a:custGeom>
              <a:avLst/>
              <a:gdLst/>
              <a:ahLst/>
              <a:cxnLst/>
              <a:rect l="0" t="0" r="0" b="0"/>
              <a:pathLst>
                <a:path w="303752" h="196609">
                  <a:moveTo>
                    <a:pt x="18001" y="15633"/>
                  </a:moveTo>
                  <a:lnTo>
                    <a:pt x="18001" y="15633"/>
                  </a:lnTo>
                  <a:lnTo>
                    <a:pt x="8592" y="6224"/>
                  </a:lnTo>
                  <a:lnTo>
                    <a:pt x="3453" y="6142"/>
                  </a:lnTo>
                  <a:lnTo>
                    <a:pt x="3011" y="5073"/>
                  </a:lnTo>
                  <a:lnTo>
                    <a:pt x="5342" y="1062"/>
                  </a:lnTo>
                  <a:lnTo>
                    <a:pt x="5329" y="627"/>
                  </a:lnTo>
                  <a:lnTo>
                    <a:pt x="2491" y="2966"/>
                  </a:lnTo>
                  <a:lnTo>
                    <a:pt x="1312" y="2955"/>
                  </a:lnTo>
                  <a:lnTo>
                    <a:pt x="525" y="1890"/>
                  </a:lnTo>
                  <a:lnTo>
                    <a:pt x="0" y="121"/>
                  </a:lnTo>
                  <a:lnTo>
                    <a:pt x="709" y="0"/>
                  </a:lnTo>
                  <a:lnTo>
                    <a:pt x="47272" y="28701"/>
                  </a:lnTo>
                  <a:lnTo>
                    <a:pt x="91288" y="57126"/>
                  </a:lnTo>
                  <a:lnTo>
                    <a:pt x="126970" y="83313"/>
                  </a:lnTo>
                  <a:lnTo>
                    <a:pt x="169409" y="106124"/>
                  </a:lnTo>
                  <a:lnTo>
                    <a:pt x="209402" y="126249"/>
                  </a:lnTo>
                  <a:lnTo>
                    <a:pt x="251188" y="155684"/>
                  </a:lnTo>
                  <a:lnTo>
                    <a:pt x="297728" y="181901"/>
                  </a:lnTo>
                  <a:lnTo>
                    <a:pt x="301074" y="187602"/>
                  </a:lnTo>
                  <a:lnTo>
                    <a:pt x="303751" y="1966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SMARTInkShape-Group106">
            <a:extLst>
              <a:ext uri="{FF2B5EF4-FFF2-40B4-BE49-F238E27FC236}">
                <a16:creationId xmlns:a16="http://schemas.microsoft.com/office/drawing/2014/main" id="{26257292-9A14-29ED-0B65-80A07CD7BB8B}"/>
              </a:ext>
            </a:extLst>
          </p:cNvPr>
          <p:cNvGrpSpPr/>
          <p:nvPr/>
        </p:nvGrpSpPr>
        <p:grpSpPr>
          <a:xfrm>
            <a:off x="4717188" y="419103"/>
            <a:ext cx="1016704" cy="255113"/>
            <a:chOff x="4717188" y="419103"/>
            <a:chExt cx="1016704" cy="255113"/>
          </a:xfrm>
        </p:grpSpPr>
        <p:sp>
          <p:nvSpPr>
            <p:cNvPr id="29" name="SMARTInkShape-548">
              <a:extLst>
                <a:ext uri="{FF2B5EF4-FFF2-40B4-BE49-F238E27FC236}">
                  <a16:creationId xmlns:a16="http://schemas.microsoft.com/office/drawing/2014/main" id="{681F3CA0-54E3-8899-A211-DC1D415A62C6}"/>
                </a:ext>
              </a:extLst>
            </p:cNvPr>
            <p:cNvSpPr/>
            <p:nvPr>
              <p:custDataLst>
                <p:tags r:id="rId129"/>
              </p:custDataLst>
            </p:nvPr>
          </p:nvSpPr>
          <p:spPr>
            <a:xfrm>
              <a:off x="5629275" y="428662"/>
              <a:ext cx="104617" cy="228564"/>
            </a:xfrm>
            <a:custGeom>
              <a:avLst/>
              <a:gdLst/>
              <a:ahLst/>
              <a:cxnLst/>
              <a:rect l="0" t="0" r="0" b="0"/>
              <a:pathLst>
                <a:path w="104617" h="228564">
                  <a:moveTo>
                    <a:pt x="0" y="28538"/>
                  </a:moveTo>
                  <a:lnTo>
                    <a:pt x="0" y="28538"/>
                  </a:lnTo>
                  <a:lnTo>
                    <a:pt x="0" y="19405"/>
                  </a:lnTo>
                  <a:lnTo>
                    <a:pt x="43853" y="19020"/>
                  </a:lnTo>
                  <a:lnTo>
                    <a:pt x="61089" y="17957"/>
                  </a:lnTo>
                  <a:lnTo>
                    <a:pt x="82062" y="10812"/>
                  </a:lnTo>
                  <a:lnTo>
                    <a:pt x="92606" y="3204"/>
                  </a:lnTo>
                  <a:lnTo>
                    <a:pt x="104616" y="0"/>
                  </a:lnTo>
                  <a:lnTo>
                    <a:pt x="103707" y="19387"/>
                  </a:lnTo>
                  <a:lnTo>
                    <a:pt x="97234" y="59695"/>
                  </a:lnTo>
                  <a:lnTo>
                    <a:pt x="93016" y="95978"/>
                  </a:lnTo>
                  <a:lnTo>
                    <a:pt x="85627" y="138118"/>
                  </a:lnTo>
                  <a:lnTo>
                    <a:pt x="76109" y="183280"/>
                  </a:lnTo>
                  <a:lnTo>
                    <a:pt x="67105" y="216567"/>
                  </a:lnTo>
                  <a:lnTo>
                    <a:pt x="68019" y="217390"/>
                  </a:lnTo>
                  <a:lnTo>
                    <a:pt x="74364" y="219608"/>
                  </a:lnTo>
                  <a:lnTo>
                    <a:pt x="85725" y="22856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MARTInkShape-549">
              <a:extLst>
                <a:ext uri="{FF2B5EF4-FFF2-40B4-BE49-F238E27FC236}">
                  <a16:creationId xmlns:a16="http://schemas.microsoft.com/office/drawing/2014/main" id="{806221B3-277C-264F-3F15-AB7B716047A4}"/>
                </a:ext>
              </a:extLst>
            </p:cNvPr>
            <p:cNvSpPr/>
            <p:nvPr>
              <p:custDataLst>
                <p:tags r:id="rId130"/>
              </p:custDataLst>
            </p:nvPr>
          </p:nvSpPr>
          <p:spPr>
            <a:xfrm>
              <a:off x="5410334" y="419103"/>
              <a:ext cx="171317" cy="255113"/>
            </a:xfrm>
            <a:custGeom>
              <a:avLst/>
              <a:gdLst/>
              <a:ahLst/>
              <a:cxnLst/>
              <a:rect l="0" t="0" r="0" b="0"/>
              <a:pathLst>
                <a:path w="171317" h="255113">
                  <a:moveTo>
                    <a:pt x="66541" y="28572"/>
                  </a:moveTo>
                  <a:lnTo>
                    <a:pt x="66541" y="28572"/>
                  </a:lnTo>
                  <a:lnTo>
                    <a:pt x="66541" y="9924"/>
                  </a:lnTo>
                  <a:lnTo>
                    <a:pt x="71597" y="9641"/>
                  </a:lnTo>
                  <a:lnTo>
                    <a:pt x="72029" y="8543"/>
                  </a:lnTo>
                  <a:lnTo>
                    <a:pt x="66552" y="12"/>
                  </a:lnTo>
                  <a:lnTo>
                    <a:pt x="66544" y="2"/>
                  </a:lnTo>
                  <a:lnTo>
                    <a:pt x="66543" y="0"/>
                  </a:lnTo>
                  <a:lnTo>
                    <a:pt x="66541" y="8198"/>
                  </a:lnTo>
                  <a:lnTo>
                    <a:pt x="54782" y="54180"/>
                  </a:lnTo>
                  <a:lnTo>
                    <a:pt x="50731" y="62178"/>
                  </a:lnTo>
                  <a:lnTo>
                    <a:pt x="39112" y="91094"/>
                  </a:lnTo>
                  <a:lnTo>
                    <a:pt x="14422" y="134681"/>
                  </a:lnTo>
                  <a:lnTo>
                    <a:pt x="11627" y="143818"/>
                  </a:lnTo>
                  <a:lnTo>
                    <a:pt x="9824" y="146677"/>
                  </a:lnTo>
                  <a:lnTo>
                    <a:pt x="7562" y="148584"/>
                  </a:lnTo>
                  <a:lnTo>
                    <a:pt x="0" y="152331"/>
                  </a:lnTo>
                  <a:lnTo>
                    <a:pt x="44522" y="149574"/>
                  </a:lnTo>
                  <a:lnTo>
                    <a:pt x="91197" y="143460"/>
                  </a:lnTo>
                  <a:lnTo>
                    <a:pt x="100782" y="142075"/>
                  </a:lnTo>
                  <a:lnTo>
                    <a:pt x="117021" y="135345"/>
                  </a:lnTo>
                  <a:lnTo>
                    <a:pt x="137579" y="119277"/>
                  </a:lnTo>
                  <a:lnTo>
                    <a:pt x="140447" y="113688"/>
                  </a:lnTo>
                  <a:lnTo>
                    <a:pt x="142701" y="104927"/>
                  </a:lnTo>
                  <a:lnTo>
                    <a:pt x="141675" y="120011"/>
                  </a:lnTo>
                  <a:lnTo>
                    <a:pt x="135200" y="146196"/>
                  </a:lnTo>
                  <a:lnTo>
                    <a:pt x="127990" y="189876"/>
                  </a:lnTo>
                  <a:lnTo>
                    <a:pt x="130138" y="211597"/>
                  </a:lnTo>
                  <a:lnTo>
                    <a:pt x="127131" y="230380"/>
                  </a:lnTo>
                  <a:lnTo>
                    <a:pt x="129806" y="239267"/>
                  </a:lnTo>
                  <a:lnTo>
                    <a:pt x="141118" y="255112"/>
                  </a:lnTo>
                  <a:lnTo>
                    <a:pt x="147664" y="253434"/>
                  </a:lnTo>
                  <a:lnTo>
                    <a:pt x="171316" y="24764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SMARTInkShape-550">
              <a:extLst>
                <a:ext uri="{FF2B5EF4-FFF2-40B4-BE49-F238E27FC236}">
                  <a16:creationId xmlns:a16="http://schemas.microsoft.com/office/drawing/2014/main" id="{AFD6FCF1-22EF-E351-759E-CE4C176FD8F6}"/>
                </a:ext>
              </a:extLst>
            </p:cNvPr>
            <p:cNvSpPr/>
            <p:nvPr>
              <p:custDataLst>
                <p:tags r:id="rId131"/>
              </p:custDataLst>
            </p:nvPr>
          </p:nvSpPr>
          <p:spPr>
            <a:xfrm>
              <a:off x="5305425" y="448999"/>
              <a:ext cx="19051" cy="208227"/>
            </a:xfrm>
            <a:custGeom>
              <a:avLst/>
              <a:gdLst/>
              <a:ahLst/>
              <a:cxnLst/>
              <a:rect l="0" t="0" r="0" b="0"/>
              <a:pathLst>
                <a:path w="19051" h="208227">
                  <a:moveTo>
                    <a:pt x="0" y="8201"/>
                  </a:moveTo>
                  <a:lnTo>
                    <a:pt x="0" y="8201"/>
                  </a:lnTo>
                  <a:lnTo>
                    <a:pt x="0" y="0"/>
                  </a:lnTo>
                  <a:lnTo>
                    <a:pt x="0" y="44471"/>
                  </a:lnTo>
                  <a:lnTo>
                    <a:pt x="0" y="91790"/>
                  </a:lnTo>
                  <a:lnTo>
                    <a:pt x="0" y="139248"/>
                  </a:lnTo>
                  <a:lnTo>
                    <a:pt x="1058" y="183625"/>
                  </a:lnTo>
                  <a:lnTo>
                    <a:pt x="19050" y="2082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SMARTInkShape-551">
              <a:extLst>
                <a:ext uri="{FF2B5EF4-FFF2-40B4-BE49-F238E27FC236}">
                  <a16:creationId xmlns:a16="http://schemas.microsoft.com/office/drawing/2014/main" id="{233B359A-FBD3-1EE4-4252-6DCA90275860}"/>
                </a:ext>
              </a:extLst>
            </p:cNvPr>
            <p:cNvSpPr/>
            <p:nvPr>
              <p:custDataLst>
                <p:tags r:id="rId132"/>
              </p:custDataLst>
            </p:nvPr>
          </p:nvSpPr>
          <p:spPr>
            <a:xfrm>
              <a:off x="5044539" y="438188"/>
              <a:ext cx="146587" cy="224923"/>
            </a:xfrm>
            <a:custGeom>
              <a:avLst/>
              <a:gdLst/>
              <a:ahLst/>
              <a:cxnLst/>
              <a:rect l="0" t="0" r="0" b="0"/>
              <a:pathLst>
                <a:path w="146587" h="224923">
                  <a:moveTo>
                    <a:pt x="108486" y="57112"/>
                  </a:moveTo>
                  <a:lnTo>
                    <a:pt x="108486" y="57112"/>
                  </a:lnTo>
                  <a:lnTo>
                    <a:pt x="108486" y="48911"/>
                  </a:lnTo>
                  <a:lnTo>
                    <a:pt x="81662" y="20766"/>
                  </a:lnTo>
                  <a:lnTo>
                    <a:pt x="80689" y="16969"/>
                  </a:lnTo>
                  <a:lnTo>
                    <a:pt x="80430" y="14475"/>
                  </a:lnTo>
                  <a:lnTo>
                    <a:pt x="79199" y="12812"/>
                  </a:lnTo>
                  <a:lnTo>
                    <a:pt x="60633" y="2143"/>
                  </a:lnTo>
                  <a:lnTo>
                    <a:pt x="38240" y="0"/>
                  </a:lnTo>
                  <a:lnTo>
                    <a:pt x="23937" y="10086"/>
                  </a:lnTo>
                  <a:lnTo>
                    <a:pt x="4284" y="38559"/>
                  </a:lnTo>
                  <a:lnTo>
                    <a:pt x="919" y="44743"/>
                  </a:lnTo>
                  <a:lnTo>
                    <a:pt x="0" y="60081"/>
                  </a:lnTo>
                  <a:lnTo>
                    <a:pt x="3120" y="75365"/>
                  </a:lnTo>
                  <a:lnTo>
                    <a:pt x="10827" y="89919"/>
                  </a:lnTo>
                  <a:lnTo>
                    <a:pt x="16752" y="97446"/>
                  </a:lnTo>
                  <a:lnTo>
                    <a:pt x="28556" y="101496"/>
                  </a:lnTo>
                  <a:lnTo>
                    <a:pt x="42270" y="102238"/>
                  </a:lnTo>
                  <a:lnTo>
                    <a:pt x="68316" y="91290"/>
                  </a:lnTo>
                  <a:lnTo>
                    <a:pt x="86588" y="72178"/>
                  </a:lnTo>
                  <a:lnTo>
                    <a:pt x="95295" y="56519"/>
                  </a:lnTo>
                  <a:lnTo>
                    <a:pt x="108086" y="11650"/>
                  </a:lnTo>
                  <a:lnTo>
                    <a:pt x="108218" y="11988"/>
                  </a:lnTo>
                  <a:lnTo>
                    <a:pt x="108476" y="55304"/>
                  </a:lnTo>
                  <a:lnTo>
                    <a:pt x="108484" y="102459"/>
                  </a:lnTo>
                  <a:lnTo>
                    <a:pt x="109544" y="136753"/>
                  </a:lnTo>
                  <a:lnTo>
                    <a:pt x="117128" y="181296"/>
                  </a:lnTo>
                  <a:lnTo>
                    <a:pt x="118807" y="202328"/>
                  </a:lnTo>
                  <a:lnTo>
                    <a:pt x="122951" y="215491"/>
                  </a:lnTo>
                  <a:lnTo>
                    <a:pt x="125538" y="219848"/>
                  </a:lnTo>
                  <a:lnTo>
                    <a:pt x="131234" y="224689"/>
                  </a:lnTo>
                  <a:lnTo>
                    <a:pt x="134234" y="224922"/>
                  </a:lnTo>
                  <a:lnTo>
                    <a:pt x="146586" y="21903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ARTInkShape-552">
              <a:extLst>
                <a:ext uri="{FF2B5EF4-FFF2-40B4-BE49-F238E27FC236}">
                  <a16:creationId xmlns:a16="http://schemas.microsoft.com/office/drawing/2014/main" id="{B7571624-5756-2DBD-BC3D-44D3B30E7180}"/>
                </a:ext>
              </a:extLst>
            </p:cNvPr>
            <p:cNvSpPr/>
            <p:nvPr>
              <p:custDataLst>
                <p:tags r:id="rId133"/>
              </p:custDataLst>
            </p:nvPr>
          </p:nvSpPr>
          <p:spPr>
            <a:xfrm>
              <a:off x="4938011" y="619125"/>
              <a:ext cx="14990" cy="9134"/>
            </a:xfrm>
            <a:custGeom>
              <a:avLst/>
              <a:gdLst/>
              <a:ahLst/>
              <a:cxnLst/>
              <a:rect l="0" t="0" r="0" b="0"/>
              <a:pathLst>
                <a:path w="14990" h="9134">
                  <a:moveTo>
                    <a:pt x="14989" y="0"/>
                  </a:moveTo>
                  <a:lnTo>
                    <a:pt x="14989" y="0"/>
                  </a:lnTo>
                  <a:lnTo>
                    <a:pt x="5856" y="9133"/>
                  </a:lnTo>
                  <a:lnTo>
                    <a:pt x="5580" y="4352"/>
                  </a:lnTo>
                  <a:lnTo>
                    <a:pt x="4483" y="2902"/>
                  </a:lnTo>
                  <a:lnTo>
                    <a:pt x="442" y="1290"/>
                  </a:lnTo>
                  <a:lnTo>
                    <a:pt x="0" y="860"/>
                  </a:lnTo>
                  <a:lnTo>
                    <a:pt x="546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ARTInkShape-553">
              <a:extLst>
                <a:ext uri="{FF2B5EF4-FFF2-40B4-BE49-F238E27FC236}">
                  <a16:creationId xmlns:a16="http://schemas.microsoft.com/office/drawing/2014/main" id="{4532E065-CBF6-54C0-AA83-93A8588BA135}"/>
                </a:ext>
              </a:extLst>
            </p:cNvPr>
            <p:cNvSpPr/>
            <p:nvPr>
              <p:custDataLst>
                <p:tags r:id="rId134"/>
              </p:custDataLst>
            </p:nvPr>
          </p:nvSpPr>
          <p:spPr>
            <a:xfrm>
              <a:off x="4717188" y="466975"/>
              <a:ext cx="158611" cy="193811"/>
            </a:xfrm>
            <a:custGeom>
              <a:avLst/>
              <a:gdLst/>
              <a:ahLst/>
              <a:cxnLst/>
              <a:rect l="0" t="0" r="0" b="0"/>
              <a:pathLst>
                <a:path w="158611" h="193811">
                  <a:moveTo>
                    <a:pt x="92937" y="28325"/>
                  </a:moveTo>
                  <a:lnTo>
                    <a:pt x="92937" y="28325"/>
                  </a:lnTo>
                  <a:lnTo>
                    <a:pt x="87880" y="23269"/>
                  </a:lnTo>
                  <a:lnTo>
                    <a:pt x="82576" y="20786"/>
                  </a:lnTo>
                  <a:lnTo>
                    <a:pt x="79680" y="20124"/>
                  </a:lnTo>
                  <a:lnTo>
                    <a:pt x="64289" y="11435"/>
                  </a:lnTo>
                  <a:lnTo>
                    <a:pt x="42133" y="9401"/>
                  </a:lnTo>
                  <a:lnTo>
                    <a:pt x="35785" y="12153"/>
                  </a:lnTo>
                  <a:lnTo>
                    <a:pt x="23087" y="22544"/>
                  </a:lnTo>
                  <a:lnTo>
                    <a:pt x="13562" y="36725"/>
                  </a:lnTo>
                  <a:lnTo>
                    <a:pt x="1920" y="68084"/>
                  </a:lnTo>
                  <a:lnTo>
                    <a:pt x="0" y="95492"/>
                  </a:lnTo>
                  <a:lnTo>
                    <a:pt x="11110" y="142690"/>
                  </a:lnTo>
                  <a:lnTo>
                    <a:pt x="22703" y="158882"/>
                  </a:lnTo>
                  <a:lnTo>
                    <a:pt x="50959" y="181467"/>
                  </a:lnTo>
                  <a:lnTo>
                    <a:pt x="75560" y="192704"/>
                  </a:lnTo>
                  <a:lnTo>
                    <a:pt x="90858" y="193810"/>
                  </a:lnTo>
                  <a:lnTo>
                    <a:pt x="117927" y="185897"/>
                  </a:lnTo>
                  <a:lnTo>
                    <a:pt x="132209" y="177201"/>
                  </a:lnTo>
                  <a:lnTo>
                    <a:pt x="148200" y="162865"/>
                  </a:lnTo>
                  <a:lnTo>
                    <a:pt x="154540" y="151268"/>
                  </a:lnTo>
                  <a:lnTo>
                    <a:pt x="158610" y="121519"/>
                  </a:lnTo>
                  <a:lnTo>
                    <a:pt x="158356" y="86127"/>
                  </a:lnTo>
                  <a:lnTo>
                    <a:pt x="143348" y="43478"/>
                  </a:lnTo>
                  <a:lnTo>
                    <a:pt x="133038" y="19762"/>
                  </a:lnTo>
                  <a:lnTo>
                    <a:pt x="122754" y="9350"/>
                  </a:lnTo>
                  <a:lnTo>
                    <a:pt x="113950" y="4017"/>
                  </a:lnTo>
                  <a:lnTo>
                    <a:pt x="103044" y="1014"/>
                  </a:lnTo>
                  <a:lnTo>
                    <a:pt x="89877" y="0"/>
                  </a:lnTo>
                  <a:lnTo>
                    <a:pt x="87722" y="975"/>
                  </a:lnTo>
                  <a:lnTo>
                    <a:pt x="86285" y="2683"/>
                  </a:lnTo>
                  <a:lnTo>
                    <a:pt x="84689" y="7404"/>
                  </a:lnTo>
                  <a:lnTo>
                    <a:pt x="83412" y="188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SMARTInkShape-Group107">
            <a:extLst>
              <a:ext uri="{FF2B5EF4-FFF2-40B4-BE49-F238E27FC236}">
                <a16:creationId xmlns:a16="http://schemas.microsoft.com/office/drawing/2014/main" id="{65B5F105-1C5A-F2CC-C837-3044FF03B2FE}"/>
              </a:ext>
            </a:extLst>
          </p:cNvPr>
          <p:cNvGrpSpPr/>
          <p:nvPr/>
        </p:nvGrpSpPr>
        <p:grpSpPr>
          <a:xfrm>
            <a:off x="7448550" y="1581150"/>
            <a:ext cx="457186" cy="180976"/>
            <a:chOff x="7448550" y="1581150"/>
            <a:chExt cx="457186" cy="180976"/>
          </a:xfrm>
        </p:grpSpPr>
        <p:sp>
          <p:nvSpPr>
            <p:cNvPr id="36" name="SMARTInkShape-554">
              <a:extLst>
                <a:ext uri="{FF2B5EF4-FFF2-40B4-BE49-F238E27FC236}">
                  <a16:creationId xmlns:a16="http://schemas.microsoft.com/office/drawing/2014/main" id="{93696FCC-4B41-E8BC-7E3C-C649ACAC020C}"/>
                </a:ext>
              </a:extLst>
            </p:cNvPr>
            <p:cNvSpPr/>
            <p:nvPr>
              <p:custDataLst>
                <p:tags r:id="rId125"/>
              </p:custDataLst>
            </p:nvPr>
          </p:nvSpPr>
          <p:spPr>
            <a:xfrm>
              <a:off x="7448550" y="1609725"/>
              <a:ext cx="19051" cy="152401"/>
            </a:xfrm>
            <a:custGeom>
              <a:avLst/>
              <a:gdLst/>
              <a:ahLst/>
              <a:cxnLst/>
              <a:rect l="0" t="0" r="0" b="0"/>
              <a:pathLst>
                <a:path w="19051" h="152401">
                  <a:moveTo>
                    <a:pt x="0" y="0"/>
                  </a:moveTo>
                  <a:lnTo>
                    <a:pt x="0" y="0"/>
                  </a:lnTo>
                  <a:lnTo>
                    <a:pt x="5487" y="0"/>
                  </a:lnTo>
                  <a:lnTo>
                    <a:pt x="7" y="0"/>
                  </a:lnTo>
                  <a:lnTo>
                    <a:pt x="5489" y="0"/>
                  </a:lnTo>
                  <a:lnTo>
                    <a:pt x="931" y="0"/>
                  </a:lnTo>
                  <a:lnTo>
                    <a:pt x="5672" y="0"/>
                  </a:lnTo>
                  <a:lnTo>
                    <a:pt x="3209" y="0"/>
                  </a:lnTo>
                  <a:lnTo>
                    <a:pt x="6013" y="0"/>
                  </a:lnTo>
                  <a:lnTo>
                    <a:pt x="7183" y="1058"/>
                  </a:lnTo>
                  <a:lnTo>
                    <a:pt x="8484" y="5056"/>
                  </a:lnTo>
                  <a:lnTo>
                    <a:pt x="9434" y="52050"/>
                  </a:lnTo>
                  <a:lnTo>
                    <a:pt x="9520" y="98312"/>
                  </a:lnTo>
                  <a:lnTo>
                    <a:pt x="9525" y="144023"/>
                  </a:lnTo>
                  <a:lnTo>
                    <a:pt x="9525" y="146815"/>
                  </a:lnTo>
                  <a:lnTo>
                    <a:pt x="10583" y="148677"/>
                  </a:lnTo>
                  <a:lnTo>
                    <a:pt x="19050" y="1524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SMARTInkShape-555">
              <a:extLst>
                <a:ext uri="{FF2B5EF4-FFF2-40B4-BE49-F238E27FC236}">
                  <a16:creationId xmlns:a16="http://schemas.microsoft.com/office/drawing/2014/main" id="{8DE2C387-6F49-9962-A95C-A5527CF0AD88}"/>
                </a:ext>
              </a:extLst>
            </p:cNvPr>
            <p:cNvSpPr/>
            <p:nvPr>
              <p:custDataLst>
                <p:tags r:id="rId126"/>
              </p:custDataLst>
            </p:nvPr>
          </p:nvSpPr>
          <p:spPr>
            <a:xfrm>
              <a:off x="7562850" y="1709112"/>
              <a:ext cx="19051" cy="24047"/>
            </a:xfrm>
            <a:custGeom>
              <a:avLst/>
              <a:gdLst/>
              <a:ahLst/>
              <a:cxnLst/>
              <a:rect l="0" t="0" r="0" b="0"/>
              <a:pathLst>
                <a:path w="19051" h="24047">
                  <a:moveTo>
                    <a:pt x="0" y="14913"/>
                  </a:moveTo>
                  <a:lnTo>
                    <a:pt x="0" y="14913"/>
                  </a:lnTo>
                  <a:lnTo>
                    <a:pt x="9491" y="14913"/>
                  </a:lnTo>
                  <a:lnTo>
                    <a:pt x="9515" y="19969"/>
                  </a:lnTo>
                  <a:lnTo>
                    <a:pt x="8460" y="21459"/>
                  </a:lnTo>
                  <a:lnTo>
                    <a:pt x="6698" y="22452"/>
                  </a:lnTo>
                  <a:lnTo>
                    <a:pt x="1323" y="24046"/>
                  </a:lnTo>
                  <a:lnTo>
                    <a:pt x="882" y="23118"/>
                  </a:lnTo>
                  <a:lnTo>
                    <a:pt x="10" y="5893"/>
                  </a:lnTo>
                  <a:lnTo>
                    <a:pt x="5060" y="481"/>
                  </a:lnTo>
                  <a:lnTo>
                    <a:pt x="6548" y="0"/>
                  </a:lnTo>
                  <a:lnTo>
                    <a:pt x="7541" y="738"/>
                  </a:lnTo>
                  <a:lnTo>
                    <a:pt x="9134" y="4470"/>
                  </a:lnTo>
                  <a:lnTo>
                    <a:pt x="19050" y="149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SMARTInkShape-556">
              <a:extLst>
                <a:ext uri="{FF2B5EF4-FFF2-40B4-BE49-F238E27FC236}">
                  <a16:creationId xmlns:a16="http://schemas.microsoft.com/office/drawing/2014/main" id="{7F912965-13EF-F13E-FB6D-AC0A4EB0C10C}"/>
                </a:ext>
              </a:extLst>
            </p:cNvPr>
            <p:cNvSpPr/>
            <p:nvPr>
              <p:custDataLst>
                <p:tags r:id="rId127"/>
              </p:custDataLst>
            </p:nvPr>
          </p:nvSpPr>
          <p:spPr>
            <a:xfrm>
              <a:off x="7658100" y="1609738"/>
              <a:ext cx="93494" cy="123813"/>
            </a:xfrm>
            <a:custGeom>
              <a:avLst/>
              <a:gdLst/>
              <a:ahLst/>
              <a:cxnLst/>
              <a:rect l="0" t="0" r="0" b="0"/>
              <a:pathLst>
                <a:path w="93494" h="123813">
                  <a:moveTo>
                    <a:pt x="9525" y="28562"/>
                  </a:moveTo>
                  <a:lnTo>
                    <a:pt x="9525" y="28562"/>
                  </a:lnTo>
                  <a:lnTo>
                    <a:pt x="9525" y="20361"/>
                  </a:lnTo>
                  <a:lnTo>
                    <a:pt x="8467" y="19920"/>
                  </a:lnTo>
                  <a:lnTo>
                    <a:pt x="4038" y="19299"/>
                  </a:lnTo>
                  <a:lnTo>
                    <a:pt x="6380" y="19153"/>
                  </a:lnTo>
                  <a:lnTo>
                    <a:pt x="7428" y="18056"/>
                  </a:lnTo>
                  <a:lnTo>
                    <a:pt x="9962" y="11456"/>
                  </a:lnTo>
                  <a:lnTo>
                    <a:pt x="14305" y="5790"/>
                  </a:lnTo>
                  <a:lnTo>
                    <a:pt x="19764" y="2566"/>
                  </a:lnTo>
                  <a:lnTo>
                    <a:pt x="31608" y="751"/>
                  </a:lnTo>
                  <a:lnTo>
                    <a:pt x="55549" y="0"/>
                  </a:lnTo>
                  <a:lnTo>
                    <a:pt x="56676" y="10104"/>
                  </a:lnTo>
                  <a:lnTo>
                    <a:pt x="55776" y="13082"/>
                  </a:lnTo>
                  <a:lnTo>
                    <a:pt x="54117" y="15067"/>
                  </a:lnTo>
                  <a:lnTo>
                    <a:pt x="51953" y="16390"/>
                  </a:lnTo>
                  <a:lnTo>
                    <a:pt x="50511" y="18331"/>
                  </a:lnTo>
                  <a:lnTo>
                    <a:pt x="46364" y="27177"/>
                  </a:lnTo>
                  <a:lnTo>
                    <a:pt x="32669" y="41675"/>
                  </a:lnTo>
                  <a:lnTo>
                    <a:pt x="7935" y="59948"/>
                  </a:lnTo>
                  <a:lnTo>
                    <a:pt x="6348" y="62186"/>
                  </a:lnTo>
                  <a:lnTo>
                    <a:pt x="6349" y="63678"/>
                  </a:lnTo>
                  <a:lnTo>
                    <a:pt x="8898" y="66073"/>
                  </a:lnTo>
                  <a:lnTo>
                    <a:pt x="9339" y="61431"/>
                  </a:lnTo>
                  <a:lnTo>
                    <a:pt x="11518" y="60000"/>
                  </a:lnTo>
                  <a:lnTo>
                    <a:pt x="30967" y="57514"/>
                  </a:lnTo>
                  <a:lnTo>
                    <a:pt x="60706" y="54364"/>
                  </a:lnTo>
                  <a:lnTo>
                    <a:pt x="74606" y="51671"/>
                  </a:lnTo>
                  <a:lnTo>
                    <a:pt x="78312" y="52435"/>
                  </a:lnTo>
                  <a:lnTo>
                    <a:pt x="89318" y="61264"/>
                  </a:lnTo>
                  <a:lnTo>
                    <a:pt x="92614" y="69908"/>
                  </a:lnTo>
                  <a:lnTo>
                    <a:pt x="93493" y="75176"/>
                  </a:lnTo>
                  <a:lnTo>
                    <a:pt x="91646" y="83851"/>
                  </a:lnTo>
                  <a:lnTo>
                    <a:pt x="81835" y="97508"/>
                  </a:lnTo>
                  <a:lnTo>
                    <a:pt x="72354" y="106830"/>
                  </a:lnTo>
                  <a:lnTo>
                    <a:pt x="62126" y="113136"/>
                  </a:lnTo>
                  <a:lnTo>
                    <a:pt x="57566" y="120178"/>
                  </a:lnTo>
                  <a:lnTo>
                    <a:pt x="52749" y="122197"/>
                  </a:lnTo>
                  <a:lnTo>
                    <a:pt x="6734" y="123800"/>
                  </a:lnTo>
                  <a:lnTo>
                    <a:pt x="0" y="12381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SMARTInkShape-557">
              <a:extLst>
                <a:ext uri="{FF2B5EF4-FFF2-40B4-BE49-F238E27FC236}">
                  <a16:creationId xmlns:a16="http://schemas.microsoft.com/office/drawing/2014/main" id="{88FCC1A8-EFD7-EC70-DF63-DC8C1A6D4530}"/>
                </a:ext>
              </a:extLst>
            </p:cNvPr>
            <p:cNvSpPr/>
            <p:nvPr>
              <p:custDataLst>
                <p:tags r:id="rId128"/>
              </p:custDataLst>
            </p:nvPr>
          </p:nvSpPr>
          <p:spPr>
            <a:xfrm>
              <a:off x="7791450" y="1581150"/>
              <a:ext cx="114286" cy="180976"/>
            </a:xfrm>
            <a:custGeom>
              <a:avLst/>
              <a:gdLst/>
              <a:ahLst/>
              <a:cxnLst/>
              <a:rect l="0" t="0" r="0" b="0"/>
              <a:pathLst>
                <a:path w="114286" h="180976">
                  <a:moveTo>
                    <a:pt x="0" y="19050"/>
                  </a:moveTo>
                  <a:lnTo>
                    <a:pt x="0" y="19050"/>
                  </a:lnTo>
                  <a:lnTo>
                    <a:pt x="13257" y="19050"/>
                  </a:lnTo>
                  <a:lnTo>
                    <a:pt x="15188" y="17992"/>
                  </a:lnTo>
                  <a:lnTo>
                    <a:pt x="16475" y="16228"/>
                  </a:lnTo>
                  <a:lnTo>
                    <a:pt x="17333" y="13994"/>
                  </a:lnTo>
                  <a:lnTo>
                    <a:pt x="26753" y="11511"/>
                  </a:lnTo>
                  <a:lnTo>
                    <a:pt x="66515" y="6877"/>
                  </a:lnTo>
                  <a:lnTo>
                    <a:pt x="86987" y="1358"/>
                  </a:lnTo>
                  <a:lnTo>
                    <a:pt x="114285" y="0"/>
                  </a:lnTo>
                  <a:lnTo>
                    <a:pt x="101042" y="31571"/>
                  </a:lnTo>
                  <a:lnTo>
                    <a:pt x="93190" y="76595"/>
                  </a:lnTo>
                  <a:lnTo>
                    <a:pt x="86708" y="122818"/>
                  </a:lnTo>
                  <a:lnTo>
                    <a:pt x="85854" y="153143"/>
                  </a:lnTo>
                  <a:lnTo>
                    <a:pt x="95242" y="180957"/>
                  </a:lnTo>
                  <a:lnTo>
                    <a:pt x="95250" y="1809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SMARTInkShape-Group108">
            <a:extLst>
              <a:ext uri="{FF2B5EF4-FFF2-40B4-BE49-F238E27FC236}">
                <a16:creationId xmlns:a16="http://schemas.microsoft.com/office/drawing/2014/main" id="{02E7B2D7-1AA1-65BC-DC4E-81C732A9FD4A}"/>
              </a:ext>
            </a:extLst>
          </p:cNvPr>
          <p:cNvGrpSpPr/>
          <p:nvPr/>
        </p:nvGrpSpPr>
        <p:grpSpPr>
          <a:xfrm>
            <a:off x="3686729" y="228600"/>
            <a:ext cx="330739" cy="513557"/>
            <a:chOff x="3686729" y="228600"/>
            <a:chExt cx="330739" cy="513557"/>
          </a:xfrm>
        </p:grpSpPr>
        <p:sp>
          <p:nvSpPr>
            <p:cNvPr id="41" name="SMARTInkShape-558">
              <a:extLst>
                <a:ext uri="{FF2B5EF4-FFF2-40B4-BE49-F238E27FC236}">
                  <a16:creationId xmlns:a16="http://schemas.microsoft.com/office/drawing/2014/main" id="{E7FED943-9498-9210-0801-ED40A8F792AF}"/>
                </a:ext>
              </a:extLst>
            </p:cNvPr>
            <p:cNvSpPr/>
            <p:nvPr>
              <p:custDataLst>
                <p:tags r:id="rId123"/>
              </p:custDataLst>
            </p:nvPr>
          </p:nvSpPr>
          <p:spPr>
            <a:xfrm>
              <a:off x="3686729" y="371485"/>
              <a:ext cx="208997" cy="151348"/>
            </a:xfrm>
            <a:custGeom>
              <a:avLst/>
              <a:gdLst/>
              <a:ahLst/>
              <a:cxnLst/>
              <a:rect l="0" t="0" r="0" b="0"/>
              <a:pathLst>
                <a:path w="208997" h="151348">
                  <a:moveTo>
                    <a:pt x="66121" y="28565"/>
                  </a:moveTo>
                  <a:lnTo>
                    <a:pt x="66121" y="28565"/>
                  </a:lnTo>
                  <a:lnTo>
                    <a:pt x="66121" y="20364"/>
                  </a:lnTo>
                  <a:lnTo>
                    <a:pt x="67179" y="19923"/>
                  </a:lnTo>
                  <a:lnTo>
                    <a:pt x="75253" y="19074"/>
                  </a:lnTo>
                  <a:lnTo>
                    <a:pt x="75646" y="106"/>
                  </a:lnTo>
                  <a:lnTo>
                    <a:pt x="67445" y="0"/>
                  </a:lnTo>
                  <a:lnTo>
                    <a:pt x="58036" y="8192"/>
                  </a:lnTo>
                  <a:lnTo>
                    <a:pt x="49276" y="10312"/>
                  </a:lnTo>
                  <a:lnTo>
                    <a:pt x="43465" y="14455"/>
                  </a:lnTo>
                  <a:lnTo>
                    <a:pt x="40176" y="19825"/>
                  </a:lnTo>
                  <a:lnTo>
                    <a:pt x="39300" y="22738"/>
                  </a:lnTo>
                  <a:lnTo>
                    <a:pt x="37657" y="24680"/>
                  </a:lnTo>
                  <a:lnTo>
                    <a:pt x="33009" y="26838"/>
                  </a:lnTo>
                  <a:lnTo>
                    <a:pt x="27416" y="33442"/>
                  </a:lnTo>
                  <a:lnTo>
                    <a:pt x="5760" y="78357"/>
                  </a:lnTo>
                  <a:lnTo>
                    <a:pt x="0" y="123417"/>
                  </a:lnTo>
                  <a:lnTo>
                    <a:pt x="5337" y="134574"/>
                  </a:lnTo>
                  <a:lnTo>
                    <a:pt x="13706" y="144472"/>
                  </a:lnTo>
                  <a:lnTo>
                    <a:pt x="25927" y="151347"/>
                  </a:lnTo>
                  <a:lnTo>
                    <a:pt x="37513" y="147025"/>
                  </a:lnTo>
                  <a:lnTo>
                    <a:pt x="54352" y="133984"/>
                  </a:lnTo>
                  <a:lnTo>
                    <a:pt x="74932" y="104432"/>
                  </a:lnTo>
                  <a:lnTo>
                    <a:pt x="106031" y="57151"/>
                  </a:lnTo>
                  <a:lnTo>
                    <a:pt x="110317" y="49031"/>
                  </a:lnTo>
                  <a:lnTo>
                    <a:pt x="121746" y="22328"/>
                  </a:lnTo>
                  <a:lnTo>
                    <a:pt x="122254" y="22291"/>
                  </a:lnTo>
                  <a:lnTo>
                    <a:pt x="122819" y="25071"/>
                  </a:lnTo>
                  <a:lnTo>
                    <a:pt x="123259" y="72323"/>
                  </a:lnTo>
                  <a:lnTo>
                    <a:pt x="124327" y="98278"/>
                  </a:lnTo>
                  <a:lnTo>
                    <a:pt x="131472" y="125091"/>
                  </a:lnTo>
                  <a:lnTo>
                    <a:pt x="132972" y="127840"/>
                  </a:lnTo>
                  <a:lnTo>
                    <a:pt x="135030" y="129674"/>
                  </a:lnTo>
                  <a:lnTo>
                    <a:pt x="137460" y="130896"/>
                  </a:lnTo>
                  <a:lnTo>
                    <a:pt x="156050" y="127559"/>
                  </a:lnTo>
                  <a:lnTo>
                    <a:pt x="192820" y="107787"/>
                  </a:lnTo>
                  <a:lnTo>
                    <a:pt x="208996" y="952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SMARTInkShape-559">
              <a:extLst>
                <a:ext uri="{FF2B5EF4-FFF2-40B4-BE49-F238E27FC236}">
                  <a16:creationId xmlns:a16="http://schemas.microsoft.com/office/drawing/2014/main" id="{F810C5E0-520D-90A9-9FEC-F97A277B6CA4}"/>
                </a:ext>
              </a:extLst>
            </p:cNvPr>
            <p:cNvSpPr/>
            <p:nvPr>
              <p:custDataLst>
                <p:tags r:id="rId124"/>
              </p:custDataLst>
            </p:nvPr>
          </p:nvSpPr>
          <p:spPr>
            <a:xfrm>
              <a:off x="3867150" y="228600"/>
              <a:ext cx="150318" cy="513557"/>
            </a:xfrm>
            <a:custGeom>
              <a:avLst/>
              <a:gdLst/>
              <a:ahLst/>
              <a:cxnLst/>
              <a:rect l="0" t="0" r="0" b="0"/>
              <a:pathLst>
                <a:path w="150318" h="513557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18314" y="5056"/>
                  </a:lnTo>
                  <a:lnTo>
                    <a:pt x="58308" y="50381"/>
                  </a:lnTo>
                  <a:lnTo>
                    <a:pt x="85366" y="93913"/>
                  </a:lnTo>
                  <a:lnTo>
                    <a:pt x="108506" y="133086"/>
                  </a:lnTo>
                  <a:lnTo>
                    <a:pt x="130638" y="171398"/>
                  </a:lnTo>
                  <a:lnTo>
                    <a:pt x="139249" y="200010"/>
                  </a:lnTo>
                  <a:lnTo>
                    <a:pt x="147215" y="243178"/>
                  </a:lnTo>
                  <a:lnTo>
                    <a:pt x="150317" y="284867"/>
                  </a:lnTo>
                  <a:lnTo>
                    <a:pt x="141836" y="332142"/>
                  </a:lnTo>
                  <a:lnTo>
                    <a:pt x="133042" y="374990"/>
                  </a:lnTo>
                  <a:lnTo>
                    <a:pt x="122922" y="420229"/>
                  </a:lnTo>
                  <a:lnTo>
                    <a:pt x="97470" y="463869"/>
                  </a:lnTo>
                  <a:lnTo>
                    <a:pt x="57097" y="505310"/>
                  </a:lnTo>
                  <a:lnTo>
                    <a:pt x="49013" y="510332"/>
                  </a:lnTo>
                  <a:lnTo>
                    <a:pt x="40255" y="513556"/>
                  </a:lnTo>
                  <a:lnTo>
                    <a:pt x="39537" y="512763"/>
                  </a:lnTo>
                  <a:lnTo>
                    <a:pt x="38100" y="504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SMARTInkShape-Group109">
            <a:extLst>
              <a:ext uri="{FF2B5EF4-FFF2-40B4-BE49-F238E27FC236}">
                <a16:creationId xmlns:a16="http://schemas.microsoft.com/office/drawing/2014/main" id="{FB4125BE-B000-CDEB-A7D5-700E69D07392}"/>
              </a:ext>
            </a:extLst>
          </p:cNvPr>
          <p:cNvGrpSpPr/>
          <p:nvPr/>
        </p:nvGrpSpPr>
        <p:grpSpPr>
          <a:xfrm>
            <a:off x="2181225" y="4268524"/>
            <a:ext cx="264817" cy="398727"/>
            <a:chOff x="2181225" y="4268524"/>
            <a:chExt cx="264817" cy="398727"/>
          </a:xfrm>
        </p:grpSpPr>
        <p:sp>
          <p:nvSpPr>
            <p:cNvPr id="44" name="SMARTInkShape-560">
              <a:extLst>
                <a:ext uri="{FF2B5EF4-FFF2-40B4-BE49-F238E27FC236}">
                  <a16:creationId xmlns:a16="http://schemas.microsoft.com/office/drawing/2014/main" id="{74462B40-A09C-79B3-01B7-98D0FF830CB1}"/>
                </a:ext>
              </a:extLst>
            </p:cNvPr>
            <p:cNvSpPr/>
            <p:nvPr>
              <p:custDataLst>
                <p:tags r:id="rId121"/>
              </p:custDataLst>
            </p:nvPr>
          </p:nvSpPr>
          <p:spPr>
            <a:xfrm>
              <a:off x="2181225" y="4400550"/>
              <a:ext cx="140450" cy="255046"/>
            </a:xfrm>
            <a:custGeom>
              <a:avLst/>
              <a:gdLst/>
              <a:ahLst/>
              <a:cxnLst/>
              <a:rect l="0" t="0" r="0" b="0"/>
              <a:pathLst>
                <a:path w="140450" h="255046">
                  <a:moveTo>
                    <a:pt x="9525" y="19050"/>
                  </a:moveTo>
                  <a:lnTo>
                    <a:pt x="9525" y="19050"/>
                  </a:lnTo>
                  <a:lnTo>
                    <a:pt x="9525" y="0"/>
                  </a:lnTo>
                  <a:lnTo>
                    <a:pt x="1986" y="17900"/>
                  </a:lnTo>
                  <a:lnTo>
                    <a:pt x="78" y="62748"/>
                  </a:lnTo>
                  <a:lnTo>
                    <a:pt x="3" y="108075"/>
                  </a:lnTo>
                  <a:lnTo>
                    <a:pt x="0" y="152834"/>
                  </a:lnTo>
                  <a:lnTo>
                    <a:pt x="0" y="195642"/>
                  </a:lnTo>
                  <a:lnTo>
                    <a:pt x="1058" y="228597"/>
                  </a:lnTo>
                  <a:lnTo>
                    <a:pt x="5056" y="238477"/>
                  </a:lnTo>
                  <a:lnTo>
                    <a:pt x="13258" y="249988"/>
                  </a:lnTo>
                  <a:lnTo>
                    <a:pt x="22120" y="253981"/>
                  </a:lnTo>
                  <a:lnTo>
                    <a:pt x="27447" y="255045"/>
                  </a:lnTo>
                  <a:lnTo>
                    <a:pt x="39009" y="253407"/>
                  </a:lnTo>
                  <a:lnTo>
                    <a:pt x="50146" y="249150"/>
                  </a:lnTo>
                  <a:lnTo>
                    <a:pt x="65919" y="240616"/>
                  </a:lnTo>
                  <a:lnTo>
                    <a:pt x="102113" y="225013"/>
                  </a:lnTo>
                  <a:lnTo>
                    <a:pt x="120802" y="210722"/>
                  </a:lnTo>
                  <a:lnTo>
                    <a:pt x="134689" y="193082"/>
                  </a:lnTo>
                  <a:lnTo>
                    <a:pt x="140449" y="179506"/>
                  </a:lnTo>
                  <a:lnTo>
                    <a:pt x="139141" y="174704"/>
                  </a:lnTo>
                  <a:lnTo>
                    <a:pt x="132043" y="163724"/>
                  </a:lnTo>
                  <a:lnTo>
                    <a:pt x="124655" y="157433"/>
                  </a:lnTo>
                  <a:lnTo>
                    <a:pt x="121204" y="155755"/>
                  </a:lnTo>
                  <a:lnTo>
                    <a:pt x="79759" y="153062"/>
                  </a:lnTo>
                  <a:lnTo>
                    <a:pt x="49738" y="153655"/>
                  </a:lnTo>
                  <a:lnTo>
                    <a:pt x="9525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SMARTInkShape-561">
              <a:extLst>
                <a:ext uri="{FF2B5EF4-FFF2-40B4-BE49-F238E27FC236}">
                  <a16:creationId xmlns:a16="http://schemas.microsoft.com/office/drawing/2014/main" id="{10566234-87A4-D3BB-D398-7ACC1ED72420}"/>
                </a:ext>
              </a:extLst>
            </p:cNvPr>
            <p:cNvSpPr/>
            <p:nvPr>
              <p:custDataLst>
                <p:tags r:id="rId122"/>
              </p:custDataLst>
            </p:nvPr>
          </p:nvSpPr>
          <p:spPr>
            <a:xfrm>
              <a:off x="2333625" y="4268524"/>
              <a:ext cx="112417" cy="398727"/>
            </a:xfrm>
            <a:custGeom>
              <a:avLst/>
              <a:gdLst/>
              <a:ahLst/>
              <a:cxnLst/>
              <a:rect l="0" t="0" r="0" b="0"/>
              <a:pathLst>
                <a:path w="112417" h="398727">
                  <a:moveTo>
                    <a:pt x="0" y="8201"/>
                  </a:moveTo>
                  <a:lnTo>
                    <a:pt x="0" y="8201"/>
                  </a:lnTo>
                  <a:lnTo>
                    <a:pt x="8201" y="0"/>
                  </a:lnTo>
                  <a:lnTo>
                    <a:pt x="8642" y="617"/>
                  </a:lnTo>
                  <a:lnTo>
                    <a:pt x="9133" y="4125"/>
                  </a:lnTo>
                  <a:lnTo>
                    <a:pt x="14465" y="12050"/>
                  </a:lnTo>
                  <a:lnTo>
                    <a:pt x="40106" y="38686"/>
                  </a:lnTo>
                  <a:lnTo>
                    <a:pt x="44283" y="48561"/>
                  </a:lnTo>
                  <a:lnTo>
                    <a:pt x="45397" y="54158"/>
                  </a:lnTo>
                  <a:lnTo>
                    <a:pt x="72384" y="97189"/>
                  </a:lnTo>
                  <a:lnTo>
                    <a:pt x="92018" y="142813"/>
                  </a:lnTo>
                  <a:lnTo>
                    <a:pt x="104764" y="185545"/>
                  </a:lnTo>
                  <a:lnTo>
                    <a:pt x="112416" y="229146"/>
                  </a:lnTo>
                  <a:lnTo>
                    <a:pt x="108685" y="266518"/>
                  </a:lnTo>
                  <a:lnTo>
                    <a:pt x="96885" y="310287"/>
                  </a:lnTo>
                  <a:lnTo>
                    <a:pt x="64144" y="352701"/>
                  </a:lnTo>
                  <a:lnTo>
                    <a:pt x="45557" y="369213"/>
                  </a:lnTo>
                  <a:lnTo>
                    <a:pt x="19705" y="386296"/>
                  </a:lnTo>
                  <a:lnTo>
                    <a:pt x="16311" y="387265"/>
                  </a:lnTo>
                  <a:lnTo>
                    <a:pt x="14049" y="388968"/>
                  </a:lnTo>
                  <a:lnTo>
                    <a:pt x="9525" y="3987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SMARTInkShape-562">
            <a:extLst>
              <a:ext uri="{FF2B5EF4-FFF2-40B4-BE49-F238E27FC236}">
                <a16:creationId xmlns:a16="http://schemas.microsoft.com/office/drawing/2014/main" id="{2EF3FD0C-9341-4389-21FA-F97BA5D002C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267075" y="5924550"/>
            <a:ext cx="2714626" cy="76201"/>
          </a:xfrm>
          <a:custGeom>
            <a:avLst/>
            <a:gdLst/>
            <a:ahLst/>
            <a:cxnLst/>
            <a:rect l="0" t="0" r="0" b="0"/>
            <a:pathLst>
              <a:path w="2714626" h="76201">
                <a:moveTo>
                  <a:pt x="0" y="76200"/>
                </a:moveTo>
                <a:lnTo>
                  <a:pt x="0" y="76200"/>
                </a:lnTo>
                <a:lnTo>
                  <a:pt x="0" y="66678"/>
                </a:lnTo>
                <a:lnTo>
                  <a:pt x="13257" y="66675"/>
                </a:lnTo>
                <a:lnTo>
                  <a:pt x="15188" y="65617"/>
                </a:lnTo>
                <a:lnTo>
                  <a:pt x="16475" y="63853"/>
                </a:lnTo>
                <a:lnTo>
                  <a:pt x="17333" y="61619"/>
                </a:lnTo>
                <a:lnTo>
                  <a:pt x="20022" y="60130"/>
                </a:lnTo>
                <a:lnTo>
                  <a:pt x="63786" y="52210"/>
                </a:lnTo>
                <a:lnTo>
                  <a:pt x="103107" y="41985"/>
                </a:lnTo>
                <a:lnTo>
                  <a:pt x="145367" y="38867"/>
                </a:lnTo>
                <a:lnTo>
                  <a:pt x="184054" y="38252"/>
                </a:lnTo>
                <a:lnTo>
                  <a:pt x="220575" y="33088"/>
                </a:lnTo>
                <a:lnTo>
                  <a:pt x="259854" y="29911"/>
                </a:lnTo>
                <a:lnTo>
                  <a:pt x="291174" y="26347"/>
                </a:lnTo>
                <a:lnTo>
                  <a:pt x="333218" y="21212"/>
                </a:lnTo>
                <a:lnTo>
                  <a:pt x="370370" y="19691"/>
                </a:lnTo>
                <a:lnTo>
                  <a:pt x="404850" y="19335"/>
                </a:lnTo>
                <a:lnTo>
                  <a:pt x="444870" y="19177"/>
                </a:lnTo>
                <a:lnTo>
                  <a:pt x="484528" y="19106"/>
                </a:lnTo>
                <a:lnTo>
                  <a:pt x="523321" y="18016"/>
                </a:lnTo>
                <a:lnTo>
                  <a:pt x="561729" y="14005"/>
                </a:lnTo>
                <a:lnTo>
                  <a:pt x="603883" y="10852"/>
                </a:lnTo>
                <a:lnTo>
                  <a:pt x="641537" y="9918"/>
                </a:lnTo>
                <a:lnTo>
                  <a:pt x="685641" y="9603"/>
                </a:lnTo>
                <a:lnTo>
                  <a:pt x="731199" y="9541"/>
                </a:lnTo>
                <a:lnTo>
                  <a:pt x="772629" y="9530"/>
                </a:lnTo>
                <a:lnTo>
                  <a:pt x="806941" y="8469"/>
                </a:lnTo>
                <a:lnTo>
                  <a:pt x="848341" y="2980"/>
                </a:lnTo>
                <a:lnTo>
                  <a:pt x="885393" y="1324"/>
                </a:lnTo>
                <a:lnTo>
                  <a:pt x="926555" y="588"/>
                </a:lnTo>
                <a:lnTo>
                  <a:pt x="969544" y="262"/>
                </a:lnTo>
                <a:lnTo>
                  <a:pt x="1013345" y="116"/>
                </a:lnTo>
                <a:lnTo>
                  <a:pt x="1059428" y="34"/>
                </a:lnTo>
                <a:lnTo>
                  <a:pt x="1098247" y="10"/>
                </a:lnTo>
                <a:lnTo>
                  <a:pt x="1136560" y="3"/>
                </a:lnTo>
                <a:lnTo>
                  <a:pt x="1174723" y="0"/>
                </a:lnTo>
                <a:lnTo>
                  <a:pt x="1218999" y="0"/>
                </a:lnTo>
                <a:lnTo>
                  <a:pt x="1255006" y="0"/>
                </a:lnTo>
                <a:lnTo>
                  <a:pt x="1292486" y="0"/>
                </a:lnTo>
                <a:lnTo>
                  <a:pt x="1330402" y="0"/>
                </a:lnTo>
                <a:lnTo>
                  <a:pt x="1367389" y="1058"/>
                </a:lnTo>
                <a:lnTo>
                  <a:pt x="1411691" y="7539"/>
                </a:lnTo>
                <a:lnTo>
                  <a:pt x="1451212" y="8937"/>
                </a:lnTo>
                <a:lnTo>
                  <a:pt x="1493614" y="9350"/>
                </a:lnTo>
                <a:lnTo>
                  <a:pt x="1532989" y="9473"/>
                </a:lnTo>
                <a:lnTo>
                  <a:pt x="1571466" y="9509"/>
                </a:lnTo>
                <a:lnTo>
                  <a:pt x="1609678" y="9520"/>
                </a:lnTo>
                <a:lnTo>
                  <a:pt x="1647811" y="9524"/>
                </a:lnTo>
                <a:lnTo>
                  <a:pt x="1688743" y="9525"/>
                </a:lnTo>
                <a:lnTo>
                  <a:pt x="1731563" y="9525"/>
                </a:lnTo>
                <a:lnTo>
                  <a:pt x="1771061" y="9525"/>
                </a:lnTo>
                <a:lnTo>
                  <a:pt x="1809575" y="12347"/>
                </a:lnTo>
                <a:lnTo>
                  <a:pt x="1847798" y="17064"/>
                </a:lnTo>
                <a:lnTo>
                  <a:pt x="1885934" y="18462"/>
                </a:lnTo>
                <a:lnTo>
                  <a:pt x="1926867" y="18875"/>
                </a:lnTo>
                <a:lnTo>
                  <a:pt x="1969688" y="18998"/>
                </a:lnTo>
                <a:lnTo>
                  <a:pt x="2012008" y="19034"/>
                </a:lnTo>
                <a:lnTo>
                  <a:pt x="2055240" y="21867"/>
                </a:lnTo>
                <a:lnTo>
                  <a:pt x="2097682" y="26588"/>
                </a:lnTo>
                <a:lnTo>
                  <a:pt x="2143772" y="27986"/>
                </a:lnTo>
                <a:lnTo>
                  <a:pt x="2188120" y="28400"/>
                </a:lnTo>
                <a:lnTo>
                  <a:pt x="2230893" y="28523"/>
                </a:lnTo>
                <a:lnTo>
                  <a:pt x="2277080" y="31382"/>
                </a:lnTo>
                <a:lnTo>
                  <a:pt x="2321457" y="36109"/>
                </a:lnTo>
                <a:lnTo>
                  <a:pt x="2361417" y="37511"/>
                </a:lnTo>
                <a:lnTo>
                  <a:pt x="2402890" y="37925"/>
                </a:lnTo>
                <a:lnTo>
                  <a:pt x="2445870" y="38048"/>
                </a:lnTo>
                <a:lnTo>
                  <a:pt x="2485416" y="40907"/>
                </a:lnTo>
                <a:lnTo>
                  <a:pt x="2523945" y="45634"/>
                </a:lnTo>
                <a:lnTo>
                  <a:pt x="2570638" y="47036"/>
                </a:lnTo>
                <a:lnTo>
                  <a:pt x="2608297" y="46305"/>
                </a:lnTo>
                <a:lnTo>
                  <a:pt x="2642674" y="42452"/>
                </a:lnTo>
                <a:lnTo>
                  <a:pt x="2685047" y="38960"/>
                </a:lnTo>
                <a:lnTo>
                  <a:pt x="2714625" y="3810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SMARTInkShape-Group111">
            <a:extLst>
              <a:ext uri="{FF2B5EF4-FFF2-40B4-BE49-F238E27FC236}">
                <a16:creationId xmlns:a16="http://schemas.microsoft.com/office/drawing/2014/main" id="{85F1AA6B-BFD5-8AFA-3D4A-B4955EE17FDA}"/>
              </a:ext>
            </a:extLst>
          </p:cNvPr>
          <p:cNvGrpSpPr/>
          <p:nvPr/>
        </p:nvGrpSpPr>
        <p:grpSpPr>
          <a:xfrm>
            <a:off x="3362325" y="4433186"/>
            <a:ext cx="2209801" cy="1832194"/>
            <a:chOff x="3362325" y="4433186"/>
            <a:chExt cx="2209801" cy="1832194"/>
          </a:xfrm>
        </p:grpSpPr>
        <p:sp>
          <p:nvSpPr>
            <p:cNvPr id="48" name="SMARTInkShape-563">
              <a:extLst>
                <a:ext uri="{FF2B5EF4-FFF2-40B4-BE49-F238E27FC236}">
                  <a16:creationId xmlns:a16="http://schemas.microsoft.com/office/drawing/2014/main" id="{FF0E691D-D369-EEFE-25FD-452CEF3BD848}"/>
                </a:ext>
              </a:extLst>
            </p:cNvPr>
            <p:cNvSpPr/>
            <p:nvPr>
              <p:custDataLst>
                <p:tags r:id="rId117"/>
              </p:custDataLst>
            </p:nvPr>
          </p:nvSpPr>
          <p:spPr>
            <a:xfrm>
              <a:off x="3362325" y="4514937"/>
              <a:ext cx="2209801" cy="1276174"/>
            </a:xfrm>
            <a:custGeom>
              <a:avLst/>
              <a:gdLst/>
              <a:ahLst/>
              <a:cxnLst/>
              <a:rect l="0" t="0" r="0" b="0"/>
              <a:pathLst>
                <a:path w="2209801" h="1276174">
                  <a:moveTo>
                    <a:pt x="0" y="1266738"/>
                  </a:moveTo>
                  <a:lnTo>
                    <a:pt x="0" y="1266738"/>
                  </a:lnTo>
                  <a:lnTo>
                    <a:pt x="0" y="1274939"/>
                  </a:lnTo>
                  <a:lnTo>
                    <a:pt x="0" y="1270514"/>
                  </a:lnTo>
                  <a:lnTo>
                    <a:pt x="0" y="1273003"/>
                  </a:lnTo>
                  <a:lnTo>
                    <a:pt x="1058" y="1273031"/>
                  </a:lnTo>
                  <a:lnTo>
                    <a:pt x="5057" y="1270240"/>
                  </a:lnTo>
                  <a:lnTo>
                    <a:pt x="6546" y="1270132"/>
                  </a:lnTo>
                  <a:lnTo>
                    <a:pt x="7539" y="1271117"/>
                  </a:lnTo>
                  <a:lnTo>
                    <a:pt x="9132" y="1275246"/>
                  </a:lnTo>
                  <a:lnTo>
                    <a:pt x="17692" y="1276173"/>
                  </a:lnTo>
                  <a:lnTo>
                    <a:pt x="42821" y="1275199"/>
                  </a:lnTo>
                  <a:lnTo>
                    <a:pt x="59725" y="1268657"/>
                  </a:lnTo>
                  <a:lnTo>
                    <a:pt x="103404" y="1240076"/>
                  </a:lnTo>
                  <a:lnTo>
                    <a:pt x="149145" y="1207849"/>
                  </a:lnTo>
                  <a:lnTo>
                    <a:pt x="193670" y="1174572"/>
                  </a:lnTo>
                  <a:lnTo>
                    <a:pt x="219074" y="1148970"/>
                  </a:lnTo>
                  <a:lnTo>
                    <a:pt x="240947" y="1125658"/>
                  </a:lnTo>
                  <a:lnTo>
                    <a:pt x="271971" y="1097837"/>
                  </a:lnTo>
                  <a:lnTo>
                    <a:pt x="308159" y="1054655"/>
                  </a:lnTo>
                  <a:lnTo>
                    <a:pt x="346091" y="1014911"/>
                  </a:lnTo>
                  <a:lnTo>
                    <a:pt x="377827" y="970913"/>
                  </a:lnTo>
                  <a:lnTo>
                    <a:pt x="396679" y="932196"/>
                  </a:lnTo>
                  <a:lnTo>
                    <a:pt x="416866" y="887703"/>
                  </a:lnTo>
                  <a:lnTo>
                    <a:pt x="436415" y="848026"/>
                  </a:lnTo>
                  <a:lnTo>
                    <a:pt x="453055" y="803069"/>
                  </a:lnTo>
                  <a:lnTo>
                    <a:pt x="466533" y="762517"/>
                  </a:lnTo>
                  <a:lnTo>
                    <a:pt x="481517" y="716484"/>
                  </a:lnTo>
                  <a:lnTo>
                    <a:pt x="493006" y="674430"/>
                  </a:lnTo>
                  <a:lnTo>
                    <a:pt x="508116" y="628332"/>
                  </a:lnTo>
                  <a:lnTo>
                    <a:pt x="518859" y="587795"/>
                  </a:lnTo>
                  <a:lnTo>
                    <a:pt x="533576" y="542486"/>
                  </a:lnTo>
                  <a:lnTo>
                    <a:pt x="542977" y="519803"/>
                  </a:lnTo>
                  <a:lnTo>
                    <a:pt x="561980" y="474977"/>
                  </a:lnTo>
                  <a:lnTo>
                    <a:pt x="577850" y="428381"/>
                  </a:lnTo>
                  <a:lnTo>
                    <a:pt x="593725" y="385950"/>
                  </a:lnTo>
                  <a:lnTo>
                    <a:pt x="612775" y="341095"/>
                  </a:lnTo>
                  <a:lnTo>
                    <a:pt x="633367" y="305323"/>
                  </a:lnTo>
                  <a:lnTo>
                    <a:pt x="638154" y="291226"/>
                  </a:lnTo>
                  <a:lnTo>
                    <a:pt x="662876" y="246353"/>
                  </a:lnTo>
                  <a:lnTo>
                    <a:pt x="694004" y="202756"/>
                  </a:lnTo>
                  <a:lnTo>
                    <a:pt x="726547" y="161235"/>
                  </a:lnTo>
                  <a:lnTo>
                    <a:pt x="759615" y="119657"/>
                  </a:lnTo>
                  <a:lnTo>
                    <a:pt x="787552" y="89988"/>
                  </a:lnTo>
                  <a:lnTo>
                    <a:pt x="834916" y="60269"/>
                  </a:lnTo>
                  <a:lnTo>
                    <a:pt x="882534" y="29567"/>
                  </a:lnTo>
                  <a:lnTo>
                    <a:pt x="925337" y="11238"/>
                  </a:lnTo>
                  <a:lnTo>
                    <a:pt x="967454" y="1395"/>
                  </a:lnTo>
                  <a:lnTo>
                    <a:pt x="1012771" y="0"/>
                  </a:lnTo>
                  <a:lnTo>
                    <a:pt x="1058525" y="978"/>
                  </a:lnTo>
                  <a:lnTo>
                    <a:pt x="1100008" y="8115"/>
                  </a:lnTo>
                  <a:lnTo>
                    <a:pt x="1120266" y="14102"/>
                  </a:lnTo>
                  <a:lnTo>
                    <a:pt x="1167031" y="39995"/>
                  </a:lnTo>
                  <a:lnTo>
                    <a:pt x="1211437" y="68335"/>
                  </a:lnTo>
                  <a:lnTo>
                    <a:pt x="1221041" y="75478"/>
                  </a:lnTo>
                  <a:lnTo>
                    <a:pt x="1228485" y="83239"/>
                  </a:lnTo>
                  <a:lnTo>
                    <a:pt x="1276057" y="123969"/>
                  </a:lnTo>
                  <a:lnTo>
                    <a:pt x="1320592" y="168001"/>
                  </a:lnTo>
                  <a:lnTo>
                    <a:pt x="1351888" y="202099"/>
                  </a:lnTo>
                  <a:lnTo>
                    <a:pt x="1379081" y="245767"/>
                  </a:lnTo>
                  <a:lnTo>
                    <a:pt x="1410357" y="288328"/>
                  </a:lnTo>
                  <a:lnTo>
                    <a:pt x="1440478" y="332581"/>
                  </a:lnTo>
                  <a:lnTo>
                    <a:pt x="1465010" y="372758"/>
                  </a:lnTo>
                  <a:lnTo>
                    <a:pt x="1488280" y="410817"/>
                  </a:lnTo>
                  <a:lnTo>
                    <a:pt x="1507603" y="455236"/>
                  </a:lnTo>
                  <a:lnTo>
                    <a:pt x="1539009" y="499042"/>
                  </a:lnTo>
                  <a:lnTo>
                    <a:pt x="1560008" y="541713"/>
                  </a:lnTo>
                  <a:lnTo>
                    <a:pt x="1583279" y="582776"/>
                  </a:lnTo>
                  <a:lnTo>
                    <a:pt x="1613180" y="628805"/>
                  </a:lnTo>
                  <a:lnTo>
                    <a:pt x="1629916" y="656152"/>
                  </a:lnTo>
                  <a:lnTo>
                    <a:pt x="1647309" y="696572"/>
                  </a:lnTo>
                  <a:lnTo>
                    <a:pt x="1676750" y="743039"/>
                  </a:lnTo>
                  <a:lnTo>
                    <a:pt x="1704169" y="786845"/>
                  </a:lnTo>
                  <a:lnTo>
                    <a:pt x="1727152" y="820700"/>
                  </a:lnTo>
                  <a:lnTo>
                    <a:pt x="1730707" y="830727"/>
                  </a:lnTo>
                  <a:lnTo>
                    <a:pt x="1734403" y="843297"/>
                  </a:lnTo>
                  <a:lnTo>
                    <a:pt x="1759386" y="889172"/>
                  </a:lnTo>
                  <a:lnTo>
                    <a:pt x="1793134" y="935586"/>
                  </a:lnTo>
                  <a:lnTo>
                    <a:pt x="1826582" y="979533"/>
                  </a:lnTo>
                  <a:lnTo>
                    <a:pt x="1851488" y="1008335"/>
                  </a:lnTo>
                  <a:lnTo>
                    <a:pt x="1896424" y="1048885"/>
                  </a:lnTo>
                  <a:lnTo>
                    <a:pt x="1936991" y="1095741"/>
                  </a:lnTo>
                  <a:lnTo>
                    <a:pt x="1968325" y="1128720"/>
                  </a:lnTo>
                  <a:lnTo>
                    <a:pt x="2012772" y="1162711"/>
                  </a:lnTo>
                  <a:lnTo>
                    <a:pt x="2033594" y="1175590"/>
                  </a:lnTo>
                  <a:lnTo>
                    <a:pt x="2043644" y="1180720"/>
                  </a:lnTo>
                  <a:lnTo>
                    <a:pt x="2070166" y="1198437"/>
                  </a:lnTo>
                  <a:lnTo>
                    <a:pt x="2116820" y="1218970"/>
                  </a:lnTo>
                  <a:lnTo>
                    <a:pt x="2161538" y="1235328"/>
                  </a:lnTo>
                  <a:lnTo>
                    <a:pt x="2181037" y="1240145"/>
                  </a:lnTo>
                  <a:lnTo>
                    <a:pt x="2187449" y="1242660"/>
                  </a:lnTo>
                  <a:lnTo>
                    <a:pt x="2192783" y="1243277"/>
                  </a:lnTo>
                  <a:lnTo>
                    <a:pt x="2207350" y="1239046"/>
                  </a:lnTo>
                  <a:lnTo>
                    <a:pt x="2208166" y="1237693"/>
                  </a:lnTo>
                  <a:lnTo>
                    <a:pt x="2209800" y="12286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SMARTInkShape-564">
              <a:extLst>
                <a:ext uri="{FF2B5EF4-FFF2-40B4-BE49-F238E27FC236}">
                  <a16:creationId xmlns:a16="http://schemas.microsoft.com/office/drawing/2014/main" id="{0C06257E-CB8B-E19E-8D10-D7364B7D00DE}"/>
                </a:ext>
              </a:extLst>
            </p:cNvPr>
            <p:cNvSpPr/>
            <p:nvPr>
              <p:custDataLst>
                <p:tags r:id="rId118"/>
              </p:custDataLst>
            </p:nvPr>
          </p:nvSpPr>
          <p:spPr>
            <a:xfrm>
              <a:off x="4343662" y="4433186"/>
              <a:ext cx="161664" cy="1538990"/>
            </a:xfrm>
            <a:custGeom>
              <a:avLst/>
              <a:gdLst/>
              <a:ahLst/>
              <a:cxnLst/>
              <a:rect l="0" t="0" r="0" b="0"/>
              <a:pathLst>
                <a:path w="161664" h="1538990">
                  <a:moveTo>
                    <a:pt x="9263" y="14989"/>
                  </a:moveTo>
                  <a:lnTo>
                    <a:pt x="9263" y="14989"/>
                  </a:lnTo>
                  <a:lnTo>
                    <a:pt x="9263" y="0"/>
                  </a:lnTo>
                  <a:lnTo>
                    <a:pt x="8205" y="37774"/>
                  </a:lnTo>
                  <a:lnTo>
                    <a:pt x="1062" y="79151"/>
                  </a:lnTo>
                  <a:lnTo>
                    <a:pt x="0" y="119268"/>
                  </a:lnTo>
                  <a:lnTo>
                    <a:pt x="2612" y="163411"/>
                  </a:lnTo>
                  <a:lnTo>
                    <a:pt x="7292" y="201488"/>
                  </a:lnTo>
                  <a:lnTo>
                    <a:pt x="13931" y="247855"/>
                  </a:lnTo>
                  <a:lnTo>
                    <a:pt x="24375" y="294605"/>
                  </a:lnTo>
                  <a:lnTo>
                    <a:pt x="32851" y="336489"/>
                  </a:lnTo>
                  <a:lnTo>
                    <a:pt x="37911" y="384079"/>
                  </a:lnTo>
                  <a:lnTo>
                    <a:pt x="45183" y="428601"/>
                  </a:lnTo>
                  <a:lnTo>
                    <a:pt x="46932" y="468518"/>
                  </a:lnTo>
                  <a:lnTo>
                    <a:pt x="53824" y="510623"/>
                  </a:lnTo>
                  <a:lnTo>
                    <a:pt x="56485" y="555906"/>
                  </a:lnTo>
                  <a:lnTo>
                    <a:pt x="56808" y="594521"/>
                  </a:lnTo>
                  <a:lnTo>
                    <a:pt x="56872" y="636641"/>
                  </a:lnTo>
                  <a:lnTo>
                    <a:pt x="59705" y="667318"/>
                  </a:lnTo>
                  <a:lnTo>
                    <a:pt x="65088" y="701704"/>
                  </a:lnTo>
                  <a:lnTo>
                    <a:pt x="67209" y="745616"/>
                  </a:lnTo>
                  <a:lnTo>
                    <a:pt x="74580" y="790615"/>
                  </a:lnTo>
                  <a:lnTo>
                    <a:pt x="76728" y="831970"/>
                  </a:lnTo>
                  <a:lnTo>
                    <a:pt x="83424" y="874633"/>
                  </a:lnTo>
                  <a:lnTo>
                    <a:pt x="85060" y="918455"/>
                  </a:lnTo>
                  <a:lnTo>
                    <a:pt x="92988" y="957685"/>
                  </a:lnTo>
                  <a:lnTo>
                    <a:pt x="103362" y="1001998"/>
                  </a:lnTo>
                  <a:lnTo>
                    <a:pt x="109418" y="1044470"/>
                  </a:lnTo>
                  <a:lnTo>
                    <a:pt x="123791" y="1091417"/>
                  </a:lnTo>
                  <a:lnTo>
                    <a:pt x="131863" y="1125861"/>
                  </a:lnTo>
                  <a:lnTo>
                    <a:pt x="137983" y="1168300"/>
                  </a:lnTo>
                  <a:lnTo>
                    <a:pt x="150407" y="1214620"/>
                  </a:lnTo>
                  <a:lnTo>
                    <a:pt x="151910" y="1254425"/>
                  </a:lnTo>
                  <a:lnTo>
                    <a:pt x="152093" y="1291573"/>
                  </a:lnTo>
                  <a:lnTo>
                    <a:pt x="152129" y="1336032"/>
                  </a:lnTo>
                  <a:lnTo>
                    <a:pt x="154958" y="1376485"/>
                  </a:lnTo>
                  <a:lnTo>
                    <a:pt x="160339" y="1420105"/>
                  </a:lnTo>
                  <a:lnTo>
                    <a:pt x="161488" y="1461349"/>
                  </a:lnTo>
                  <a:lnTo>
                    <a:pt x="161661" y="1508772"/>
                  </a:lnTo>
                  <a:lnTo>
                    <a:pt x="161663" y="1510414"/>
                  </a:lnTo>
                  <a:lnTo>
                    <a:pt x="147198" y="1524879"/>
                  </a:lnTo>
                  <a:lnTo>
                    <a:pt x="144650" y="1530248"/>
                  </a:lnTo>
                  <a:lnTo>
                    <a:pt x="143971" y="1533162"/>
                  </a:lnTo>
                  <a:lnTo>
                    <a:pt x="142461" y="1535104"/>
                  </a:lnTo>
                  <a:lnTo>
                    <a:pt x="133088" y="153898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SMARTInkShape-565">
              <a:extLst>
                <a:ext uri="{FF2B5EF4-FFF2-40B4-BE49-F238E27FC236}">
                  <a16:creationId xmlns:a16="http://schemas.microsoft.com/office/drawing/2014/main" id="{A6AAA442-DD69-039E-04BE-26CFA2187A39}"/>
                </a:ext>
              </a:extLst>
            </p:cNvPr>
            <p:cNvSpPr/>
            <p:nvPr>
              <p:custDataLst>
                <p:tags r:id="rId119"/>
              </p:custDataLst>
            </p:nvPr>
          </p:nvSpPr>
          <p:spPr>
            <a:xfrm>
              <a:off x="4467817" y="6087058"/>
              <a:ext cx="156339" cy="178322"/>
            </a:xfrm>
            <a:custGeom>
              <a:avLst/>
              <a:gdLst/>
              <a:ahLst/>
              <a:cxnLst/>
              <a:rect l="0" t="0" r="0" b="0"/>
              <a:pathLst>
                <a:path w="156339" h="178322">
                  <a:moveTo>
                    <a:pt x="75608" y="56567"/>
                  </a:moveTo>
                  <a:lnTo>
                    <a:pt x="75608" y="56567"/>
                  </a:lnTo>
                  <a:lnTo>
                    <a:pt x="75608" y="48366"/>
                  </a:lnTo>
                  <a:lnTo>
                    <a:pt x="74550" y="47925"/>
                  </a:lnTo>
                  <a:lnTo>
                    <a:pt x="43809" y="47052"/>
                  </a:lnTo>
                  <a:lnTo>
                    <a:pt x="34664" y="52691"/>
                  </a:lnTo>
                  <a:lnTo>
                    <a:pt x="24602" y="62252"/>
                  </a:lnTo>
                  <a:lnTo>
                    <a:pt x="6149" y="91823"/>
                  </a:lnTo>
                  <a:lnTo>
                    <a:pt x="1406" y="105584"/>
                  </a:lnTo>
                  <a:lnTo>
                    <a:pt x="0" y="126476"/>
                  </a:lnTo>
                  <a:lnTo>
                    <a:pt x="4640" y="147719"/>
                  </a:lnTo>
                  <a:lnTo>
                    <a:pt x="12669" y="158110"/>
                  </a:lnTo>
                  <a:lnTo>
                    <a:pt x="24352" y="166255"/>
                  </a:lnTo>
                  <a:lnTo>
                    <a:pt x="52078" y="177286"/>
                  </a:lnTo>
                  <a:lnTo>
                    <a:pt x="56746" y="178321"/>
                  </a:lnTo>
                  <a:lnTo>
                    <a:pt x="99979" y="172010"/>
                  </a:lnTo>
                  <a:lnTo>
                    <a:pt x="137105" y="154565"/>
                  </a:lnTo>
                  <a:lnTo>
                    <a:pt x="145806" y="142518"/>
                  </a:lnTo>
                  <a:lnTo>
                    <a:pt x="156338" y="110252"/>
                  </a:lnTo>
                  <a:lnTo>
                    <a:pt x="156290" y="98771"/>
                  </a:lnTo>
                  <a:lnTo>
                    <a:pt x="153136" y="83536"/>
                  </a:lnTo>
                  <a:lnTo>
                    <a:pt x="150924" y="54240"/>
                  </a:lnTo>
                  <a:lnTo>
                    <a:pt x="134944" y="23843"/>
                  </a:lnTo>
                  <a:lnTo>
                    <a:pt x="119928" y="6057"/>
                  </a:lnTo>
                  <a:lnTo>
                    <a:pt x="113650" y="2368"/>
                  </a:lnTo>
                  <a:lnTo>
                    <a:pt x="100997" y="0"/>
                  </a:lnTo>
                  <a:lnTo>
                    <a:pt x="61498" y="9152"/>
                  </a:lnTo>
                  <a:lnTo>
                    <a:pt x="47381" y="19136"/>
                  </a:lnTo>
                  <a:lnTo>
                    <a:pt x="41896" y="25114"/>
                  </a:lnTo>
                  <a:lnTo>
                    <a:pt x="37508" y="3751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566">
              <a:extLst>
                <a:ext uri="{FF2B5EF4-FFF2-40B4-BE49-F238E27FC236}">
                  <a16:creationId xmlns:a16="http://schemas.microsoft.com/office/drawing/2014/main" id="{E674D88B-BCEA-3982-8D96-399E56AC1DEA}"/>
                </a:ext>
              </a:extLst>
            </p:cNvPr>
            <p:cNvSpPr/>
            <p:nvPr>
              <p:custDataLst>
                <p:tags r:id="rId120"/>
              </p:custDataLst>
            </p:nvPr>
          </p:nvSpPr>
          <p:spPr>
            <a:xfrm>
              <a:off x="5210175" y="5515010"/>
              <a:ext cx="38101" cy="427267"/>
            </a:xfrm>
            <a:custGeom>
              <a:avLst/>
              <a:gdLst/>
              <a:ahLst/>
              <a:cxnLst/>
              <a:rect l="0" t="0" r="0" b="0"/>
              <a:pathLst>
                <a:path w="38101" h="427267">
                  <a:moveTo>
                    <a:pt x="9525" y="38065"/>
                  </a:moveTo>
                  <a:lnTo>
                    <a:pt x="9525" y="38065"/>
                  </a:lnTo>
                  <a:lnTo>
                    <a:pt x="9525" y="11241"/>
                  </a:lnTo>
                  <a:lnTo>
                    <a:pt x="8467" y="10657"/>
                  </a:lnTo>
                  <a:lnTo>
                    <a:pt x="1324" y="9643"/>
                  </a:lnTo>
                  <a:lnTo>
                    <a:pt x="588" y="6736"/>
                  </a:lnTo>
                  <a:lnTo>
                    <a:pt x="3" y="0"/>
                  </a:lnTo>
                  <a:lnTo>
                    <a:pt x="0" y="41384"/>
                  </a:lnTo>
                  <a:lnTo>
                    <a:pt x="0" y="86933"/>
                  </a:lnTo>
                  <a:lnTo>
                    <a:pt x="5056" y="126393"/>
                  </a:lnTo>
                  <a:lnTo>
                    <a:pt x="8642" y="171106"/>
                  </a:lnTo>
                  <a:lnTo>
                    <a:pt x="10321" y="204014"/>
                  </a:lnTo>
                  <a:lnTo>
                    <a:pt x="18144" y="248025"/>
                  </a:lnTo>
                  <a:lnTo>
                    <a:pt x="20029" y="294135"/>
                  </a:lnTo>
                  <a:lnTo>
                    <a:pt x="27982" y="323379"/>
                  </a:lnTo>
                  <a:lnTo>
                    <a:pt x="28575" y="366413"/>
                  </a:lnTo>
                  <a:lnTo>
                    <a:pt x="29633" y="368088"/>
                  </a:lnTo>
                  <a:lnTo>
                    <a:pt x="31397" y="369206"/>
                  </a:lnTo>
                  <a:lnTo>
                    <a:pt x="33631" y="369951"/>
                  </a:lnTo>
                  <a:lnTo>
                    <a:pt x="35120" y="371505"/>
                  </a:lnTo>
                  <a:lnTo>
                    <a:pt x="36776" y="376055"/>
                  </a:lnTo>
                  <a:lnTo>
                    <a:pt x="38100" y="421887"/>
                  </a:lnTo>
                  <a:lnTo>
                    <a:pt x="38100" y="427266"/>
                  </a:lnTo>
                  <a:lnTo>
                    <a:pt x="38100" y="4190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" name="SMARTInkShape-Group112">
            <a:extLst>
              <a:ext uri="{FF2B5EF4-FFF2-40B4-BE49-F238E27FC236}">
                <a16:creationId xmlns:a16="http://schemas.microsoft.com/office/drawing/2014/main" id="{FD51C477-081E-DBA3-4EB9-FEF81098E5D2}"/>
              </a:ext>
            </a:extLst>
          </p:cNvPr>
          <p:cNvGrpSpPr/>
          <p:nvPr/>
        </p:nvGrpSpPr>
        <p:grpSpPr>
          <a:xfrm>
            <a:off x="4495800" y="4667250"/>
            <a:ext cx="2238376" cy="948464"/>
            <a:chOff x="4495800" y="4667250"/>
            <a:chExt cx="2238376" cy="948464"/>
          </a:xfrm>
        </p:grpSpPr>
        <p:sp>
          <p:nvSpPr>
            <p:cNvPr id="53" name="SMARTInkShape-567">
              <a:extLst>
                <a:ext uri="{FF2B5EF4-FFF2-40B4-BE49-F238E27FC236}">
                  <a16:creationId xmlns:a16="http://schemas.microsoft.com/office/drawing/2014/main" id="{7945A151-0646-4460-B7CD-3317A09C9F03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4495800" y="4867275"/>
              <a:ext cx="238126" cy="171451"/>
            </a:xfrm>
            <a:custGeom>
              <a:avLst/>
              <a:gdLst/>
              <a:ahLst/>
              <a:cxnLst/>
              <a:rect l="0" t="0" r="0" b="0"/>
              <a:pathLst>
                <a:path w="238126" h="171451">
                  <a:moveTo>
                    <a:pt x="0" y="171450"/>
                  </a:moveTo>
                  <a:lnTo>
                    <a:pt x="0" y="171450"/>
                  </a:lnTo>
                  <a:lnTo>
                    <a:pt x="0" y="166394"/>
                  </a:lnTo>
                  <a:lnTo>
                    <a:pt x="5057" y="153136"/>
                  </a:lnTo>
                  <a:lnTo>
                    <a:pt x="35648" y="117261"/>
                  </a:lnTo>
                  <a:lnTo>
                    <a:pt x="81290" y="79356"/>
                  </a:lnTo>
                  <a:lnTo>
                    <a:pt x="125596" y="49474"/>
                  </a:lnTo>
                  <a:lnTo>
                    <a:pt x="172929" y="17640"/>
                  </a:lnTo>
                  <a:lnTo>
                    <a:pt x="216457" y="1358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MARTInkShape-568">
              <a:extLst>
                <a:ext uri="{FF2B5EF4-FFF2-40B4-BE49-F238E27FC236}">
                  <a16:creationId xmlns:a16="http://schemas.microsoft.com/office/drawing/2014/main" id="{4C391496-8BDA-1446-D779-82DCE648CA80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4562475" y="5000625"/>
              <a:ext cx="295276" cy="234089"/>
            </a:xfrm>
            <a:custGeom>
              <a:avLst/>
              <a:gdLst/>
              <a:ahLst/>
              <a:cxnLst/>
              <a:rect l="0" t="0" r="0" b="0"/>
              <a:pathLst>
                <a:path w="295276" h="234089">
                  <a:moveTo>
                    <a:pt x="0" y="228600"/>
                  </a:moveTo>
                  <a:lnTo>
                    <a:pt x="0" y="228600"/>
                  </a:lnTo>
                  <a:lnTo>
                    <a:pt x="5057" y="233656"/>
                  </a:lnTo>
                  <a:lnTo>
                    <a:pt x="6546" y="234088"/>
                  </a:lnTo>
                  <a:lnTo>
                    <a:pt x="7539" y="233316"/>
                  </a:lnTo>
                  <a:lnTo>
                    <a:pt x="8201" y="231744"/>
                  </a:lnTo>
                  <a:lnTo>
                    <a:pt x="52786" y="185410"/>
                  </a:lnTo>
                  <a:lnTo>
                    <a:pt x="98626" y="146047"/>
                  </a:lnTo>
                  <a:lnTo>
                    <a:pt x="142887" y="112128"/>
                  </a:lnTo>
                  <a:lnTo>
                    <a:pt x="187326" y="74779"/>
                  </a:lnTo>
                  <a:lnTo>
                    <a:pt x="230481" y="45928"/>
                  </a:lnTo>
                  <a:lnTo>
                    <a:pt x="273650" y="18409"/>
                  </a:lnTo>
                  <a:lnTo>
                    <a:pt x="2952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SMARTInkShape-569">
              <a:extLst>
                <a:ext uri="{FF2B5EF4-FFF2-40B4-BE49-F238E27FC236}">
                  <a16:creationId xmlns:a16="http://schemas.microsoft.com/office/drawing/2014/main" id="{F073D48E-41D9-1D92-ED8E-DC1194720D33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4695825" y="5167173"/>
              <a:ext cx="266701" cy="138253"/>
            </a:xfrm>
            <a:custGeom>
              <a:avLst/>
              <a:gdLst/>
              <a:ahLst/>
              <a:cxnLst/>
              <a:rect l="0" t="0" r="0" b="0"/>
              <a:pathLst>
                <a:path w="266701" h="138253">
                  <a:moveTo>
                    <a:pt x="0" y="138252"/>
                  </a:moveTo>
                  <a:lnTo>
                    <a:pt x="0" y="138252"/>
                  </a:lnTo>
                  <a:lnTo>
                    <a:pt x="41418" y="92117"/>
                  </a:lnTo>
                  <a:lnTo>
                    <a:pt x="83285" y="60197"/>
                  </a:lnTo>
                  <a:lnTo>
                    <a:pt x="125425" y="32174"/>
                  </a:lnTo>
                  <a:lnTo>
                    <a:pt x="168656" y="14922"/>
                  </a:lnTo>
                  <a:lnTo>
                    <a:pt x="211168" y="3399"/>
                  </a:lnTo>
                  <a:lnTo>
                    <a:pt x="229319" y="0"/>
                  </a:lnTo>
                  <a:lnTo>
                    <a:pt x="266700" y="490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SMARTInkShape-570">
              <a:extLst>
                <a:ext uri="{FF2B5EF4-FFF2-40B4-BE49-F238E27FC236}">
                  <a16:creationId xmlns:a16="http://schemas.microsoft.com/office/drawing/2014/main" id="{304D121A-F011-00C6-2F50-0A6528860A0B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4871312" y="5495925"/>
              <a:ext cx="215039" cy="119789"/>
            </a:xfrm>
            <a:custGeom>
              <a:avLst/>
              <a:gdLst/>
              <a:ahLst/>
              <a:cxnLst/>
              <a:rect l="0" t="0" r="0" b="0"/>
              <a:pathLst>
                <a:path w="215039" h="119789">
                  <a:moveTo>
                    <a:pt x="5488" y="114300"/>
                  </a:moveTo>
                  <a:lnTo>
                    <a:pt x="5488" y="114300"/>
                  </a:lnTo>
                  <a:lnTo>
                    <a:pt x="0" y="119788"/>
                  </a:lnTo>
                  <a:lnTo>
                    <a:pt x="33368" y="88537"/>
                  </a:lnTo>
                  <a:lnTo>
                    <a:pt x="74535" y="65976"/>
                  </a:lnTo>
                  <a:lnTo>
                    <a:pt x="110965" y="47418"/>
                  </a:lnTo>
                  <a:lnTo>
                    <a:pt x="148571" y="28513"/>
                  </a:lnTo>
                  <a:lnTo>
                    <a:pt x="21503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SMARTInkShape-571">
              <a:extLst>
                <a:ext uri="{FF2B5EF4-FFF2-40B4-BE49-F238E27FC236}">
                  <a16:creationId xmlns:a16="http://schemas.microsoft.com/office/drawing/2014/main" id="{02EAB68C-4A5D-F69F-9610-BFB0390C82EC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>
            <a:xfrm>
              <a:off x="4834511" y="4905375"/>
              <a:ext cx="457764" cy="293952"/>
            </a:xfrm>
            <a:custGeom>
              <a:avLst/>
              <a:gdLst/>
              <a:ahLst/>
              <a:cxnLst/>
              <a:rect l="0" t="0" r="0" b="0"/>
              <a:pathLst>
                <a:path w="457764" h="293952">
                  <a:moveTo>
                    <a:pt x="42289" y="285750"/>
                  </a:moveTo>
                  <a:lnTo>
                    <a:pt x="42289" y="285750"/>
                  </a:lnTo>
                  <a:lnTo>
                    <a:pt x="32176" y="285750"/>
                  </a:lnTo>
                  <a:lnTo>
                    <a:pt x="24389" y="288572"/>
                  </a:lnTo>
                  <a:lnTo>
                    <a:pt x="17399" y="292295"/>
                  </a:lnTo>
                  <a:lnTo>
                    <a:pt x="10766" y="293951"/>
                  </a:lnTo>
                  <a:lnTo>
                    <a:pt x="7516" y="293334"/>
                  </a:lnTo>
                  <a:lnTo>
                    <a:pt x="1082" y="289826"/>
                  </a:lnTo>
                  <a:lnTo>
                    <a:pt x="0" y="287409"/>
                  </a:lnTo>
                  <a:lnTo>
                    <a:pt x="338" y="284739"/>
                  </a:lnTo>
                  <a:lnTo>
                    <a:pt x="18891" y="255592"/>
                  </a:lnTo>
                  <a:lnTo>
                    <a:pt x="64278" y="209643"/>
                  </a:lnTo>
                  <a:lnTo>
                    <a:pt x="110133" y="179112"/>
                  </a:lnTo>
                  <a:lnTo>
                    <a:pt x="155997" y="151170"/>
                  </a:lnTo>
                  <a:lnTo>
                    <a:pt x="201902" y="131538"/>
                  </a:lnTo>
                  <a:lnTo>
                    <a:pt x="246914" y="112649"/>
                  </a:lnTo>
                  <a:lnTo>
                    <a:pt x="284011" y="102052"/>
                  </a:lnTo>
                  <a:lnTo>
                    <a:pt x="325810" y="83502"/>
                  </a:lnTo>
                  <a:lnTo>
                    <a:pt x="367309" y="72105"/>
                  </a:lnTo>
                  <a:lnTo>
                    <a:pt x="413481" y="60447"/>
                  </a:lnTo>
                  <a:lnTo>
                    <a:pt x="430060" y="57584"/>
                  </a:lnTo>
                  <a:lnTo>
                    <a:pt x="429920" y="57440"/>
                  </a:lnTo>
                  <a:lnTo>
                    <a:pt x="423610" y="57161"/>
                  </a:lnTo>
                  <a:lnTo>
                    <a:pt x="377629" y="19028"/>
                  </a:lnTo>
                  <a:lnTo>
                    <a:pt x="370187" y="13748"/>
                  </a:lnTo>
                  <a:lnTo>
                    <a:pt x="356786" y="7536"/>
                  </a:lnTo>
                  <a:lnTo>
                    <a:pt x="349005" y="1489"/>
                  </a:lnTo>
                  <a:lnTo>
                    <a:pt x="337575" y="0"/>
                  </a:lnTo>
                  <a:lnTo>
                    <a:pt x="337567" y="0"/>
                  </a:lnTo>
                  <a:lnTo>
                    <a:pt x="350822" y="13257"/>
                  </a:lnTo>
                  <a:lnTo>
                    <a:pt x="391923" y="34958"/>
                  </a:lnTo>
                  <a:lnTo>
                    <a:pt x="435325" y="55037"/>
                  </a:lnTo>
                  <a:lnTo>
                    <a:pt x="448394" y="65382"/>
                  </a:lnTo>
                  <a:lnTo>
                    <a:pt x="455614" y="77037"/>
                  </a:lnTo>
                  <a:lnTo>
                    <a:pt x="457538" y="83108"/>
                  </a:lnTo>
                  <a:lnTo>
                    <a:pt x="457763" y="88214"/>
                  </a:lnTo>
                  <a:lnTo>
                    <a:pt x="447794" y="117554"/>
                  </a:lnTo>
                  <a:lnTo>
                    <a:pt x="438899" y="133727"/>
                  </a:lnTo>
                  <a:lnTo>
                    <a:pt x="398632" y="176788"/>
                  </a:lnTo>
                  <a:lnTo>
                    <a:pt x="362145" y="214587"/>
                  </a:lnTo>
                  <a:lnTo>
                    <a:pt x="359073" y="221666"/>
                  </a:lnTo>
                  <a:lnTo>
                    <a:pt x="359312" y="225036"/>
                  </a:lnTo>
                  <a:lnTo>
                    <a:pt x="366139" y="23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SMARTInkShape-572">
              <a:extLst>
                <a:ext uri="{FF2B5EF4-FFF2-40B4-BE49-F238E27FC236}">
                  <a16:creationId xmlns:a16="http://schemas.microsoft.com/office/drawing/2014/main" id="{65F0136A-3807-981F-138A-124C3B58922D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>
            <a:xfrm>
              <a:off x="5448973" y="4835010"/>
              <a:ext cx="131541" cy="237726"/>
            </a:xfrm>
            <a:custGeom>
              <a:avLst/>
              <a:gdLst/>
              <a:ahLst/>
              <a:cxnLst/>
              <a:rect l="0" t="0" r="0" b="0"/>
              <a:pathLst>
                <a:path w="131541" h="237726">
                  <a:moveTo>
                    <a:pt x="46952" y="60840"/>
                  </a:moveTo>
                  <a:lnTo>
                    <a:pt x="46952" y="60840"/>
                  </a:lnTo>
                  <a:lnTo>
                    <a:pt x="46952" y="55784"/>
                  </a:lnTo>
                  <a:lnTo>
                    <a:pt x="49774" y="50479"/>
                  </a:lnTo>
                  <a:lnTo>
                    <a:pt x="55153" y="43506"/>
                  </a:lnTo>
                  <a:lnTo>
                    <a:pt x="56361" y="33740"/>
                  </a:lnTo>
                  <a:lnTo>
                    <a:pt x="55341" y="33248"/>
                  </a:lnTo>
                  <a:lnTo>
                    <a:pt x="43210" y="32395"/>
                  </a:lnTo>
                  <a:lnTo>
                    <a:pt x="40223" y="34468"/>
                  </a:lnTo>
                  <a:lnTo>
                    <a:pt x="25005" y="58649"/>
                  </a:lnTo>
                  <a:lnTo>
                    <a:pt x="6987" y="103563"/>
                  </a:lnTo>
                  <a:lnTo>
                    <a:pt x="1596" y="140644"/>
                  </a:lnTo>
                  <a:lnTo>
                    <a:pt x="0" y="178442"/>
                  </a:lnTo>
                  <a:lnTo>
                    <a:pt x="4583" y="206339"/>
                  </a:lnTo>
                  <a:lnTo>
                    <a:pt x="15421" y="221109"/>
                  </a:lnTo>
                  <a:lnTo>
                    <a:pt x="22757" y="228011"/>
                  </a:lnTo>
                  <a:lnTo>
                    <a:pt x="42196" y="235680"/>
                  </a:lnTo>
                  <a:lnTo>
                    <a:pt x="53306" y="237725"/>
                  </a:lnTo>
                  <a:lnTo>
                    <a:pt x="71296" y="234353"/>
                  </a:lnTo>
                  <a:lnTo>
                    <a:pt x="93323" y="220553"/>
                  </a:lnTo>
                  <a:lnTo>
                    <a:pt x="106720" y="206966"/>
                  </a:lnTo>
                  <a:lnTo>
                    <a:pt x="119729" y="186815"/>
                  </a:lnTo>
                  <a:lnTo>
                    <a:pt x="128840" y="146613"/>
                  </a:lnTo>
                  <a:lnTo>
                    <a:pt x="131540" y="106245"/>
                  </a:lnTo>
                  <a:lnTo>
                    <a:pt x="131394" y="67770"/>
                  </a:lnTo>
                  <a:lnTo>
                    <a:pt x="124446" y="24450"/>
                  </a:lnTo>
                  <a:lnTo>
                    <a:pt x="121898" y="19646"/>
                  </a:lnTo>
                  <a:lnTo>
                    <a:pt x="113422" y="11487"/>
                  </a:lnTo>
                  <a:lnTo>
                    <a:pt x="91695" y="944"/>
                  </a:lnTo>
                  <a:lnTo>
                    <a:pt x="74245" y="0"/>
                  </a:lnTo>
                  <a:lnTo>
                    <a:pt x="47287" y="2961"/>
                  </a:lnTo>
                  <a:lnTo>
                    <a:pt x="44000" y="5321"/>
                  </a:lnTo>
                  <a:lnTo>
                    <a:pt x="37427" y="227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SMARTInkShape-573">
              <a:extLst>
                <a:ext uri="{FF2B5EF4-FFF2-40B4-BE49-F238E27FC236}">
                  <a16:creationId xmlns:a16="http://schemas.microsoft.com/office/drawing/2014/main" id="{71360EB4-586B-588F-B45A-81C281D0AEB9}"/>
                </a:ext>
              </a:extLst>
            </p:cNvPr>
            <p:cNvSpPr/>
            <p:nvPr>
              <p:custDataLst>
                <p:tags r:id="rId111"/>
              </p:custDataLst>
            </p:nvPr>
          </p:nvSpPr>
          <p:spPr>
            <a:xfrm>
              <a:off x="5676900" y="5038725"/>
              <a:ext cx="38101" cy="9526"/>
            </a:xfrm>
            <a:custGeom>
              <a:avLst/>
              <a:gdLst/>
              <a:ahLst/>
              <a:cxnLst/>
              <a:rect l="0" t="0" r="0" b="0"/>
              <a:pathLst>
                <a:path w="38101" h="9526">
                  <a:moveTo>
                    <a:pt x="38100" y="0"/>
                  </a:moveTo>
                  <a:lnTo>
                    <a:pt x="38100" y="0"/>
                  </a:lnTo>
                  <a:lnTo>
                    <a:pt x="20200" y="7539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SMARTInkShape-574">
              <a:extLst>
                <a:ext uri="{FF2B5EF4-FFF2-40B4-BE49-F238E27FC236}">
                  <a16:creationId xmlns:a16="http://schemas.microsoft.com/office/drawing/2014/main" id="{3A38957F-450C-4003-C9EA-AEEAF6C59255}"/>
                </a:ext>
              </a:extLst>
            </p:cNvPr>
            <p:cNvSpPr/>
            <p:nvPr>
              <p:custDataLst>
                <p:tags r:id="rId112"/>
              </p:custDataLst>
            </p:nvPr>
          </p:nvSpPr>
          <p:spPr>
            <a:xfrm>
              <a:off x="5838825" y="4820203"/>
              <a:ext cx="150871" cy="285198"/>
            </a:xfrm>
            <a:custGeom>
              <a:avLst/>
              <a:gdLst/>
              <a:ahLst/>
              <a:cxnLst/>
              <a:rect l="0" t="0" r="0" b="0"/>
              <a:pathLst>
                <a:path w="150871" h="285198">
                  <a:moveTo>
                    <a:pt x="28575" y="37547"/>
                  </a:moveTo>
                  <a:lnTo>
                    <a:pt x="28575" y="37547"/>
                  </a:lnTo>
                  <a:lnTo>
                    <a:pt x="23087" y="37547"/>
                  </a:lnTo>
                  <a:lnTo>
                    <a:pt x="25431" y="37547"/>
                  </a:lnTo>
                  <a:lnTo>
                    <a:pt x="26479" y="36489"/>
                  </a:lnTo>
                  <a:lnTo>
                    <a:pt x="29012" y="29943"/>
                  </a:lnTo>
                  <a:lnTo>
                    <a:pt x="41751" y="15157"/>
                  </a:lnTo>
                  <a:lnTo>
                    <a:pt x="55997" y="5748"/>
                  </a:lnTo>
                  <a:lnTo>
                    <a:pt x="73625" y="1314"/>
                  </a:lnTo>
                  <a:lnTo>
                    <a:pt x="87196" y="0"/>
                  </a:lnTo>
                  <a:lnTo>
                    <a:pt x="90939" y="1933"/>
                  </a:lnTo>
                  <a:lnTo>
                    <a:pt x="97921" y="9724"/>
                  </a:lnTo>
                  <a:lnTo>
                    <a:pt x="101729" y="20243"/>
                  </a:lnTo>
                  <a:lnTo>
                    <a:pt x="102744" y="26011"/>
                  </a:lnTo>
                  <a:lnTo>
                    <a:pt x="99116" y="49298"/>
                  </a:lnTo>
                  <a:lnTo>
                    <a:pt x="91339" y="71250"/>
                  </a:lnTo>
                  <a:lnTo>
                    <a:pt x="54619" y="116850"/>
                  </a:lnTo>
                  <a:lnTo>
                    <a:pt x="42406" y="133834"/>
                  </a:lnTo>
                  <a:lnTo>
                    <a:pt x="34202" y="139807"/>
                  </a:lnTo>
                  <a:lnTo>
                    <a:pt x="34443" y="140646"/>
                  </a:lnTo>
                  <a:lnTo>
                    <a:pt x="35663" y="141205"/>
                  </a:lnTo>
                  <a:lnTo>
                    <a:pt x="42434" y="141991"/>
                  </a:lnTo>
                  <a:lnTo>
                    <a:pt x="89126" y="133180"/>
                  </a:lnTo>
                  <a:lnTo>
                    <a:pt x="110252" y="132911"/>
                  </a:lnTo>
                  <a:lnTo>
                    <a:pt x="134973" y="142944"/>
                  </a:lnTo>
                  <a:lnTo>
                    <a:pt x="140782" y="148028"/>
                  </a:lnTo>
                  <a:lnTo>
                    <a:pt x="147236" y="159321"/>
                  </a:lnTo>
                  <a:lnTo>
                    <a:pt x="150870" y="177580"/>
                  </a:lnTo>
                  <a:lnTo>
                    <a:pt x="146076" y="190095"/>
                  </a:lnTo>
                  <a:lnTo>
                    <a:pt x="136889" y="201655"/>
                  </a:lnTo>
                  <a:lnTo>
                    <a:pt x="93749" y="238656"/>
                  </a:lnTo>
                  <a:lnTo>
                    <a:pt x="56854" y="262912"/>
                  </a:lnTo>
                  <a:lnTo>
                    <a:pt x="12660" y="280537"/>
                  </a:lnTo>
                  <a:lnTo>
                    <a:pt x="0" y="2851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SMARTInkShape-575">
              <a:extLst>
                <a:ext uri="{FF2B5EF4-FFF2-40B4-BE49-F238E27FC236}">
                  <a16:creationId xmlns:a16="http://schemas.microsoft.com/office/drawing/2014/main" id="{1A1CC682-9252-51D6-AEEB-EDE60ED450B8}"/>
                </a:ext>
              </a:extLst>
            </p:cNvPr>
            <p:cNvSpPr/>
            <p:nvPr>
              <p:custDataLst>
                <p:tags r:id="rId113"/>
              </p:custDataLst>
            </p:nvPr>
          </p:nvSpPr>
          <p:spPr>
            <a:xfrm>
              <a:off x="6106670" y="4754531"/>
              <a:ext cx="103123" cy="287691"/>
            </a:xfrm>
            <a:custGeom>
              <a:avLst/>
              <a:gdLst/>
              <a:ahLst/>
              <a:cxnLst/>
              <a:rect l="0" t="0" r="0" b="0"/>
              <a:pathLst>
                <a:path w="103123" h="287691">
                  <a:moveTo>
                    <a:pt x="84580" y="27019"/>
                  </a:moveTo>
                  <a:lnTo>
                    <a:pt x="84580" y="27019"/>
                  </a:lnTo>
                  <a:lnTo>
                    <a:pt x="89636" y="16906"/>
                  </a:lnTo>
                  <a:lnTo>
                    <a:pt x="92184" y="13927"/>
                  </a:lnTo>
                  <a:lnTo>
                    <a:pt x="99768" y="8676"/>
                  </a:lnTo>
                  <a:lnTo>
                    <a:pt x="103122" y="0"/>
                  </a:lnTo>
                  <a:lnTo>
                    <a:pt x="95925" y="6356"/>
                  </a:lnTo>
                  <a:lnTo>
                    <a:pt x="61792" y="47833"/>
                  </a:lnTo>
                  <a:lnTo>
                    <a:pt x="45877" y="68020"/>
                  </a:lnTo>
                  <a:lnTo>
                    <a:pt x="25017" y="108076"/>
                  </a:lnTo>
                  <a:lnTo>
                    <a:pt x="4650" y="154430"/>
                  </a:lnTo>
                  <a:lnTo>
                    <a:pt x="0" y="194709"/>
                  </a:lnTo>
                  <a:lnTo>
                    <a:pt x="4250" y="230987"/>
                  </a:lnTo>
                  <a:lnTo>
                    <a:pt x="15012" y="250315"/>
                  </a:lnTo>
                  <a:lnTo>
                    <a:pt x="30453" y="270275"/>
                  </a:lnTo>
                  <a:lnTo>
                    <a:pt x="32620" y="274915"/>
                  </a:lnTo>
                  <a:lnTo>
                    <a:pt x="43495" y="282892"/>
                  </a:lnTo>
                  <a:lnTo>
                    <a:pt x="50841" y="286501"/>
                  </a:lnTo>
                  <a:lnTo>
                    <a:pt x="64646" y="287690"/>
                  </a:lnTo>
                  <a:lnTo>
                    <a:pt x="71290" y="286524"/>
                  </a:lnTo>
                  <a:lnTo>
                    <a:pt x="76779" y="282572"/>
                  </a:lnTo>
                  <a:lnTo>
                    <a:pt x="85699" y="269715"/>
                  </a:lnTo>
                  <a:lnTo>
                    <a:pt x="91614" y="249683"/>
                  </a:lnTo>
                  <a:lnTo>
                    <a:pt x="90175" y="236753"/>
                  </a:lnTo>
                  <a:lnTo>
                    <a:pt x="80629" y="206149"/>
                  </a:lnTo>
                  <a:lnTo>
                    <a:pt x="76655" y="200413"/>
                  </a:lnTo>
                  <a:lnTo>
                    <a:pt x="71888" y="196590"/>
                  </a:lnTo>
                  <a:lnTo>
                    <a:pt x="57889" y="191209"/>
                  </a:lnTo>
                  <a:lnTo>
                    <a:pt x="54086" y="190454"/>
                  </a:lnTo>
                  <a:lnTo>
                    <a:pt x="17905" y="19846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SMARTInkShape-576">
              <a:extLst>
                <a:ext uri="{FF2B5EF4-FFF2-40B4-BE49-F238E27FC236}">
                  <a16:creationId xmlns:a16="http://schemas.microsoft.com/office/drawing/2014/main" id="{634537ED-71C4-CE16-B0DB-AF736CB8C73E}"/>
                </a:ext>
              </a:extLst>
            </p:cNvPr>
            <p:cNvSpPr/>
            <p:nvPr>
              <p:custDataLst>
                <p:tags r:id="rId114"/>
              </p:custDataLst>
            </p:nvPr>
          </p:nvSpPr>
          <p:spPr>
            <a:xfrm>
              <a:off x="6288808" y="4781619"/>
              <a:ext cx="100116" cy="245196"/>
            </a:xfrm>
            <a:custGeom>
              <a:avLst/>
              <a:gdLst/>
              <a:ahLst/>
              <a:cxnLst/>
              <a:rect l="0" t="0" r="0" b="0"/>
              <a:pathLst>
                <a:path w="100116" h="245196">
                  <a:moveTo>
                    <a:pt x="73892" y="18981"/>
                  </a:moveTo>
                  <a:lnTo>
                    <a:pt x="73892" y="18981"/>
                  </a:lnTo>
                  <a:lnTo>
                    <a:pt x="83024" y="715"/>
                  </a:lnTo>
                  <a:lnTo>
                    <a:pt x="78244" y="163"/>
                  </a:lnTo>
                  <a:lnTo>
                    <a:pt x="70124" y="0"/>
                  </a:lnTo>
                  <a:lnTo>
                    <a:pt x="67147" y="2094"/>
                  </a:lnTo>
                  <a:lnTo>
                    <a:pt x="37755" y="46068"/>
                  </a:lnTo>
                  <a:lnTo>
                    <a:pt x="18424" y="82774"/>
                  </a:lnTo>
                  <a:lnTo>
                    <a:pt x="5481" y="118434"/>
                  </a:lnTo>
                  <a:lnTo>
                    <a:pt x="0" y="155810"/>
                  </a:lnTo>
                  <a:lnTo>
                    <a:pt x="3433" y="188640"/>
                  </a:lnTo>
                  <a:lnTo>
                    <a:pt x="11153" y="208363"/>
                  </a:lnTo>
                  <a:lnTo>
                    <a:pt x="25199" y="225965"/>
                  </a:lnTo>
                  <a:lnTo>
                    <a:pt x="47822" y="239530"/>
                  </a:lnTo>
                  <a:lnTo>
                    <a:pt x="64521" y="245195"/>
                  </a:lnTo>
                  <a:lnTo>
                    <a:pt x="69762" y="243874"/>
                  </a:lnTo>
                  <a:lnTo>
                    <a:pt x="81229" y="236762"/>
                  </a:lnTo>
                  <a:lnTo>
                    <a:pt x="94528" y="220857"/>
                  </a:lnTo>
                  <a:lnTo>
                    <a:pt x="100115" y="197682"/>
                  </a:lnTo>
                  <a:lnTo>
                    <a:pt x="98599" y="182718"/>
                  </a:lnTo>
                  <a:lnTo>
                    <a:pt x="94398" y="170069"/>
                  </a:lnTo>
                  <a:lnTo>
                    <a:pt x="89003" y="160921"/>
                  </a:lnTo>
                  <a:lnTo>
                    <a:pt x="85025" y="158057"/>
                  </a:lnTo>
                  <a:lnTo>
                    <a:pt x="74960" y="154875"/>
                  </a:lnTo>
                  <a:lnTo>
                    <a:pt x="52335" y="158141"/>
                  </a:lnTo>
                  <a:lnTo>
                    <a:pt x="26267" y="1713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SMARTInkShape-577">
              <a:extLst>
                <a:ext uri="{FF2B5EF4-FFF2-40B4-BE49-F238E27FC236}">
                  <a16:creationId xmlns:a16="http://schemas.microsoft.com/office/drawing/2014/main" id="{CE4D355E-8251-37F0-7A13-9329B1D5E81E}"/>
                </a:ext>
              </a:extLst>
            </p:cNvPr>
            <p:cNvSpPr/>
            <p:nvPr>
              <p:custDataLst>
                <p:tags r:id="rId115"/>
              </p:custDataLst>
            </p:nvPr>
          </p:nvSpPr>
          <p:spPr>
            <a:xfrm>
              <a:off x="6498074" y="4783533"/>
              <a:ext cx="138678" cy="224193"/>
            </a:xfrm>
            <a:custGeom>
              <a:avLst/>
              <a:gdLst/>
              <a:ahLst/>
              <a:cxnLst/>
              <a:rect l="0" t="0" r="0" b="0"/>
              <a:pathLst>
                <a:path w="138678" h="224193">
                  <a:moveTo>
                    <a:pt x="26551" y="45642"/>
                  </a:moveTo>
                  <a:lnTo>
                    <a:pt x="26551" y="45642"/>
                  </a:lnTo>
                  <a:lnTo>
                    <a:pt x="48285" y="22849"/>
                  </a:lnTo>
                  <a:lnTo>
                    <a:pt x="60013" y="2479"/>
                  </a:lnTo>
                  <a:lnTo>
                    <a:pt x="59443" y="992"/>
                  </a:lnTo>
                  <a:lnTo>
                    <a:pt x="58003" y="0"/>
                  </a:lnTo>
                  <a:lnTo>
                    <a:pt x="50760" y="4543"/>
                  </a:lnTo>
                  <a:lnTo>
                    <a:pt x="23859" y="30626"/>
                  </a:lnTo>
                  <a:lnTo>
                    <a:pt x="8224" y="58159"/>
                  </a:lnTo>
                  <a:lnTo>
                    <a:pt x="0" y="83745"/>
                  </a:lnTo>
                  <a:lnTo>
                    <a:pt x="1698" y="94679"/>
                  </a:lnTo>
                  <a:lnTo>
                    <a:pt x="5980" y="104478"/>
                  </a:lnTo>
                  <a:lnTo>
                    <a:pt x="8603" y="107091"/>
                  </a:lnTo>
                  <a:lnTo>
                    <a:pt x="30531" y="116341"/>
                  </a:lnTo>
                  <a:lnTo>
                    <a:pt x="71878" y="123940"/>
                  </a:lnTo>
                  <a:lnTo>
                    <a:pt x="116791" y="141076"/>
                  </a:lnTo>
                  <a:lnTo>
                    <a:pt x="133511" y="153628"/>
                  </a:lnTo>
                  <a:lnTo>
                    <a:pt x="137589" y="162780"/>
                  </a:lnTo>
                  <a:lnTo>
                    <a:pt x="138677" y="168184"/>
                  </a:lnTo>
                  <a:lnTo>
                    <a:pt x="137285" y="173904"/>
                  </a:lnTo>
                  <a:lnTo>
                    <a:pt x="119202" y="204558"/>
                  </a:lnTo>
                  <a:lnTo>
                    <a:pt x="106888" y="214343"/>
                  </a:lnTo>
                  <a:lnTo>
                    <a:pt x="90831" y="221162"/>
                  </a:lnTo>
                  <a:lnTo>
                    <a:pt x="73112" y="224192"/>
                  </a:lnTo>
                  <a:lnTo>
                    <a:pt x="36076" y="2170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SMARTInkShape-578">
              <a:extLst>
                <a:ext uri="{FF2B5EF4-FFF2-40B4-BE49-F238E27FC236}">
                  <a16:creationId xmlns:a16="http://schemas.microsoft.com/office/drawing/2014/main" id="{E8435CBF-D99D-8B84-0B0A-65B8D91C17EE}"/>
                </a:ext>
              </a:extLst>
            </p:cNvPr>
            <p:cNvSpPr/>
            <p:nvPr>
              <p:custDataLst>
                <p:tags r:id="rId116"/>
              </p:custDataLst>
            </p:nvPr>
          </p:nvSpPr>
          <p:spPr>
            <a:xfrm>
              <a:off x="6581775" y="4667250"/>
              <a:ext cx="152401" cy="76201"/>
            </a:xfrm>
            <a:custGeom>
              <a:avLst/>
              <a:gdLst/>
              <a:ahLst/>
              <a:cxnLst/>
              <a:rect l="0" t="0" r="0" b="0"/>
              <a:pathLst>
                <a:path w="152401" h="76201">
                  <a:moveTo>
                    <a:pt x="0" y="76200"/>
                  </a:moveTo>
                  <a:lnTo>
                    <a:pt x="0" y="76200"/>
                  </a:lnTo>
                  <a:lnTo>
                    <a:pt x="20723" y="63017"/>
                  </a:lnTo>
                  <a:lnTo>
                    <a:pt x="49836" y="40552"/>
                  </a:lnTo>
                  <a:lnTo>
                    <a:pt x="91649" y="23337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SMARTInkShape-Group113">
            <a:extLst>
              <a:ext uri="{FF2B5EF4-FFF2-40B4-BE49-F238E27FC236}">
                <a16:creationId xmlns:a16="http://schemas.microsoft.com/office/drawing/2014/main" id="{8CB6F61C-742B-BB3D-453B-23FDD81E7DEF}"/>
              </a:ext>
            </a:extLst>
          </p:cNvPr>
          <p:cNvGrpSpPr/>
          <p:nvPr/>
        </p:nvGrpSpPr>
        <p:grpSpPr>
          <a:xfrm>
            <a:off x="5191159" y="6119087"/>
            <a:ext cx="438117" cy="281714"/>
            <a:chOff x="5191159" y="6119087"/>
            <a:chExt cx="438117" cy="281714"/>
          </a:xfrm>
        </p:grpSpPr>
        <p:sp>
          <p:nvSpPr>
            <p:cNvPr id="66" name="SMARTInkShape-579">
              <a:extLst>
                <a:ext uri="{FF2B5EF4-FFF2-40B4-BE49-F238E27FC236}">
                  <a16:creationId xmlns:a16="http://schemas.microsoft.com/office/drawing/2014/main" id="{34440182-FF44-BF25-15CD-2F18F5D526B9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5191159" y="6138137"/>
              <a:ext cx="27218" cy="241525"/>
            </a:xfrm>
            <a:custGeom>
              <a:avLst/>
              <a:gdLst/>
              <a:ahLst/>
              <a:cxnLst/>
              <a:rect l="0" t="0" r="0" b="0"/>
              <a:pathLst>
                <a:path w="27218" h="241525">
                  <a:moveTo>
                    <a:pt x="19016" y="15013"/>
                  </a:moveTo>
                  <a:lnTo>
                    <a:pt x="19016" y="15013"/>
                  </a:lnTo>
                  <a:lnTo>
                    <a:pt x="19016" y="9957"/>
                  </a:lnTo>
                  <a:lnTo>
                    <a:pt x="20074" y="8468"/>
                  </a:lnTo>
                  <a:lnTo>
                    <a:pt x="21838" y="7474"/>
                  </a:lnTo>
                  <a:lnTo>
                    <a:pt x="27217" y="5881"/>
                  </a:lnTo>
                  <a:lnTo>
                    <a:pt x="19016" y="5488"/>
                  </a:lnTo>
                  <a:lnTo>
                    <a:pt x="19016" y="0"/>
                  </a:lnTo>
                  <a:lnTo>
                    <a:pt x="19016" y="4557"/>
                  </a:lnTo>
                  <a:lnTo>
                    <a:pt x="12471" y="20512"/>
                  </a:lnTo>
                  <a:lnTo>
                    <a:pt x="9883" y="60358"/>
                  </a:lnTo>
                  <a:lnTo>
                    <a:pt x="9569" y="107891"/>
                  </a:lnTo>
                  <a:lnTo>
                    <a:pt x="9507" y="152402"/>
                  </a:lnTo>
                  <a:lnTo>
                    <a:pt x="6674" y="178135"/>
                  </a:lnTo>
                  <a:lnTo>
                    <a:pt x="359" y="225369"/>
                  </a:lnTo>
                  <a:lnTo>
                    <a:pt x="0" y="241524"/>
                  </a:lnTo>
                  <a:lnTo>
                    <a:pt x="1047" y="241162"/>
                  </a:lnTo>
                  <a:lnTo>
                    <a:pt x="9491" y="2340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SMARTInkShape-580">
              <a:extLst>
                <a:ext uri="{FF2B5EF4-FFF2-40B4-BE49-F238E27FC236}">
                  <a16:creationId xmlns:a16="http://schemas.microsoft.com/office/drawing/2014/main" id="{F7AF9C92-7C69-2209-0EDA-6830260EC134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5619750" y="6119087"/>
              <a:ext cx="9526" cy="253139"/>
            </a:xfrm>
            <a:custGeom>
              <a:avLst/>
              <a:gdLst/>
              <a:ahLst/>
              <a:cxnLst/>
              <a:rect l="0" t="0" r="0" b="0"/>
              <a:pathLst>
                <a:path w="9526" h="253139">
                  <a:moveTo>
                    <a:pt x="0" y="5488"/>
                  </a:moveTo>
                  <a:lnTo>
                    <a:pt x="0" y="5488"/>
                  </a:lnTo>
                  <a:lnTo>
                    <a:pt x="0" y="0"/>
                  </a:lnTo>
                  <a:lnTo>
                    <a:pt x="0" y="44198"/>
                  </a:lnTo>
                  <a:lnTo>
                    <a:pt x="0" y="91361"/>
                  </a:lnTo>
                  <a:lnTo>
                    <a:pt x="0" y="134970"/>
                  </a:lnTo>
                  <a:lnTo>
                    <a:pt x="0" y="181231"/>
                  </a:lnTo>
                  <a:lnTo>
                    <a:pt x="0" y="224840"/>
                  </a:lnTo>
                  <a:lnTo>
                    <a:pt x="0" y="241460"/>
                  </a:lnTo>
                  <a:lnTo>
                    <a:pt x="1058" y="245353"/>
                  </a:lnTo>
                  <a:lnTo>
                    <a:pt x="2822" y="247948"/>
                  </a:lnTo>
                  <a:lnTo>
                    <a:pt x="9525" y="2531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SMARTInkShape-581">
              <a:extLst>
                <a:ext uri="{FF2B5EF4-FFF2-40B4-BE49-F238E27FC236}">
                  <a16:creationId xmlns:a16="http://schemas.microsoft.com/office/drawing/2014/main" id="{343A1A73-9A08-A324-0459-CFC4952772BD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5476875" y="6143636"/>
              <a:ext cx="9526" cy="257165"/>
            </a:xfrm>
            <a:custGeom>
              <a:avLst/>
              <a:gdLst/>
              <a:ahLst/>
              <a:cxnLst/>
              <a:rect l="0" t="0" r="0" b="0"/>
              <a:pathLst>
                <a:path w="9526" h="257165">
                  <a:moveTo>
                    <a:pt x="0" y="19039"/>
                  </a:moveTo>
                  <a:lnTo>
                    <a:pt x="0" y="19039"/>
                  </a:lnTo>
                  <a:lnTo>
                    <a:pt x="0" y="0"/>
                  </a:lnTo>
                  <a:lnTo>
                    <a:pt x="0" y="42832"/>
                  </a:lnTo>
                  <a:lnTo>
                    <a:pt x="0" y="89826"/>
                  </a:lnTo>
                  <a:lnTo>
                    <a:pt x="0" y="127267"/>
                  </a:lnTo>
                  <a:lnTo>
                    <a:pt x="0" y="172625"/>
                  </a:lnTo>
                  <a:lnTo>
                    <a:pt x="0" y="218162"/>
                  </a:lnTo>
                  <a:lnTo>
                    <a:pt x="1058" y="240081"/>
                  </a:lnTo>
                  <a:lnTo>
                    <a:pt x="6545" y="256806"/>
                  </a:lnTo>
                  <a:lnTo>
                    <a:pt x="9525" y="2571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SMARTInkShape-582">
              <a:extLst>
                <a:ext uri="{FF2B5EF4-FFF2-40B4-BE49-F238E27FC236}">
                  <a16:creationId xmlns:a16="http://schemas.microsoft.com/office/drawing/2014/main" id="{6464AA02-0209-3A2B-0254-B50FFF398384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5305944" y="6305550"/>
              <a:ext cx="37144" cy="37981"/>
            </a:xfrm>
            <a:custGeom>
              <a:avLst/>
              <a:gdLst/>
              <a:ahLst/>
              <a:cxnLst/>
              <a:rect l="0" t="0" r="0" b="0"/>
              <a:pathLst>
                <a:path w="37144" h="37981">
                  <a:moveTo>
                    <a:pt x="9006" y="0"/>
                  </a:moveTo>
                  <a:lnTo>
                    <a:pt x="9006" y="0"/>
                  </a:lnTo>
                  <a:lnTo>
                    <a:pt x="14062" y="0"/>
                  </a:lnTo>
                  <a:lnTo>
                    <a:pt x="15551" y="1058"/>
                  </a:lnTo>
                  <a:lnTo>
                    <a:pt x="16545" y="2822"/>
                  </a:lnTo>
                  <a:lnTo>
                    <a:pt x="18415" y="9132"/>
                  </a:lnTo>
                  <a:lnTo>
                    <a:pt x="26722" y="17692"/>
                  </a:lnTo>
                  <a:lnTo>
                    <a:pt x="28021" y="28147"/>
                  </a:lnTo>
                  <a:lnTo>
                    <a:pt x="19852" y="36738"/>
                  </a:lnTo>
                  <a:lnTo>
                    <a:pt x="13866" y="37696"/>
                  </a:lnTo>
                  <a:lnTo>
                    <a:pt x="5389" y="37980"/>
                  </a:lnTo>
                  <a:lnTo>
                    <a:pt x="3420" y="36962"/>
                  </a:lnTo>
                  <a:lnTo>
                    <a:pt x="2107" y="35225"/>
                  </a:lnTo>
                  <a:lnTo>
                    <a:pt x="648" y="30472"/>
                  </a:lnTo>
                  <a:lnTo>
                    <a:pt x="0" y="24832"/>
                  </a:lnTo>
                  <a:lnTo>
                    <a:pt x="2534" y="18798"/>
                  </a:lnTo>
                  <a:lnTo>
                    <a:pt x="13684" y="5012"/>
                  </a:lnTo>
                  <a:lnTo>
                    <a:pt x="19199" y="2227"/>
                  </a:lnTo>
                  <a:lnTo>
                    <a:pt x="22151" y="1484"/>
                  </a:lnTo>
                  <a:lnTo>
                    <a:pt x="24120" y="2048"/>
                  </a:lnTo>
                  <a:lnTo>
                    <a:pt x="25431" y="3482"/>
                  </a:lnTo>
                  <a:lnTo>
                    <a:pt x="26306" y="5496"/>
                  </a:lnTo>
                  <a:lnTo>
                    <a:pt x="27948" y="6839"/>
                  </a:lnTo>
                  <a:lnTo>
                    <a:pt x="32594" y="8331"/>
                  </a:lnTo>
                  <a:lnTo>
                    <a:pt x="34256" y="10846"/>
                  </a:lnTo>
                  <a:lnTo>
                    <a:pt x="37143" y="25822"/>
                  </a:lnTo>
                  <a:lnTo>
                    <a:pt x="34564" y="30173"/>
                  </a:lnTo>
                  <a:lnTo>
                    <a:pt x="29341" y="36534"/>
                  </a:lnTo>
                  <a:lnTo>
                    <a:pt x="25805" y="37404"/>
                  </a:lnTo>
                  <a:lnTo>
                    <a:pt x="23380" y="37636"/>
                  </a:lnTo>
                  <a:lnTo>
                    <a:pt x="17863" y="35072"/>
                  </a:lnTo>
                  <a:lnTo>
                    <a:pt x="9006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1" name="SMARTInkShape-Group114">
            <a:extLst>
              <a:ext uri="{FF2B5EF4-FFF2-40B4-BE49-F238E27FC236}">
                <a16:creationId xmlns:a16="http://schemas.microsoft.com/office/drawing/2014/main" id="{0591C726-4371-AAA7-4B1A-5998CBB18C8D}"/>
              </a:ext>
            </a:extLst>
          </p:cNvPr>
          <p:cNvGrpSpPr/>
          <p:nvPr/>
        </p:nvGrpSpPr>
        <p:grpSpPr>
          <a:xfrm>
            <a:off x="3277156" y="4629150"/>
            <a:ext cx="1085295" cy="1162051"/>
            <a:chOff x="3277156" y="4629150"/>
            <a:chExt cx="1085295" cy="1162051"/>
          </a:xfrm>
        </p:grpSpPr>
        <p:sp>
          <p:nvSpPr>
            <p:cNvPr id="71" name="SMARTInkShape-583">
              <a:extLst>
                <a:ext uri="{FF2B5EF4-FFF2-40B4-BE49-F238E27FC236}">
                  <a16:creationId xmlns:a16="http://schemas.microsoft.com/office/drawing/2014/main" id="{077DA805-1D2D-2DC0-0083-6F7F47CD8D8F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3952875" y="5410200"/>
              <a:ext cx="38101" cy="9526"/>
            </a:xfrm>
            <a:custGeom>
              <a:avLst/>
              <a:gdLst/>
              <a:ahLst/>
              <a:cxnLst/>
              <a:rect l="0" t="0" r="0" b="0"/>
              <a:pathLst>
                <a:path w="38101" h="9526">
                  <a:moveTo>
                    <a:pt x="38100" y="0"/>
                  </a:moveTo>
                  <a:lnTo>
                    <a:pt x="3810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SMARTInkShape-584">
              <a:extLst>
                <a:ext uri="{FF2B5EF4-FFF2-40B4-BE49-F238E27FC236}">
                  <a16:creationId xmlns:a16="http://schemas.microsoft.com/office/drawing/2014/main" id="{AD195E2F-7E98-7015-9DA0-F72B4B105D17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4048125" y="5610225"/>
              <a:ext cx="28576" cy="28576"/>
            </a:xfrm>
            <a:custGeom>
              <a:avLst/>
              <a:gdLst/>
              <a:ahLst/>
              <a:cxnLst/>
              <a:rect l="0" t="0" r="0" b="0"/>
              <a:pathLst>
                <a:path w="28576" h="28576">
                  <a:moveTo>
                    <a:pt x="28575" y="0"/>
                  </a:moveTo>
                  <a:lnTo>
                    <a:pt x="28575" y="0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SMARTInkShape-585">
              <a:extLst>
                <a:ext uri="{FF2B5EF4-FFF2-40B4-BE49-F238E27FC236}">
                  <a16:creationId xmlns:a16="http://schemas.microsoft.com/office/drawing/2014/main" id="{45B81DF2-D7E8-BDB3-C443-0C3A0D1A69FC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4324350" y="5648325"/>
              <a:ext cx="38101" cy="28576"/>
            </a:xfrm>
            <a:custGeom>
              <a:avLst/>
              <a:gdLst/>
              <a:ahLst/>
              <a:cxnLst/>
              <a:rect l="0" t="0" r="0" b="0"/>
              <a:pathLst>
                <a:path w="38101" h="28576">
                  <a:moveTo>
                    <a:pt x="38100" y="0"/>
                  </a:moveTo>
                  <a:lnTo>
                    <a:pt x="38100" y="0"/>
                  </a:lnTo>
                  <a:lnTo>
                    <a:pt x="29438" y="7604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SMARTInkShape-586">
              <a:extLst>
                <a:ext uri="{FF2B5EF4-FFF2-40B4-BE49-F238E27FC236}">
                  <a16:creationId xmlns:a16="http://schemas.microsoft.com/office/drawing/2014/main" id="{E382743C-BB56-8905-EA86-3BEFD681CC72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3524690" y="5077254"/>
              <a:ext cx="332936" cy="494872"/>
            </a:xfrm>
            <a:custGeom>
              <a:avLst/>
              <a:gdLst/>
              <a:ahLst/>
              <a:cxnLst/>
              <a:rect l="0" t="0" r="0" b="0"/>
              <a:pathLst>
                <a:path w="332936" h="494872">
                  <a:moveTo>
                    <a:pt x="37660" y="28146"/>
                  </a:moveTo>
                  <a:lnTo>
                    <a:pt x="37660" y="28146"/>
                  </a:lnTo>
                  <a:lnTo>
                    <a:pt x="32603" y="23090"/>
                  </a:lnTo>
                  <a:lnTo>
                    <a:pt x="27299" y="20607"/>
                  </a:lnTo>
                  <a:lnTo>
                    <a:pt x="24403" y="19945"/>
                  </a:lnTo>
                  <a:lnTo>
                    <a:pt x="10917" y="10537"/>
                  </a:lnTo>
                  <a:lnTo>
                    <a:pt x="0" y="0"/>
                  </a:lnTo>
                  <a:lnTo>
                    <a:pt x="9368" y="15923"/>
                  </a:lnTo>
                  <a:lnTo>
                    <a:pt x="48476" y="62676"/>
                  </a:lnTo>
                  <a:lnTo>
                    <a:pt x="84482" y="110187"/>
                  </a:lnTo>
                  <a:lnTo>
                    <a:pt x="115896" y="156888"/>
                  </a:lnTo>
                  <a:lnTo>
                    <a:pt x="140216" y="195409"/>
                  </a:lnTo>
                  <a:lnTo>
                    <a:pt x="167397" y="236869"/>
                  </a:lnTo>
                  <a:lnTo>
                    <a:pt x="194207" y="277749"/>
                  </a:lnTo>
                  <a:lnTo>
                    <a:pt x="218805" y="317414"/>
                  </a:lnTo>
                  <a:lnTo>
                    <a:pt x="243794" y="357512"/>
                  </a:lnTo>
                  <a:lnTo>
                    <a:pt x="273499" y="399269"/>
                  </a:lnTo>
                  <a:lnTo>
                    <a:pt x="306890" y="445229"/>
                  </a:lnTo>
                  <a:lnTo>
                    <a:pt x="312893" y="459050"/>
                  </a:lnTo>
                  <a:lnTo>
                    <a:pt x="328349" y="482347"/>
                  </a:lnTo>
                  <a:lnTo>
                    <a:pt x="332935" y="49487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SMARTInkShape-587">
              <a:extLst>
                <a:ext uri="{FF2B5EF4-FFF2-40B4-BE49-F238E27FC236}">
                  <a16:creationId xmlns:a16="http://schemas.microsoft.com/office/drawing/2014/main" id="{485F5CB8-FFD9-A9B3-14D9-3BB4B9B18E00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3495679" y="5002276"/>
              <a:ext cx="200022" cy="235281"/>
            </a:xfrm>
            <a:custGeom>
              <a:avLst/>
              <a:gdLst/>
              <a:ahLst/>
              <a:cxnLst/>
              <a:rect l="0" t="0" r="0" b="0"/>
              <a:pathLst>
                <a:path w="200022" h="235281">
                  <a:moveTo>
                    <a:pt x="47621" y="84074"/>
                  </a:moveTo>
                  <a:lnTo>
                    <a:pt x="47621" y="84074"/>
                  </a:lnTo>
                  <a:lnTo>
                    <a:pt x="39420" y="75873"/>
                  </a:lnTo>
                  <a:lnTo>
                    <a:pt x="38099" y="65062"/>
                  </a:lnTo>
                  <a:lnTo>
                    <a:pt x="38096" y="74158"/>
                  </a:lnTo>
                  <a:lnTo>
                    <a:pt x="31550" y="89680"/>
                  </a:lnTo>
                  <a:lnTo>
                    <a:pt x="28746" y="134663"/>
                  </a:lnTo>
                  <a:lnTo>
                    <a:pt x="23549" y="175441"/>
                  </a:lnTo>
                  <a:lnTo>
                    <a:pt x="19442" y="222876"/>
                  </a:lnTo>
                  <a:lnTo>
                    <a:pt x="19080" y="235280"/>
                  </a:lnTo>
                  <a:lnTo>
                    <a:pt x="19049" y="194685"/>
                  </a:lnTo>
                  <a:lnTo>
                    <a:pt x="16225" y="163926"/>
                  </a:lnTo>
                  <a:lnTo>
                    <a:pt x="8685" y="116554"/>
                  </a:lnTo>
                  <a:lnTo>
                    <a:pt x="2571" y="75706"/>
                  </a:lnTo>
                  <a:lnTo>
                    <a:pt x="335" y="32956"/>
                  </a:lnTo>
                  <a:lnTo>
                    <a:pt x="0" y="0"/>
                  </a:lnTo>
                  <a:lnTo>
                    <a:pt x="44236" y="12994"/>
                  </a:lnTo>
                  <a:lnTo>
                    <a:pt x="87196" y="32694"/>
                  </a:lnTo>
                  <a:lnTo>
                    <a:pt x="133246" y="55465"/>
                  </a:lnTo>
                  <a:lnTo>
                    <a:pt x="175500" y="80897"/>
                  </a:lnTo>
                  <a:lnTo>
                    <a:pt x="200021" y="935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SMARTInkShape-588">
              <a:extLst>
                <a:ext uri="{FF2B5EF4-FFF2-40B4-BE49-F238E27FC236}">
                  <a16:creationId xmlns:a16="http://schemas.microsoft.com/office/drawing/2014/main" id="{CE605E2D-27F3-681E-35E7-873B93933C6F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3277156" y="4724829"/>
              <a:ext cx="97707" cy="190072"/>
            </a:xfrm>
            <a:custGeom>
              <a:avLst/>
              <a:gdLst/>
              <a:ahLst/>
              <a:cxnLst/>
              <a:rect l="0" t="0" r="0" b="0"/>
              <a:pathLst>
                <a:path w="97707" h="190072">
                  <a:moveTo>
                    <a:pt x="56594" y="28146"/>
                  </a:moveTo>
                  <a:lnTo>
                    <a:pt x="56594" y="28146"/>
                  </a:lnTo>
                  <a:lnTo>
                    <a:pt x="56594" y="23089"/>
                  </a:lnTo>
                  <a:lnTo>
                    <a:pt x="55536" y="21600"/>
                  </a:lnTo>
                  <a:lnTo>
                    <a:pt x="53772" y="20607"/>
                  </a:lnTo>
                  <a:lnTo>
                    <a:pt x="51537" y="19945"/>
                  </a:lnTo>
                  <a:lnTo>
                    <a:pt x="50048" y="18445"/>
                  </a:lnTo>
                  <a:lnTo>
                    <a:pt x="47462" y="10536"/>
                  </a:lnTo>
                  <a:lnTo>
                    <a:pt x="47186" y="4466"/>
                  </a:lnTo>
                  <a:lnTo>
                    <a:pt x="46088" y="2834"/>
                  </a:lnTo>
                  <a:lnTo>
                    <a:pt x="44299" y="1746"/>
                  </a:lnTo>
                  <a:lnTo>
                    <a:pt x="36724" y="216"/>
                  </a:lnTo>
                  <a:lnTo>
                    <a:pt x="33822" y="0"/>
                  </a:lnTo>
                  <a:lnTo>
                    <a:pt x="30829" y="1974"/>
                  </a:lnTo>
                  <a:lnTo>
                    <a:pt x="24682" y="9811"/>
                  </a:lnTo>
                  <a:lnTo>
                    <a:pt x="5780" y="52564"/>
                  </a:lnTo>
                  <a:lnTo>
                    <a:pt x="0" y="73246"/>
                  </a:lnTo>
                  <a:lnTo>
                    <a:pt x="2513" y="77471"/>
                  </a:lnTo>
                  <a:lnTo>
                    <a:pt x="21849" y="98096"/>
                  </a:lnTo>
                  <a:lnTo>
                    <a:pt x="28099" y="101568"/>
                  </a:lnTo>
                  <a:lnTo>
                    <a:pt x="40390" y="103523"/>
                  </a:lnTo>
                  <a:lnTo>
                    <a:pt x="82161" y="104298"/>
                  </a:lnTo>
                  <a:lnTo>
                    <a:pt x="87397" y="106431"/>
                  </a:lnTo>
                  <a:lnTo>
                    <a:pt x="96037" y="114445"/>
                  </a:lnTo>
                  <a:lnTo>
                    <a:pt x="97706" y="119545"/>
                  </a:lnTo>
                  <a:lnTo>
                    <a:pt x="96738" y="130856"/>
                  </a:lnTo>
                  <a:lnTo>
                    <a:pt x="92781" y="140117"/>
                  </a:lnTo>
                  <a:lnTo>
                    <a:pt x="64156" y="180937"/>
                  </a:lnTo>
                  <a:lnTo>
                    <a:pt x="47069" y="19007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SMARTInkShape-589">
              <a:extLst>
                <a:ext uri="{FF2B5EF4-FFF2-40B4-BE49-F238E27FC236}">
                  <a16:creationId xmlns:a16="http://schemas.microsoft.com/office/drawing/2014/main" id="{39589886-D2FF-49FE-FDA3-B73FE9DDB7B0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3314700" y="4629150"/>
              <a:ext cx="123826" cy="76201"/>
            </a:xfrm>
            <a:custGeom>
              <a:avLst/>
              <a:gdLst/>
              <a:ahLst/>
              <a:cxnLst/>
              <a:rect l="0" t="0" r="0" b="0"/>
              <a:pathLst>
                <a:path w="123826" h="76201">
                  <a:moveTo>
                    <a:pt x="0" y="76200"/>
                  </a:moveTo>
                  <a:lnTo>
                    <a:pt x="0" y="76200"/>
                  </a:lnTo>
                  <a:lnTo>
                    <a:pt x="7605" y="67538"/>
                  </a:lnTo>
                  <a:lnTo>
                    <a:pt x="22390" y="45608"/>
                  </a:lnTo>
                  <a:lnTo>
                    <a:pt x="68138" y="15906"/>
                  </a:lnTo>
                  <a:lnTo>
                    <a:pt x="81083" y="12360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SMARTInkShape-590">
              <a:extLst>
                <a:ext uri="{FF2B5EF4-FFF2-40B4-BE49-F238E27FC236}">
                  <a16:creationId xmlns:a16="http://schemas.microsoft.com/office/drawing/2014/main" id="{3A18189B-5269-15C3-D27F-CEA8F0E94965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4095750" y="5667375"/>
              <a:ext cx="19051" cy="1"/>
            </a:xfrm>
            <a:custGeom>
              <a:avLst/>
              <a:gdLst/>
              <a:ahLst/>
              <a:cxnLst/>
              <a:rect l="0" t="0" r="0" b="0"/>
              <a:pathLst>
                <a:path w="19051" h="1">
                  <a:moveTo>
                    <a:pt x="19050" y="0"/>
                  </a:moveTo>
                  <a:lnTo>
                    <a:pt x="19050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SMARTInkShape-591">
              <a:extLst>
                <a:ext uri="{FF2B5EF4-FFF2-40B4-BE49-F238E27FC236}">
                  <a16:creationId xmlns:a16="http://schemas.microsoft.com/office/drawing/2014/main" id="{6EDBA81F-CCDA-5813-7A02-05D9A63C51C0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3900645" y="5781675"/>
              <a:ext cx="14131" cy="9526"/>
            </a:xfrm>
            <a:custGeom>
              <a:avLst/>
              <a:gdLst/>
              <a:ahLst/>
              <a:cxnLst/>
              <a:rect l="0" t="0" r="0" b="0"/>
              <a:pathLst>
                <a:path w="14131" h="9526">
                  <a:moveTo>
                    <a:pt x="14130" y="0"/>
                  </a:moveTo>
                  <a:lnTo>
                    <a:pt x="14130" y="0"/>
                  </a:lnTo>
                  <a:lnTo>
                    <a:pt x="9073" y="0"/>
                  </a:lnTo>
                  <a:lnTo>
                    <a:pt x="3769" y="2822"/>
                  </a:lnTo>
                  <a:lnTo>
                    <a:pt x="873" y="5056"/>
                  </a:lnTo>
                  <a:lnTo>
                    <a:pt x="0" y="6545"/>
                  </a:lnTo>
                  <a:lnTo>
                    <a:pt x="460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SMARTInkShape-592">
              <a:extLst>
                <a:ext uri="{FF2B5EF4-FFF2-40B4-BE49-F238E27FC236}">
                  <a16:creationId xmlns:a16="http://schemas.microsoft.com/office/drawing/2014/main" id="{42916FB4-4424-730B-4D63-9B5BF1B30BBC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3648075" y="5772266"/>
              <a:ext cx="19051" cy="18935"/>
            </a:xfrm>
            <a:custGeom>
              <a:avLst/>
              <a:gdLst/>
              <a:ahLst/>
              <a:cxnLst/>
              <a:rect l="0" t="0" r="0" b="0"/>
              <a:pathLst>
                <a:path w="19051" h="18935">
                  <a:moveTo>
                    <a:pt x="19050" y="9409"/>
                  </a:moveTo>
                  <a:lnTo>
                    <a:pt x="19050" y="9409"/>
                  </a:lnTo>
                  <a:lnTo>
                    <a:pt x="19050" y="4353"/>
                  </a:lnTo>
                  <a:lnTo>
                    <a:pt x="17992" y="2864"/>
                  </a:lnTo>
                  <a:lnTo>
                    <a:pt x="16228" y="1870"/>
                  </a:lnTo>
                  <a:lnTo>
                    <a:pt x="9918" y="0"/>
                  </a:lnTo>
                  <a:lnTo>
                    <a:pt x="0" y="189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5" name="SMARTInkShape-Group115">
            <a:extLst>
              <a:ext uri="{FF2B5EF4-FFF2-40B4-BE49-F238E27FC236}">
                <a16:creationId xmlns:a16="http://schemas.microsoft.com/office/drawing/2014/main" id="{E4C0A519-AF51-AD0C-86CB-A1355BC29083}"/>
              </a:ext>
            </a:extLst>
          </p:cNvPr>
          <p:cNvGrpSpPr/>
          <p:nvPr/>
        </p:nvGrpSpPr>
        <p:grpSpPr>
          <a:xfrm>
            <a:off x="4048125" y="5029200"/>
            <a:ext cx="200026" cy="352426"/>
            <a:chOff x="4048125" y="5029200"/>
            <a:chExt cx="200026" cy="352426"/>
          </a:xfrm>
        </p:grpSpPr>
        <p:sp>
          <p:nvSpPr>
            <p:cNvPr id="82" name="SMARTInkShape-593">
              <a:extLst>
                <a:ext uri="{FF2B5EF4-FFF2-40B4-BE49-F238E27FC236}">
                  <a16:creationId xmlns:a16="http://schemas.microsoft.com/office/drawing/2014/main" id="{340DB66E-B6DA-B4D4-2708-D37EB2288A62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4191000" y="5372100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9525"/>
                  </a:moveTo>
                  <a:lnTo>
                    <a:pt x="19050" y="9525"/>
                  </a:lnTo>
                  <a:lnTo>
                    <a:pt x="13993" y="4469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SMARTInkShape-594">
              <a:extLst>
                <a:ext uri="{FF2B5EF4-FFF2-40B4-BE49-F238E27FC236}">
                  <a16:creationId xmlns:a16="http://schemas.microsoft.com/office/drawing/2014/main" id="{993DE7E5-0ACE-C8EA-EF34-A6FDBCC44574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4171950" y="5048250"/>
              <a:ext cx="76201" cy="47626"/>
            </a:xfrm>
            <a:custGeom>
              <a:avLst/>
              <a:gdLst/>
              <a:ahLst/>
              <a:cxnLst/>
              <a:rect l="0" t="0" r="0" b="0"/>
              <a:pathLst>
                <a:path w="76201" h="47626">
                  <a:moveTo>
                    <a:pt x="76200" y="47625"/>
                  </a:moveTo>
                  <a:lnTo>
                    <a:pt x="76200" y="47625"/>
                  </a:lnTo>
                  <a:lnTo>
                    <a:pt x="55478" y="34442"/>
                  </a:lnTo>
                  <a:lnTo>
                    <a:pt x="44765" y="25891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SMARTInkShape-595">
              <a:extLst>
                <a:ext uri="{FF2B5EF4-FFF2-40B4-BE49-F238E27FC236}">
                  <a16:creationId xmlns:a16="http://schemas.microsoft.com/office/drawing/2014/main" id="{C7F0B039-D929-9245-246C-7DE77411AF2D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4048125" y="5029200"/>
              <a:ext cx="47626" cy="19051"/>
            </a:xfrm>
            <a:custGeom>
              <a:avLst/>
              <a:gdLst/>
              <a:ahLst/>
              <a:cxnLst/>
              <a:rect l="0" t="0" r="0" b="0"/>
              <a:pathLst>
                <a:path w="47626" h="19051">
                  <a:moveTo>
                    <a:pt x="47625" y="19050"/>
                  </a:moveTo>
                  <a:lnTo>
                    <a:pt x="47625" y="1905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8" name="SMARTInkShape-Group116">
            <a:extLst>
              <a:ext uri="{FF2B5EF4-FFF2-40B4-BE49-F238E27FC236}">
                <a16:creationId xmlns:a16="http://schemas.microsoft.com/office/drawing/2014/main" id="{28A286CB-F946-9E9E-8F54-5DB47291BB1A}"/>
              </a:ext>
            </a:extLst>
          </p:cNvPr>
          <p:cNvGrpSpPr/>
          <p:nvPr/>
        </p:nvGrpSpPr>
        <p:grpSpPr>
          <a:xfrm>
            <a:off x="2963522" y="4793382"/>
            <a:ext cx="274979" cy="214131"/>
            <a:chOff x="2963522" y="4793382"/>
            <a:chExt cx="274979" cy="214131"/>
          </a:xfrm>
        </p:grpSpPr>
        <p:sp>
          <p:nvSpPr>
            <p:cNvPr id="86" name="SMARTInkShape-596">
              <a:extLst>
                <a:ext uri="{FF2B5EF4-FFF2-40B4-BE49-F238E27FC236}">
                  <a16:creationId xmlns:a16="http://schemas.microsoft.com/office/drawing/2014/main" id="{9DB1C102-02E6-49E4-A812-8C21ACD613EE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2963522" y="4793382"/>
              <a:ext cx="111094" cy="214131"/>
            </a:xfrm>
            <a:custGeom>
              <a:avLst/>
              <a:gdLst/>
              <a:ahLst/>
              <a:cxnLst/>
              <a:rect l="0" t="0" r="0" b="0"/>
              <a:pathLst>
                <a:path w="111094" h="214131">
                  <a:moveTo>
                    <a:pt x="65428" y="35793"/>
                  </a:moveTo>
                  <a:lnTo>
                    <a:pt x="65428" y="35793"/>
                  </a:lnTo>
                  <a:lnTo>
                    <a:pt x="65428" y="30736"/>
                  </a:lnTo>
                  <a:lnTo>
                    <a:pt x="62606" y="25432"/>
                  </a:lnTo>
                  <a:lnTo>
                    <a:pt x="60372" y="22536"/>
                  </a:lnTo>
                  <a:lnTo>
                    <a:pt x="55067" y="19318"/>
                  </a:lnTo>
                  <a:lnTo>
                    <a:pt x="38685" y="16893"/>
                  </a:lnTo>
                  <a:lnTo>
                    <a:pt x="26733" y="27124"/>
                  </a:lnTo>
                  <a:lnTo>
                    <a:pt x="20714" y="34057"/>
                  </a:lnTo>
                  <a:lnTo>
                    <a:pt x="5068" y="66857"/>
                  </a:lnTo>
                  <a:lnTo>
                    <a:pt x="0" y="89868"/>
                  </a:lnTo>
                  <a:lnTo>
                    <a:pt x="181" y="113904"/>
                  </a:lnTo>
                  <a:lnTo>
                    <a:pt x="12059" y="159870"/>
                  </a:lnTo>
                  <a:lnTo>
                    <a:pt x="30556" y="195332"/>
                  </a:lnTo>
                  <a:lnTo>
                    <a:pt x="39699" y="204771"/>
                  </a:lnTo>
                  <a:lnTo>
                    <a:pt x="45100" y="208770"/>
                  </a:lnTo>
                  <a:lnTo>
                    <a:pt x="59569" y="213213"/>
                  </a:lnTo>
                  <a:lnTo>
                    <a:pt x="74465" y="214130"/>
                  </a:lnTo>
                  <a:lnTo>
                    <a:pt x="84614" y="211009"/>
                  </a:lnTo>
                  <a:lnTo>
                    <a:pt x="96277" y="203303"/>
                  </a:lnTo>
                  <a:lnTo>
                    <a:pt x="106436" y="184203"/>
                  </a:lnTo>
                  <a:lnTo>
                    <a:pt x="111093" y="163492"/>
                  </a:lnTo>
                  <a:lnTo>
                    <a:pt x="107416" y="123724"/>
                  </a:lnTo>
                  <a:lnTo>
                    <a:pt x="99623" y="76781"/>
                  </a:lnTo>
                  <a:lnTo>
                    <a:pt x="88567" y="30837"/>
                  </a:lnTo>
                  <a:lnTo>
                    <a:pt x="84631" y="13628"/>
                  </a:lnTo>
                  <a:lnTo>
                    <a:pt x="79960" y="5481"/>
                  </a:lnTo>
                  <a:lnTo>
                    <a:pt x="74356" y="1154"/>
                  </a:lnTo>
                  <a:lnTo>
                    <a:pt x="71380" y="0"/>
                  </a:lnTo>
                  <a:lnTo>
                    <a:pt x="69396" y="1348"/>
                  </a:lnTo>
                  <a:lnTo>
                    <a:pt x="67191" y="8490"/>
                  </a:lnTo>
                  <a:lnTo>
                    <a:pt x="67662" y="12299"/>
                  </a:lnTo>
                  <a:lnTo>
                    <a:pt x="74953" y="2626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SMARTInkShape-597">
              <a:extLst>
                <a:ext uri="{FF2B5EF4-FFF2-40B4-BE49-F238E27FC236}">
                  <a16:creationId xmlns:a16="http://schemas.microsoft.com/office/drawing/2014/main" id="{68294E36-02EA-3358-2D29-D0449BE81E56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3210826" y="4943475"/>
              <a:ext cx="27675" cy="9526"/>
            </a:xfrm>
            <a:custGeom>
              <a:avLst/>
              <a:gdLst/>
              <a:ahLst/>
              <a:cxnLst/>
              <a:rect l="0" t="0" r="0" b="0"/>
              <a:pathLst>
                <a:path w="27675" h="9526">
                  <a:moveTo>
                    <a:pt x="27674" y="0"/>
                  </a:moveTo>
                  <a:lnTo>
                    <a:pt x="27674" y="0"/>
                  </a:lnTo>
                  <a:lnTo>
                    <a:pt x="22618" y="5056"/>
                  </a:lnTo>
                  <a:lnTo>
                    <a:pt x="14491" y="7539"/>
                  </a:lnTo>
                  <a:lnTo>
                    <a:pt x="0" y="9409"/>
                  </a:lnTo>
                  <a:lnTo>
                    <a:pt x="8624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" name="SMARTInkShape-Group117">
            <a:extLst>
              <a:ext uri="{FF2B5EF4-FFF2-40B4-BE49-F238E27FC236}">
                <a16:creationId xmlns:a16="http://schemas.microsoft.com/office/drawing/2014/main" id="{6FC9DC55-1D61-FD21-8BAE-919D9EE9D3B2}"/>
              </a:ext>
            </a:extLst>
          </p:cNvPr>
          <p:cNvGrpSpPr/>
          <p:nvPr/>
        </p:nvGrpSpPr>
        <p:grpSpPr>
          <a:xfrm>
            <a:off x="7496186" y="2429267"/>
            <a:ext cx="312186" cy="494909"/>
            <a:chOff x="7496186" y="2429267"/>
            <a:chExt cx="312186" cy="494909"/>
          </a:xfrm>
        </p:grpSpPr>
        <p:sp>
          <p:nvSpPr>
            <p:cNvPr id="89" name="SMARTInkShape-598">
              <a:extLst>
                <a:ext uri="{FF2B5EF4-FFF2-40B4-BE49-F238E27FC236}">
                  <a16:creationId xmlns:a16="http://schemas.microsoft.com/office/drawing/2014/main" id="{189A8695-3F39-575B-C47A-C656B1B72DE2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7496186" y="2609851"/>
              <a:ext cx="180965" cy="160553"/>
            </a:xfrm>
            <a:custGeom>
              <a:avLst/>
              <a:gdLst/>
              <a:ahLst/>
              <a:cxnLst/>
              <a:rect l="0" t="0" r="0" b="0"/>
              <a:pathLst>
                <a:path w="180965" h="160553">
                  <a:moveTo>
                    <a:pt x="133339" y="19049"/>
                  </a:moveTo>
                  <a:lnTo>
                    <a:pt x="133339" y="19049"/>
                  </a:lnTo>
                  <a:lnTo>
                    <a:pt x="133339" y="9534"/>
                  </a:lnTo>
                  <a:lnTo>
                    <a:pt x="124207" y="392"/>
                  </a:lnTo>
                  <a:lnTo>
                    <a:pt x="91935" y="0"/>
                  </a:lnTo>
                  <a:lnTo>
                    <a:pt x="85657" y="2822"/>
                  </a:lnTo>
                  <a:lnTo>
                    <a:pt x="38677" y="38121"/>
                  </a:lnTo>
                  <a:lnTo>
                    <a:pt x="22291" y="55035"/>
                  </a:lnTo>
                  <a:lnTo>
                    <a:pt x="13770" y="70046"/>
                  </a:lnTo>
                  <a:lnTo>
                    <a:pt x="9717" y="81667"/>
                  </a:lnTo>
                  <a:lnTo>
                    <a:pt x="3342" y="91813"/>
                  </a:lnTo>
                  <a:lnTo>
                    <a:pt x="983" y="102580"/>
                  </a:lnTo>
                  <a:lnTo>
                    <a:pt x="0" y="136799"/>
                  </a:lnTo>
                  <a:lnTo>
                    <a:pt x="2816" y="142996"/>
                  </a:lnTo>
                  <a:lnTo>
                    <a:pt x="8191" y="150542"/>
                  </a:lnTo>
                  <a:lnTo>
                    <a:pt x="11749" y="151573"/>
                  </a:lnTo>
                  <a:lnTo>
                    <a:pt x="14179" y="151849"/>
                  </a:lnTo>
                  <a:lnTo>
                    <a:pt x="19701" y="154977"/>
                  </a:lnTo>
                  <a:lnTo>
                    <a:pt x="25683" y="158836"/>
                  </a:lnTo>
                  <a:lnTo>
                    <a:pt x="31870" y="160552"/>
                  </a:lnTo>
                  <a:lnTo>
                    <a:pt x="77651" y="152756"/>
                  </a:lnTo>
                  <a:lnTo>
                    <a:pt x="122083" y="138219"/>
                  </a:lnTo>
                  <a:lnTo>
                    <a:pt x="169626" y="128419"/>
                  </a:lnTo>
                  <a:lnTo>
                    <a:pt x="180964" y="1238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SMARTInkShape-599">
              <a:extLst>
                <a:ext uri="{FF2B5EF4-FFF2-40B4-BE49-F238E27FC236}">
                  <a16:creationId xmlns:a16="http://schemas.microsoft.com/office/drawing/2014/main" id="{8EBCEB0B-2D14-1CBA-DE3D-C3FB6BBF6F09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7620000" y="2429267"/>
              <a:ext cx="188372" cy="494909"/>
            </a:xfrm>
            <a:custGeom>
              <a:avLst/>
              <a:gdLst/>
              <a:ahLst/>
              <a:cxnLst/>
              <a:rect l="0" t="0" r="0" b="0"/>
              <a:pathLst>
                <a:path w="188372" h="494909">
                  <a:moveTo>
                    <a:pt x="66675" y="9133"/>
                  </a:moveTo>
                  <a:lnTo>
                    <a:pt x="66675" y="9133"/>
                  </a:lnTo>
                  <a:lnTo>
                    <a:pt x="66675" y="932"/>
                  </a:lnTo>
                  <a:lnTo>
                    <a:pt x="67733" y="491"/>
                  </a:lnTo>
                  <a:lnTo>
                    <a:pt x="71731" y="0"/>
                  </a:lnTo>
                  <a:lnTo>
                    <a:pt x="77036" y="2605"/>
                  </a:lnTo>
                  <a:lnTo>
                    <a:pt x="90273" y="13807"/>
                  </a:lnTo>
                  <a:lnTo>
                    <a:pt x="102929" y="31850"/>
                  </a:lnTo>
                  <a:lnTo>
                    <a:pt x="121893" y="49525"/>
                  </a:lnTo>
                  <a:lnTo>
                    <a:pt x="136144" y="78142"/>
                  </a:lnTo>
                  <a:lnTo>
                    <a:pt x="152350" y="123741"/>
                  </a:lnTo>
                  <a:lnTo>
                    <a:pt x="170147" y="161594"/>
                  </a:lnTo>
                  <a:lnTo>
                    <a:pt x="179895" y="206191"/>
                  </a:lnTo>
                  <a:lnTo>
                    <a:pt x="188092" y="246672"/>
                  </a:lnTo>
                  <a:lnTo>
                    <a:pt x="188371" y="266048"/>
                  </a:lnTo>
                  <a:lnTo>
                    <a:pt x="179928" y="304357"/>
                  </a:lnTo>
                  <a:lnTo>
                    <a:pt x="173101" y="322377"/>
                  </a:lnTo>
                  <a:lnTo>
                    <a:pt x="150488" y="362879"/>
                  </a:lnTo>
                  <a:lnTo>
                    <a:pt x="123154" y="398995"/>
                  </a:lnTo>
                  <a:lnTo>
                    <a:pt x="87537" y="444069"/>
                  </a:lnTo>
                  <a:lnTo>
                    <a:pt x="51974" y="471251"/>
                  </a:lnTo>
                  <a:lnTo>
                    <a:pt x="38332" y="477770"/>
                  </a:lnTo>
                  <a:lnTo>
                    <a:pt x="31853" y="481999"/>
                  </a:lnTo>
                  <a:lnTo>
                    <a:pt x="22255" y="484381"/>
                  </a:lnTo>
                  <a:lnTo>
                    <a:pt x="11410" y="485251"/>
                  </a:lnTo>
                  <a:lnTo>
                    <a:pt x="10782" y="486353"/>
                  </a:lnTo>
                  <a:lnTo>
                    <a:pt x="10083" y="490401"/>
                  </a:lnTo>
                  <a:lnTo>
                    <a:pt x="8839" y="491903"/>
                  </a:lnTo>
                  <a:lnTo>
                    <a:pt x="0" y="4949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2" name="SMARTInkShape-600">
            <a:extLst>
              <a:ext uri="{FF2B5EF4-FFF2-40B4-BE49-F238E27FC236}">
                <a16:creationId xmlns:a16="http://schemas.microsoft.com/office/drawing/2014/main" id="{A6FBA172-92BF-DAB6-88E2-AC51F03815B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524875" y="4242665"/>
            <a:ext cx="2352676" cy="43586"/>
          </a:xfrm>
          <a:custGeom>
            <a:avLst/>
            <a:gdLst/>
            <a:ahLst/>
            <a:cxnLst/>
            <a:rect l="0" t="0" r="0" b="0"/>
            <a:pathLst>
              <a:path w="2352676" h="43586">
                <a:moveTo>
                  <a:pt x="0" y="24535"/>
                </a:moveTo>
                <a:lnTo>
                  <a:pt x="0" y="24535"/>
                </a:lnTo>
                <a:lnTo>
                  <a:pt x="0" y="15010"/>
                </a:lnTo>
                <a:lnTo>
                  <a:pt x="22390" y="15010"/>
                </a:lnTo>
                <a:lnTo>
                  <a:pt x="64994" y="5878"/>
                </a:lnTo>
                <a:lnTo>
                  <a:pt x="112488" y="5495"/>
                </a:lnTo>
                <a:lnTo>
                  <a:pt x="136794" y="0"/>
                </a:lnTo>
                <a:lnTo>
                  <a:pt x="178423" y="4553"/>
                </a:lnTo>
                <a:lnTo>
                  <a:pt x="218572" y="6360"/>
                </a:lnTo>
                <a:lnTo>
                  <a:pt x="262720" y="12988"/>
                </a:lnTo>
                <a:lnTo>
                  <a:pt x="303621" y="17233"/>
                </a:lnTo>
                <a:lnTo>
                  <a:pt x="342550" y="22372"/>
                </a:lnTo>
                <a:lnTo>
                  <a:pt x="380897" y="23894"/>
                </a:lnTo>
                <a:lnTo>
                  <a:pt x="426724" y="24408"/>
                </a:lnTo>
                <a:lnTo>
                  <a:pt x="461694" y="24497"/>
                </a:lnTo>
                <a:lnTo>
                  <a:pt x="503922" y="24524"/>
                </a:lnTo>
                <a:lnTo>
                  <a:pt x="544892" y="24532"/>
                </a:lnTo>
                <a:lnTo>
                  <a:pt x="591174" y="24534"/>
                </a:lnTo>
                <a:lnTo>
                  <a:pt x="633891" y="24535"/>
                </a:lnTo>
                <a:lnTo>
                  <a:pt x="681120" y="25593"/>
                </a:lnTo>
                <a:lnTo>
                  <a:pt x="716529" y="29592"/>
                </a:lnTo>
                <a:lnTo>
                  <a:pt x="750609" y="32074"/>
                </a:lnTo>
                <a:lnTo>
                  <a:pt x="793903" y="33471"/>
                </a:lnTo>
                <a:lnTo>
                  <a:pt x="835305" y="33885"/>
                </a:lnTo>
                <a:lnTo>
                  <a:pt x="869721" y="33982"/>
                </a:lnTo>
                <a:lnTo>
                  <a:pt x="906184" y="34026"/>
                </a:lnTo>
                <a:lnTo>
                  <a:pt x="943557" y="34045"/>
                </a:lnTo>
                <a:lnTo>
                  <a:pt x="978158" y="34053"/>
                </a:lnTo>
                <a:lnTo>
                  <a:pt x="1017606" y="34058"/>
                </a:lnTo>
                <a:lnTo>
                  <a:pt x="1062925" y="34060"/>
                </a:lnTo>
                <a:lnTo>
                  <a:pt x="1097886" y="34060"/>
                </a:lnTo>
                <a:lnTo>
                  <a:pt x="1134591" y="34060"/>
                </a:lnTo>
                <a:lnTo>
                  <a:pt x="1179667" y="34060"/>
                </a:lnTo>
                <a:lnTo>
                  <a:pt x="1209250" y="36882"/>
                </a:lnTo>
                <a:lnTo>
                  <a:pt x="1228536" y="39548"/>
                </a:lnTo>
                <a:lnTo>
                  <a:pt x="1272432" y="35458"/>
                </a:lnTo>
                <a:lnTo>
                  <a:pt x="1316110" y="37296"/>
                </a:lnTo>
                <a:lnTo>
                  <a:pt x="1363108" y="42343"/>
                </a:lnTo>
                <a:lnTo>
                  <a:pt x="1401069" y="43217"/>
                </a:lnTo>
                <a:lnTo>
                  <a:pt x="1445830" y="43476"/>
                </a:lnTo>
                <a:lnTo>
                  <a:pt x="1492607" y="43553"/>
                </a:lnTo>
                <a:lnTo>
                  <a:pt x="1539553" y="43578"/>
                </a:lnTo>
                <a:lnTo>
                  <a:pt x="1582152" y="43585"/>
                </a:lnTo>
                <a:lnTo>
                  <a:pt x="1620134" y="43585"/>
                </a:lnTo>
                <a:lnTo>
                  <a:pt x="1664903" y="43585"/>
                </a:lnTo>
                <a:lnTo>
                  <a:pt x="1705682" y="42527"/>
                </a:lnTo>
                <a:lnTo>
                  <a:pt x="1732701" y="38097"/>
                </a:lnTo>
                <a:lnTo>
                  <a:pt x="1778058" y="42653"/>
                </a:lnTo>
                <a:lnTo>
                  <a:pt x="1812113" y="42343"/>
                </a:lnTo>
                <a:lnTo>
                  <a:pt x="1853961" y="36010"/>
                </a:lnTo>
                <a:lnTo>
                  <a:pt x="1897286" y="34637"/>
                </a:lnTo>
                <a:lnTo>
                  <a:pt x="1940814" y="31409"/>
                </a:lnTo>
                <a:lnTo>
                  <a:pt x="1965368" y="28648"/>
                </a:lnTo>
                <a:lnTo>
                  <a:pt x="2006844" y="29855"/>
                </a:lnTo>
                <a:lnTo>
                  <a:pt x="2031755" y="27958"/>
                </a:lnTo>
                <a:lnTo>
                  <a:pt x="2067817" y="29719"/>
                </a:lnTo>
                <a:lnTo>
                  <a:pt x="2085314" y="27897"/>
                </a:lnTo>
                <a:lnTo>
                  <a:pt x="2108122" y="30705"/>
                </a:lnTo>
                <a:lnTo>
                  <a:pt x="2153057" y="25557"/>
                </a:lnTo>
                <a:lnTo>
                  <a:pt x="2191459" y="24838"/>
                </a:lnTo>
                <a:lnTo>
                  <a:pt x="2231147" y="25653"/>
                </a:lnTo>
                <a:lnTo>
                  <a:pt x="2277555" y="29263"/>
                </a:lnTo>
                <a:lnTo>
                  <a:pt x="2300238" y="27695"/>
                </a:lnTo>
                <a:lnTo>
                  <a:pt x="2352675" y="3406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9" name="SMARTInkShape-Group119">
            <a:extLst>
              <a:ext uri="{FF2B5EF4-FFF2-40B4-BE49-F238E27FC236}">
                <a16:creationId xmlns:a16="http://schemas.microsoft.com/office/drawing/2014/main" id="{2B6F1C24-8AE5-AD70-9B7C-49251819F796}"/>
              </a:ext>
            </a:extLst>
          </p:cNvPr>
          <p:cNvGrpSpPr/>
          <p:nvPr/>
        </p:nvGrpSpPr>
        <p:grpSpPr>
          <a:xfrm>
            <a:off x="8582035" y="2714625"/>
            <a:ext cx="2228841" cy="1457326"/>
            <a:chOff x="8582035" y="2714625"/>
            <a:chExt cx="2228841" cy="1457326"/>
          </a:xfrm>
        </p:grpSpPr>
        <p:sp>
          <p:nvSpPr>
            <p:cNvPr id="93" name="SMARTInkShape-601">
              <a:extLst>
                <a:ext uri="{FF2B5EF4-FFF2-40B4-BE49-F238E27FC236}">
                  <a16:creationId xmlns:a16="http://schemas.microsoft.com/office/drawing/2014/main" id="{76B94F00-8540-B77C-913A-843B550BD383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8582035" y="2828928"/>
              <a:ext cx="2228841" cy="1257298"/>
            </a:xfrm>
            <a:custGeom>
              <a:avLst/>
              <a:gdLst/>
              <a:ahLst/>
              <a:cxnLst/>
              <a:rect l="0" t="0" r="0" b="0"/>
              <a:pathLst>
                <a:path w="2228841" h="1257298">
                  <a:moveTo>
                    <a:pt x="9515" y="1247772"/>
                  </a:moveTo>
                  <a:lnTo>
                    <a:pt x="9515" y="1247772"/>
                  </a:lnTo>
                  <a:lnTo>
                    <a:pt x="24" y="1257263"/>
                  </a:lnTo>
                  <a:lnTo>
                    <a:pt x="0" y="1252230"/>
                  </a:lnTo>
                  <a:lnTo>
                    <a:pt x="1056" y="1251802"/>
                  </a:lnTo>
                  <a:lnTo>
                    <a:pt x="10353" y="1255898"/>
                  </a:lnTo>
                  <a:lnTo>
                    <a:pt x="31789" y="1257215"/>
                  </a:lnTo>
                  <a:lnTo>
                    <a:pt x="76440" y="1245535"/>
                  </a:lnTo>
                  <a:lnTo>
                    <a:pt x="120655" y="1225416"/>
                  </a:lnTo>
                  <a:lnTo>
                    <a:pt x="152392" y="1206833"/>
                  </a:lnTo>
                  <a:lnTo>
                    <a:pt x="191745" y="1178606"/>
                  </a:lnTo>
                  <a:lnTo>
                    <a:pt x="233223" y="1154324"/>
                  </a:lnTo>
                  <a:lnTo>
                    <a:pt x="278134" y="1112383"/>
                  </a:lnTo>
                  <a:lnTo>
                    <a:pt x="287651" y="1100816"/>
                  </a:lnTo>
                  <a:lnTo>
                    <a:pt x="299405" y="1076143"/>
                  </a:lnTo>
                  <a:lnTo>
                    <a:pt x="331039" y="1033099"/>
                  </a:lnTo>
                  <a:lnTo>
                    <a:pt x="359295" y="989922"/>
                  </a:lnTo>
                  <a:lnTo>
                    <a:pt x="388710" y="949790"/>
                  </a:lnTo>
                  <a:lnTo>
                    <a:pt x="416448" y="904515"/>
                  </a:lnTo>
                  <a:lnTo>
                    <a:pt x="431268" y="876814"/>
                  </a:lnTo>
                  <a:lnTo>
                    <a:pt x="462626" y="839296"/>
                  </a:lnTo>
                  <a:lnTo>
                    <a:pt x="478882" y="800628"/>
                  </a:lnTo>
                  <a:lnTo>
                    <a:pt x="507033" y="758072"/>
                  </a:lnTo>
                  <a:lnTo>
                    <a:pt x="530310" y="712797"/>
                  </a:lnTo>
                  <a:lnTo>
                    <a:pt x="553086" y="668631"/>
                  </a:lnTo>
                  <a:lnTo>
                    <a:pt x="575518" y="624841"/>
                  </a:lnTo>
                  <a:lnTo>
                    <a:pt x="602713" y="580521"/>
                  </a:lnTo>
                  <a:lnTo>
                    <a:pt x="621802" y="538388"/>
                  </a:lnTo>
                  <a:lnTo>
                    <a:pt x="638101" y="497522"/>
                  </a:lnTo>
                  <a:lnTo>
                    <a:pt x="661926" y="452676"/>
                  </a:lnTo>
                  <a:lnTo>
                    <a:pt x="670958" y="433985"/>
                  </a:lnTo>
                  <a:lnTo>
                    <a:pt x="692500" y="391033"/>
                  </a:lnTo>
                  <a:lnTo>
                    <a:pt x="709419" y="365497"/>
                  </a:lnTo>
                  <a:lnTo>
                    <a:pt x="723500" y="339835"/>
                  </a:lnTo>
                  <a:lnTo>
                    <a:pt x="750009" y="299586"/>
                  </a:lnTo>
                  <a:lnTo>
                    <a:pt x="768017" y="255819"/>
                  </a:lnTo>
                  <a:lnTo>
                    <a:pt x="783799" y="228957"/>
                  </a:lnTo>
                  <a:lnTo>
                    <a:pt x="796872" y="213381"/>
                  </a:lnTo>
                  <a:lnTo>
                    <a:pt x="813065" y="180224"/>
                  </a:lnTo>
                  <a:lnTo>
                    <a:pt x="850219" y="133980"/>
                  </a:lnTo>
                  <a:lnTo>
                    <a:pt x="891182" y="88903"/>
                  </a:lnTo>
                  <a:lnTo>
                    <a:pt x="902457" y="73141"/>
                  </a:lnTo>
                  <a:lnTo>
                    <a:pt x="949221" y="32715"/>
                  </a:lnTo>
                  <a:lnTo>
                    <a:pt x="965045" y="23567"/>
                  </a:lnTo>
                  <a:lnTo>
                    <a:pt x="1007377" y="10898"/>
                  </a:lnTo>
                  <a:lnTo>
                    <a:pt x="1048091" y="187"/>
                  </a:lnTo>
                  <a:lnTo>
                    <a:pt x="1093685" y="0"/>
                  </a:lnTo>
                  <a:lnTo>
                    <a:pt x="1102732" y="2821"/>
                  </a:lnTo>
                  <a:lnTo>
                    <a:pt x="1111339" y="6544"/>
                  </a:lnTo>
                  <a:lnTo>
                    <a:pt x="1127027" y="9698"/>
                  </a:lnTo>
                  <a:lnTo>
                    <a:pt x="1139907" y="15806"/>
                  </a:lnTo>
                  <a:lnTo>
                    <a:pt x="1168820" y="23677"/>
                  </a:lnTo>
                  <a:lnTo>
                    <a:pt x="1186271" y="35210"/>
                  </a:lnTo>
                  <a:lnTo>
                    <a:pt x="1231485" y="69851"/>
                  </a:lnTo>
                  <a:lnTo>
                    <a:pt x="1278984" y="107594"/>
                  </a:lnTo>
                  <a:lnTo>
                    <a:pt x="1289157" y="116610"/>
                  </a:lnTo>
                  <a:lnTo>
                    <a:pt x="1312744" y="132985"/>
                  </a:lnTo>
                  <a:lnTo>
                    <a:pt x="1353705" y="174787"/>
                  </a:lnTo>
                  <a:lnTo>
                    <a:pt x="1400047" y="219082"/>
                  </a:lnTo>
                  <a:lnTo>
                    <a:pt x="1411754" y="232835"/>
                  </a:lnTo>
                  <a:lnTo>
                    <a:pt x="1438014" y="277620"/>
                  </a:lnTo>
                  <a:lnTo>
                    <a:pt x="1465532" y="320754"/>
                  </a:lnTo>
                  <a:lnTo>
                    <a:pt x="1481831" y="340600"/>
                  </a:lnTo>
                  <a:lnTo>
                    <a:pt x="1509291" y="384611"/>
                  </a:lnTo>
                  <a:lnTo>
                    <a:pt x="1540020" y="429098"/>
                  </a:lnTo>
                  <a:lnTo>
                    <a:pt x="1564096" y="468771"/>
                  </a:lnTo>
                  <a:lnTo>
                    <a:pt x="1598457" y="512058"/>
                  </a:lnTo>
                  <a:lnTo>
                    <a:pt x="1627041" y="557551"/>
                  </a:lnTo>
                  <a:lnTo>
                    <a:pt x="1650559" y="599932"/>
                  </a:lnTo>
                  <a:lnTo>
                    <a:pt x="1669631" y="639408"/>
                  </a:lnTo>
                  <a:lnTo>
                    <a:pt x="1699563" y="685070"/>
                  </a:lnTo>
                  <a:lnTo>
                    <a:pt x="1704680" y="698173"/>
                  </a:lnTo>
                  <a:lnTo>
                    <a:pt x="1743421" y="745750"/>
                  </a:lnTo>
                  <a:lnTo>
                    <a:pt x="1756575" y="766708"/>
                  </a:lnTo>
                  <a:lnTo>
                    <a:pt x="1771134" y="793384"/>
                  </a:lnTo>
                  <a:lnTo>
                    <a:pt x="1801743" y="839768"/>
                  </a:lnTo>
                  <a:lnTo>
                    <a:pt x="1816824" y="862457"/>
                  </a:lnTo>
                  <a:lnTo>
                    <a:pt x="1850055" y="907813"/>
                  </a:lnTo>
                  <a:lnTo>
                    <a:pt x="1884219" y="950260"/>
                  </a:lnTo>
                  <a:lnTo>
                    <a:pt x="1920754" y="993827"/>
                  </a:lnTo>
                  <a:lnTo>
                    <a:pt x="1947397" y="1024272"/>
                  </a:lnTo>
                  <a:lnTo>
                    <a:pt x="1956985" y="1041232"/>
                  </a:lnTo>
                  <a:lnTo>
                    <a:pt x="1962670" y="1044851"/>
                  </a:lnTo>
                  <a:lnTo>
                    <a:pt x="1968726" y="1047518"/>
                  </a:lnTo>
                  <a:lnTo>
                    <a:pt x="1984396" y="1060835"/>
                  </a:lnTo>
                  <a:lnTo>
                    <a:pt x="2003065" y="1083912"/>
                  </a:lnTo>
                  <a:lnTo>
                    <a:pt x="2013138" y="1092395"/>
                  </a:lnTo>
                  <a:lnTo>
                    <a:pt x="2053254" y="1138655"/>
                  </a:lnTo>
                  <a:lnTo>
                    <a:pt x="2063455" y="1147943"/>
                  </a:lnTo>
                  <a:lnTo>
                    <a:pt x="2076383" y="1154440"/>
                  </a:lnTo>
                  <a:lnTo>
                    <a:pt x="2122772" y="1193807"/>
                  </a:lnTo>
                  <a:lnTo>
                    <a:pt x="2145897" y="1204647"/>
                  </a:lnTo>
                  <a:lnTo>
                    <a:pt x="2177999" y="1226875"/>
                  </a:lnTo>
                  <a:lnTo>
                    <a:pt x="2188184" y="1229415"/>
                  </a:lnTo>
                  <a:lnTo>
                    <a:pt x="2210389" y="1245605"/>
                  </a:lnTo>
                  <a:lnTo>
                    <a:pt x="2213364" y="1246328"/>
                  </a:lnTo>
                  <a:lnTo>
                    <a:pt x="2228834" y="1257292"/>
                  </a:lnTo>
                  <a:lnTo>
                    <a:pt x="2228836" y="1257294"/>
                  </a:lnTo>
                  <a:lnTo>
                    <a:pt x="2228840" y="12572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SMARTInkShape-602">
              <a:extLst>
                <a:ext uri="{FF2B5EF4-FFF2-40B4-BE49-F238E27FC236}">
                  <a16:creationId xmlns:a16="http://schemas.microsoft.com/office/drawing/2014/main" id="{7B18BFF3-4911-033E-2BA5-DD716720AAE1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9631099" y="2714625"/>
              <a:ext cx="8202" cy="104776"/>
            </a:xfrm>
            <a:custGeom>
              <a:avLst/>
              <a:gdLst/>
              <a:ahLst/>
              <a:cxnLst/>
              <a:rect l="0" t="0" r="0" b="0"/>
              <a:pathLst>
                <a:path w="8202" h="104776">
                  <a:moveTo>
                    <a:pt x="8201" y="0"/>
                  </a:moveTo>
                  <a:lnTo>
                    <a:pt x="8201" y="0"/>
                  </a:lnTo>
                  <a:lnTo>
                    <a:pt x="7143" y="31435"/>
                  </a:lnTo>
                  <a:lnTo>
                    <a:pt x="0" y="50341"/>
                  </a:lnTo>
                  <a:lnTo>
                    <a:pt x="8201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SMARTInkShape-603">
              <a:extLst>
                <a:ext uri="{FF2B5EF4-FFF2-40B4-BE49-F238E27FC236}">
                  <a16:creationId xmlns:a16="http://schemas.microsoft.com/office/drawing/2014/main" id="{6D4323D0-FE5D-6292-82BF-209BDE958237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9658350" y="3095625"/>
              <a:ext cx="9526" cy="114301"/>
            </a:xfrm>
            <a:custGeom>
              <a:avLst/>
              <a:gdLst/>
              <a:ahLst/>
              <a:cxnLst/>
              <a:rect l="0" t="0" r="0" b="0"/>
              <a:pathLst>
                <a:path w="9526" h="114301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5488" y="3175"/>
                  </a:lnTo>
                  <a:lnTo>
                    <a:pt x="3156" y="21754"/>
                  </a:lnTo>
                  <a:lnTo>
                    <a:pt x="6109" y="40077"/>
                  </a:lnTo>
                  <a:lnTo>
                    <a:pt x="1013" y="64806"/>
                  </a:lnTo>
                  <a:lnTo>
                    <a:pt x="9525" y="114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SMARTInkShape-604">
              <a:extLst>
                <a:ext uri="{FF2B5EF4-FFF2-40B4-BE49-F238E27FC236}">
                  <a16:creationId xmlns:a16="http://schemas.microsoft.com/office/drawing/2014/main" id="{732C0FDA-0898-82EB-0EAC-C0712CD8615C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9667875" y="3486150"/>
              <a:ext cx="9526" cy="95251"/>
            </a:xfrm>
            <a:custGeom>
              <a:avLst/>
              <a:gdLst/>
              <a:ahLst/>
              <a:cxnLst/>
              <a:rect l="0" t="0" r="0" b="0"/>
              <a:pathLst>
                <a:path w="9526" h="95251">
                  <a:moveTo>
                    <a:pt x="9525" y="0"/>
                  </a:moveTo>
                  <a:lnTo>
                    <a:pt x="9525" y="0"/>
                  </a:lnTo>
                  <a:lnTo>
                    <a:pt x="2979" y="15208"/>
                  </a:lnTo>
                  <a:lnTo>
                    <a:pt x="261" y="57566"/>
                  </a:lnTo>
                  <a:lnTo>
                    <a:pt x="0" y="952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SMARTInkShape-605">
              <a:extLst>
                <a:ext uri="{FF2B5EF4-FFF2-40B4-BE49-F238E27FC236}">
                  <a16:creationId xmlns:a16="http://schemas.microsoft.com/office/drawing/2014/main" id="{8B1F0C61-5BD0-1720-4D90-EC93AEF95AE5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9705975" y="3838575"/>
              <a:ext cx="9526" cy="104776"/>
            </a:xfrm>
            <a:custGeom>
              <a:avLst/>
              <a:gdLst/>
              <a:ahLst/>
              <a:cxnLst/>
              <a:rect l="0" t="0" r="0" b="0"/>
              <a:pathLst>
                <a:path w="9526" h="104776">
                  <a:moveTo>
                    <a:pt x="0" y="0"/>
                  </a:moveTo>
                  <a:lnTo>
                    <a:pt x="0" y="0"/>
                  </a:lnTo>
                  <a:lnTo>
                    <a:pt x="0" y="42917"/>
                  </a:lnTo>
                  <a:lnTo>
                    <a:pt x="0" y="83537"/>
                  </a:lnTo>
                  <a:lnTo>
                    <a:pt x="1058" y="95336"/>
                  </a:lnTo>
                  <a:lnTo>
                    <a:pt x="9525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SMARTInkShape-606">
              <a:extLst>
                <a:ext uri="{FF2B5EF4-FFF2-40B4-BE49-F238E27FC236}">
                  <a16:creationId xmlns:a16="http://schemas.microsoft.com/office/drawing/2014/main" id="{AA37F9E4-3722-4817-718F-257C40BD40AB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9744075" y="4124325"/>
              <a:ext cx="9526" cy="47626"/>
            </a:xfrm>
            <a:custGeom>
              <a:avLst/>
              <a:gdLst/>
              <a:ahLst/>
              <a:cxnLst/>
              <a:rect l="0" t="0" r="0" b="0"/>
              <a:pathLst>
                <a:path w="9526" h="47626">
                  <a:moveTo>
                    <a:pt x="9525" y="0"/>
                  </a:moveTo>
                  <a:lnTo>
                    <a:pt x="9525" y="0"/>
                  </a:lnTo>
                  <a:lnTo>
                    <a:pt x="9525" y="10113"/>
                  </a:lnTo>
                  <a:lnTo>
                    <a:pt x="6703" y="17900"/>
                  </a:lnTo>
                  <a:lnTo>
                    <a:pt x="4468" y="21459"/>
                  </a:lnTo>
                  <a:lnTo>
                    <a:pt x="0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0" name="SMARTInkShape-607">
            <a:extLst>
              <a:ext uri="{FF2B5EF4-FFF2-40B4-BE49-F238E27FC236}">
                <a16:creationId xmlns:a16="http://schemas.microsoft.com/office/drawing/2014/main" id="{52A894DF-9391-C3FB-1071-5741ECC62298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9744925" y="4448175"/>
            <a:ext cx="169432" cy="203177"/>
          </a:xfrm>
          <a:custGeom>
            <a:avLst/>
            <a:gdLst/>
            <a:ahLst/>
            <a:cxnLst/>
            <a:rect l="0" t="0" r="0" b="0"/>
            <a:pathLst>
              <a:path w="169432" h="203177">
                <a:moveTo>
                  <a:pt x="65825" y="9525"/>
                </a:moveTo>
                <a:lnTo>
                  <a:pt x="65825" y="9525"/>
                </a:lnTo>
                <a:lnTo>
                  <a:pt x="60768" y="9525"/>
                </a:lnTo>
                <a:lnTo>
                  <a:pt x="59279" y="10583"/>
                </a:lnTo>
                <a:lnTo>
                  <a:pt x="58287" y="12347"/>
                </a:lnTo>
                <a:lnTo>
                  <a:pt x="57623" y="14582"/>
                </a:lnTo>
                <a:lnTo>
                  <a:pt x="56123" y="16071"/>
                </a:lnTo>
                <a:lnTo>
                  <a:pt x="47898" y="20284"/>
                </a:lnTo>
                <a:lnTo>
                  <a:pt x="22171" y="44920"/>
                </a:lnTo>
                <a:lnTo>
                  <a:pt x="5605" y="78561"/>
                </a:lnTo>
                <a:lnTo>
                  <a:pt x="0" y="116597"/>
                </a:lnTo>
                <a:lnTo>
                  <a:pt x="2225" y="143556"/>
                </a:lnTo>
                <a:lnTo>
                  <a:pt x="4374" y="152854"/>
                </a:lnTo>
                <a:lnTo>
                  <a:pt x="8983" y="160111"/>
                </a:lnTo>
                <a:lnTo>
                  <a:pt x="56105" y="193154"/>
                </a:lnTo>
                <a:lnTo>
                  <a:pt x="70677" y="201558"/>
                </a:lnTo>
                <a:lnTo>
                  <a:pt x="87032" y="203176"/>
                </a:lnTo>
                <a:lnTo>
                  <a:pt x="134451" y="200080"/>
                </a:lnTo>
                <a:lnTo>
                  <a:pt x="141482" y="197227"/>
                </a:lnTo>
                <a:lnTo>
                  <a:pt x="154617" y="186772"/>
                </a:lnTo>
                <a:lnTo>
                  <a:pt x="164218" y="167523"/>
                </a:lnTo>
                <a:lnTo>
                  <a:pt x="169339" y="146724"/>
                </a:lnTo>
                <a:lnTo>
                  <a:pt x="169431" y="104360"/>
                </a:lnTo>
                <a:lnTo>
                  <a:pt x="160889" y="71346"/>
                </a:lnTo>
                <a:lnTo>
                  <a:pt x="153708" y="57446"/>
                </a:lnTo>
                <a:lnTo>
                  <a:pt x="151677" y="39999"/>
                </a:lnTo>
                <a:lnTo>
                  <a:pt x="150576" y="39366"/>
                </a:lnTo>
                <a:lnTo>
                  <a:pt x="146531" y="38662"/>
                </a:lnTo>
                <a:lnTo>
                  <a:pt x="145029" y="37417"/>
                </a:lnTo>
                <a:lnTo>
                  <a:pt x="134662" y="18824"/>
                </a:lnTo>
                <a:lnTo>
                  <a:pt x="132927" y="11362"/>
                </a:lnTo>
                <a:lnTo>
                  <a:pt x="131727" y="10750"/>
                </a:lnTo>
                <a:lnTo>
                  <a:pt x="118037" y="9539"/>
                </a:lnTo>
                <a:lnTo>
                  <a:pt x="116508" y="8476"/>
                </a:lnTo>
                <a:lnTo>
                  <a:pt x="115489" y="6709"/>
                </a:lnTo>
                <a:lnTo>
                  <a:pt x="113852" y="1325"/>
                </a:lnTo>
                <a:lnTo>
                  <a:pt x="110806" y="589"/>
                </a:lnTo>
                <a:lnTo>
                  <a:pt x="79830" y="0"/>
                </a:lnTo>
                <a:lnTo>
                  <a:pt x="78337" y="1058"/>
                </a:lnTo>
                <a:lnTo>
                  <a:pt x="77341" y="2822"/>
                </a:lnTo>
                <a:lnTo>
                  <a:pt x="76678" y="5057"/>
                </a:lnTo>
                <a:lnTo>
                  <a:pt x="67986" y="19298"/>
                </a:lnTo>
                <a:lnTo>
                  <a:pt x="67266" y="22390"/>
                </a:lnTo>
                <a:lnTo>
                  <a:pt x="67844" y="24452"/>
                </a:lnTo>
                <a:lnTo>
                  <a:pt x="75350" y="3810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3" name="SMARTInkShape-Group121">
            <a:extLst>
              <a:ext uri="{FF2B5EF4-FFF2-40B4-BE49-F238E27FC236}">
                <a16:creationId xmlns:a16="http://schemas.microsoft.com/office/drawing/2014/main" id="{1B1D9808-EA7A-1166-CC3C-4B482ECF26D4}"/>
              </a:ext>
            </a:extLst>
          </p:cNvPr>
          <p:cNvGrpSpPr/>
          <p:nvPr/>
        </p:nvGrpSpPr>
        <p:grpSpPr>
          <a:xfrm>
            <a:off x="9067852" y="2333625"/>
            <a:ext cx="2638374" cy="1952507"/>
            <a:chOff x="9067852" y="2333625"/>
            <a:chExt cx="2638374" cy="1952507"/>
          </a:xfrm>
        </p:grpSpPr>
        <p:sp>
          <p:nvSpPr>
            <p:cNvPr id="101" name="SMARTInkShape-608">
              <a:extLst>
                <a:ext uri="{FF2B5EF4-FFF2-40B4-BE49-F238E27FC236}">
                  <a16:creationId xmlns:a16="http://schemas.microsoft.com/office/drawing/2014/main" id="{9CA2EAF4-2280-C7ED-24F2-8733EE39716F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9067852" y="3638550"/>
              <a:ext cx="18999" cy="647582"/>
            </a:xfrm>
            <a:custGeom>
              <a:avLst/>
              <a:gdLst/>
              <a:ahLst/>
              <a:cxnLst/>
              <a:rect l="0" t="0" r="0" b="0"/>
              <a:pathLst>
                <a:path w="18999" h="647582">
                  <a:moveTo>
                    <a:pt x="9473" y="19050"/>
                  </a:moveTo>
                  <a:lnTo>
                    <a:pt x="9473" y="19050"/>
                  </a:lnTo>
                  <a:lnTo>
                    <a:pt x="9473" y="10849"/>
                  </a:lnTo>
                  <a:lnTo>
                    <a:pt x="10531" y="10408"/>
                  </a:lnTo>
                  <a:lnTo>
                    <a:pt x="18607" y="9559"/>
                  </a:lnTo>
                  <a:lnTo>
                    <a:pt x="18998" y="0"/>
                  </a:lnTo>
                  <a:lnTo>
                    <a:pt x="13941" y="5057"/>
                  </a:lnTo>
                  <a:lnTo>
                    <a:pt x="11458" y="10361"/>
                  </a:lnTo>
                  <a:lnTo>
                    <a:pt x="4062" y="51204"/>
                  </a:lnTo>
                  <a:lnTo>
                    <a:pt x="8551" y="77547"/>
                  </a:lnTo>
                  <a:lnTo>
                    <a:pt x="3803" y="100376"/>
                  </a:lnTo>
                  <a:lnTo>
                    <a:pt x="9048" y="144325"/>
                  </a:lnTo>
                  <a:lnTo>
                    <a:pt x="9466" y="189066"/>
                  </a:lnTo>
                  <a:lnTo>
                    <a:pt x="9473" y="231877"/>
                  </a:lnTo>
                  <a:lnTo>
                    <a:pt x="9473" y="274378"/>
                  </a:lnTo>
                  <a:lnTo>
                    <a:pt x="9473" y="317578"/>
                  </a:lnTo>
                  <a:lnTo>
                    <a:pt x="9473" y="361955"/>
                  </a:lnTo>
                  <a:lnTo>
                    <a:pt x="9473" y="403256"/>
                  </a:lnTo>
                  <a:lnTo>
                    <a:pt x="829" y="445178"/>
                  </a:lnTo>
                  <a:lnTo>
                    <a:pt x="0" y="487336"/>
                  </a:lnTo>
                  <a:lnTo>
                    <a:pt x="1029" y="499169"/>
                  </a:lnTo>
                  <a:lnTo>
                    <a:pt x="9082" y="536044"/>
                  </a:lnTo>
                  <a:lnTo>
                    <a:pt x="9473" y="581613"/>
                  </a:lnTo>
                  <a:lnTo>
                    <a:pt x="9473" y="617361"/>
                  </a:lnTo>
                  <a:lnTo>
                    <a:pt x="18607" y="628212"/>
                  </a:lnTo>
                  <a:lnTo>
                    <a:pt x="18883" y="633576"/>
                  </a:lnTo>
                  <a:lnTo>
                    <a:pt x="17862" y="635109"/>
                  </a:lnTo>
                  <a:lnTo>
                    <a:pt x="16125" y="636131"/>
                  </a:lnTo>
                  <a:lnTo>
                    <a:pt x="10787" y="637771"/>
                  </a:lnTo>
                  <a:lnTo>
                    <a:pt x="12880" y="640818"/>
                  </a:lnTo>
                  <a:lnTo>
                    <a:pt x="14920" y="643112"/>
                  </a:lnTo>
                  <a:lnTo>
                    <a:pt x="15221" y="644641"/>
                  </a:lnTo>
                  <a:lnTo>
                    <a:pt x="14363" y="645661"/>
                  </a:lnTo>
                  <a:lnTo>
                    <a:pt x="9759" y="647581"/>
                  </a:lnTo>
                  <a:lnTo>
                    <a:pt x="9473" y="628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SMARTInkShape-609">
              <a:extLst>
                <a:ext uri="{FF2B5EF4-FFF2-40B4-BE49-F238E27FC236}">
                  <a16:creationId xmlns:a16="http://schemas.microsoft.com/office/drawing/2014/main" id="{38314397-B042-3AA3-CE56-47F952B3005D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9116749" y="3181350"/>
              <a:ext cx="717166" cy="533401"/>
            </a:xfrm>
            <a:custGeom>
              <a:avLst/>
              <a:gdLst/>
              <a:ahLst/>
              <a:cxnLst/>
              <a:rect l="0" t="0" r="0" b="0"/>
              <a:pathLst>
                <a:path w="717166" h="533401">
                  <a:moveTo>
                    <a:pt x="8201" y="533400"/>
                  </a:moveTo>
                  <a:lnTo>
                    <a:pt x="8201" y="533400"/>
                  </a:lnTo>
                  <a:lnTo>
                    <a:pt x="0" y="533400"/>
                  </a:lnTo>
                  <a:lnTo>
                    <a:pt x="9181" y="533400"/>
                  </a:lnTo>
                  <a:lnTo>
                    <a:pt x="16750" y="530578"/>
                  </a:lnTo>
                  <a:lnTo>
                    <a:pt x="60235" y="493380"/>
                  </a:lnTo>
                  <a:lnTo>
                    <a:pt x="98055" y="466156"/>
                  </a:lnTo>
                  <a:lnTo>
                    <a:pt x="137130" y="440804"/>
                  </a:lnTo>
                  <a:lnTo>
                    <a:pt x="178777" y="413274"/>
                  </a:lnTo>
                  <a:lnTo>
                    <a:pt x="222445" y="381069"/>
                  </a:lnTo>
                  <a:lnTo>
                    <a:pt x="269477" y="350557"/>
                  </a:lnTo>
                  <a:lnTo>
                    <a:pt x="312989" y="320502"/>
                  </a:lnTo>
                  <a:lnTo>
                    <a:pt x="348863" y="295341"/>
                  </a:lnTo>
                  <a:lnTo>
                    <a:pt x="386303" y="272952"/>
                  </a:lnTo>
                  <a:lnTo>
                    <a:pt x="424209" y="247739"/>
                  </a:lnTo>
                  <a:lnTo>
                    <a:pt x="461191" y="225334"/>
                  </a:lnTo>
                  <a:lnTo>
                    <a:pt x="505492" y="192677"/>
                  </a:lnTo>
                  <a:lnTo>
                    <a:pt x="549638" y="160474"/>
                  </a:lnTo>
                  <a:lnTo>
                    <a:pt x="588931" y="131142"/>
                  </a:lnTo>
                  <a:lnTo>
                    <a:pt x="627268" y="104966"/>
                  </a:lnTo>
                  <a:lnTo>
                    <a:pt x="674110" y="74231"/>
                  </a:lnTo>
                  <a:lnTo>
                    <a:pt x="698986" y="50737"/>
                  </a:lnTo>
                  <a:lnTo>
                    <a:pt x="716046" y="21798"/>
                  </a:lnTo>
                  <a:lnTo>
                    <a:pt x="717165" y="16649"/>
                  </a:lnTo>
                  <a:lnTo>
                    <a:pt x="716852" y="12158"/>
                  </a:lnTo>
                  <a:lnTo>
                    <a:pt x="715585" y="8105"/>
                  </a:lnTo>
                  <a:lnTo>
                    <a:pt x="713683" y="5403"/>
                  </a:lnTo>
                  <a:lnTo>
                    <a:pt x="70352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SMARTInkShape-610">
              <a:extLst>
                <a:ext uri="{FF2B5EF4-FFF2-40B4-BE49-F238E27FC236}">
                  <a16:creationId xmlns:a16="http://schemas.microsoft.com/office/drawing/2014/main" id="{228E1EE1-8DB6-7DF1-E177-1397D5ED498A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9296400" y="3590925"/>
              <a:ext cx="775116" cy="419101"/>
            </a:xfrm>
            <a:custGeom>
              <a:avLst/>
              <a:gdLst/>
              <a:ahLst/>
              <a:cxnLst/>
              <a:rect l="0" t="0" r="0" b="0"/>
              <a:pathLst>
                <a:path w="775116" h="419101">
                  <a:moveTo>
                    <a:pt x="0" y="419100"/>
                  </a:moveTo>
                  <a:lnTo>
                    <a:pt x="0" y="419100"/>
                  </a:lnTo>
                  <a:lnTo>
                    <a:pt x="20722" y="405917"/>
                  </a:lnTo>
                  <a:lnTo>
                    <a:pt x="62942" y="375870"/>
                  </a:lnTo>
                  <a:lnTo>
                    <a:pt x="107262" y="341362"/>
                  </a:lnTo>
                  <a:lnTo>
                    <a:pt x="146189" y="319156"/>
                  </a:lnTo>
                  <a:lnTo>
                    <a:pt x="181957" y="296706"/>
                  </a:lnTo>
                  <a:lnTo>
                    <a:pt x="219366" y="276649"/>
                  </a:lnTo>
                  <a:lnTo>
                    <a:pt x="257261" y="254478"/>
                  </a:lnTo>
                  <a:lnTo>
                    <a:pt x="298124" y="230624"/>
                  </a:lnTo>
                  <a:lnTo>
                    <a:pt x="343744" y="207327"/>
                  </a:lnTo>
                  <a:lnTo>
                    <a:pt x="387952" y="183139"/>
                  </a:lnTo>
                  <a:lnTo>
                    <a:pt x="430685" y="159744"/>
                  </a:lnTo>
                  <a:lnTo>
                    <a:pt x="476860" y="135526"/>
                  </a:lnTo>
                  <a:lnTo>
                    <a:pt x="521233" y="114945"/>
                  </a:lnTo>
                  <a:lnTo>
                    <a:pt x="561193" y="95441"/>
                  </a:lnTo>
                  <a:lnTo>
                    <a:pt x="599843" y="76257"/>
                  </a:lnTo>
                  <a:lnTo>
                    <a:pt x="645774" y="55868"/>
                  </a:lnTo>
                  <a:lnTo>
                    <a:pt x="692249" y="35527"/>
                  </a:lnTo>
                  <a:lnTo>
                    <a:pt x="727728" y="13615"/>
                  </a:lnTo>
                  <a:lnTo>
                    <a:pt x="761916" y="2002"/>
                  </a:lnTo>
                  <a:lnTo>
                    <a:pt x="775115" y="396"/>
                  </a:lnTo>
                  <a:lnTo>
                    <a:pt x="771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SMARTInkShape-611">
              <a:extLst>
                <a:ext uri="{FF2B5EF4-FFF2-40B4-BE49-F238E27FC236}">
                  <a16:creationId xmlns:a16="http://schemas.microsoft.com/office/drawing/2014/main" id="{7E74D298-72A1-A549-94FE-3823EC39FF8F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9726349" y="3800475"/>
              <a:ext cx="789252" cy="304408"/>
            </a:xfrm>
            <a:custGeom>
              <a:avLst/>
              <a:gdLst/>
              <a:ahLst/>
              <a:cxnLst/>
              <a:rect l="0" t="0" r="0" b="0"/>
              <a:pathLst>
                <a:path w="789252" h="304408">
                  <a:moveTo>
                    <a:pt x="8201" y="295275"/>
                  </a:moveTo>
                  <a:lnTo>
                    <a:pt x="8201" y="295275"/>
                  </a:lnTo>
                  <a:lnTo>
                    <a:pt x="0" y="303476"/>
                  </a:lnTo>
                  <a:lnTo>
                    <a:pt x="9181" y="304407"/>
                  </a:lnTo>
                  <a:lnTo>
                    <a:pt x="19573" y="298981"/>
                  </a:lnTo>
                  <a:lnTo>
                    <a:pt x="63870" y="273342"/>
                  </a:lnTo>
                  <a:lnTo>
                    <a:pt x="103157" y="255038"/>
                  </a:lnTo>
                  <a:lnTo>
                    <a:pt x="146549" y="236409"/>
                  </a:lnTo>
                  <a:lnTo>
                    <a:pt x="183368" y="220801"/>
                  </a:lnTo>
                  <a:lnTo>
                    <a:pt x="221085" y="202771"/>
                  </a:lnTo>
                  <a:lnTo>
                    <a:pt x="264130" y="178966"/>
                  </a:lnTo>
                  <a:lnTo>
                    <a:pt x="310397" y="161918"/>
                  </a:lnTo>
                  <a:lnTo>
                    <a:pt x="357621" y="140051"/>
                  </a:lnTo>
                  <a:lnTo>
                    <a:pt x="405126" y="118520"/>
                  </a:lnTo>
                  <a:lnTo>
                    <a:pt x="439670" y="105239"/>
                  </a:lnTo>
                  <a:lnTo>
                    <a:pt x="475131" y="92281"/>
                  </a:lnTo>
                  <a:lnTo>
                    <a:pt x="508532" y="79467"/>
                  </a:lnTo>
                  <a:lnTo>
                    <a:pt x="541014" y="69538"/>
                  </a:lnTo>
                  <a:lnTo>
                    <a:pt x="573090" y="60539"/>
                  </a:lnTo>
                  <a:lnTo>
                    <a:pt x="619840" y="44631"/>
                  </a:lnTo>
                  <a:lnTo>
                    <a:pt x="660974" y="32745"/>
                  </a:lnTo>
                  <a:lnTo>
                    <a:pt x="698915" y="22520"/>
                  </a:lnTo>
                  <a:lnTo>
                    <a:pt x="740714" y="9583"/>
                  </a:lnTo>
                  <a:lnTo>
                    <a:pt x="789251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SMARTInkShape-612">
              <a:extLst>
                <a:ext uri="{FF2B5EF4-FFF2-40B4-BE49-F238E27FC236}">
                  <a16:creationId xmlns:a16="http://schemas.microsoft.com/office/drawing/2014/main" id="{5CCCFDAC-AF70-D13F-B8F0-5053C1B222C1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10153650" y="3905250"/>
              <a:ext cx="333376" cy="180976"/>
            </a:xfrm>
            <a:custGeom>
              <a:avLst/>
              <a:gdLst/>
              <a:ahLst/>
              <a:cxnLst/>
              <a:rect l="0" t="0" r="0" b="0"/>
              <a:pathLst>
                <a:path w="333376" h="180976">
                  <a:moveTo>
                    <a:pt x="0" y="180975"/>
                  </a:moveTo>
                  <a:lnTo>
                    <a:pt x="0" y="180975"/>
                  </a:lnTo>
                  <a:lnTo>
                    <a:pt x="8663" y="173370"/>
                  </a:lnTo>
                  <a:lnTo>
                    <a:pt x="49361" y="142373"/>
                  </a:lnTo>
                  <a:lnTo>
                    <a:pt x="88891" y="119336"/>
                  </a:lnTo>
                  <a:lnTo>
                    <a:pt x="132094" y="94951"/>
                  </a:lnTo>
                  <a:lnTo>
                    <a:pt x="173319" y="77827"/>
                  </a:lnTo>
                  <a:lnTo>
                    <a:pt x="213044" y="56926"/>
                  </a:lnTo>
                  <a:lnTo>
                    <a:pt x="255984" y="39310"/>
                  </a:lnTo>
                  <a:lnTo>
                    <a:pt x="303585" y="21326"/>
                  </a:lnTo>
                  <a:lnTo>
                    <a:pt x="3333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SMARTInkShape-613">
              <a:extLst>
                <a:ext uri="{FF2B5EF4-FFF2-40B4-BE49-F238E27FC236}">
                  <a16:creationId xmlns:a16="http://schemas.microsoft.com/office/drawing/2014/main" id="{507EB676-5B5C-0993-0134-C22D348D20E6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9554083" y="2714664"/>
              <a:ext cx="770803" cy="523837"/>
            </a:xfrm>
            <a:custGeom>
              <a:avLst/>
              <a:gdLst/>
              <a:ahLst/>
              <a:cxnLst/>
              <a:rect l="0" t="0" r="0" b="0"/>
              <a:pathLst>
                <a:path w="770803" h="523837">
                  <a:moveTo>
                    <a:pt x="18542" y="523836"/>
                  </a:moveTo>
                  <a:lnTo>
                    <a:pt x="18542" y="523836"/>
                  </a:lnTo>
                  <a:lnTo>
                    <a:pt x="5285" y="523836"/>
                  </a:lnTo>
                  <a:lnTo>
                    <a:pt x="3355" y="522778"/>
                  </a:lnTo>
                  <a:lnTo>
                    <a:pt x="2066" y="521014"/>
                  </a:lnTo>
                  <a:lnTo>
                    <a:pt x="637" y="515173"/>
                  </a:lnTo>
                  <a:lnTo>
                    <a:pt x="0" y="505522"/>
                  </a:lnTo>
                  <a:lnTo>
                    <a:pt x="17459" y="465529"/>
                  </a:lnTo>
                  <a:lnTo>
                    <a:pt x="36212" y="432124"/>
                  </a:lnTo>
                  <a:lnTo>
                    <a:pt x="62935" y="394357"/>
                  </a:lnTo>
                  <a:lnTo>
                    <a:pt x="95985" y="353151"/>
                  </a:lnTo>
                  <a:lnTo>
                    <a:pt x="140692" y="314437"/>
                  </a:lnTo>
                  <a:lnTo>
                    <a:pt x="178795" y="286814"/>
                  </a:lnTo>
                  <a:lnTo>
                    <a:pt x="222068" y="263695"/>
                  </a:lnTo>
                  <a:lnTo>
                    <a:pt x="262174" y="238266"/>
                  </a:lnTo>
                  <a:lnTo>
                    <a:pt x="300867" y="217913"/>
                  </a:lnTo>
                  <a:lnTo>
                    <a:pt x="340201" y="203651"/>
                  </a:lnTo>
                  <a:lnTo>
                    <a:pt x="383841" y="188607"/>
                  </a:lnTo>
                  <a:lnTo>
                    <a:pt x="424052" y="182150"/>
                  </a:lnTo>
                  <a:lnTo>
                    <a:pt x="462778" y="172947"/>
                  </a:lnTo>
                  <a:lnTo>
                    <a:pt x="502122" y="158343"/>
                  </a:lnTo>
                  <a:lnTo>
                    <a:pt x="544706" y="146843"/>
                  </a:lnTo>
                  <a:lnTo>
                    <a:pt x="581549" y="136732"/>
                  </a:lnTo>
                  <a:lnTo>
                    <a:pt x="629153" y="127034"/>
                  </a:lnTo>
                  <a:lnTo>
                    <a:pt x="675771" y="114276"/>
                  </a:lnTo>
                  <a:lnTo>
                    <a:pt x="689527" y="108976"/>
                  </a:lnTo>
                  <a:lnTo>
                    <a:pt x="718584" y="102751"/>
                  </a:lnTo>
                  <a:lnTo>
                    <a:pt x="730086" y="96700"/>
                  </a:lnTo>
                  <a:lnTo>
                    <a:pt x="731030" y="95146"/>
                  </a:lnTo>
                  <a:lnTo>
                    <a:pt x="732669" y="87141"/>
                  </a:lnTo>
                  <a:lnTo>
                    <a:pt x="732843" y="81061"/>
                  </a:lnTo>
                  <a:lnTo>
                    <a:pt x="730061" y="75516"/>
                  </a:lnTo>
                  <a:lnTo>
                    <a:pt x="714596" y="58277"/>
                  </a:lnTo>
                  <a:lnTo>
                    <a:pt x="668968" y="28705"/>
                  </a:lnTo>
                  <a:lnTo>
                    <a:pt x="650727" y="13742"/>
                  </a:lnTo>
                  <a:lnTo>
                    <a:pt x="644177" y="11377"/>
                  </a:lnTo>
                  <a:lnTo>
                    <a:pt x="642008" y="9689"/>
                  </a:lnTo>
                  <a:lnTo>
                    <a:pt x="637700" y="48"/>
                  </a:lnTo>
                  <a:lnTo>
                    <a:pt x="637682" y="0"/>
                  </a:lnTo>
                  <a:lnTo>
                    <a:pt x="637668" y="8165"/>
                  </a:lnTo>
                  <a:lnTo>
                    <a:pt x="665731" y="25655"/>
                  </a:lnTo>
                  <a:lnTo>
                    <a:pt x="708535" y="41275"/>
                  </a:lnTo>
                  <a:lnTo>
                    <a:pt x="742159" y="54294"/>
                  </a:lnTo>
                  <a:lnTo>
                    <a:pt x="753957" y="56917"/>
                  </a:lnTo>
                  <a:lnTo>
                    <a:pt x="768561" y="65147"/>
                  </a:lnTo>
                  <a:lnTo>
                    <a:pt x="769380" y="66702"/>
                  </a:lnTo>
                  <a:lnTo>
                    <a:pt x="770802" y="79763"/>
                  </a:lnTo>
                  <a:lnTo>
                    <a:pt x="769916" y="94237"/>
                  </a:lnTo>
                  <a:lnTo>
                    <a:pt x="757753" y="134437"/>
                  </a:lnTo>
                  <a:lnTo>
                    <a:pt x="734829" y="173546"/>
                  </a:lnTo>
                  <a:lnTo>
                    <a:pt x="718351" y="217200"/>
                  </a:lnTo>
                  <a:lnTo>
                    <a:pt x="705840" y="258668"/>
                  </a:lnTo>
                  <a:lnTo>
                    <a:pt x="706400" y="262391"/>
                  </a:lnTo>
                  <a:lnTo>
                    <a:pt x="709842" y="269349"/>
                  </a:lnTo>
                  <a:lnTo>
                    <a:pt x="712242" y="271628"/>
                  </a:lnTo>
                  <a:lnTo>
                    <a:pt x="723392" y="27618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SMARTInkShape-614">
              <a:extLst>
                <a:ext uri="{FF2B5EF4-FFF2-40B4-BE49-F238E27FC236}">
                  <a16:creationId xmlns:a16="http://schemas.microsoft.com/office/drawing/2014/main" id="{53D1DDD4-4F2A-685F-E40B-F359219013BE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10525799" y="2524125"/>
              <a:ext cx="165859" cy="179278"/>
            </a:xfrm>
            <a:custGeom>
              <a:avLst/>
              <a:gdLst/>
              <a:ahLst/>
              <a:cxnLst/>
              <a:rect l="0" t="0" r="0" b="0"/>
              <a:pathLst>
                <a:path w="165859" h="179278">
                  <a:moveTo>
                    <a:pt x="85051" y="28575"/>
                  </a:moveTo>
                  <a:lnTo>
                    <a:pt x="85051" y="28575"/>
                  </a:lnTo>
                  <a:lnTo>
                    <a:pt x="85051" y="19166"/>
                  </a:lnTo>
                  <a:lnTo>
                    <a:pt x="79994" y="19085"/>
                  </a:lnTo>
                  <a:lnTo>
                    <a:pt x="78505" y="18015"/>
                  </a:lnTo>
                  <a:lnTo>
                    <a:pt x="75917" y="10852"/>
                  </a:lnTo>
                  <a:lnTo>
                    <a:pt x="72878" y="10115"/>
                  </a:lnTo>
                  <a:lnTo>
                    <a:pt x="70586" y="9918"/>
                  </a:lnTo>
                  <a:lnTo>
                    <a:pt x="65217" y="6878"/>
                  </a:lnTo>
                  <a:lnTo>
                    <a:pt x="59301" y="3057"/>
                  </a:lnTo>
                  <a:lnTo>
                    <a:pt x="53146" y="1359"/>
                  </a:lnTo>
                  <a:lnTo>
                    <a:pt x="50023" y="1964"/>
                  </a:lnTo>
                  <a:lnTo>
                    <a:pt x="37407" y="7718"/>
                  </a:lnTo>
                  <a:lnTo>
                    <a:pt x="34238" y="8320"/>
                  </a:lnTo>
                  <a:lnTo>
                    <a:pt x="6999" y="30878"/>
                  </a:lnTo>
                  <a:lnTo>
                    <a:pt x="2737" y="40535"/>
                  </a:lnTo>
                  <a:lnTo>
                    <a:pt x="0" y="79150"/>
                  </a:lnTo>
                  <a:lnTo>
                    <a:pt x="4581" y="107296"/>
                  </a:lnTo>
                  <a:lnTo>
                    <a:pt x="23215" y="142315"/>
                  </a:lnTo>
                  <a:lnTo>
                    <a:pt x="40037" y="161876"/>
                  </a:lnTo>
                  <a:lnTo>
                    <a:pt x="64215" y="175246"/>
                  </a:lnTo>
                  <a:lnTo>
                    <a:pt x="87343" y="179277"/>
                  </a:lnTo>
                  <a:lnTo>
                    <a:pt x="132288" y="172625"/>
                  </a:lnTo>
                  <a:lnTo>
                    <a:pt x="136651" y="170117"/>
                  </a:lnTo>
                  <a:lnTo>
                    <a:pt x="144321" y="161685"/>
                  </a:lnTo>
                  <a:lnTo>
                    <a:pt x="148434" y="150882"/>
                  </a:lnTo>
                  <a:lnTo>
                    <a:pt x="159735" y="104717"/>
                  </a:lnTo>
                  <a:lnTo>
                    <a:pt x="165858" y="82885"/>
                  </a:lnTo>
                  <a:lnTo>
                    <a:pt x="165381" y="75365"/>
                  </a:lnTo>
                  <a:lnTo>
                    <a:pt x="148886" y="41583"/>
                  </a:lnTo>
                  <a:lnTo>
                    <a:pt x="139528" y="31534"/>
                  </a:lnTo>
                  <a:lnTo>
                    <a:pt x="107543" y="4349"/>
                  </a:lnTo>
                  <a:lnTo>
                    <a:pt x="9457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SMARTInkShape-615">
              <a:extLst>
                <a:ext uri="{FF2B5EF4-FFF2-40B4-BE49-F238E27FC236}">
                  <a16:creationId xmlns:a16="http://schemas.microsoft.com/office/drawing/2014/main" id="{85FB8489-0000-3521-8629-F24AAA8F3133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10810875" y="2680823"/>
              <a:ext cx="19051" cy="14753"/>
            </a:xfrm>
            <a:custGeom>
              <a:avLst/>
              <a:gdLst/>
              <a:ahLst/>
              <a:cxnLst/>
              <a:rect l="0" t="0" r="0" b="0"/>
              <a:pathLst>
                <a:path w="19051" h="14753">
                  <a:moveTo>
                    <a:pt x="0" y="14752"/>
                  </a:moveTo>
                  <a:lnTo>
                    <a:pt x="0" y="14752"/>
                  </a:lnTo>
                  <a:lnTo>
                    <a:pt x="5057" y="9696"/>
                  </a:lnTo>
                  <a:lnTo>
                    <a:pt x="6546" y="9264"/>
                  </a:lnTo>
                  <a:lnTo>
                    <a:pt x="7538" y="10035"/>
                  </a:lnTo>
                  <a:lnTo>
                    <a:pt x="9410" y="14476"/>
                  </a:lnTo>
                  <a:lnTo>
                    <a:pt x="390" y="14745"/>
                  </a:lnTo>
                  <a:lnTo>
                    <a:pt x="8234" y="6550"/>
                  </a:lnTo>
                  <a:lnTo>
                    <a:pt x="9143" y="562"/>
                  </a:lnTo>
                  <a:lnTo>
                    <a:pt x="10328" y="0"/>
                  </a:lnTo>
                  <a:lnTo>
                    <a:pt x="12177" y="684"/>
                  </a:lnTo>
                  <a:lnTo>
                    <a:pt x="19050" y="522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SMARTInkShape-616">
              <a:extLst>
                <a:ext uri="{FF2B5EF4-FFF2-40B4-BE49-F238E27FC236}">
                  <a16:creationId xmlns:a16="http://schemas.microsoft.com/office/drawing/2014/main" id="{EDFE40E1-6DBB-8042-D1CD-2ADEE48D605F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10868140" y="2447935"/>
              <a:ext cx="151829" cy="228591"/>
            </a:xfrm>
            <a:custGeom>
              <a:avLst/>
              <a:gdLst/>
              <a:ahLst/>
              <a:cxnLst/>
              <a:rect l="0" t="0" r="0" b="0"/>
              <a:pathLst>
                <a:path w="151829" h="228591">
                  <a:moveTo>
                    <a:pt x="9410" y="28565"/>
                  </a:moveTo>
                  <a:lnTo>
                    <a:pt x="9410" y="28565"/>
                  </a:lnTo>
                  <a:lnTo>
                    <a:pt x="0" y="28565"/>
                  </a:lnTo>
                  <a:lnTo>
                    <a:pt x="15117" y="27507"/>
                  </a:lnTo>
                  <a:lnTo>
                    <a:pt x="54782" y="15307"/>
                  </a:lnTo>
                  <a:lnTo>
                    <a:pt x="100731" y="10023"/>
                  </a:lnTo>
                  <a:lnTo>
                    <a:pt x="147088" y="110"/>
                  </a:lnTo>
                  <a:lnTo>
                    <a:pt x="151828" y="0"/>
                  </a:lnTo>
                  <a:lnTo>
                    <a:pt x="151200" y="40088"/>
                  </a:lnTo>
                  <a:lnTo>
                    <a:pt x="141919" y="82229"/>
                  </a:lnTo>
                  <a:lnTo>
                    <a:pt x="132985" y="114315"/>
                  </a:lnTo>
                  <a:lnTo>
                    <a:pt x="117327" y="160194"/>
                  </a:lnTo>
                  <a:lnTo>
                    <a:pt x="106538" y="204257"/>
                  </a:lnTo>
                  <a:lnTo>
                    <a:pt x="105216" y="219734"/>
                  </a:lnTo>
                  <a:lnTo>
                    <a:pt x="106089" y="222686"/>
                  </a:lnTo>
                  <a:lnTo>
                    <a:pt x="114185" y="2285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SMARTInkShape-617">
              <a:extLst>
                <a:ext uri="{FF2B5EF4-FFF2-40B4-BE49-F238E27FC236}">
                  <a16:creationId xmlns:a16="http://schemas.microsoft.com/office/drawing/2014/main" id="{FBDD47DB-EC34-54F3-C43E-5035E945CC2C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11138080" y="2404424"/>
              <a:ext cx="129996" cy="227357"/>
            </a:xfrm>
            <a:custGeom>
              <a:avLst/>
              <a:gdLst/>
              <a:ahLst/>
              <a:cxnLst/>
              <a:rect l="0" t="0" r="0" b="0"/>
              <a:pathLst>
                <a:path w="129996" h="227357">
                  <a:moveTo>
                    <a:pt x="110945" y="62551"/>
                  </a:moveTo>
                  <a:lnTo>
                    <a:pt x="110945" y="62551"/>
                  </a:lnTo>
                  <a:lnTo>
                    <a:pt x="110945" y="45217"/>
                  </a:lnTo>
                  <a:lnTo>
                    <a:pt x="102743" y="35451"/>
                  </a:lnTo>
                  <a:lnTo>
                    <a:pt x="101811" y="29357"/>
                  </a:lnTo>
                  <a:lnTo>
                    <a:pt x="101535" y="20848"/>
                  </a:lnTo>
                  <a:lnTo>
                    <a:pt x="100438" y="18874"/>
                  </a:lnTo>
                  <a:lnTo>
                    <a:pt x="98649" y="17558"/>
                  </a:lnTo>
                  <a:lnTo>
                    <a:pt x="93839" y="15038"/>
                  </a:lnTo>
                  <a:lnTo>
                    <a:pt x="77465" y="474"/>
                  </a:lnTo>
                  <a:lnTo>
                    <a:pt x="74866" y="0"/>
                  </a:lnTo>
                  <a:lnTo>
                    <a:pt x="72076" y="742"/>
                  </a:lnTo>
                  <a:lnTo>
                    <a:pt x="32225" y="22524"/>
                  </a:lnTo>
                  <a:lnTo>
                    <a:pt x="7968" y="55490"/>
                  </a:lnTo>
                  <a:lnTo>
                    <a:pt x="0" y="77275"/>
                  </a:lnTo>
                  <a:lnTo>
                    <a:pt x="958" y="87792"/>
                  </a:lnTo>
                  <a:lnTo>
                    <a:pt x="7447" y="99663"/>
                  </a:lnTo>
                  <a:lnTo>
                    <a:pt x="10197" y="103167"/>
                  </a:lnTo>
                  <a:lnTo>
                    <a:pt x="21719" y="107061"/>
                  </a:lnTo>
                  <a:lnTo>
                    <a:pt x="36364" y="107733"/>
                  </a:lnTo>
                  <a:lnTo>
                    <a:pt x="69465" y="96736"/>
                  </a:lnTo>
                  <a:lnTo>
                    <a:pt x="91033" y="84326"/>
                  </a:lnTo>
                  <a:lnTo>
                    <a:pt x="94496" y="83417"/>
                  </a:lnTo>
                  <a:lnTo>
                    <a:pt x="96804" y="81754"/>
                  </a:lnTo>
                  <a:lnTo>
                    <a:pt x="98343" y="79586"/>
                  </a:lnTo>
                  <a:lnTo>
                    <a:pt x="100053" y="74356"/>
                  </a:lnTo>
                  <a:lnTo>
                    <a:pt x="100812" y="68503"/>
                  </a:lnTo>
                  <a:lnTo>
                    <a:pt x="103973" y="62374"/>
                  </a:lnTo>
                  <a:lnTo>
                    <a:pt x="106296" y="59258"/>
                  </a:lnTo>
                  <a:lnTo>
                    <a:pt x="108880" y="50152"/>
                  </a:lnTo>
                  <a:lnTo>
                    <a:pt x="109568" y="44760"/>
                  </a:lnTo>
                  <a:lnTo>
                    <a:pt x="111085" y="41165"/>
                  </a:lnTo>
                  <a:lnTo>
                    <a:pt x="113155" y="38769"/>
                  </a:lnTo>
                  <a:lnTo>
                    <a:pt x="120042" y="34257"/>
                  </a:lnTo>
                  <a:lnTo>
                    <a:pt x="112232" y="73773"/>
                  </a:lnTo>
                  <a:lnTo>
                    <a:pt x="104654" y="118116"/>
                  </a:lnTo>
                  <a:lnTo>
                    <a:pt x="101847" y="165066"/>
                  </a:lnTo>
                  <a:lnTo>
                    <a:pt x="101458" y="210532"/>
                  </a:lnTo>
                  <a:lnTo>
                    <a:pt x="101432" y="225401"/>
                  </a:lnTo>
                  <a:lnTo>
                    <a:pt x="103544" y="227209"/>
                  </a:lnTo>
                  <a:lnTo>
                    <a:pt x="107069" y="227356"/>
                  </a:lnTo>
                  <a:lnTo>
                    <a:pt x="115573" y="224698"/>
                  </a:lnTo>
                  <a:lnTo>
                    <a:pt x="129995" y="2149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SMARTInkShape-618">
              <a:extLst>
                <a:ext uri="{FF2B5EF4-FFF2-40B4-BE49-F238E27FC236}">
                  <a16:creationId xmlns:a16="http://schemas.microsoft.com/office/drawing/2014/main" id="{C8568E5A-345E-8920-AA50-5560A3156A97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11363409" y="2362627"/>
              <a:ext cx="104561" cy="264660"/>
            </a:xfrm>
            <a:custGeom>
              <a:avLst/>
              <a:gdLst/>
              <a:ahLst/>
              <a:cxnLst/>
              <a:rect l="0" t="0" r="0" b="0"/>
              <a:pathLst>
                <a:path w="104561" h="264660">
                  <a:moveTo>
                    <a:pt x="95166" y="18623"/>
                  </a:moveTo>
                  <a:lnTo>
                    <a:pt x="95166" y="18623"/>
                  </a:lnTo>
                  <a:lnTo>
                    <a:pt x="95166" y="4434"/>
                  </a:lnTo>
                  <a:lnTo>
                    <a:pt x="94108" y="2814"/>
                  </a:lnTo>
                  <a:lnTo>
                    <a:pt x="92342" y="1733"/>
                  </a:lnTo>
                  <a:lnTo>
                    <a:pt x="84805" y="213"/>
                  </a:lnTo>
                  <a:lnTo>
                    <a:pt x="81909" y="0"/>
                  </a:lnTo>
                  <a:lnTo>
                    <a:pt x="79979" y="916"/>
                  </a:lnTo>
                  <a:lnTo>
                    <a:pt x="78690" y="2585"/>
                  </a:lnTo>
                  <a:lnTo>
                    <a:pt x="77831" y="4756"/>
                  </a:lnTo>
                  <a:lnTo>
                    <a:pt x="40410" y="47524"/>
                  </a:lnTo>
                  <a:lnTo>
                    <a:pt x="21397" y="87654"/>
                  </a:lnTo>
                  <a:lnTo>
                    <a:pt x="7221" y="121862"/>
                  </a:lnTo>
                  <a:lnTo>
                    <a:pt x="1359" y="165702"/>
                  </a:lnTo>
                  <a:lnTo>
                    <a:pt x="106" y="207560"/>
                  </a:lnTo>
                  <a:lnTo>
                    <a:pt x="0" y="218306"/>
                  </a:lnTo>
                  <a:lnTo>
                    <a:pt x="2777" y="226610"/>
                  </a:lnTo>
                  <a:lnTo>
                    <a:pt x="23515" y="260828"/>
                  </a:lnTo>
                  <a:lnTo>
                    <a:pt x="31923" y="263853"/>
                  </a:lnTo>
                  <a:lnTo>
                    <a:pt x="37129" y="264659"/>
                  </a:lnTo>
                  <a:lnTo>
                    <a:pt x="45736" y="262734"/>
                  </a:lnTo>
                  <a:lnTo>
                    <a:pt x="53088" y="259408"/>
                  </a:lnTo>
                  <a:lnTo>
                    <a:pt x="63178" y="256478"/>
                  </a:lnTo>
                  <a:lnTo>
                    <a:pt x="88807" y="234389"/>
                  </a:lnTo>
                  <a:lnTo>
                    <a:pt x="92341" y="228113"/>
                  </a:lnTo>
                  <a:lnTo>
                    <a:pt x="94968" y="221796"/>
                  </a:lnTo>
                  <a:lnTo>
                    <a:pt x="101340" y="212290"/>
                  </a:lnTo>
                  <a:lnTo>
                    <a:pt x="103698" y="202771"/>
                  </a:lnTo>
                  <a:lnTo>
                    <a:pt x="104560" y="186897"/>
                  </a:lnTo>
                  <a:lnTo>
                    <a:pt x="103546" y="184781"/>
                  </a:lnTo>
                  <a:lnTo>
                    <a:pt x="101810" y="183370"/>
                  </a:lnTo>
                  <a:lnTo>
                    <a:pt x="97060" y="181802"/>
                  </a:lnTo>
                  <a:lnTo>
                    <a:pt x="63019" y="180552"/>
                  </a:lnTo>
                  <a:lnTo>
                    <a:pt x="56889" y="183372"/>
                  </a:lnTo>
                  <a:lnTo>
                    <a:pt x="41167" y="195737"/>
                  </a:lnTo>
                  <a:lnTo>
                    <a:pt x="28487" y="201657"/>
                  </a:lnTo>
                  <a:lnTo>
                    <a:pt x="25312" y="204146"/>
                  </a:lnTo>
                  <a:lnTo>
                    <a:pt x="21787" y="209733"/>
                  </a:lnTo>
                  <a:lnTo>
                    <a:pt x="19161" y="215744"/>
                  </a:lnTo>
                  <a:lnTo>
                    <a:pt x="10930" y="226327"/>
                  </a:lnTo>
                  <a:lnTo>
                    <a:pt x="9441" y="2376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SMARTInkShape-619">
              <a:extLst>
                <a:ext uri="{FF2B5EF4-FFF2-40B4-BE49-F238E27FC236}">
                  <a16:creationId xmlns:a16="http://schemas.microsoft.com/office/drawing/2014/main" id="{4541AF0F-4379-358A-3F96-CF7C97399A59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11563350" y="2333625"/>
              <a:ext cx="142876" cy="285751"/>
            </a:xfrm>
            <a:custGeom>
              <a:avLst/>
              <a:gdLst/>
              <a:ahLst/>
              <a:cxnLst/>
              <a:rect l="0" t="0" r="0" b="0"/>
              <a:pathLst>
                <a:path w="142876" h="285751">
                  <a:moveTo>
                    <a:pt x="0" y="47625"/>
                  </a:moveTo>
                  <a:lnTo>
                    <a:pt x="0" y="47625"/>
                  </a:lnTo>
                  <a:lnTo>
                    <a:pt x="8202" y="39424"/>
                  </a:lnTo>
                  <a:lnTo>
                    <a:pt x="14191" y="38492"/>
                  </a:lnTo>
                  <a:lnTo>
                    <a:pt x="31880" y="38134"/>
                  </a:lnTo>
                  <a:lnTo>
                    <a:pt x="38159" y="35293"/>
                  </a:lnTo>
                  <a:lnTo>
                    <a:pt x="44475" y="31561"/>
                  </a:lnTo>
                  <a:lnTo>
                    <a:pt x="85137" y="19690"/>
                  </a:lnTo>
                  <a:lnTo>
                    <a:pt x="88509" y="19477"/>
                  </a:lnTo>
                  <a:lnTo>
                    <a:pt x="95076" y="16418"/>
                  </a:lnTo>
                  <a:lnTo>
                    <a:pt x="101522" y="12588"/>
                  </a:lnTo>
                  <a:lnTo>
                    <a:pt x="112409" y="9929"/>
                  </a:lnTo>
                  <a:lnTo>
                    <a:pt x="118796" y="9645"/>
                  </a:lnTo>
                  <a:lnTo>
                    <a:pt x="120473" y="8547"/>
                  </a:lnTo>
                  <a:lnTo>
                    <a:pt x="121590" y="6756"/>
                  </a:lnTo>
                  <a:lnTo>
                    <a:pt x="122336" y="4504"/>
                  </a:lnTo>
                  <a:lnTo>
                    <a:pt x="123890" y="3003"/>
                  </a:lnTo>
                  <a:lnTo>
                    <a:pt x="132919" y="117"/>
                  </a:lnTo>
                  <a:lnTo>
                    <a:pt x="142875" y="0"/>
                  </a:lnTo>
                  <a:lnTo>
                    <a:pt x="142875" y="5056"/>
                  </a:lnTo>
                  <a:lnTo>
                    <a:pt x="140051" y="10361"/>
                  </a:lnTo>
                  <a:lnTo>
                    <a:pt x="136329" y="16246"/>
                  </a:lnTo>
                  <a:lnTo>
                    <a:pt x="123728" y="60706"/>
                  </a:lnTo>
                  <a:lnTo>
                    <a:pt x="107407" y="104797"/>
                  </a:lnTo>
                  <a:lnTo>
                    <a:pt x="102183" y="150416"/>
                  </a:lnTo>
                  <a:lnTo>
                    <a:pt x="90599" y="196734"/>
                  </a:lnTo>
                  <a:lnTo>
                    <a:pt x="85915" y="237284"/>
                  </a:lnTo>
                  <a:lnTo>
                    <a:pt x="85763" y="250659"/>
                  </a:lnTo>
                  <a:lnTo>
                    <a:pt x="82920" y="257101"/>
                  </a:lnTo>
                  <a:lnTo>
                    <a:pt x="77529" y="264804"/>
                  </a:lnTo>
                  <a:lnTo>
                    <a:pt x="76594" y="271195"/>
                  </a:lnTo>
                  <a:lnTo>
                    <a:pt x="77521" y="272872"/>
                  </a:lnTo>
                  <a:lnTo>
                    <a:pt x="79197" y="273989"/>
                  </a:lnTo>
                  <a:lnTo>
                    <a:pt x="85723" y="276224"/>
                  </a:lnTo>
                  <a:lnTo>
                    <a:pt x="85725" y="2857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7" name="SMARTInkShape-Group122">
            <a:extLst>
              <a:ext uri="{FF2B5EF4-FFF2-40B4-BE49-F238E27FC236}">
                <a16:creationId xmlns:a16="http://schemas.microsoft.com/office/drawing/2014/main" id="{8DB75C41-572E-AD7E-B133-5658CBFABA20}"/>
              </a:ext>
            </a:extLst>
          </p:cNvPr>
          <p:cNvGrpSpPr/>
          <p:nvPr/>
        </p:nvGrpSpPr>
        <p:grpSpPr>
          <a:xfrm>
            <a:off x="8715375" y="3914775"/>
            <a:ext cx="333376" cy="285751"/>
            <a:chOff x="8715375" y="3914775"/>
            <a:chExt cx="333376" cy="285751"/>
          </a:xfrm>
        </p:grpSpPr>
        <p:sp>
          <p:nvSpPr>
            <p:cNvPr id="114" name="SMARTInkShape-620">
              <a:extLst>
                <a:ext uri="{FF2B5EF4-FFF2-40B4-BE49-F238E27FC236}">
                  <a16:creationId xmlns:a16="http://schemas.microsoft.com/office/drawing/2014/main" id="{96AC384C-5BEF-4C29-6BC8-35E46BFD16A3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8715375" y="41243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SMARTInkShape-621">
              <a:extLst>
                <a:ext uri="{FF2B5EF4-FFF2-40B4-BE49-F238E27FC236}">
                  <a16:creationId xmlns:a16="http://schemas.microsoft.com/office/drawing/2014/main" id="{5DD72055-D0B8-4F38-9F8A-73CC14B146C3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8820150" y="4162425"/>
              <a:ext cx="19051" cy="1"/>
            </a:xfrm>
            <a:custGeom>
              <a:avLst/>
              <a:gdLst/>
              <a:ahLst/>
              <a:cxnLst/>
              <a:rect l="0" t="0" r="0" b="0"/>
              <a:pathLst>
                <a:path w="19051" h="1">
                  <a:moveTo>
                    <a:pt x="19050" y="0"/>
                  </a:moveTo>
                  <a:lnTo>
                    <a:pt x="19050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SMARTInkShape-622">
              <a:extLst>
                <a:ext uri="{FF2B5EF4-FFF2-40B4-BE49-F238E27FC236}">
                  <a16:creationId xmlns:a16="http://schemas.microsoft.com/office/drawing/2014/main" id="{61DD7FB4-7585-FC34-883C-77C11A9A13B9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8924925" y="41529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SMARTInkShape-623">
              <a:extLst>
                <a:ext uri="{FF2B5EF4-FFF2-40B4-BE49-F238E27FC236}">
                  <a16:creationId xmlns:a16="http://schemas.microsoft.com/office/drawing/2014/main" id="{9D2CA318-1AD0-5C1E-4E05-B4EDC6B1393F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8991600" y="40671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4468" y="9525"/>
                  </a:lnTo>
                  <a:lnTo>
                    <a:pt x="2979" y="8467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SMARTInkShape-624">
              <a:extLst>
                <a:ext uri="{FF2B5EF4-FFF2-40B4-BE49-F238E27FC236}">
                  <a16:creationId xmlns:a16="http://schemas.microsoft.com/office/drawing/2014/main" id="{CCF6CE67-5EC9-96F5-C27E-4F58DCCAA5E8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8991600" y="3914775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9525" y="28575"/>
                  </a:moveTo>
                  <a:lnTo>
                    <a:pt x="9525" y="28575"/>
                  </a:lnTo>
                  <a:lnTo>
                    <a:pt x="1324" y="20374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SMARTInkShape-625">
              <a:extLst>
                <a:ext uri="{FF2B5EF4-FFF2-40B4-BE49-F238E27FC236}">
                  <a16:creationId xmlns:a16="http://schemas.microsoft.com/office/drawing/2014/main" id="{182F8184-F785-9971-D3AD-2E0BD51CA5AB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8905875" y="3952875"/>
              <a:ext cx="28576" cy="1"/>
            </a:xfrm>
            <a:custGeom>
              <a:avLst/>
              <a:gdLst/>
              <a:ahLst/>
              <a:cxnLst/>
              <a:rect l="0" t="0" r="0" b="0"/>
              <a:pathLst>
                <a:path w="28576" h="1">
                  <a:moveTo>
                    <a:pt x="28575" y="0"/>
                  </a:moveTo>
                  <a:lnTo>
                    <a:pt x="2857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SMARTInkShape-626">
              <a:extLst>
                <a:ext uri="{FF2B5EF4-FFF2-40B4-BE49-F238E27FC236}">
                  <a16:creationId xmlns:a16="http://schemas.microsoft.com/office/drawing/2014/main" id="{A1CF59ED-9509-6881-3C10-C901D298854B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8886825" y="40386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SMARTInkShape-627">
              <a:extLst>
                <a:ext uri="{FF2B5EF4-FFF2-40B4-BE49-F238E27FC236}">
                  <a16:creationId xmlns:a16="http://schemas.microsoft.com/office/drawing/2014/main" id="{C847DCE2-3BE9-B80C-C614-518E6CAA1CF9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8953500" y="407670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SMARTInkShape-628">
              <a:extLst>
                <a:ext uri="{FF2B5EF4-FFF2-40B4-BE49-F238E27FC236}">
                  <a16:creationId xmlns:a16="http://schemas.microsoft.com/office/drawing/2014/main" id="{CBF86420-9A97-BE6F-20C5-4409D9B6CC28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9010650" y="4143375"/>
              <a:ext cx="19051" cy="38101"/>
            </a:xfrm>
            <a:custGeom>
              <a:avLst/>
              <a:gdLst/>
              <a:ahLst/>
              <a:cxnLst/>
              <a:rect l="0" t="0" r="0" b="0"/>
              <a:pathLst>
                <a:path w="19051" h="38101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2822" y="10361"/>
                  </a:lnTo>
                  <a:lnTo>
                    <a:pt x="6546" y="16247"/>
                  </a:lnTo>
                  <a:lnTo>
                    <a:pt x="9701" y="25510"/>
                  </a:lnTo>
                  <a:lnTo>
                    <a:pt x="1905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SMARTInkShape-629">
              <a:extLst>
                <a:ext uri="{FF2B5EF4-FFF2-40B4-BE49-F238E27FC236}">
                  <a16:creationId xmlns:a16="http://schemas.microsoft.com/office/drawing/2014/main" id="{47FFA126-9D43-C2A3-AC85-08F392379E12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9048750" y="419100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SMARTInkShape-630">
              <a:extLst>
                <a:ext uri="{FF2B5EF4-FFF2-40B4-BE49-F238E27FC236}">
                  <a16:creationId xmlns:a16="http://schemas.microsoft.com/office/drawing/2014/main" id="{2115E993-7C60-E367-630C-0594663FE4F0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8953500" y="40862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SMARTInkShape-631">
              <a:extLst>
                <a:ext uri="{FF2B5EF4-FFF2-40B4-BE49-F238E27FC236}">
                  <a16:creationId xmlns:a16="http://schemas.microsoft.com/office/drawing/2014/main" id="{D5893E85-A916-D756-5866-D20226CA9CCD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8943975" y="40576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SMARTInkShape-632">
              <a:extLst>
                <a:ext uri="{FF2B5EF4-FFF2-40B4-BE49-F238E27FC236}">
                  <a16:creationId xmlns:a16="http://schemas.microsoft.com/office/drawing/2014/main" id="{077C4EAA-B10D-D15B-A692-0563CD3B6140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8829675" y="41624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4" name="SMARTInkShape-Group123">
            <a:extLst>
              <a:ext uri="{FF2B5EF4-FFF2-40B4-BE49-F238E27FC236}">
                <a16:creationId xmlns:a16="http://schemas.microsoft.com/office/drawing/2014/main" id="{189C7607-A33B-926A-1271-B8DD1E61316D}"/>
              </a:ext>
            </a:extLst>
          </p:cNvPr>
          <p:cNvGrpSpPr/>
          <p:nvPr/>
        </p:nvGrpSpPr>
        <p:grpSpPr>
          <a:xfrm>
            <a:off x="8364275" y="2985709"/>
            <a:ext cx="655310" cy="1099488"/>
            <a:chOff x="8364275" y="2985709"/>
            <a:chExt cx="655310" cy="1099488"/>
          </a:xfrm>
        </p:grpSpPr>
        <p:sp>
          <p:nvSpPr>
            <p:cNvPr id="128" name="SMARTInkShape-633">
              <a:extLst>
                <a:ext uri="{FF2B5EF4-FFF2-40B4-BE49-F238E27FC236}">
                  <a16:creationId xmlns:a16="http://schemas.microsoft.com/office/drawing/2014/main" id="{8503668E-C1D1-FA38-C435-C39A67167CC9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8677275" y="3638677"/>
              <a:ext cx="219076" cy="446520"/>
            </a:xfrm>
            <a:custGeom>
              <a:avLst/>
              <a:gdLst/>
              <a:ahLst/>
              <a:cxnLst/>
              <a:rect l="0" t="0" r="0" b="0"/>
              <a:pathLst>
                <a:path w="219076" h="446520">
                  <a:moveTo>
                    <a:pt x="0" y="37973"/>
                  </a:moveTo>
                  <a:lnTo>
                    <a:pt x="0" y="37973"/>
                  </a:lnTo>
                  <a:lnTo>
                    <a:pt x="0" y="23784"/>
                  </a:lnTo>
                  <a:lnTo>
                    <a:pt x="1058" y="22164"/>
                  </a:lnTo>
                  <a:lnTo>
                    <a:pt x="2822" y="21083"/>
                  </a:lnTo>
                  <a:lnTo>
                    <a:pt x="5057" y="20363"/>
                  </a:lnTo>
                  <a:lnTo>
                    <a:pt x="5488" y="19883"/>
                  </a:lnTo>
                  <a:lnTo>
                    <a:pt x="4717" y="19563"/>
                  </a:lnTo>
                  <a:lnTo>
                    <a:pt x="3145" y="19349"/>
                  </a:lnTo>
                  <a:lnTo>
                    <a:pt x="2096" y="18149"/>
                  </a:lnTo>
                  <a:lnTo>
                    <a:pt x="276" y="10760"/>
                  </a:lnTo>
                  <a:lnTo>
                    <a:pt x="7" y="301"/>
                  </a:lnTo>
                  <a:lnTo>
                    <a:pt x="5059" y="0"/>
                  </a:lnTo>
                  <a:lnTo>
                    <a:pt x="6548" y="2074"/>
                  </a:lnTo>
                  <a:lnTo>
                    <a:pt x="10760" y="15107"/>
                  </a:lnTo>
                  <a:lnTo>
                    <a:pt x="22355" y="32374"/>
                  </a:lnTo>
                  <a:lnTo>
                    <a:pt x="37870" y="73585"/>
                  </a:lnTo>
                  <a:lnTo>
                    <a:pt x="60907" y="120228"/>
                  </a:lnTo>
                  <a:lnTo>
                    <a:pt x="85840" y="163935"/>
                  </a:lnTo>
                  <a:lnTo>
                    <a:pt x="106092" y="207964"/>
                  </a:lnTo>
                  <a:lnTo>
                    <a:pt x="126402" y="254033"/>
                  </a:lnTo>
                  <a:lnTo>
                    <a:pt x="148310" y="289460"/>
                  </a:lnTo>
                  <a:lnTo>
                    <a:pt x="164979" y="328697"/>
                  </a:lnTo>
                  <a:lnTo>
                    <a:pt x="188498" y="373898"/>
                  </a:lnTo>
                  <a:lnTo>
                    <a:pt x="199432" y="393976"/>
                  </a:lnTo>
                  <a:lnTo>
                    <a:pt x="217798" y="439732"/>
                  </a:lnTo>
                  <a:lnTo>
                    <a:pt x="218907" y="446519"/>
                  </a:lnTo>
                  <a:lnTo>
                    <a:pt x="219075" y="4380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SMARTInkShape-634">
              <a:extLst>
                <a:ext uri="{FF2B5EF4-FFF2-40B4-BE49-F238E27FC236}">
                  <a16:creationId xmlns:a16="http://schemas.microsoft.com/office/drawing/2014/main" id="{958C4E33-B46D-3A37-9B30-5EACA80CF954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8658225" y="3564332"/>
              <a:ext cx="152401" cy="168461"/>
            </a:xfrm>
            <a:custGeom>
              <a:avLst/>
              <a:gdLst/>
              <a:ahLst/>
              <a:cxnLst/>
              <a:rect l="0" t="0" r="0" b="0"/>
              <a:pathLst>
                <a:path w="152401" h="168461">
                  <a:moveTo>
                    <a:pt x="9525" y="93268"/>
                  </a:moveTo>
                  <a:lnTo>
                    <a:pt x="9525" y="93268"/>
                  </a:lnTo>
                  <a:lnTo>
                    <a:pt x="9525" y="83860"/>
                  </a:lnTo>
                  <a:lnTo>
                    <a:pt x="27216" y="66051"/>
                  </a:lnTo>
                  <a:lnTo>
                    <a:pt x="28456" y="56612"/>
                  </a:lnTo>
                  <a:lnTo>
                    <a:pt x="23483" y="50539"/>
                  </a:lnTo>
                  <a:lnTo>
                    <a:pt x="23064" y="48907"/>
                  </a:lnTo>
                  <a:lnTo>
                    <a:pt x="23843" y="47819"/>
                  </a:lnTo>
                  <a:lnTo>
                    <a:pt x="25419" y="47094"/>
                  </a:lnTo>
                  <a:lnTo>
                    <a:pt x="25413" y="47668"/>
                  </a:lnTo>
                  <a:lnTo>
                    <a:pt x="21406" y="53534"/>
                  </a:lnTo>
                  <a:lnTo>
                    <a:pt x="18690" y="61975"/>
                  </a:lnTo>
                  <a:lnTo>
                    <a:pt x="12710" y="72237"/>
                  </a:lnTo>
                  <a:lnTo>
                    <a:pt x="3259" y="112897"/>
                  </a:lnTo>
                  <a:lnTo>
                    <a:pt x="127" y="157991"/>
                  </a:lnTo>
                  <a:lnTo>
                    <a:pt x="11" y="168460"/>
                  </a:lnTo>
                  <a:lnTo>
                    <a:pt x="0" y="130349"/>
                  </a:lnTo>
                  <a:lnTo>
                    <a:pt x="2822" y="85737"/>
                  </a:lnTo>
                  <a:lnTo>
                    <a:pt x="8642" y="38497"/>
                  </a:lnTo>
                  <a:lnTo>
                    <a:pt x="9491" y="4708"/>
                  </a:lnTo>
                  <a:lnTo>
                    <a:pt x="10561" y="2478"/>
                  </a:lnTo>
                  <a:lnTo>
                    <a:pt x="12332" y="991"/>
                  </a:lnTo>
                  <a:lnTo>
                    <a:pt x="14570" y="0"/>
                  </a:lnTo>
                  <a:lnTo>
                    <a:pt x="17122" y="398"/>
                  </a:lnTo>
                  <a:lnTo>
                    <a:pt x="25769" y="6014"/>
                  </a:lnTo>
                  <a:lnTo>
                    <a:pt x="72272" y="38033"/>
                  </a:lnTo>
                  <a:lnTo>
                    <a:pt x="116372" y="61444"/>
                  </a:lnTo>
                  <a:lnTo>
                    <a:pt x="128907" y="69963"/>
                  </a:lnTo>
                  <a:lnTo>
                    <a:pt x="152400" y="8374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SMARTInkShape-635">
              <a:extLst>
                <a:ext uri="{FF2B5EF4-FFF2-40B4-BE49-F238E27FC236}">
                  <a16:creationId xmlns:a16="http://schemas.microsoft.com/office/drawing/2014/main" id="{03F0167D-02EA-641D-0AED-5E1D6121CB5F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8364275" y="3276638"/>
              <a:ext cx="170126" cy="190452"/>
            </a:xfrm>
            <a:custGeom>
              <a:avLst/>
              <a:gdLst/>
              <a:ahLst/>
              <a:cxnLst/>
              <a:rect l="0" t="0" r="0" b="0"/>
              <a:pathLst>
                <a:path w="170126" h="190452">
                  <a:moveTo>
                    <a:pt x="8200" y="76162"/>
                  </a:moveTo>
                  <a:lnTo>
                    <a:pt x="8200" y="76162"/>
                  </a:lnTo>
                  <a:lnTo>
                    <a:pt x="3144" y="76162"/>
                  </a:lnTo>
                  <a:lnTo>
                    <a:pt x="1655" y="75104"/>
                  </a:lnTo>
                  <a:lnTo>
                    <a:pt x="662" y="73340"/>
                  </a:lnTo>
                  <a:lnTo>
                    <a:pt x="0" y="71105"/>
                  </a:lnTo>
                  <a:lnTo>
                    <a:pt x="616" y="69616"/>
                  </a:lnTo>
                  <a:lnTo>
                    <a:pt x="2086" y="68623"/>
                  </a:lnTo>
                  <a:lnTo>
                    <a:pt x="4124" y="67961"/>
                  </a:lnTo>
                  <a:lnTo>
                    <a:pt x="5483" y="66461"/>
                  </a:lnTo>
                  <a:lnTo>
                    <a:pt x="10486" y="56450"/>
                  </a:lnTo>
                  <a:lnTo>
                    <a:pt x="16295" y="49338"/>
                  </a:lnTo>
                  <a:lnTo>
                    <a:pt x="18501" y="40329"/>
                  </a:lnTo>
                  <a:lnTo>
                    <a:pt x="24187" y="31443"/>
                  </a:lnTo>
                  <a:lnTo>
                    <a:pt x="25888" y="25242"/>
                  </a:lnTo>
                  <a:lnTo>
                    <a:pt x="27400" y="23166"/>
                  </a:lnTo>
                  <a:lnTo>
                    <a:pt x="29467" y="21781"/>
                  </a:lnTo>
                  <a:lnTo>
                    <a:pt x="31903" y="20858"/>
                  </a:lnTo>
                  <a:lnTo>
                    <a:pt x="33526" y="19184"/>
                  </a:lnTo>
                  <a:lnTo>
                    <a:pt x="35331" y="14503"/>
                  </a:lnTo>
                  <a:lnTo>
                    <a:pt x="36870" y="12831"/>
                  </a:lnTo>
                  <a:lnTo>
                    <a:pt x="41403" y="10973"/>
                  </a:lnTo>
                  <a:lnTo>
                    <a:pt x="43036" y="9420"/>
                  </a:lnTo>
                  <a:lnTo>
                    <a:pt x="44849" y="4871"/>
                  </a:lnTo>
                  <a:lnTo>
                    <a:pt x="46391" y="3234"/>
                  </a:lnTo>
                  <a:lnTo>
                    <a:pt x="54374" y="393"/>
                  </a:lnTo>
                  <a:lnTo>
                    <a:pt x="63899" y="0"/>
                  </a:lnTo>
                  <a:lnTo>
                    <a:pt x="64383" y="1046"/>
                  </a:lnTo>
                  <a:lnTo>
                    <a:pt x="65223" y="8166"/>
                  </a:lnTo>
                  <a:lnTo>
                    <a:pt x="71871" y="16830"/>
                  </a:lnTo>
                  <a:lnTo>
                    <a:pt x="73985" y="25656"/>
                  </a:lnTo>
                  <a:lnTo>
                    <a:pt x="74865" y="68491"/>
                  </a:lnTo>
                  <a:lnTo>
                    <a:pt x="60685" y="112542"/>
                  </a:lnTo>
                  <a:lnTo>
                    <a:pt x="46104" y="132667"/>
                  </a:lnTo>
                  <a:lnTo>
                    <a:pt x="40921" y="139375"/>
                  </a:lnTo>
                  <a:lnTo>
                    <a:pt x="34771" y="152305"/>
                  </a:lnTo>
                  <a:lnTo>
                    <a:pt x="21695" y="168230"/>
                  </a:lnTo>
                  <a:lnTo>
                    <a:pt x="18247" y="179055"/>
                  </a:lnTo>
                  <a:lnTo>
                    <a:pt x="17726" y="190423"/>
                  </a:lnTo>
                  <a:lnTo>
                    <a:pt x="22782" y="190451"/>
                  </a:lnTo>
                  <a:lnTo>
                    <a:pt x="24272" y="189396"/>
                  </a:lnTo>
                  <a:lnTo>
                    <a:pt x="25265" y="187635"/>
                  </a:lnTo>
                  <a:lnTo>
                    <a:pt x="25926" y="185402"/>
                  </a:lnTo>
                  <a:lnTo>
                    <a:pt x="27426" y="183914"/>
                  </a:lnTo>
                  <a:lnTo>
                    <a:pt x="54035" y="173572"/>
                  </a:lnTo>
                  <a:lnTo>
                    <a:pt x="61379" y="171314"/>
                  </a:lnTo>
                  <a:lnTo>
                    <a:pt x="74718" y="164062"/>
                  </a:lnTo>
                  <a:lnTo>
                    <a:pt x="77945" y="163338"/>
                  </a:lnTo>
                  <a:lnTo>
                    <a:pt x="121206" y="139232"/>
                  </a:lnTo>
                  <a:lnTo>
                    <a:pt x="133875" y="135066"/>
                  </a:lnTo>
                  <a:lnTo>
                    <a:pt x="147638" y="132600"/>
                  </a:lnTo>
                  <a:lnTo>
                    <a:pt x="170125" y="1142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SMARTInkShape-636">
              <a:extLst>
                <a:ext uri="{FF2B5EF4-FFF2-40B4-BE49-F238E27FC236}">
                  <a16:creationId xmlns:a16="http://schemas.microsoft.com/office/drawing/2014/main" id="{36335264-E02C-C5EB-9E79-AB097FF75AF2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8546033" y="3190925"/>
              <a:ext cx="102650" cy="160421"/>
            </a:xfrm>
            <a:custGeom>
              <a:avLst/>
              <a:gdLst/>
              <a:ahLst/>
              <a:cxnLst/>
              <a:rect l="0" t="0" r="0" b="0"/>
              <a:pathLst>
                <a:path w="102650" h="160421">
                  <a:moveTo>
                    <a:pt x="55042" y="47575"/>
                  </a:moveTo>
                  <a:lnTo>
                    <a:pt x="55042" y="47575"/>
                  </a:lnTo>
                  <a:lnTo>
                    <a:pt x="55042" y="39374"/>
                  </a:lnTo>
                  <a:lnTo>
                    <a:pt x="53984" y="38933"/>
                  </a:lnTo>
                  <a:lnTo>
                    <a:pt x="49986" y="38442"/>
                  </a:lnTo>
                  <a:lnTo>
                    <a:pt x="48497" y="37253"/>
                  </a:lnTo>
                  <a:lnTo>
                    <a:pt x="45633" y="28927"/>
                  </a:lnTo>
                  <a:lnTo>
                    <a:pt x="45551" y="23588"/>
                  </a:lnTo>
                  <a:lnTo>
                    <a:pt x="44481" y="22058"/>
                  </a:lnTo>
                  <a:lnTo>
                    <a:pt x="42710" y="21039"/>
                  </a:lnTo>
                  <a:lnTo>
                    <a:pt x="36108" y="19035"/>
                  </a:lnTo>
                  <a:lnTo>
                    <a:pt x="30970" y="19010"/>
                  </a:lnTo>
                  <a:lnTo>
                    <a:pt x="29469" y="20065"/>
                  </a:lnTo>
                  <a:lnTo>
                    <a:pt x="28468" y="21827"/>
                  </a:lnTo>
                  <a:lnTo>
                    <a:pt x="26731" y="28702"/>
                  </a:lnTo>
                  <a:lnTo>
                    <a:pt x="26477" y="47736"/>
                  </a:lnTo>
                  <a:lnTo>
                    <a:pt x="24358" y="51916"/>
                  </a:lnTo>
                  <a:lnTo>
                    <a:pt x="5009" y="74592"/>
                  </a:lnTo>
                  <a:lnTo>
                    <a:pt x="0" y="87448"/>
                  </a:lnTo>
                  <a:lnTo>
                    <a:pt x="356" y="91091"/>
                  </a:lnTo>
                  <a:lnTo>
                    <a:pt x="5709" y="107362"/>
                  </a:lnTo>
                  <a:lnTo>
                    <a:pt x="8250" y="129218"/>
                  </a:lnTo>
                  <a:lnTo>
                    <a:pt x="12374" y="136072"/>
                  </a:lnTo>
                  <a:lnTo>
                    <a:pt x="17733" y="139824"/>
                  </a:lnTo>
                  <a:lnTo>
                    <a:pt x="23644" y="142549"/>
                  </a:lnTo>
                  <a:lnTo>
                    <a:pt x="45561" y="156962"/>
                  </a:lnTo>
                  <a:lnTo>
                    <a:pt x="57289" y="160420"/>
                  </a:lnTo>
                  <a:lnTo>
                    <a:pt x="59715" y="159846"/>
                  </a:lnTo>
                  <a:lnTo>
                    <a:pt x="61332" y="158406"/>
                  </a:lnTo>
                  <a:lnTo>
                    <a:pt x="62410" y="156387"/>
                  </a:lnTo>
                  <a:lnTo>
                    <a:pt x="99156" y="137804"/>
                  </a:lnTo>
                  <a:lnTo>
                    <a:pt x="100326" y="136303"/>
                  </a:lnTo>
                  <a:lnTo>
                    <a:pt x="101626" y="131812"/>
                  </a:lnTo>
                  <a:lnTo>
                    <a:pt x="102649" y="93323"/>
                  </a:lnTo>
                  <a:lnTo>
                    <a:pt x="91907" y="48142"/>
                  </a:lnTo>
                  <a:lnTo>
                    <a:pt x="78238" y="29891"/>
                  </a:lnTo>
                  <a:lnTo>
                    <a:pt x="74877" y="22782"/>
                  </a:lnTo>
                  <a:lnTo>
                    <a:pt x="69854" y="16095"/>
                  </a:lnTo>
                  <a:lnTo>
                    <a:pt x="56020" y="6380"/>
                  </a:lnTo>
                  <a:lnTo>
                    <a:pt x="43572" y="1855"/>
                  </a:lnTo>
                  <a:lnTo>
                    <a:pt x="18855" y="0"/>
                  </a:lnTo>
                  <a:lnTo>
                    <a:pt x="8909" y="8156"/>
                  </a:lnTo>
                  <a:lnTo>
                    <a:pt x="8081" y="11711"/>
                  </a:lnTo>
                  <a:lnTo>
                    <a:pt x="7860" y="14140"/>
                  </a:lnTo>
                  <a:lnTo>
                    <a:pt x="8770" y="15760"/>
                  </a:lnTo>
                  <a:lnTo>
                    <a:pt x="10436" y="16840"/>
                  </a:lnTo>
                  <a:lnTo>
                    <a:pt x="16942" y="190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SMARTInkShape-637">
              <a:extLst>
                <a:ext uri="{FF2B5EF4-FFF2-40B4-BE49-F238E27FC236}">
                  <a16:creationId xmlns:a16="http://schemas.microsoft.com/office/drawing/2014/main" id="{D9E934B0-ED0C-3F38-6A0E-73E3E0BCF3E2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8696325" y="3116392"/>
              <a:ext cx="121010" cy="150684"/>
            </a:xfrm>
            <a:custGeom>
              <a:avLst/>
              <a:gdLst/>
              <a:ahLst/>
              <a:cxnLst/>
              <a:rect l="0" t="0" r="0" b="0"/>
              <a:pathLst>
                <a:path w="121010" h="150684">
                  <a:moveTo>
                    <a:pt x="0" y="26858"/>
                  </a:moveTo>
                  <a:lnTo>
                    <a:pt x="0" y="26858"/>
                  </a:lnTo>
                  <a:lnTo>
                    <a:pt x="5057" y="26858"/>
                  </a:lnTo>
                  <a:lnTo>
                    <a:pt x="6546" y="25800"/>
                  </a:lnTo>
                  <a:lnTo>
                    <a:pt x="7540" y="24036"/>
                  </a:lnTo>
                  <a:lnTo>
                    <a:pt x="9515" y="17368"/>
                  </a:lnTo>
                  <a:lnTo>
                    <a:pt x="45297" y="859"/>
                  </a:lnTo>
                  <a:lnTo>
                    <a:pt x="49247" y="0"/>
                  </a:lnTo>
                  <a:lnTo>
                    <a:pt x="52940" y="486"/>
                  </a:lnTo>
                  <a:lnTo>
                    <a:pt x="64657" y="6634"/>
                  </a:lnTo>
                  <a:lnTo>
                    <a:pt x="66077" y="17573"/>
                  </a:lnTo>
                  <a:lnTo>
                    <a:pt x="60765" y="28376"/>
                  </a:lnTo>
                  <a:lnTo>
                    <a:pt x="30520" y="72070"/>
                  </a:lnTo>
                  <a:lnTo>
                    <a:pt x="29439" y="76233"/>
                  </a:lnTo>
                  <a:lnTo>
                    <a:pt x="28746" y="82472"/>
                  </a:lnTo>
                  <a:lnTo>
                    <a:pt x="31473" y="80503"/>
                  </a:lnTo>
                  <a:lnTo>
                    <a:pt x="33682" y="78497"/>
                  </a:lnTo>
                  <a:lnTo>
                    <a:pt x="38959" y="76267"/>
                  </a:lnTo>
                  <a:lnTo>
                    <a:pt x="80838" y="65910"/>
                  </a:lnTo>
                  <a:lnTo>
                    <a:pt x="104033" y="66298"/>
                  </a:lnTo>
                  <a:lnTo>
                    <a:pt x="114322" y="70140"/>
                  </a:lnTo>
                  <a:lnTo>
                    <a:pt x="117490" y="72646"/>
                  </a:lnTo>
                  <a:lnTo>
                    <a:pt x="121009" y="78253"/>
                  </a:lnTo>
                  <a:lnTo>
                    <a:pt x="119751" y="87094"/>
                  </a:lnTo>
                  <a:lnTo>
                    <a:pt x="110320" y="110018"/>
                  </a:lnTo>
                  <a:lnTo>
                    <a:pt x="75602" y="142505"/>
                  </a:lnTo>
                  <a:lnTo>
                    <a:pt x="57150" y="1506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SMARTInkShape-638">
              <a:extLst>
                <a:ext uri="{FF2B5EF4-FFF2-40B4-BE49-F238E27FC236}">
                  <a16:creationId xmlns:a16="http://schemas.microsoft.com/office/drawing/2014/main" id="{100B01D5-9513-0DD6-678A-AB7A1C1F608A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8867775" y="2985709"/>
              <a:ext cx="151810" cy="214692"/>
            </a:xfrm>
            <a:custGeom>
              <a:avLst/>
              <a:gdLst/>
              <a:ahLst/>
              <a:cxnLst/>
              <a:rect l="0" t="0" r="0" b="0"/>
              <a:pathLst>
                <a:path w="151810" h="214692">
                  <a:moveTo>
                    <a:pt x="0" y="43241"/>
                  </a:moveTo>
                  <a:lnTo>
                    <a:pt x="0" y="43241"/>
                  </a:lnTo>
                  <a:lnTo>
                    <a:pt x="0" y="38185"/>
                  </a:lnTo>
                  <a:lnTo>
                    <a:pt x="1058" y="36695"/>
                  </a:lnTo>
                  <a:lnTo>
                    <a:pt x="2822" y="35702"/>
                  </a:lnTo>
                  <a:lnTo>
                    <a:pt x="5057" y="35040"/>
                  </a:lnTo>
                  <a:lnTo>
                    <a:pt x="19297" y="26351"/>
                  </a:lnTo>
                  <a:lnTo>
                    <a:pt x="22390" y="25631"/>
                  </a:lnTo>
                  <a:lnTo>
                    <a:pt x="31799" y="19561"/>
                  </a:lnTo>
                  <a:lnTo>
                    <a:pt x="44459" y="9087"/>
                  </a:lnTo>
                  <a:lnTo>
                    <a:pt x="57152" y="3098"/>
                  </a:lnTo>
                  <a:lnTo>
                    <a:pt x="60327" y="604"/>
                  </a:lnTo>
                  <a:lnTo>
                    <a:pt x="63501" y="0"/>
                  </a:lnTo>
                  <a:lnTo>
                    <a:pt x="66676" y="655"/>
                  </a:lnTo>
                  <a:lnTo>
                    <a:pt x="74318" y="4255"/>
                  </a:lnTo>
                  <a:lnTo>
                    <a:pt x="80699" y="9935"/>
                  </a:lnTo>
                  <a:lnTo>
                    <a:pt x="83490" y="18208"/>
                  </a:lnTo>
                  <a:lnTo>
                    <a:pt x="85282" y="35709"/>
                  </a:lnTo>
                  <a:lnTo>
                    <a:pt x="79884" y="45538"/>
                  </a:lnTo>
                  <a:lnTo>
                    <a:pt x="64228" y="69094"/>
                  </a:lnTo>
                  <a:lnTo>
                    <a:pt x="57490" y="85468"/>
                  </a:lnTo>
                  <a:lnTo>
                    <a:pt x="55259" y="87267"/>
                  </a:lnTo>
                  <a:lnTo>
                    <a:pt x="48071" y="90655"/>
                  </a:lnTo>
                  <a:lnTo>
                    <a:pt x="55866" y="90847"/>
                  </a:lnTo>
                  <a:lnTo>
                    <a:pt x="77703" y="83324"/>
                  </a:lnTo>
                  <a:lnTo>
                    <a:pt x="99280" y="81457"/>
                  </a:lnTo>
                  <a:lnTo>
                    <a:pt x="105154" y="78570"/>
                  </a:lnTo>
                  <a:lnTo>
                    <a:pt x="108202" y="76319"/>
                  </a:lnTo>
                  <a:lnTo>
                    <a:pt x="122607" y="73150"/>
                  </a:lnTo>
                  <a:lnTo>
                    <a:pt x="131397" y="75231"/>
                  </a:lnTo>
                  <a:lnTo>
                    <a:pt x="145665" y="85190"/>
                  </a:lnTo>
                  <a:lnTo>
                    <a:pt x="149406" y="93988"/>
                  </a:lnTo>
                  <a:lnTo>
                    <a:pt x="151809" y="111827"/>
                  </a:lnTo>
                  <a:lnTo>
                    <a:pt x="146493" y="121701"/>
                  </a:lnTo>
                  <a:lnTo>
                    <a:pt x="120930" y="149372"/>
                  </a:lnTo>
                  <a:lnTo>
                    <a:pt x="74730" y="174963"/>
                  </a:lnTo>
                  <a:lnTo>
                    <a:pt x="58613" y="183276"/>
                  </a:lnTo>
                  <a:lnTo>
                    <a:pt x="19050" y="21469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7" name="SMARTInkShape-Group124">
            <a:extLst>
              <a:ext uri="{FF2B5EF4-FFF2-40B4-BE49-F238E27FC236}">
                <a16:creationId xmlns:a16="http://schemas.microsoft.com/office/drawing/2014/main" id="{5CF9682A-9E82-2B0C-1E68-83FC2A6A1447}"/>
              </a:ext>
            </a:extLst>
          </p:cNvPr>
          <p:cNvGrpSpPr/>
          <p:nvPr/>
        </p:nvGrpSpPr>
        <p:grpSpPr>
          <a:xfrm>
            <a:off x="8078807" y="3423521"/>
            <a:ext cx="198419" cy="171080"/>
            <a:chOff x="8078807" y="3423521"/>
            <a:chExt cx="198419" cy="171080"/>
          </a:xfrm>
        </p:grpSpPr>
        <p:sp>
          <p:nvSpPr>
            <p:cNvPr id="135" name="SMARTInkShape-639">
              <a:extLst>
                <a:ext uri="{FF2B5EF4-FFF2-40B4-BE49-F238E27FC236}">
                  <a16:creationId xmlns:a16="http://schemas.microsoft.com/office/drawing/2014/main" id="{6B62FB3B-4EB4-C11F-156F-F3FD69AAABAD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8078807" y="3423521"/>
              <a:ext cx="125561" cy="171080"/>
            </a:xfrm>
            <a:custGeom>
              <a:avLst/>
              <a:gdLst/>
              <a:ahLst/>
              <a:cxnLst/>
              <a:rect l="0" t="0" r="0" b="0"/>
              <a:pathLst>
                <a:path w="125561" h="171080">
                  <a:moveTo>
                    <a:pt x="65068" y="24529"/>
                  </a:moveTo>
                  <a:lnTo>
                    <a:pt x="65068" y="24529"/>
                  </a:lnTo>
                  <a:lnTo>
                    <a:pt x="65068" y="15014"/>
                  </a:lnTo>
                  <a:lnTo>
                    <a:pt x="43610" y="15004"/>
                  </a:lnTo>
                  <a:lnTo>
                    <a:pt x="36833" y="17827"/>
                  </a:lnTo>
                  <a:lnTo>
                    <a:pt x="33545" y="20061"/>
                  </a:lnTo>
                  <a:lnTo>
                    <a:pt x="18804" y="38374"/>
                  </a:lnTo>
                  <a:lnTo>
                    <a:pt x="12756" y="55024"/>
                  </a:lnTo>
                  <a:lnTo>
                    <a:pt x="9010" y="70891"/>
                  </a:lnTo>
                  <a:lnTo>
                    <a:pt x="0" y="93376"/>
                  </a:lnTo>
                  <a:lnTo>
                    <a:pt x="3926" y="113720"/>
                  </a:lnTo>
                  <a:lnTo>
                    <a:pt x="11791" y="129743"/>
                  </a:lnTo>
                  <a:lnTo>
                    <a:pt x="31536" y="151184"/>
                  </a:lnTo>
                  <a:lnTo>
                    <a:pt x="62077" y="170116"/>
                  </a:lnTo>
                  <a:lnTo>
                    <a:pt x="80319" y="171079"/>
                  </a:lnTo>
                  <a:lnTo>
                    <a:pt x="99363" y="167979"/>
                  </a:lnTo>
                  <a:lnTo>
                    <a:pt x="111354" y="163074"/>
                  </a:lnTo>
                  <a:lnTo>
                    <a:pt x="120213" y="154543"/>
                  </a:lnTo>
                  <a:lnTo>
                    <a:pt x="124056" y="149305"/>
                  </a:lnTo>
                  <a:lnTo>
                    <a:pt x="125560" y="142638"/>
                  </a:lnTo>
                  <a:lnTo>
                    <a:pt x="121592" y="95131"/>
                  </a:lnTo>
                  <a:lnTo>
                    <a:pt x="114742" y="58030"/>
                  </a:lnTo>
                  <a:lnTo>
                    <a:pt x="104902" y="11184"/>
                  </a:lnTo>
                  <a:lnTo>
                    <a:pt x="101149" y="7166"/>
                  </a:lnTo>
                  <a:lnTo>
                    <a:pt x="95472" y="5545"/>
                  </a:lnTo>
                  <a:lnTo>
                    <a:pt x="82815" y="4450"/>
                  </a:lnTo>
                  <a:lnTo>
                    <a:pt x="73660" y="436"/>
                  </a:lnTo>
                  <a:lnTo>
                    <a:pt x="68681" y="0"/>
                  </a:lnTo>
                  <a:lnTo>
                    <a:pt x="51556" y="4444"/>
                  </a:lnTo>
                  <a:lnTo>
                    <a:pt x="39307" y="9605"/>
                  </a:lnTo>
                  <a:lnTo>
                    <a:pt x="36252" y="12463"/>
                  </a:lnTo>
                  <a:lnTo>
                    <a:pt x="35274" y="15427"/>
                  </a:lnTo>
                  <a:lnTo>
                    <a:pt x="36493" y="2452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SMARTInkShape-640">
              <a:extLst>
                <a:ext uri="{FF2B5EF4-FFF2-40B4-BE49-F238E27FC236}">
                  <a16:creationId xmlns:a16="http://schemas.microsoft.com/office/drawing/2014/main" id="{6388F5D1-6E24-AC6B-3BF8-513CA8151BA2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8267700" y="35242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393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3" name="SMARTInkShape-Group125">
            <a:extLst>
              <a:ext uri="{FF2B5EF4-FFF2-40B4-BE49-F238E27FC236}">
                <a16:creationId xmlns:a16="http://schemas.microsoft.com/office/drawing/2014/main" id="{95B257A8-8597-5BCC-11E8-CB16C72BF657}"/>
              </a:ext>
            </a:extLst>
          </p:cNvPr>
          <p:cNvGrpSpPr/>
          <p:nvPr/>
        </p:nvGrpSpPr>
        <p:grpSpPr>
          <a:xfrm>
            <a:off x="8572936" y="4478108"/>
            <a:ext cx="808527" cy="215145"/>
            <a:chOff x="8572936" y="4478108"/>
            <a:chExt cx="808527" cy="215145"/>
          </a:xfrm>
        </p:grpSpPr>
        <p:sp>
          <p:nvSpPr>
            <p:cNvPr id="138" name="SMARTInkShape-641">
              <a:extLst>
                <a:ext uri="{FF2B5EF4-FFF2-40B4-BE49-F238E27FC236}">
                  <a16:creationId xmlns:a16="http://schemas.microsoft.com/office/drawing/2014/main" id="{F6B816F7-4704-1FD3-1C55-E515BBFC4E5E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8572936" y="4600575"/>
              <a:ext cx="151965" cy="17731"/>
            </a:xfrm>
            <a:custGeom>
              <a:avLst/>
              <a:gdLst/>
              <a:ahLst/>
              <a:cxnLst/>
              <a:rect l="0" t="0" r="0" b="0"/>
              <a:pathLst>
                <a:path w="151965" h="17731">
                  <a:moveTo>
                    <a:pt x="37664" y="0"/>
                  </a:moveTo>
                  <a:lnTo>
                    <a:pt x="37664" y="0"/>
                  </a:lnTo>
                  <a:lnTo>
                    <a:pt x="28532" y="9133"/>
                  </a:lnTo>
                  <a:lnTo>
                    <a:pt x="0" y="9525"/>
                  </a:lnTo>
                  <a:lnTo>
                    <a:pt x="24043" y="10583"/>
                  </a:lnTo>
                  <a:lnTo>
                    <a:pt x="50456" y="17064"/>
                  </a:lnTo>
                  <a:lnTo>
                    <a:pt x="82153" y="17730"/>
                  </a:lnTo>
                  <a:lnTo>
                    <a:pt x="129162" y="9779"/>
                  </a:lnTo>
                  <a:lnTo>
                    <a:pt x="135832" y="9638"/>
                  </a:lnTo>
                  <a:lnTo>
                    <a:pt x="138034" y="8542"/>
                  </a:lnTo>
                  <a:lnTo>
                    <a:pt x="139503" y="6753"/>
                  </a:lnTo>
                  <a:lnTo>
                    <a:pt x="140482" y="4502"/>
                  </a:lnTo>
                  <a:lnTo>
                    <a:pt x="142193" y="3001"/>
                  </a:lnTo>
                  <a:lnTo>
                    <a:pt x="151964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SMARTInkShape-642">
              <a:extLst>
                <a:ext uri="{FF2B5EF4-FFF2-40B4-BE49-F238E27FC236}">
                  <a16:creationId xmlns:a16="http://schemas.microsoft.com/office/drawing/2014/main" id="{FAC99738-6FAC-528E-AC5E-BAB608D96AF2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8801363" y="4505325"/>
              <a:ext cx="113324" cy="187928"/>
            </a:xfrm>
            <a:custGeom>
              <a:avLst/>
              <a:gdLst/>
              <a:ahLst/>
              <a:cxnLst/>
              <a:rect l="0" t="0" r="0" b="0"/>
              <a:pathLst>
                <a:path w="113324" h="187928">
                  <a:moveTo>
                    <a:pt x="56887" y="0"/>
                  </a:moveTo>
                  <a:lnTo>
                    <a:pt x="56887" y="0"/>
                  </a:lnTo>
                  <a:lnTo>
                    <a:pt x="51830" y="0"/>
                  </a:lnTo>
                  <a:lnTo>
                    <a:pt x="46526" y="2822"/>
                  </a:lnTo>
                  <a:lnTo>
                    <a:pt x="20700" y="22120"/>
                  </a:lnTo>
                  <a:lnTo>
                    <a:pt x="9829" y="41832"/>
                  </a:lnTo>
                  <a:lnTo>
                    <a:pt x="1731" y="66824"/>
                  </a:lnTo>
                  <a:lnTo>
                    <a:pt x="0" y="110765"/>
                  </a:lnTo>
                  <a:lnTo>
                    <a:pt x="2637" y="135125"/>
                  </a:lnTo>
                  <a:lnTo>
                    <a:pt x="4846" y="144058"/>
                  </a:lnTo>
                  <a:lnTo>
                    <a:pt x="15766" y="159629"/>
                  </a:lnTo>
                  <a:lnTo>
                    <a:pt x="43589" y="181815"/>
                  </a:lnTo>
                  <a:lnTo>
                    <a:pt x="58004" y="187927"/>
                  </a:lnTo>
                  <a:lnTo>
                    <a:pt x="61864" y="187726"/>
                  </a:lnTo>
                  <a:lnTo>
                    <a:pt x="68977" y="184681"/>
                  </a:lnTo>
                  <a:lnTo>
                    <a:pt x="93641" y="168043"/>
                  </a:lnTo>
                  <a:lnTo>
                    <a:pt x="97264" y="163887"/>
                  </a:lnTo>
                  <a:lnTo>
                    <a:pt x="108613" y="130891"/>
                  </a:lnTo>
                  <a:lnTo>
                    <a:pt x="113323" y="88223"/>
                  </a:lnTo>
                  <a:lnTo>
                    <a:pt x="112661" y="74135"/>
                  </a:lnTo>
                  <a:lnTo>
                    <a:pt x="100738" y="41421"/>
                  </a:lnTo>
                  <a:lnTo>
                    <a:pt x="85384" y="19906"/>
                  </a:lnTo>
                  <a:lnTo>
                    <a:pt x="68289" y="1932"/>
                  </a:lnTo>
                  <a:lnTo>
                    <a:pt x="64424" y="859"/>
                  </a:lnTo>
                  <a:lnTo>
                    <a:pt x="61911" y="572"/>
                  </a:lnTo>
                  <a:lnTo>
                    <a:pt x="61295" y="1440"/>
                  </a:lnTo>
                  <a:lnTo>
                    <a:pt x="66412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SMARTInkShape-643">
              <a:extLst>
                <a:ext uri="{FF2B5EF4-FFF2-40B4-BE49-F238E27FC236}">
                  <a16:creationId xmlns:a16="http://schemas.microsoft.com/office/drawing/2014/main" id="{E70CB2EC-EBA6-D9B6-46AF-41BF9669FB11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8991727" y="4633708"/>
              <a:ext cx="18924" cy="24018"/>
            </a:xfrm>
            <a:custGeom>
              <a:avLst/>
              <a:gdLst/>
              <a:ahLst/>
              <a:cxnLst/>
              <a:rect l="0" t="0" r="0" b="0"/>
              <a:pathLst>
                <a:path w="18924" h="24018">
                  <a:moveTo>
                    <a:pt x="18923" y="4967"/>
                  </a:moveTo>
                  <a:lnTo>
                    <a:pt x="18923" y="4967"/>
                  </a:lnTo>
                  <a:lnTo>
                    <a:pt x="18923" y="19156"/>
                  </a:lnTo>
                  <a:lnTo>
                    <a:pt x="17865" y="20777"/>
                  </a:lnTo>
                  <a:lnTo>
                    <a:pt x="16101" y="21856"/>
                  </a:lnTo>
                  <a:lnTo>
                    <a:pt x="9222" y="23732"/>
                  </a:lnTo>
                  <a:lnTo>
                    <a:pt x="4732" y="23890"/>
                  </a:lnTo>
                  <a:lnTo>
                    <a:pt x="3113" y="21816"/>
                  </a:lnTo>
                  <a:lnTo>
                    <a:pt x="300" y="7604"/>
                  </a:lnTo>
                  <a:lnTo>
                    <a:pt x="0" y="692"/>
                  </a:lnTo>
                  <a:lnTo>
                    <a:pt x="1016" y="0"/>
                  </a:lnTo>
                  <a:lnTo>
                    <a:pt x="2751" y="598"/>
                  </a:lnTo>
                  <a:lnTo>
                    <a:pt x="14065" y="9768"/>
                  </a:lnTo>
                  <a:lnTo>
                    <a:pt x="16764" y="15215"/>
                  </a:lnTo>
                  <a:lnTo>
                    <a:pt x="18923" y="2401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SMARTInkShape-644">
              <a:extLst>
                <a:ext uri="{FF2B5EF4-FFF2-40B4-BE49-F238E27FC236}">
                  <a16:creationId xmlns:a16="http://schemas.microsoft.com/office/drawing/2014/main" id="{7F819A0C-6AD0-F60B-8E77-72D40C29A231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9088882" y="4478193"/>
              <a:ext cx="120337" cy="169844"/>
            </a:xfrm>
            <a:custGeom>
              <a:avLst/>
              <a:gdLst/>
              <a:ahLst/>
              <a:cxnLst/>
              <a:rect l="0" t="0" r="0" b="0"/>
              <a:pathLst>
                <a:path w="120337" h="169844">
                  <a:moveTo>
                    <a:pt x="74168" y="27132"/>
                  </a:moveTo>
                  <a:lnTo>
                    <a:pt x="74168" y="27132"/>
                  </a:lnTo>
                  <a:lnTo>
                    <a:pt x="83302" y="17999"/>
                  </a:lnTo>
                  <a:lnTo>
                    <a:pt x="83659" y="9440"/>
                  </a:lnTo>
                  <a:lnTo>
                    <a:pt x="78627" y="3428"/>
                  </a:lnTo>
                  <a:lnTo>
                    <a:pt x="73328" y="722"/>
                  </a:lnTo>
                  <a:lnTo>
                    <a:pt x="70433" y="0"/>
                  </a:lnTo>
                  <a:lnTo>
                    <a:pt x="67445" y="577"/>
                  </a:lnTo>
                  <a:lnTo>
                    <a:pt x="41131" y="15946"/>
                  </a:lnTo>
                  <a:lnTo>
                    <a:pt x="29147" y="26042"/>
                  </a:lnTo>
                  <a:lnTo>
                    <a:pt x="4826" y="65384"/>
                  </a:lnTo>
                  <a:lnTo>
                    <a:pt x="1016" y="76236"/>
                  </a:lnTo>
                  <a:lnTo>
                    <a:pt x="0" y="82093"/>
                  </a:lnTo>
                  <a:lnTo>
                    <a:pt x="1693" y="91423"/>
                  </a:lnTo>
                  <a:lnTo>
                    <a:pt x="3627" y="95393"/>
                  </a:lnTo>
                  <a:lnTo>
                    <a:pt x="11419" y="102625"/>
                  </a:lnTo>
                  <a:lnTo>
                    <a:pt x="21939" y="108310"/>
                  </a:lnTo>
                  <a:lnTo>
                    <a:pt x="52959" y="112457"/>
                  </a:lnTo>
                  <a:lnTo>
                    <a:pt x="74234" y="113797"/>
                  </a:lnTo>
                  <a:lnTo>
                    <a:pt x="100617" y="121985"/>
                  </a:lnTo>
                  <a:lnTo>
                    <a:pt x="116878" y="136561"/>
                  </a:lnTo>
                  <a:lnTo>
                    <a:pt x="119608" y="142089"/>
                  </a:lnTo>
                  <a:lnTo>
                    <a:pt x="120336" y="145045"/>
                  </a:lnTo>
                  <a:lnTo>
                    <a:pt x="119763" y="148074"/>
                  </a:lnTo>
                  <a:lnTo>
                    <a:pt x="113902" y="157393"/>
                  </a:lnTo>
                  <a:lnTo>
                    <a:pt x="108409" y="163695"/>
                  </a:lnTo>
                  <a:lnTo>
                    <a:pt x="99617" y="167202"/>
                  </a:lnTo>
                  <a:lnTo>
                    <a:pt x="54965" y="169843"/>
                  </a:lnTo>
                  <a:lnTo>
                    <a:pt x="44114" y="164290"/>
                  </a:lnTo>
                  <a:lnTo>
                    <a:pt x="30013" y="153591"/>
                  </a:lnTo>
                  <a:lnTo>
                    <a:pt x="28085" y="149306"/>
                  </a:lnTo>
                  <a:lnTo>
                    <a:pt x="26848" y="132874"/>
                  </a:lnTo>
                  <a:lnTo>
                    <a:pt x="28862" y="128318"/>
                  </a:lnTo>
                  <a:lnTo>
                    <a:pt x="65151" y="85593"/>
                  </a:lnTo>
                  <a:lnTo>
                    <a:pt x="83844" y="68443"/>
                  </a:lnTo>
                  <a:lnTo>
                    <a:pt x="104067" y="53166"/>
                  </a:lnTo>
                  <a:lnTo>
                    <a:pt x="108622" y="43641"/>
                  </a:lnTo>
                  <a:lnTo>
                    <a:pt x="109838" y="38138"/>
                  </a:lnTo>
                  <a:lnTo>
                    <a:pt x="109589" y="33411"/>
                  </a:lnTo>
                  <a:lnTo>
                    <a:pt x="106491" y="25337"/>
                  </a:lnTo>
                  <a:lnTo>
                    <a:pt x="98797" y="14841"/>
                  </a:lnTo>
                  <a:lnTo>
                    <a:pt x="90052" y="11086"/>
                  </a:lnTo>
                  <a:lnTo>
                    <a:pt x="74168" y="80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SMARTInkShape-645">
              <a:extLst>
                <a:ext uri="{FF2B5EF4-FFF2-40B4-BE49-F238E27FC236}">
                  <a16:creationId xmlns:a16="http://schemas.microsoft.com/office/drawing/2014/main" id="{15853BB2-60E5-740F-BA55-BFA37831F504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9248775" y="4478108"/>
              <a:ext cx="132688" cy="160568"/>
            </a:xfrm>
            <a:custGeom>
              <a:avLst/>
              <a:gdLst/>
              <a:ahLst/>
              <a:cxnLst/>
              <a:rect l="0" t="0" r="0" b="0"/>
              <a:pathLst>
                <a:path w="132688" h="160568">
                  <a:moveTo>
                    <a:pt x="38100" y="17692"/>
                  </a:moveTo>
                  <a:lnTo>
                    <a:pt x="38100" y="17692"/>
                  </a:lnTo>
                  <a:lnTo>
                    <a:pt x="28966" y="17692"/>
                  </a:lnTo>
                  <a:lnTo>
                    <a:pt x="36811" y="9491"/>
                  </a:lnTo>
                  <a:lnTo>
                    <a:pt x="68659" y="0"/>
                  </a:lnTo>
                  <a:lnTo>
                    <a:pt x="72230" y="606"/>
                  </a:lnTo>
                  <a:lnTo>
                    <a:pt x="95203" y="10454"/>
                  </a:lnTo>
                  <a:lnTo>
                    <a:pt x="98394" y="12866"/>
                  </a:lnTo>
                  <a:lnTo>
                    <a:pt x="99463" y="15533"/>
                  </a:lnTo>
                  <a:lnTo>
                    <a:pt x="99117" y="18369"/>
                  </a:lnTo>
                  <a:lnTo>
                    <a:pt x="82219" y="53214"/>
                  </a:lnTo>
                  <a:lnTo>
                    <a:pt x="76053" y="59938"/>
                  </a:lnTo>
                  <a:lnTo>
                    <a:pt x="59248" y="71154"/>
                  </a:lnTo>
                  <a:lnTo>
                    <a:pt x="44248" y="74808"/>
                  </a:lnTo>
                  <a:lnTo>
                    <a:pt x="29249" y="83932"/>
                  </a:lnTo>
                  <a:lnTo>
                    <a:pt x="75081" y="84365"/>
                  </a:lnTo>
                  <a:lnTo>
                    <a:pt x="99773" y="84367"/>
                  </a:lnTo>
                  <a:lnTo>
                    <a:pt x="113406" y="89424"/>
                  </a:lnTo>
                  <a:lnTo>
                    <a:pt x="125794" y="97624"/>
                  </a:lnTo>
                  <a:lnTo>
                    <a:pt x="129992" y="103665"/>
                  </a:lnTo>
                  <a:lnTo>
                    <a:pt x="132355" y="113015"/>
                  </a:lnTo>
                  <a:lnTo>
                    <a:pt x="132687" y="116166"/>
                  </a:lnTo>
                  <a:lnTo>
                    <a:pt x="130791" y="119325"/>
                  </a:lnTo>
                  <a:lnTo>
                    <a:pt x="101876" y="143833"/>
                  </a:lnTo>
                  <a:lnTo>
                    <a:pt x="93609" y="147838"/>
                  </a:lnTo>
                  <a:lnTo>
                    <a:pt x="47148" y="157400"/>
                  </a:lnTo>
                  <a:lnTo>
                    <a:pt x="0" y="1605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5" name="SMARTInkShape-Group126">
            <a:extLst>
              <a:ext uri="{FF2B5EF4-FFF2-40B4-BE49-F238E27FC236}">
                <a16:creationId xmlns:a16="http://schemas.microsoft.com/office/drawing/2014/main" id="{F27B0E78-250B-6D9E-093C-00722736AB84}"/>
              </a:ext>
            </a:extLst>
          </p:cNvPr>
          <p:cNvGrpSpPr/>
          <p:nvPr/>
        </p:nvGrpSpPr>
        <p:grpSpPr>
          <a:xfrm>
            <a:off x="8239125" y="247650"/>
            <a:ext cx="1028701" cy="323851"/>
            <a:chOff x="8239125" y="247650"/>
            <a:chExt cx="1028701" cy="323851"/>
          </a:xfrm>
        </p:grpSpPr>
        <p:sp>
          <p:nvSpPr>
            <p:cNvPr id="144" name="SMARTInkShape-646">
              <a:extLst>
                <a:ext uri="{FF2B5EF4-FFF2-40B4-BE49-F238E27FC236}">
                  <a16:creationId xmlns:a16="http://schemas.microsoft.com/office/drawing/2014/main" id="{6342402B-C1C6-43FF-6EC9-E43F2825CE45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8239125" y="257291"/>
              <a:ext cx="9526" cy="209435"/>
            </a:xfrm>
            <a:custGeom>
              <a:avLst/>
              <a:gdLst/>
              <a:ahLst/>
              <a:cxnLst/>
              <a:rect l="0" t="0" r="0" b="0"/>
              <a:pathLst>
                <a:path w="9526" h="209435">
                  <a:moveTo>
                    <a:pt x="0" y="9409"/>
                  </a:moveTo>
                  <a:lnTo>
                    <a:pt x="0" y="9409"/>
                  </a:lnTo>
                  <a:lnTo>
                    <a:pt x="9409" y="0"/>
                  </a:lnTo>
                  <a:lnTo>
                    <a:pt x="4435" y="10031"/>
                  </a:lnTo>
                  <a:lnTo>
                    <a:pt x="1314" y="36522"/>
                  </a:lnTo>
                  <a:lnTo>
                    <a:pt x="5748" y="82341"/>
                  </a:lnTo>
                  <a:lnTo>
                    <a:pt x="1449" y="123063"/>
                  </a:lnTo>
                  <a:lnTo>
                    <a:pt x="191" y="169132"/>
                  </a:lnTo>
                  <a:lnTo>
                    <a:pt x="9525" y="2094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SMARTInkShape-647">
              <a:extLst>
                <a:ext uri="{FF2B5EF4-FFF2-40B4-BE49-F238E27FC236}">
                  <a16:creationId xmlns:a16="http://schemas.microsoft.com/office/drawing/2014/main" id="{39932674-EABE-80B2-DC0F-395F3DEDD7E8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8248650" y="247650"/>
              <a:ext cx="133351" cy="38101"/>
            </a:xfrm>
            <a:custGeom>
              <a:avLst/>
              <a:gdLst/>
              <a:ahLst/>
              <a:cxnLst/>
              <a:rect l="0" t="0" r="0" b="0"/>
              <a:pathLst>
                <a:path w="133351" h="38101">
                  <a:moveTo>
                    <a:pt x="0" y="38100"/>
                  </a:moveTo>
                  <a:lnTo>
                    <a:pt x="0" y="38100"/>
                  </a:lnTo>
                  <a:lnTo>
                    <a:pt x="8662" y="30496"/>
                  </a:lnTo>
                  <a:lnTo>
                    <a:pt x="55486" y="9452"/>
                  </a:lnTo>
                  <a:lnTo>
                    <a:pt x="75707" y="2800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SMARTInkShape-648">
              <a:extLst>
                <a:ext uri="{FF2B5EF4-FFF2-40B4-BE49-F238E27FC236}">
                  <a16:creationId xmlns:a16="http://schemas.microsoft.com/office/drawing/2014/main" id="{DAECE825-DC3D-9523-F7B2-F2E885E643EA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8286750" y="338236"/>
              <a:ext cx="95251" cy="14190"/>
            </a:xfrm>
            <a:custGeom>
              <a:avLst/>
              <a:gdLst/>
              <a:ahLst/>
              <a:cxnLst/>
              <a:rect l="0" t="0" r="0" b="0"/>
              <a:pathLst>
                <a:path w="95251" h="14190">
                  <a:moveTo>
                    <a:pt x="0" y="14189"/>
                  </a:moveTo>
                  <a:lnTo>
                    <a:pt x="0" y="14189"/>
                  </a:lnTo>
                  <a:lnTo>
                    <a:pt x="13257" y="14189"/>
                  </a:lnTo>
                  <a:lnTo>
                    <a:pt x="19297" y="11367"/>
                  </a:lnTo>
                  <a:lnTo>
                    <a:pt x="25510" y="7643"/>
                  </a:lnTo>
                  <a:lnTo>
                    <a:pt x="51402" y="0"/>
                  </a:lnTo>
                  <a:lnTo>
                    <a:pt x="68354" y="122"/>
                  </a:lnTo>
                  <a:lnTo>
                    <a:pt x="95250" y="46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SMARTInkShape-649">
              <a:extLst>
                <a:ext uri="{FF2B5EF4-FFF2-40B4-BE49-F238E27FC236}">
                  <a16:creationId xmlns:a16="http://schemas.microsoft.com/office/drawing/2014/main" id="{1E0408F3-0167-26F8-430E-AF551779EF22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8248650" y="466725"/>
              <a:ext cx="171451" cy="17727"/>
            </a:xfrm>
            <a:custGeom>
              <a:avLst/>
              <a:gdLst/>
              <a:ahLst/>
              <a:cxnLst/>
              <a:rect l="0" t="0" r="0" b="0"/>
              <a:pathLst>
                <a:path w="171451" h="17727">
                  <a:moveTo>
                    <a:pt x="0" y="9525"/>
                  </a:moveTo>
                  <a:lnTo>
                    <a:pt x="0" y="9525"/>
                  </a:lnTo>
                  <a:lnTo>
                    <a:pt x="0" y="14581"/>
                  </a:lnTo>
                  <a:lnTo>
                    <a:pt x="1058" y="16071"/>
                  </a:lnTo>
                  <a:lnTo>
                    <a:pt x="2822" y="17064"/>
                  </a:lnTo>
                  <a:lnTo>
                    <a:pt x="5056" y="17726"/>
                  </a:lnTo>
                  <a:lnTo>
                    <a:pt x="50817" y="5676"/>
                  </a:lnTo>
                  <a:lnTo>
                    <a:pt x="93999" y="1121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SMARTInkShape-650">
              <a:extLst>
                <a:ext uri="{FF2B5EF4-FFF2-40B4-BE49-F238E27FC236}">
                  <a16:creationId xmlns:a16="http://schemas.microsoft.com/office/drawing/2014/main" id="{D707CEFB-DF1A-CE35-4543-F4670ACEC348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8477250" y="400442"/>
              <a:ext cx="123826" cy="132959"/>
            </a:xfrm>
            <a:custGeom>
              <a:avLst/>
              <a:gdLst/>
              <a:ahLst/>
              <a:cxnLst/>
              <a:rect l="0" t="0" r="0" b="0"/>
              <a:pathLst>
                <a:path w="123826" h="132959">
                  <a:moveTo>
                    <a:pt x="0" y="9133"/>
                  </a:moveTo>
                  <a:lnTo>
                    <a:pt x="0" y="9133"/>
                  </a:lnTo>
                  <a:lnTo>
                    <a:pt x="0" y="4077"/>
                  </a:lnTo>
                  <a:lnTo>
                    <a:pt x="1058" y="2587"/>
                  </a:lnTo>
                  <a:lnTo>
                    <a:pt x="2822" y="1594"/>
                  </a:lnTo>
                  <a:lnTo>
                    <a:pt x="8200" y="0"/>
                  </a:lnTo>
                  <a:lnTo>
                    <a:pt x="38786" y="23482"/>
                  </a:lnTo>
                  <a:lnTo>
                    <a:pt x="52297" y="42430"/>
                  </a:lnTo>
                  <a:lnTo>
                    <a:pt x="69166" y="73918"/>
                  </a:lnTo>
                  <a:lnTo>
                    <a:pt x="123825" y="1329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SMARTInkShape-651">
              <a:extLst>
                <a:ext uri="{FF2B5EF4-FFF2-40B4-BE49-F238E27FC236}">
                  <a16:creationId xmlns:a16="http://schemas.microsoft.com/office/drawing/2014/main" id="{00B33AB7-8B81-9A27-70CC-45811F5A3CDC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8477250" y="401766"/>
              <a:ext cx="142876" cy="169735"/>
            </a:xfrm>
            <a:custGeom>
              <a:avLst/>
              <a:gdLst/>
              <a:ahLst/>
              <a:cxnLst/>
              <a:rect l="0" t="0" r="0" b="0"/>
              <a:pathLst>
                <a:path w="142876" h="169735">
                  <a:moveTo>
                    <a:pt x="142875" y="17334"/>
                  </a:moveTo>
                  <a:lnTo>
                    <a:pt x="142875" y="17334"/>
                  </a:lnTo>
                  <a:lnTo>
                    <a:pt x="137819" y="12278"/>
                  </a:lnTo>
                  <a:lnTo>
                    <a:pt x="137388" y="9730"/>
                  </a:lnTo>
                  <a:lnTo>
                    <a:pt x="138158" y="6973"/>
                  </a:lnTo>
                  <a:lnTo>
                    <a:pt x="139730" y="4077"/>
                  </a:lnTo>
                  <a:lnTo>
                    <a:pt x="139720" y="2146"/>
                  </a:lnTo>
                  <a:lnTo>
                    <a:pt x="138655" y="858"/>
                  </a:lnTo>
                  <a:lnTo>
                    <a:pt x="136887" y="0"/>
                  </a:lnTo>
                  <a:lnTo>
                    <a:pt x="134648" y="1545"/>
                  </a:lnTo>
                  <a:lnTo>
                    <a:pt x="117810" y="19232"/>
                  </a:lnTo>
                  <a:lnTo>
                    <a:pt x="78583" y="54822"/>
                  </a:lnTo>
                  <a:lnTo>
                    <a:pt x="41037" y="100937"/>
                  </a:lnTo>
                  <a:lnTo>
                    <a:pt x="12984" y="139920"/>
                  </a:lnTo>
                  <a:lnTo>
                    <a:pt x="10003" y="146958"/>
                  </a:lnTo>
                  <a:lnTo>
                    <a:pt x="3434" y="156871"/>
                  </a:lnTo>
                  <a:lnTo>
                    <a:pt x="0" y="1697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SMARTInkShape-652">
              <a:extLst>
                <a:ext uri="{FF2B5EF4-FFF2-40B4-BE49-F238E27FC236}">
                  <a16:creationId xmlns:a16="http://schemas.microsoft.com/office/drawing/2014/main" id="{526642DB-D9F9-FFAF-17A3-7BDA5B841A8D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8677958" y="428776"/>
              <a:ext cx="71481" cy="136180"/>
            </a:xfrm>
            <a:custGeom>
              <a:avLst/>
              <a:gdLst/>
              <a:ahLst/>
              <a:cxnLst/>
              <a:rect l="0" t="0" r="0" b="0"/>
              <a:pathLst>
                <a:path w="71481" h="136180">
                  <a:moveTo>
                    <a:pt x="65992" y="18899"/>
                  </a:moveTo>
                  <a:lnTo>
                    <a:pt x="65992" y="18899"/>
                  </a:lnTo>
                  <a:lnTo>
                    <a:pt x="65992" y="13843"/>
                  </a:lnTo>
                  <a:lnTo>
                    <a:pt x="68814" y="8538"/>
                  </a:lnTo>
                  <a:lnTo>
                    <a:pt x="71049" y="5642"/>
                  </a:lnTo>
                  <a:lnTo>
                    <a:pt x="71480" y="3711"/>
                  </a:lnTo>
                  <a:lnTo>
                    <a:pt x="70709" y="2424"/>
                  </a:lnTo>
                  <a:lnTo>
                    <a:pt x="66923" y="358"/>
                  </a:lnTo>
                  <a:lnTo>
                    <a:pt x="61212" y="0"/>
                  </a:lnTo>
                  <a:lnTo>
                    <a:pt x="47760" y="10007"/>
                  </a:lnTo>
                  <a:lnTo>
                    <a:pt x="10984" y="57148"/>
                  </a:lnTo>
                  <a:lnTo>
                    <a:pt x="4502" y="69765"/>
                  </a:lnTo>
                  <a:lnTo>
                    <a:pt x="0" y="101458"/>
                  </a:lnTo>
                  <a:lnTo>
                    <a:pt x="5265" y="114153"/>
                  </a:lnTo>
                  <a:lnTo>
                    <a:pt x="20836" y="134493"/>
                  </a:lnTo>
                  <a:lnTo>
                    <a:pt x="25305" y="136179"/>
                  </a:lnTo>
                  <a:lnTo>
                    <a:pt x="46942" y="13319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SMARTInkShape-653">
              <a:extLst>
                <a:ext uri="{FF2B5EF4-FFF2-40B4-BE49-F238E27FC236}">
                  <a16:creationId xmlns:a16="http://schemas.microsoft.com/office/drawing/2014/main" id="{CB36122C-147C-B15E-1844-229031444408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8802527" y="449439"/>
              <a:ext cx="141449" cy="110218"/>
            </a:xfrm>
            <a:custGeom>
              <a:avLst/>
              <a:gdLst/>
              <a:ahLst/>
              <a:cxnLst/>
              <a:rect l="0" t="0" r="0" b="0"/>
              <a:pathLst>
                <a:path w="141449" h="110218">
                  <a:moveTo>
                    <a:pt x="8098" y="36336"/>
                  </a:moveTo>
                  <a:lnTo>
                    <a:pt x="8098" y="36336"/>
                  </a:lnTo>
                  <a:lnTo>
                    <a:pt x="13155" y="36336"/>
                  </a:lnTo>
                  <a:lnTo>
                    <a:pt x="13586" y="37394"/>
                  </a:lnTo>
                  <a:lnTo>
                    <a:pt x="11243" y="41392"/>
                  </a:lnTo>
                  <a:lnTo>
                    <a:pt x="11254" y="42882"/>
                  </a:lnTo>
                  <a:lnTo>
                    <a:pt x="12318" y="43875"/>
                  </a:lnTo>
                  <a:lnTo>
                    <a:pt x="14086" y="44537"/>
                  </a:lnTo>
                  <a:lnTo>
                    <a:pt x="58882" y="45838"/>
                  </a:lnTo>
                  <a:lnTo>
                    <a:pt x="71710" y="44796"/>
                  </a:lnTo>
                  <a:lnTo>
                    <a:pt x="87389" y="38255"/>
                  </a:lnTo>
                  <a:lnTo>
                    <a:pt x="95549" y="32603"/>
                  </a:lnTo>
                  <a:lnTo>
                    <a:pt x="99882" y="26563"/>
                  </a:lnTo>
                  <a:lnTo>
                    <a:pt x="102663" y="19118"/>
                  </a:lnTo>
                  <a:lnTo>
                    <a:pt x="100222" y="15278"/>
                  </a:lnTo>
                  <a:lnTo>
                    <a:pt x="98089" y="12773"/>
                  </a:lnTo>
                  <a:lnTo>
                    <a:pt x="95720" y="7166"/>
                  </a:lnTo>
                  <a:lnTo>
                    <a:pt x="95087" y="4189"/>
                  </a:lnTo>
                  <a:lnTo>
                    <a:pt x="93608" y="2205"/>
                  </a:lnTo>
                  <a:lnTo>
                    <a:pt x="91563" y="882"/>
                  </a:lnTo>
                  <a:lnTo>
                    <a:pt x="89141" y="0"/>
                  </a:lnTo>
                  <a:lnTo>
                    <a:pt x="80806" y="1842"/>
                  </a:lnTo>
                  <a:lnTo>
                    <a:pt x="68321" y="6592"/>
                  </a:lnTo>
                  <a:lnTo>
                    <a:pt x="49647" y="17968"/>
                  </a:lnTo>
                  <a:lnTo>
                    <a:pt x="42146" y="20916"/>
                  </a:lnTo>
                  <a:lnTo>
                    <a:pt x="28169" y="35480"/>
                  </a:lnTo>
                  <a:lnTo>
                    <a:pt x="14045" y="59013"/>
                  </a:lnTo>
                  <a:lnTo>
                    <a:pt x="5797" y="83443"/>
                  </a:lnTo>
                  <a:lnTo>
                    <a:pt x="1784" y="90081"/>
                  </a:lnTo>
                  <a:lnTo>
                    <a:pt x="0" y="96559"/>
                  </a:lnTo>
                  <a:lnTo>
                    <a:pt x="1642" y="99768"/>
                  </a:lnTo>
                  <a:lnTo>
                    <a:pt x="9109" y="106156"/>
                  </a:lnTo>
                  <a:lnTo>
                    <a:pt x="19483" y="109700"/>
                  </a:lnTo>
                  <a:lnTo>
                    <a:pt x="33266" y="110217"/>
                  </a:lnTo>
                  <a:lnTo>
                    <a:pt x="73787" y="104748"/>
                  </a:lnTo>
                  <a:lnTo>
                    <a:pt x="94443" y="101666"/>
                  </a:lnTo>
                  <a:lnTo>
                    <a:pt x="141448" y="8396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SMARTInkShape-654">
              <a:extLst>
                <a:ext uri="{FF2B5EF4-FFF2-40B4-BE49-F238E27FC236}">
                  <a16:creationId xmlns:a16="http://schemas.microsoft.com/office/drawing/2014/main" id="{F3BA4EF9-B80D-58FF-507B-82CBC2019D29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9067816" y="306124"/>
              <a:ext cx="19035" cy="246327"/>
            </a:xfrm>
            <a:custGeom>
              <a:avLst/>
              <a:gdLst/>
              <a:ahLst/>
              <a:cxnLst/>
              <a:rect l="0" t="0" r="0" b="0"/>
              <a:pathLst>
                <a:path w="19035" h="246327">
                  <a:moveTo>
                    <a:pt x="9509" y="8201"/>
                  </a:moveTo>
                  <a:lnTo>
                    <a:pt x="9509" y="8201"/>
                  </a:lnTo>
                  <a:lnTo>
                    <a:pt x="9509" y="0"/>
                  </a:lnTo>
                  <a:lnTo>
                    <a:pt x="8451" y="14146"/>
                  </a:lnTo>
                  <a:lnTo>
                    <a:pt x="1969" y="42968"/>
                  </a:lnTo>
                  <a:lnTo>
                    <a:pt x="375" y="88799"/>
                  </a:lnTo>
                  <a:lnTo>
                    <a:pt x="99" y="126038"/>
                  </a:lnTo>
                  <a:lnTo>
                    <a:pt x="0" y="171324"/>
                  </a:lnTo>
                  <a:lnTo>
                    <a:pt x="2811" y="199056"/>
                  </a:lnTo>
                  <a:lnTo>
                    <a:pt x="19034" y="24632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SMARTInkShape-655">
              <a:extLst>
                <a:ext uri="{FF2B5EF4-FFF2-40B4-BE49-F238E27FC236}">
                  <a16:creationId xmlns:a16="http://schemas.microsoft.com/office/drawing/2014/main" id="{A47F347C-3C1B-DB92-C2A4-FDF961AD5D46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9258300" y="3524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0" y="4469"/>
                  </a:lnTo>
                  <a:lnTo>
                    <a:pt x="1058" y="2979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SMARTInkShape-656">
              <a:extLst>
                <a:ext uri="{FF2B5EF4-FFF2-40B4-BE49-F238E27FC236}">
                  <a16:creationId xmlns:a16="http://schemas.microsoft.com/office/drawing/2014/main" id="{1CF8F020-A2BE-A35C-4E82-C29043236266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9267825" y="45720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0" name="SMARTInkShape-Group127">
            <a:extLst>
              <a:ext uri="{FF2B5EF4-FFF2-40B4-BE49-F238E27FC236}">
                <a16:creationId xmlns:a16="http://schemas.microsoft.com/office/drawing/2014/main" id="{C61E13E8-BBBD-3519-8E01-62490242DEAC}"/>
              </a:ext>
            </a:extLst>
          </p:cNvPr>
          <p:cNvGrpSpPr/>
          <p:nvPr/>
        </p:nvGrpSpPr>
        <p:grpSpPr>
          <a:xfrm>
            <a:off x="8258291" y="876300"/>
            <a:ext cx="3781131" cy="533401"/>
            <a:chOff x="8258291" y="876300"/>
            <a:chExt cx="3781131" cy="533401"/>
          </a:xfrm>
        </p:grpSpPr>
        <p:sp>
          <p:nvSpPr>
            <p:cNvPr id="156" name="SMARTInkShape-657">
              <a:extLst>
                <a:ext uri="{FF2B5EF4-FFF2-40B4-BE49-F238E27FC236}">
                  <a16:creationId xmlns:a16="http://schemas.microsoft.com/office/drawing/2014/main" id="{2FD749A9-6590-8BAF-A244-684534966B17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8258291" y="1068248"/>
              <a:ext cx="142760" cy="27128"/>
            </a:xfrm>
            <a:custGeom>
              <a:avLst/>
              <a:gdLst/>
              <a:ahLst/>
              <a:cxnLst/>
              <a:rect l="0" t="0" r="0" b="0"/>
              <a:pathLst>
                <a:path w="142760" h="27128">
                  <a:moveTo>
                    <a:pt x="9409" y="27127"/>
                  </a:moveTo>
                  <a:lnTo>
                    <a:pt x="9409" y="27127"/>
                  </a:lnTo>
                  <a:lnTo>
                    <a:pt x="1209" y="18926"/>
                  </a:lnTo>
                  <a:lnTo>
                    <a:pt x="767" y="19543"/>
                  </a:lnTo>
                  <a:lnTo>
                    <a:pt x="145" y="23351"/>
                  </a:lnTo>
                  <a:lnTo>
                    <a:pt x="0" y="20863"/>
                  </a:lnTo>
                  <a:lnTo>
                    <a:pt x="2078" y="19776"/>
                  </a:lnTo>
                  <a:lnTo>
                    <a:pt x="14058" y="17188"/>
                  </a:lnTo>
                  <a:lnTo>
                    <a:pt x="26896" y="11247"/>
                  </a:lnTo>
                  <a:lnTo>
                    <a:pt x="64251" y="5881"/>
                  </a:lnTo>
                  <a:lnTo>
                    <a:pt x="106791" y="0"/>
                  </a:lnTo>
                  <a:lnTo>
                    <a:pt x="142759" y="807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SMARTInkShape-658">
              <a:extLst>
                <a:ext uri="{FF2B5EF4-FFF2-40B4-BE49-F238E27FC236}">
                  <a16:creationId xmlns:a16="http://schemas.microsoft.com/office/drawing/2014/main" id="{E8CB16BC-733B-B1AD-08B2-5F0B5B9850B8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8267700" y="1162224"/>
              <a:ext cx="152401" cy="9352"/>
            </a:xfrm>
            <a:custGeom>
              <a:avLst/>
              <a:gdLst/>
              <a:ahLst/>
              <a:cxnLst/>
              <a:rect l="0" t="0" r="0" b="0"/>
              <a:pathLst>
                <a:path w="152401" h="9352">
                  <a:moveTo>
                    <a:pt x="0" y="9351"/>
                  </a:moveTo>
                  <a:lnTo>
                    <a:pt x="0" y="9351"/>
                  </a:lnTo>
                  <a:lnTo>
                    <a:pt x="44240" y="6529"/>
                  </a:lnTo>
                  <a:lnTo>
                    <a:pt x="85056" y="1150"/>
                  </a:lnTo>
                  <a:lnTo>
                    <a:pt x="125723" y="0"/>
                  </a:lnTo>
                  <a:lnTo>
                    <a:pt x="140543" y="962"/>
                  </a:lnTo>
                  <a:lnTo>
                    <a:pt x="152400" y="93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SMARTInkShape-659">
              <a:extLst>
                <a:ext uri="{FF2B5EF4-FFF2-40B4-BE49-F238E27FC236}">
                  <a16:creationId xmlns:a16="http://schemas.microsoft.com/office/drawing/2014/main" id="{09352D2D-7C45-DBEF-14DB-37A8FC81CFEE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8639830" y="1048258"/>
              <a:ext cx="27771" cy="218568"/>
            </a:xfrm>
            <a:custGeom>
              <a:avLst/>
              <a:gdLst/>
              <a:ahLst/>
              <a:cxnLst/>
              <a:rect l="0" t="0" r="0" b="0"/>
              <a:pathLst>
                <a:path w="27771" h="218568">
                  <a:moveTo>
                    <a:pt x="8870" y="18542"/>
                  </a:moveTo>
                  <a:lnTo>
                    <a:pt x="8870" y="18542"/>
                  </a:lnTo>
                  <a:lnTo>
                    <a:pt x="27412" y="0"/>
                  </a:lnTo>
                  <a:lnTo>
                    <a:pt x="27770" y="4699"/>
                  </a:lnTo>
                  <a:lnTo>
                    <a:pt x="17538" y="49893"/>
                  </a:lnTo>
                  <a:lnTo>
                    <a:pt x="11439" y="86040"/>
                  </a:lnTo>
                  <a:lnTo>
                    <a:pt x="4321" y="131123"/>
                  </a:lnTo>
                  <a:lnTo>
                    <a:pt x="0" y="172702"/>
                  </a:lnTo>
                  <a:lnTo>
                    <a:pt x="695" y="189716"/>
                  </a:lnTo>
                  <a:lnTo>
                    <a:pt x="8870" y="2185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SMARTInkShape-660">
              <a:extLst>
                <a:ext uri="{FF2B5EF4-FFF2-40B4-BE49-F238E27FC236}">
                  <a16:creationId xmlns:a16="http://schemas.microsoft.com/office/drawing/2014/main" id="{24871122-A3D4-F31B-E30A-5BE059FACB68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8648700" y="1057667"/>
              <a:ext cx="180976" cy="215799"/>
            </a:xfrm>
            <a:custGeom>
              <a:avLst/>
              <a:gdLst/>
              <a:ahLst/>
              <a:cxnLst/>
              <a:rect l="0" t="0" r="0" b="0"/>
              <a:pathLst>
                <a:path w="180976" h="215799">
                  <a:moveTo>
                    <a:pt x="0" y="9133"/>
                  </a:moveTo>
                  <a:lnTo>
                    <a:pt x="0" y="9133"/>
                  </a:lnTo>
                  <a:lnTo>
                    <a:pt x="9132" y="0"/>
                  </a:lnTo>
                  <a:lnTo>
                    <a:pt x="14465" y="4781"/>
                  </a:lnTo>
                  <a:lnTo>
                    <a:pt x="17012" y="12843"/>
                  </a:lnTo>
                  <a:lnTo>
                    <a:pt x="21268" y="29282"/>
                  </a:lnTo>
                  <a:lnTo>
                    <a:pt x="35217" y="72111"/>
                  </a:lnTo>
                  <a:lnTo>
                    <a:pt x="55895" y="111879"/>
                  </a:lnTo>
                  <a:lnTo>
                    <a:pt x="85977" y="158444"/>
                  </a:lnTo>
                  <a:lnTo>
                    <a:pt x="123847" y="204079"/>
                  </a:lnTo>
                  <a:lnTo>
                    <a:pt x="139116" y="215798"/>
                  </a:lnTo>
                  <a:lnTo>
                    <a:pt x="142485" y="214643"/>
                  </a:lnTo>
                  <a:lnTo>
                    <a:pt x="151875" y="207715"/>
                  </a:lnTo>
                  <a:lnTo>
                    <a:pt x="154165" y="200788"/>
                  </a:lnTo>
                  <a:lnTo>
                    <a:pt x="155885" y="153608"/>
                  </a:lnTo>
                  <a:lnTo>
                    <a:pt x="157314" y="107679"/>
                  </a:lnTo>
                  <a:lnTo>
                    <a:pt x="153370" y="69404"/>
                  </a:lnTo>
                  <a:lnTo>
                    <a:pt x="157743" y="50392"/>
                  </a:lnTo>
                  <a:lnTo>
                    <a:pt x="180975" y="186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0" name="SMARTInkShape-661">
              <a:extLst>
                <a:ext uri="{FF2B5EF4-FFF2-40B4-BE49-F238E27FC236}">
                  <a16:creationId xmlns:a16="http://schemas.microsoft.com/office/drawing/2014/main" id="{783061C0-E1C1-B5CD-CEF6-56BB04DAA864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8917670" y="1085850"/>
              <a:ext cx="98245" cy="153625"/>
            </a:xfrm>
            <a:custGeom>
              <a:avLst/>
              <a:gdLst/>
              <a:ahLst/>
              <a:cxnLst/>
              <a:rect l="0" t="0" r="0" b="0"/>
              <a:pathLst>
                <a:path w="98245" h="153625">
                  <a:moveTo>
                    <a:pt x="54880" y="57150"/>
                  </a:moveTo>
                  <a:lnTo>
                    <a:pt x="54880" y="57150"/>
                  </a:lnTo>
                  <a:lnTo>
                    <a:pt x="59937" y="57150"/>
                  </a:lnTo>
                  <a:lnTo>
                    <a:pt x="61426" y="56092"/>
                  </a:lnTo>
                  <a:lnTo>
                    <a:pt x="62420" y="54328"/>
                  </a:lnTo>
                  <a:lnTo>
                    <a:pt x="64144" y="47449"/>
                  </a:lnTo>
                  <a:lnTo>
                    <a:pt x="64290" y="42961"/>
                  </a:lnTo>
                  <a:lnTo>
                    <a:pt x="56194" y="17068"/>
                  </a:lnTo>
                  <a:lnTo>
                    <a:pt x="54698" y="14554"/>
                  </a:lnTo>
                  <a:lnTo>
                    <a:pt x="52642" y="12878"/>
                  </a:lnTo>
                  <a:lnTo>
                    <a:pt x="47535" y="9957"/>
                  </a:lnTo>
                  <a:lnTo>
                    <a:pt x="41739" y="5131"/>
                  </a:lnTo>
                  <a:lnTo>
                    <a:pt x="38711" y="4479"/>
                  </a:lnTo>
                  <a:lnTo>
                    <a:pt x="35634" y="5102"/>
                  </a:lnTo>
                  <a:lnTo>
                    <a:pt x="28335" y="9676"/>
                  </a:lnTo>
                  <a:lnTo>
                    <a:pt x="18035" y="18764"/>
                  </a:lnTo>
                  <a:lnTo>
                    <a:pt x="5392" y="40838"/>
                  </a:lnTo>
                  <a:lnTo>
                    <a:pt x="0" y="72543"/>
                  </a:lnTo>
                  <a:lnTo>
                    <a:pt x="3459" y="108748"/>
                  </a:lnTo>
                  <a:lnTo>
                    <a:pt x="14035" y="128060"/>
                  </a:lnTo>
                  <a:lnTo>
                    <a:pt x="35017" y="148010"/>
                  </a:lnTo>
                  <a:lnTo>
                    <a:pt x="41637" y="152649"/>
                  </a:lnTo>
                  <a:lnTo>
                    <a:pt x="50285" y="153624"/>
                  </a:lnTo>
                  <a:lnTo>
                    <a:pt x="71182" y="149063"/>
                  </a:lnTo>
                  <a:lnTo>
                    <a:pt x="86115" y="139981"/>
                  </a:lnTo>
                  <a:lnTo>
                    <a:pt x="91578" y="134596"/>
                  </a:lnTo>
                  <a:lnTo>
                    <a:pt x="97649" y="114501"/>
                  </a:lnTo>
                  <a:lnTo>
                    <a:pt x="98244" y="76260"/>
                  </a:lnTo>
                  <a:lnTo>
                    <a:pt x="93672" y="34463"/>
                  </a:lnTo>
                  <a:lnTo>
                    <a:pt x="9298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1" name="SMARTInkShape-662">
              <a:extLst>
                <a:ext uri="{FF2B5EF4-FFF2-40B4-BE49-F238E27FC236}">
                  <a16:creationId xmlns:a16="http://schemas.microsoft.com/office/drawing/2014/main" id="{5D648FD4-21CB-A0A0-E143-22190031F145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9086850" y="1135308"/>
              <a:ext cx="19051" cy="150568"/>
            </a:xfrm>
            <a:custGeom>
              <a:avLst/>
              <a:gdLst/>
              <a:ahLst/>
              <a:cxnLst/>
              <a:rect l="0" t="0" r="0" b="0"/>
              <a:pathLst>
                <a:path w="19051" h="150568">
                  <a:moveTo>
                    <a:pt x="0" y="26742"/>
                  </a:moveTo>
                  <a:lnTo>
                    <a:pt x="0" y="26742"/>
                  </a:lnTo>
                  <a:lnTo>
                    <a:pt x="5057" y="21686"/>
                  </a:lnTo>
                  <a:lnTo>
                    <a:pt x="7540" y="16381"/>
                  </a:lnTo>
                  <a:lnTo>
                    <a:pt x="9410" y="0"/>
                  </a:lnTo>
                  <a:lnTo>
                    <a:pt x="9523" y="39976"/>
                  </a:lnTo>
                  <a:lnTo>
                    <a:pt x="9525" y="87386"/>
                  </a:lnTo>
                  <a:lnTo>
                    <a:pt x="10583" y="127111"/>
                  </a:lnTo>
                  <a:lnTo>
                    <a:pt x="19050" y="1505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SMARTInkShape-663">
              <a:extLst>
                <a:ext uri="{FF2B5EF4-FFF2-40B4-BE49-F238E27FC236}">
                  <a16:creationId xmlns:a16="http://schemas.microsoft.com/office/drawing/2014/main" id="{A4639F44-42C3-8744-D72A-ABE0EE5B2D87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9115425" y="1068727"/>
              <a:ext cx="171451" cy="179049"/>
            </a:xfrm>
            <a:custGeom>
              <a:avLst/>
              <a:gdLst/>
              <a:ahLst/>
              <a:cxnLst/>
              <a:rect l="0" t="0" r="0" b="0"/>
              <a:pathLst>
                <a:path w="171451" h="179049">
                  <a:moveTo>
                    <a:pt x="0" y="93323"/>
                  </a:moveTo>
                  <a:lnTo>
                    <a:pt x="0" y="93323"/>
                  </a:lnTo>
                  <a:lnTo>
                    <a:pt x="0" y="83210"/>
                  </a:lnTo>
                  <a:lnTo>
                    <a:pt x="2822" y="75423"/>
                  </a:lnTo>
                  <a:lnTo>
                    <a:pt x="5057" y="71865"/>
                  </a:lnTo>
                  <a:lnTo>
                    <a:pt x="10760" y="50945"/>
                  </a:lnTo>
                  <a:lnTo>
                    <a:pt x="41014" y="14462"/>
                  </a:lnTo>
                  <a:lnTo>
                    <a:pt x="71648" y="0"/>
                  </a:lnTo>
                  <a:lnTo>
                    <a:pt x="74223" y="416"/>
                  </a:lnTo>
                  <a:lnTo>
                    <a:pt x="79908" y="3700"/>
                  </a:lnTo>
                  <a:lnTo>
                    <a:pt x="80317" y="17155"/>
                  </a:lnTo>
                  <a:lnTo>
                    <a:pt x="71958" y="50173"/>
                  </a:lnTo>
                  <a:lnTo>
                    <a:pt x="52509" y="77078"/>
                  </a:lnTo>
                  <a:lnTo>
                    <a:pt x="21432" y="109920"/>
                  </a:lnTo>
                  <a:lnTo>
                    <a:pt x="20108" y="114105"/>
                  </a:lnTo>
                  <a:lnTo>
                    <a:pt x="19259" y="120359"/>
                  </a:lnTo>
                  <a:lnTo>
                    <a:pt x="20248" y="120872"/>
                  </a:lnTo>
                  <a:lnTo>
                    <a:pt x="24169" y="121442"/>
                  </a:lnTo>
                  <a:lnTo>
                    <a:pt x="25636" y="122652"/>
                  </a:lnTo>
                  <a:lnTo>
                    <a:pt x="27270" y="126819"/>
                  </a:lnTo>
                  <a:lnTo>
                    <a:pt x="36461" y="129377"/>
                  </a:lnTo>
                  <a:lnTo>
                    <a:pt x="43358" y="130059"/>
                  </a:lnTo>
                  <a:lnTo>
                    <a:pt x="56664" y="136461"/>
                  </a:lnTo>
                  <a:lnTo>
                    <a:pt x="69634" y="144246"/>
                  </a:lnTo>
                  <a:lnTo>
                    <a:pt x="117110" y="160470"/>
                  </a:lnTo>
                  <a:lnTo>
                    <a:pt x="163605" y="175716"/>
                  </a:lnTo>
                  <a:lnTo>
                    <a:pt x="171450" y="17904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SMARTInkShape-664">
              <a:extLst>
                <a:ext uri="{FF2B5EF4-FFF2-40B4-BE49-F238E27FC236}">
                  <a16:creationId xmlns:a16="http://schemas.microsoft.com/office/drawing/2014/main" id="{07B89006-C9D7-57CF-45B3-DA65A1D5E1AF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9344025" y="1099412"/>
              <a:ext cx="19051" cy="167414"/>
            </a:xfrm>
            <a:custGeom>
              <a:avLst/>
              <a:gdLst/>
              <a:ahLst/>
              <a:cxnLst/>
              <a:rect l="0" t="0" r="0" b="0"/>
              <a:pathLst>
                <a:path w="19051" h="167414">
                  <a:moveTo>
                    <a:pt x="0" y="5488"/>
                  </a:moveTo>
                  <a:lnTo>
                    <a:pt x="0" y="5488"/>
                  </a:lnTo>
                  <a:lnTo>
                    <a:pt x="0" y="0"/>
                  </a:lnTo>
                  <a:lnTo>
                    <a:pt x="0" y="2344"/>
                  </a:lnTo>
                  <a:lnTo>
                    <a:pt x="5488" y="26621"/>
                  </a:lnTo>
                  <a:lnTo>
                    <a:pt x="3156" y="47498"/>
                  </a:lnTo>
                  <a:lnTo>
                    <a:pt x="6109" y="72263"/>
                  </a:lnTo>
                  <a:lnTo>
                    <a:pt x="3339" y="94535"/>
                  </a:lnTo>
                  <a:lnTo>
                    <a:pt x="9900" y="141050"/>
                  </a:lnTo>
                  <a:lnTo>
                    <a:pt x="19050" y="1674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SMARTInkShape-665">
              <a:extLst>
                <a:ext uri="{FF2B5EF4-FFF2-40B4-BE49-F238E27FC236}">
                  <a16:creationId xmlns:a16="http://schemas.microsoft.com/office/drawing/2014/main" id="{B0C4F61B-180F-19CD-9D4A-FF0C07BF8D23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9372600" y="1076637"/>
              <a:ext cx="180976" cy="247339"/>
            </a:xfrm>
            <a:custGeom>
              <a:avLst/>
              <a:gdLst/>
              <a:ahLst/>
              <a:cxnLst/>
              <a:rect l="0" t="0" r="0" b="0"/>
              <a:pathLst>
                <a:path w="180976" h="247339">
                  <a:moveTo>
                    <a:pt x="0" y="47313"/>
                  </a:moveTo>
                  <a:lnTo>
                    <a:pt x="0" y="47313"/>
                  </a:lnTo>
                  <a:lnTo>
                    <a:pt x="1058" y="23462"/>
                  </a:lnTo>
                  <a:lnTo>
                    <a:pt x="8201" y="3237"/>
                  </a:lnTo>
                  <a:lnTo>
                    <a:pt x="7585" y="2054"/>
                  </a:lnTo>
                  <a:lnTo>
                    <a:pt x="6114" y="1265"/>
                  </a:lnTo>
                  <a:lnTo>
                    <a:pt x="1208" y="0"/>
                  </a:lnTo>
                  <a:lnTo>
                    <a:pt x="106" y="26230"/>
                  </a:lnTo>
                  <a:lnTo>
                    <a:pt x="7625" y="50714"/>
                  </a:lnTo>
                  <a:lnTo>
                    <a:pt x="22393" y="82268"/>
                  </a:lnTo>
                  <a:lnTo>
                    <a:pt x="26570" y="86491"/>
                  </a:lnTo>
                  <a:lnTo>
                    <a:pt x="36857" y="91184"/>
                  </a:lnTo>
                  <a:lnTo>
                    <a:pt x="59937" y="94608"/>
                  </a:lnTo>
                  <a:lnTo>
                    <a:pt x="63240" y="92601"/>
                  </a:lnTo>
                  <a:lnTo>
                    <a:pt x="93947" y="53294"/>
                  </a:lnTo>
                  <a:lnTo>
                    <a:pt x="111746" y="16961"/>
                  </a:lnTo>
                  <a:lnTo>
                    <a:pt x="119776" y="10451"/>
                  </a:lnTo>
                  <a:lnTo>
                    <a:pt x="122625" y="4406"/>
                  </a:lnTo>
                  <a:lnTo>
                    <a:pt x="123025" y="4950"/>
                  </a:lnTo>
                  <a:lnTo>
                    <a:pt x="123778" y="45591"/>
                  </a:lnTo>
                  <a:lnTo>
                    <a:pt x="123816" y="92677"/>
                  </a:lnTo>
                  <a:lnTo>
                    <a:pt x="126646" y="139921"/>
                  </a:lnTo>
                  <a:lnTo>
                    <a:pt x="140071" y="183294"/>
                  </a:lnTo>
                  <a:lnTo>
                    <a:pt x="150394" y="208959"/>
                  </a:lnTo>
                  <a:lnTo>
                    <a:pt x="180975" y="2473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SMARTInkShape-666">
              <a:extLst>
                <a:ext uri="{FF2B5EF4-FFF2-40B4-BE49-F238E27FC236}">
                  <a16:creationId xmlns:a16="http://schemas.microsoft.com/office/drawing/2014/main" id="{0722C248-B008-B8AB-59FD-2F42B25FE569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9620250" y="1323975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0" y="19050"/>
                  </a:moveTo>
                  <a:lnTo>
                    <a:pt x="0" y="19050"/>
                  </a:lnTo>
                  <a:lnTo>
                    <a:pt x="0" y="4479"/>
                  </a:lnTo>
                  <a:lnTo>
                    <a:pt x="1058" y="2986"/>
                  </a:lnTo>
                  <a:lnTo>
                    <a:pt x="2822" y="1990"/>
                  </a:lnTo>
                  <a:lnTo>
                    <a:pt x="9701" y="262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SMARTInkShape-667">
              <a:extLst>
                <a:ext uri="{FF2B5EF4-FFF2-40B4-BE49-F238E27FC236}">
                  <a16:creationId xmlns:a16="http://schemas.microsoft.com/office/drawing/2014/main" id="{99381E4D-C0EE-20D8-5848-133466F12BB5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9816833" y="1062272"/>
              <a:ext cx="144903" cy="175979"/>
            </a:xfrm>
            <a:custGeom>
              <a:avLst/>
              <a:gdLst/>
              <a:ahLst/>
              <a:cxnLst/>
              <a:rect l="0" t="0" r="0" b="0"/>
              <a:pathLst>
                <a:path w="144903" h="175979">
                  <a:moveTo>
                    <a:pt x="98692" y="23578"/>
                  </a:moveTo>
                  <a:lnTo>
                    <a:pt x="98692" y="23578"/>
                  </a:lnTo>
                  <a:lnTo>
                    <a:pt x="98692" y="912"/>
                  </a:lnTo>
                  <a:lnTo>
                    <a:pt x="96575" y="0"/>
                  </a:lnTo>
                  <a:lnTo>
                    <a:pt x="65141" y="6108"/>
                  </a:lnTo>
                  <a:lnTo>
                    <a:pt x="21837" y="30972"/>
                  </a:lnTo>
                  <a:lnTo>
                    <a:pt x="11617" y="40270"/>
                  </a:lnTo>
                  <a:lnTo>
                    <a:pt x="0" y="54862"/>
                  </a:lnTo>
                  <a:lnTo>
                    <a:pt x="89" y="58192"/>
                  </a:lnTo>
                  <a:lnTo>
                    <a:pt x="2266" y="61471"/>
                  </a:lnTo>
                  <a:lnTo>
                    <a:pt x="20966" y="74337"/>
                  </a:lnTo>
                  <a:lnTo>
                    <a:pt x="67674" y="93425"/>
                  </a:lnTo>
                  <a:lnTo>
                    <a:pt x="113222" y="106127"/>
                  </a:lnTo>
                  <a:lnTo>
                    <a:pt x="135570" y="115653"/>
                  </a:lnTo>
                  <a:lnTo>
                    <a:pt x="141540" y="122003"/>
                  </a:lnTo>
                  <a:lnTo>
                    <a:pt x="144194" y="131175"/>
                  </a:lnTo>
                  <a:lnTo>
                    <a:pt x="144902" y="136585"/>
                  </a:lnTo>
                  <a:lnTo>
                    <a:pt x="143257" y="141249"/>
                  </a:lnTo>
                  <a:lnTo>
                    <a:pt x="135785" y="149254"/>
                  </a:lnTo>
                  <a:lnTo>
                    <a:pt x="122586" y="153517"/>
                  </a:lnTo>
                  <a:lnTo>
                    <a:pt x="80085" y="163025"/>
                  </a:lnTo>
                  <a:lnTo>
                    <a:pt x="33198" y="172698"/>
                  </a:lnTo>
                  <a:lnTo>
                    <a:pt x="3442" y="17597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SMARTInkShape-668">
              <a:extLst>
                <a:ext uri="{FF2B5EF4-FFF2-40B4-BE49-F238E27FC236}">
                  <a16:creationId xmlns:a16="http://schemas.microsoft.com/office/drawing/2014/main" id="{910DBD92-93C4-8E02-2E8D-A69A392E9A27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10010775" y="1239574"/>
              <a:ext cx="28576" cy="8202"/>
            </a:xfrm>
            <a:custGeom>
              <a:avLst/>
              <a:gdLst/>
              <a:ahLst/>
              <a:cxnLst/>
              <a:rect l="0" t="0" r="0" b="0"/>
              <a:pathLst>
                <a:path w="28576" h="8202">
                  <a:moveTo>
                    <a:pt x="0" y="8201"/>
                  </a:moveTo>
                  <a:lnTo>
                    <a:pt x="0" y="8201"/>
                  </a:lnTo>
                  <a:lnTo>
                    <a:pt x="18579" y="1655"/>
                  </a:lnTo>
                  <a:lnTo>
                    <a:pt x="19795" y="662"/>
                  </a:lnTo>
                  <a:lnTo>
                    <a:pt x="19546" y="0"/>
                  </a:lnTo>
                  <a:lnTo>
                    <a:pt x="19270" y="2087"/>
                  </a:lnTo>
                  <a:lnTo>
                    <a:pt x="19197" y="4125"/>
                  </a:lnTo>
                  <a:lnTo>
                    <a:pt x="20206" y="5484"/>
                  </a:lnTo>
                  <a:lnTo>
                    <a:pt x="28575" y="820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SMARTInkShape-669">
              <a:extLst>
                <a:ext uri="{FF2B5EF4-FFF2-40B4-BE49-F238E27FC236}">
                  <a16:creationId xmlns:a16="http://schemas.microsoft.com/office/drawing/2014/main" id="{74553DD0-7D54-4EC1-8F27-6717A8BA9C57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10225102" y="1076325"/>
              <a:ext cx="14274" cy="190501"/>
            </a:xfrm>
            <a:custGeom>
              <a:avLst/>
              <a:gdLst/>
              <a:ahLst/>
              <a:cxnLst/>
              <a:rect l="0" t="0" r="0" b="0"/>
              <a:pathLst>
                <a:path w="14274" h="190501">
                  <a:moveTo>
                    <a:pt x="4748" y="0"/>
                  </a:moveTo>
                  <a:lnTo>
                    <a:pt x="4748" y="0"/>
                  </a:lnTo>
                  <a:lnTo>
                    <a:pt x="10236" y="0"/>
                  </a:lnTo>
                  <a:lnTo>
                    <a:pt x="7893" y="0"/>
                  </a:lnTo>
                  <a:lnTo>
                    <a:pt x="7902" y="1058"/>
                  </a:lnTo>
                  <a:lnTo>
                    <a:pt x="10736" y="5057"/>
                  </a:lnTo>
                  <a:lnTo>
                    <a:pt x="13225" y="18314"/>
                  </a:lnTo>
                  <a:lnTo>
                    <a:pt x="10984" y="26837"/>
                  </a:lnTo>
                  <a:lnTo>
                    <a:pt x="8906" y="30591"/>
                  </a:lnTo>
                  <a:lnTo>
                    <a:pt x="9418" y="43229"/>
                  </a:lnTo>
                  <a:lnTo>
                    <a:pt x="11058" y="57313"/>
                  </a:lnTo>
                  <a:lnTo>
                    <a:pt x="4383" y="98274"/>
                  </a:lnTo>
                  <a:lnTo>
                    <a:pt x="0" y="120230"/>
                  </a:lnTo>
                  <a:lnTo>
                    <a:pt x="2990" y="144099"/>
                  </a:lnTo>
                  <a:lnTo>
                    <a:pt x="14273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SMARTInkShape-670">
              <a:extLst>
                <a:ext uri="{FF2B5EF4-FFF2-40B4-BE49-F238E27FC236}">
                  <a16:creationId xmlns:a16="http://schemas.microsoft.com/office/drawing/2014/main" id="{87FE8241-814C-33C9-E80E-DDB8C150E1F7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10382250" y="1099412"/>
              <a:ext cx="9526" cy="138839"/>
            </a:xfrm>
            <a:custGeom>
              <a:avLst/>
              <a:gdLst/>
              <a:ahLst/>
              <a:cxnLst/>
              <a:rect l="0" t="0" r="0" b="0"/>
              <a:pathLst>
                <a:path w="9526" h="138839">
                  <a:moveTo>
                    <a:pt x="0" y="5488"/>
                  </a:moveTo>
                  <a:lnTo>
                    <a:pt x="0" y="5488"/>
                  </a:lnTo>
                  <a:lnTo>
                    <a:pt x="0" y="0"/>
                  </a:lnTo>
                  <a:lnTo>
                    <a:pt x="0" y="44984"/>
                  </a:lnTo>
                  <a:lnTo>
                    <a:pt x="0" y="91397"/>
                  </a:lnTo>
                  <a:lnTo>
                    <a:pt x="1058" y="129141"/>
                  </a:lnTo>
                  <a:lnTo>
                    <a:pt x="9525" y="1388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SMARTInkShape-671">
              <a:extLst>
                <a:ext uri="{FF2B5EF4-FFF2-40B4-BE49-F238E27FC236}">
                  <a16:creationId xmlns:a16="http://schemas.microsoft.com/office/drawing/2014/main" id="{8A1EA5CB-9072-4379-F41D-547A1BFED168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10372725" y="1076325"/>
              <a:ext cx="209551" cy="180975"/>
            </a:xfrm>
            <a:custGeom>
              <a:avLst/>
              <a:gdLst/>
              <a:ahLst/>
              <a:cxnLst/>
              <a:rect l="0" t="0" r="0" b="0"/>
              <a:pathLst>
                <a:path w="209551" h="180975">
                  <a:moveTo>
                    <a:pt x="0" y="28575"/>
                  </a:moveTo>
                  <a:lnTo>
                    <a:pt x="0" y="28575"/>
                  </a:lnTo>
                  <a:lnTo>
                    <a:pt x="5057" y="28575"/>
                  </a:lnTo>
                  <a:lnTo>
                    <a:pt x="6546" y="27517"/>
                  </a:lnTo>
                  <a:lnTo>
                    <a:pt x="7538" y="25753"/>
                  </a:lnTo>
                  <a:lnTo>
                    <a:pt x="9265" y="18874"/>
                  </a:lnTo>
                  <a:lnTo>
                    <a:pt x="9410" y="14386"/>
                  </a:lnTo>
                  <a:lnTo>
                    <a:pt x="10507" y="12765"/>
                  </a:lnTo>
                  <a:lnTo>
                    <a:pt x="12296" y="11685"/>
                  </a:lnTo>
                  <a:lnTo>
                    <a:pt x="14547" y="10965"/>
                  </a:lnTo>
                  <a:lnTo>
                    <a:pt x="17106" y="12602"/>
                  </a:lnTo>
                  <a:lnTo>
                    <a:pt x="52363" y="55080"/>
                  </a:lnTo>
                  <a:lnTo>
                    <a:pt x="78329" y="100712"/>
                  </a:lnTo>
                  <a:lnTo>
                    <a:pt x="103390" y="139622"/>
                  </a:lnTo>
                  <a:lnTo>
                    <a:pt x="112275" y="146721"/>
                  </a:lnTo>
                  <a:lnTo>
                    <a:pt x="120808" y="151993"/>
                  </a:lnTo>
                  <a:lnTo>
                    <a:pt x="144607" y="173526"/>
                  </a:lnTo>
                  <a:lnTo>
                    <a:pt x="150381" y="174951"/>
                  </a:lnTo>
                  <a:lnTo>
                    <a:pt x="167323" y="174016"/>
                  </a:lnTo>
                  <a:lnTo>
                    <a:pt x="159292" y="178443"/>
                  </a:lnTo>
                  <a:lnTo>
                    <a:pt x="159110" y="179287"/>
                  </a:lnTo>
                  <a:lnTo>
                    <a:pt x="160048" y="179849"/>
                  </a:lnTo>
                  <a:lnTo>
                    <a:pt x="159616" y="180225"/>
                  </a:lnTo>
                  <a:lnTo>
                    <a:pt x="156313" y="180641"/>
                  </a:lnTo>
                  <a:lnTo>
                    <a:pt x="156066" y="180753"/>
                  </a:lnTo>
                  <a:lnTo>
                    <a:pt x="171308" y="180974"/>
                  </a:lnTo>
                  <a:lnTo>
                    <a:pt x="171407" y="175918"/>
                  </a:lnTo>
                  <a:lnTo>
                    <a:pt x="186606" y="162661"/>
                  </a:lnTo>
                  <a:lnTo>
                    <a:pt x="188962" y="157124"/>
                  </a:lnTo>
                  <a:lnTo>
                    <a:pt x="188416" y="151316"/>
                  </a:lnTo>
                  <a:lnTo>
                    <a:pt x="185936" y="145327"/>
                  </a:lnTo>
                  <a:lnTo>
                    <a:pt x="189168" y="99127"/>
                  </a:lnTo>
                  <a:lnTo>
                    <a:pt x="190324" y="57464"/>
                  </a:lnTo>
                  <a:lnTo>
                    <a:pt x="191505" y="35959"/>
                  </a:lnTo>
                  <a:lnTo>
                    <a:pt x="199631" y="5624"/>
                  </a:lnTo>
                  <a:lnTo>
                    <a:pt x="200821" y="3749"/>
                  </a:lnTo>
                  <a:lnTo>
                    <a:pt x="2095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SMARTInkShape-672">
              <a:extLst>
                <a:ext uri="{FF2B5EF4-FFF2-40B4-BE49-F238E27FC236}">
                  <a16:creationId xmlns:a16="http://schemas.microsoft.com/office/drawing/2014/main" id="{E82906AC-A36E-865B-0584-E6E60F33D821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10708996" y="876300"/>
              <a:ext cx="186282" cy="466726"/>
            </a:xfrm>
            <a:custGeom>
              <a:avLst/>
              <a:gdLst/>
              <a:ahLst/>
              <a:cxnLst/>
              <a:rect l="0" t="0" r="0" b="0"/>
              <a:pathLst>
                <a:path w="186282" h="466726">
                  <a:moveTo>
                    <a:pt x="178079" y="0"/>
                  </a:moveTo>
                  <a:lnTo>
                    <a:pt x="178079" y="0"/>
                  </a:lnTo>
                  <a:lnTo>
                    <a:pt x="186281" y="0"/>
                  </a:lnTo>
                  <a:lnTo>
                    <a:pt x="148956" y="46134"/>
                  </a:lnTo>
                  <a:lnTo>
                    <a:pt x="111135" y="86783"/>
                  </a:lnTo>
                  <a:lnTo>
                    <a:pt x="83403" y="126856"/>
                  </a:lnTo>
                  <a:lnTo>
                    <a:pt x="63950" y="162823"/>
                  </a:lnTo>
                  <a:lnTo>
                    <a:pt x="38413" y="207846"/>
                  </a:lnTo>
                  <a:lnTo>
                    <a:pt x="20590" y="249430"/>
                  </a:lnTo>
                  <a:lnTo>
                    <a:pt x="10176" y="289217"/>
                  </a:lnTo>
                  <a:lnTo>
                    <a:pt x="0" y="335001"/>
                  </a:lnTo>
                  <a:lnTo>
                    <a:pt x="784" y="371957"/>
                  </a:lnTo>
                  <a:lnTo>
                    <a:pt x="10532" y="417314"/>
                  </a:lnTo>
                  <a:lnTo>
                    <a:pt x="24601" y="442089"/>
                  </a:lnTo>
                  <a:lnTo>
                    <a:pt x="53940" y="466492"/>
                  </a:lnTo>
                  <a:lnTo>
                    <a:pt x="59679" y="466679"/>
                  </a:lnTo>
                  <a:lnTo>
                    <a:pt x="54527" y="466723"/>
                  </a:lnTo>
                  <a:lnTo>
                    <a:pt x="59391" y="466725"/>
                  </a:lnTo>
                  <a:lnTo>
                    <a:pt x="73304" y="457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SMARTInkShape-673">
              <a:extLst>
                <a:ext uri="{FF2B5EF4-FFF2-40B4-BE49-F238E27FC236}">
                  <a16:creationId xmlns:a16="http://schemas.microsoft.com/office/drawing/2014/main" id="{2C241AE4-D35E-8430-638C-2FC078FAAF0B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10595837" y="1066835"/>
              <a:ext cx="119343" cy="190466"/>
            </a:xfrm>
            <a:custGeom>
              <a:avLst/>
              <a:gdLst/>
              <a:ahLst/>
              <a:cxnLst/>
              <a:rect l="0" t="0" r="0" b="0"/>
              <a:pathLst>
                <a:path w="119343" h="190466">
                  <a:moveTo>
                    <a:pt x="5488" y="38065"/>
                  </a:moveTo>
                  <a:lnTo>
                    <a:pt x="5488" y="38065"/>
                  </a:lnTo>
                  <a:lnTo>
                    <a:pt x="431" y="38065"/>
                  </a:lnTo>
                  <a:lnTo>
                    <a:pt x="0" y="37007"/>
                  </a:lnTo>
                  <a:lnTo>
                    <a:pt x="5451" y="28592"/>
                  </a:lnTo>
                  <a:lnTo>
                    <a:pt x="10538" y="23494"/>
                  </a:lnTo>
                  <a:lnTo>
                    <a:pt x="10970" y="22001"/>
                  </a:lnTo>
                  <a:lnTo>
                    <a:pt x="10202" y="21005"/>
                  </a:lnTo>
                  <a:lnTo>
                    <a:pt x="8631" y="20342"/>
                  </a:lnTo>
                  <a:lnTo>
                    <a:pt x="8641" y="20958"/>
                  </a:lnTo>
                  <a:lnTo>
                    <a:pt x="14703" y="28182"/>
                  </a:lnTo>
                  <a:lnTo>
                    <a:pt x="16052" y="45824"/>
                  </a:lnTo>
                  <a:lnTo>
                    <a:pt x="23211" y="68537"/>
                  </a:lnTo>
                  <a:lnTo>
                    <a:pt x="24423" y="110211"/>
                  </a:lnTo>
                  <a:lnTo>
                    <a:pt x="33173" y="154430"/>
                  </a:lnTo>
                  <a:lnTo>
                    <a:pt x="33668" y="163161"/>
                  </a:lnTo>
                  <a:lnTo>
                    <a:pt x="36709" y="170569"/>
                  </a:lnTo>
                  <a:lnTo>
                    <a:pt x="39002" y="174026"/>
                  </a:lnTo>
                  <a:lnTo>
                    <a:pt x="39473" y="176330"/>
                  </a:lnTo>
                  <a:lnTo>
                    <a:pt x="38729" y="177867"/>
                  </a:lnTo>
                  <a:lnTo>
                    <a:pt x="37172" y="178891"/>
                  </a:lnTo>
                  <a:lnTo>
                    <a:pt x="37195" y="180633"/>
                  </a:lnTo>
                  <a:lnTo>
                    <a:pt x="43576" y="190448"/>
                  </a:lnTo>
                  <a:lnTo>
                    <a:pt x="43582" y="190457"/>
                  </a:lnTo>
                  <a:lnTo>
                    <a:pt x="43584" y="190460"/>
                  </a:lnTo>
                  <a:lnTo>
                    <a:pt x="43586" y="190462"/>
                  </a:lnTo>
                  <a:lnTo>
                    <a:pt x="43586" y="190463"/>
                  </a:lnTo>
                  <a:lnTo>
                    <a:pt x="43587" y="190464"/>
                  </a:lnTo>
                  <a:lnTo>
                    <a:pt x="43588" y="190465"/>
                  </a:lnTo>
                  <a:lnTo>
                    <a:pt x="43588" y="185408"/>
                  </a:lnTo>
                  <a:lnTo>
                    <a:pt x="65046" y="144705"/>
                  </a:lnTo>
                  <a:lnTo>
                    <a:pt x="82789" y="107225"/>
                  </a:lnTo>
                  <a:lnTo>
                    <a:pt x="83481" y="101105"/>
                  </a:lnTo>
                  <a:lnTo>
                    <a:pt x="82883" y="95967"/>
                  </a:lnTo>
                  <a:lnTo>
                    <a:pt x="87864" y="84613"/>
                  </a:lnTo>
                  <a:lnTo>
                    <a:pt x="103252" y="60077"/>
                  </a:lnTo>
                  <a:lnTo>
                    <a:pt x="119118" y="12558"/>
                  </a:lnTo>
                  <a:lnTo>
                    <a:pt x="119342" y="11535"/>
                  </a:lnTo>
                  <a:lnTo>
                    <a:pt x="118432" y="10853"/>
                  </a:lnTo>
                  <a:lnTo>
                    <a:pt x="114211" y="9894"/>
                  </a:lnTo>
                  <a:lnTo>
                    <a:pt x="116604" y="9670"/>
                  </a:lnTo>
                  <a:lnTo>
                    <a:pt x="116608" y="8551"/>
                  </a:lnTo>
                  <a:lnTo>
                    <a:pt x="110290" y="0"/>
                  </a:lnTo>
                  <a:lnTo>
                    <a:pt x="110263" y="94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SMARTInkShape-674">
              <a:extLst>
                <a:ext uri="{FF2B5EF4-FFF2-40B4-BE49-F238E27FC236}">
                  <a16:creationId xmlns:a16="http://schemas.microsoft.com/office/drawing/2014/main" id="{070505C0-C5C9-C35C-80F0-72E28595051A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10833290" y="1096972"/>
              <a:ext cx="118060" cy="168995"/>
            </a:xfrm>
            <a:custGeom>
              <a:avLst/>
              <a:gdLst/>
              <a:ahLst/>
              <a:cxnLst/>
              <a:rect l="0" t="0" r="0" b="0"/>
              <a:pathLst>
                <a:path w="118060" h="168995">
                  <a:moveTo>
                    <a:pt x="91885" y="36503"/>
                  </a:moveTo>
                  <a:lnTo>
                    <a:pt x="91885" y="36503"/>
                  </a:lnTo>
                  <a:lnTo>
                    <a:pt x="96942" y="31447"/>
                  </a:lnTo>
                  <a:lnTo>
                    <a:pt x="97373" y="28899"/>
                  </a:lnTo>
                  <a:lnTo>
                    <a:pt x="96602" y="26142"/>
                  </a:lnTo>
                  <a:lnTo>
                    <a:pt x="92816" y="19169"/>
                  </a:lnTo>
                  <a:lnTo>
                    <a:pt x="89477" y="18216"/>
                  </a:lnTo>
                  <a:lnTo>
                    <a:pt x="73654" y="17604"/>
                  </a:lnTo>
                  <a:lnTo>
                    <a:pt x="62264" y="23164"/>
                  </a:lnTo>
                  <a:lnTo>
                    <a:pt x="32481" y="49955"/>
                  </a:lnTo>
                  <a:lnTo>
                    <a:pt x="7992" y="91165"/>
                  </a:lnTo>
                  <a:lnTo>
                    <a:pt x="0" y="116434"/>
                  </a:lnTo>
                  <a:lnTo>
                    <a:pt x="2690" y="142384"/>
                  </a:lnTo>
                  <a:lnTo>
                    <a:pt x="10261" y="155175"/>
                  </a:lnTo>
                  <a:lnTo>
                    <a:pt x="15245" y="160068"/>
                  </a:lnTo>
                  <a:lnTo>
                    <a:pt x="29247" y="165504"/>
                  </a:lnTo>
                  <a:lnTo>
                    <a:pt x="59051" y="168994"/>
                  </a:lnTo>
                  <a:lnTo>
                    <a:pt x="69530" y="166649"/>
                  </a:lnTo>
                  <a:lnTo>
                    <a:pt x="78773" y="161021"/>
                  </a:lnTo>
                  <a:lnTo>
                    <a:pt x="89939" y="151464"/>
                  </a:lnTo>
                  <a:lnTo>
                    <a:pt x="103068" y="129127"/>
                  </a:lnTo>
                  <a:lnTo>
                    <a:pt x="115928" y="92076"/>
                  </a:lnTo>
                  <a:lnTo>
                    <a:pt x="118059" y="58378"/>
                  </a:lnTo>
                  <a:lnTo>
                    <a:pt x="112458" y="29932"/>
                  </a:lnTo>
                  <a:lnTo>
                    <a:pt x="103074" y="11035"/>
                  </a:lnTo>
                  <a:lnTo>
                    <a:pt x="91791" y="3792"/>
                  </a:lnTo>
                  <a:lnTo>
                    <a:pt x="80099" y="0"/>
                  </a:lnTo>
                  <a:lnTo>
                    <a:pt x="76618" y="526"/>
                  </a:lnTo>
                  <a:lnTo>
                    <a:pt x="63310" y="792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4" name="SMARTInkShape-675">
              <a:extLst>
                <a:ext uri="{FF2B5EF4-FFF2-40B4-BE49-F238E27FC236}">
                  <a16:creationId xmlns:a16="http://schemas.microsoft.com/office/drawing/2014/main" id="{3F123443-D27D-329C-1AC8-C7B09703F42B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11049000" y="12573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0" y="4037"/>
                  </a:lnTo>
                  <a:lnTo>
                    <a:pt x="0" y="6381"/>
                  </a:lnTo>
                  <a:lnTo>
                    <a:pt x="1058" y="637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5" name="SMARTInkShape-676">
              <a:extLst>
                <a:ext uri="{FF2B5EF4-FFF2-40B4-BE49-F238E27FC236}">
                  <a16:creationId xmlns:a16="http://schemas.microsoft.com/office/drawing/2014/main" id="{C1F1183F-1FFB-484D-3D9F-6F1D27496B74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11154070" y="1071389"/>
              <a:ext cx="94956" cy="243062"/>
            </a:xfrm>
            <a:custGeom>
              <a:avLst/>
              <a:gdLst/>
              <a:ahLst/>
              <a:cxnLst/>
              <a:rect l="0" t="0" r="0" b="0"/>
              <a:pathLst>
                <a:path w="94956" h="243062">
                  <a:moveTo>
                    <a:pt x="75905" y="52561"/>
                  </a:moveTo>
                  <a:lnTo>
                    <a:pt x="75905" y="52561"/>
                  </a:lnTo>
                  <a:lnTo>
                    <a:pt x="83443" y="34661"/>
                  </a:lnTo>
                  <a:lnTo>
                    <a:pt x="85315" y="16410"/>
                  </a:lnTo>
                  <a:lnTo>
                    <a:pt x="84294" y="15760"/>
                  </a:lnTo>
                  <a:lnTo>
                    <a:pt x="80340" y="15038"/>
                  </a:lnTo>
                  <a:lnTo>
                    <a:pt x="78862" y="13787"/>
                  </a:lnTo>
                  <a:lnTo>
                    <a:pt x="77219" y="9576"/>
                  </a:lnTo>
                  <a:lnTo>
                    <a:pt x="75723" y="8029"/>
                  </a:lnTo>
                  <a:lnTo>
                    <a:pt x="56694" y="0"/>
                  </a:lnTo>
                  <a:lnTo>
                    <a:pt x="45846" y="273"/>
                  </a:lnTo>
                  <a:lnTo>
                    <a:pt x="35029" y="3922"/>
                  </a:lnTo>
                  <a:lnTo>
                    <a:pt x="16638" y="17710"/>
                  </a:lnTo>
                  <a:lnTo>
                    <a:pt x="7231" y="27547"/>
                  </a:lnTo>
                  <a:lnTo>
                    <a:pt x="3051" y="35446"/>
                  </a:lnTo>
                  <a:lnTo>
                    <a:pt x="0" y="72029"/>
                  </a:lnTo>
                  <a:lnTo>
                    <a:pt x="960" y="75065"/>
                  </a:lnTo>
                  <a:lnTo>
                    <a:pt x="2659" y="77089"/>
                  </a:lnTo>
                  <a:lnTo>
                    <a:pt x="4849" y="78438"/>
                  </a:lnTo>
                  <a:lnTo>
                    <a:pt x="18045" y="80337"/>
                  </a:lnTo>
                  <a:lnTo>
                    <a:pt x="35359" y="75843"/>
                  </a:lnTo>
                  <a:lnTo>
                    <a:pt x="48839" y="67808"/>
                  </a:lnTo>
                  <a:lnTo>
                    <a:pt x="77610" y="41130"/>
                  </a:lnTo>
                  <a:lnTo>
                    <a:pt x="81955" y="34075"/>
                  </a:lnTo>
                  <a:lnTo>
                    <a:pt x="84944" y="27412"/>
                  </a:lnTo>
                  <a:lnTo>
                    <a:pt x="93429" y="16375"/>
                  </a:lnTo>
                  <a:lnTo>
                    <a:pt x="92878" y="15737"/>
                  </a:lnTo>
                  <a:lnTo>
                    <a:pt x="89446" y="15028"/>
                  </a:lnTo>
                  <a:lnTo>
                    <a:pt x="89166" y="15897"/>
                  </a:lnTo>
                  <a:lnTo>
                    <a:pt x="91677" y="19686"/>
                  </a:lnTo>
                  <a:lnTo>
                    <a:pt x="86984" y="62042"/>
                  </a:lnTo>
                  <a:lnTo>
                    <a:pt x="85737" y="100177"/>
                  </a:lnTo>
                  <a:lnTo>
                    <a:pt x="85522" y="138872"/>
                  </a:lnTo>
                  <a:lnTo>
                    <a:pt x="85449" y="177599"/>
                  </a:lnTo>
                  <a:lnTo>
                    <a:pt x="86494" y="204262"/>
                  </a:lnTo>
                  <a:lnTo>
                    <a:pt x="94955" y="24306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SMARTInkShape-677">
              <a:extLst>
                <a:ext uri="{FF2B5EF4-FFF2-40B4-BE49-F238E27FC236}">
                  <a16:creationId xmlns:a16="http://schemas.microsoft.com/office/drawing/2014/main" id="{4C7E9D88-4BBC-6CA8-4BB5-2D68F0557153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11355123" y="1095375"/>
              <a:ext cx="36778" cy="190501"/>
            </a:xfrm>
            <a:custGeom>
              <a:avLst/>
              <a:gdLst/>
              <a:ahLst/>
              <a:cxnLst/>
              <a:rect l="0" t="0" r="0" b="0"/>
              <a:pathLst>
                <a:path w="36778" h="190501">
                  <a:moveTo>
                    <a:pt x="8202" y="0"/>
                  </a:moveTo>
                  <a:lnTo>
                    <a:pt x="8202" y="0"/>
                  </a:lnTo>
                  <a:lnTo>
                    <a:pt x="0" y="0"/>
                  </a:lnTo>
                  <a:lnTo>
                    <a:pt x="6994" y="0"/>
                  </a:lnTo>
                  <a:lnTo>
                    <a:pt x="7666" y="2822"/>
                  </a:lnTo>
                  <a:lnTo>
                    <a:pt x="7845" y="5056"/>
                  </a:lnTo>
                  <a:lnTo>
                    <a:pt x="23370" y="49361"/>
                  </a:lnTo>
                  <a:lnTo>
                    <a:pt x="26740" y="95479"/>
                  </a:lnTo>
                  <a:lnTo>
                    <a:pt x="27150" y="138883"/>
                  </a:lnTo>
                  <a:lnTo>
                    <a:pt x="28281" y="162976"/>
                  </a:lnTo>
                  <a:lnTo>
                    <a:pt x="36777" y="190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7" name="SMARTInkShape-678">
              <a:extLst>
                <a:ext uri="{FF2B5EF4-FFF2-40B4-BE49-F238E27FC236}">
                  <a16:creationId xmlns:a16="http://schemas.microsoft.com/office/drawing/2014/main" id="{5D2C07A3-F9FB-DAF9-2B65-A51B1B157CB1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11498566" y="1061781"/>
              <a:ext cx="169560" cy="247340"/>
            </a:xfrm>
            <a:custGeom>
              <a:avLst/>
              <a:gdLst/>
              <a:ahLst/>
              <a:cxnLst/>
              <a:rect l="0" t="0" r="0" b="0"/>
              <a:pathLst>
                <a:path w="169560" h="247340">
                  <a:moveTo>
                    <a:pt x="83834" y="33594"/>
                  </a:moveTo>
                  <a:lnTo>
                    <a:pt x="83834" y="33594"/>
                  </a:lnTo>
                  <a:lnTo>
                    <a:pt x="83834" y="25393"/>
                  </a:lnTo>
                  <a:lnTo>
                    <a:pt x="84892" y="24952"/>
                  </a:lnTo>
                  <a:lnTo>
                    <a:pt x="92036" y="24185"/>
                  </a:lnTo>
                  <a:lnTo>
                    <a:pt x="101442" y="15878"/>
                  </a:lnTo>
                  <a:lnTo>
                    <a:pt x="102858" y="5304"/>
                  </a:lnTo>
                  <a:lnTo>
                    <a:pt x="102882" y="0"/>
                  </a:lnTo>
                  <a:lnTo>
                    <a:pt x="102884" y="6942"/>
                  </a:lnTo>
                  <a:lnTo>
                    <a:pt x="100060" y="13988"/>
                  </a:lnTo>
                  <a:lnTo>
                    <a:pt x="72293" y="55050"/>
                  </a:lnTo>
                  <a:lnTo>
                    <a:pt x="57604" y="77069"/>
                  </a:lnTo>
                  <a:lnTo>
                    <a:pt x="14104" y="122354"/>
                  </a:lnTo>
                  <a:lnTo>
                    <a:pt x="0" y="136475"/>
                  </a:lnTo>
                  <a:lnTo>
                    <a:pt x="428" y="137107"/>
                  </a:lnTo>
                  <a:lnTo>
                    <a:pt x="3726" y="137808"/>
                  </a:lnTo>
                  <a:lnTo>
                    <a:pt x="21721" y="138355"/>
                  </a:lnTo>
                  <a:lnTo>
                    <a:pt x="27301" y="141185"/>
                  </a:lnTo>
                  <a:lnTo>
                    <a:pt x="30271" y="143421"/>
                  </a:lnTo>
                  <a:lnTo>
                    <a:pt x="39213" y="145906"/>
                  </a:lnTo>
                  <a:lnTo>
                    <a:pt x="85893" y="147778"/>
                  </a:lnTo>
                  <a:lnTo>
                    <a:pt x="125766" y="138758"/>
                  </a:lnTo>
                  <a:lnTo>
                    <a:pt x="131750" y="135720"/>
                  </a:lnTo>
                  <a:lnTo>
                    <a:pt x="134829" y="133428"/>
                  </a:lnTo>
                  <a:lnTo>
                    <a:pt x="138247" y="128059"/>
                  </a:lnTo>
                  <a:lnTo>
                    <a:pt x="140444" y="121045"/>
                  </a:lnTo>
                  <a:lnTo>
                    <a:pt x="141682" y="120470"/>
                  </a:lnTo>
                  <a:lnTo>
                    <a:pt x="150102" y="119364"/>
                  </a:lnTo>
                  <a:lnTo>
                    <a:pt x="151486" y="133478"/>
                  </a:lnTo>
                  <a:lnTo>
                    <a:pt x="155531" y="140781"/>
                  </a:lnTo>
                  <a:lnTo>
                    <a:pt x="155975" y="145269"/>
                  </a:lnTo>
                  <a:lnTo>
                    <a:pt x="151129" y="186517"/>
                  </a:lnTo>
                  <a:lnTo>
                    <a:pt x="150592" y="215513"/>
                  </a:lnTo>
                  <a:lnTo>
                    <a:pt x="147722" y="223103"/>
                  </a:lnTo>
                  <a:lnTo>
                    <a:pt x="145477" y="226608"/>
                  </a:lnTo>
                  <a:lnTo>
                    <a:pt x="145037" y="230003"/>
                  </a:lnTo>
                  <a:lnTo>
                    <a:pt x="147374" y="236598"/>
                  </a:lnTo>
                  <a:lnTo>
                    <a:pt x="154637" y="246261"/>
                  </a:lnTo>
                  <a:lnTo>
                    <a:pt x="157494" y="247339"/>
                  </a:lnTo>
                  <a:lnTo>
                    <a:pt x="169559" y="2431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8" name="SMARTInkShape-679">
              <a:extLst>
                <a:ext uri="{FF2B5EF4-FFF2-40B4-BE49-F238E27FC236}">
                  <a16:creationId xmlns:a16="http://schemas.microsoft.com/office/drawing/2014/main" id="{BBEAA9AF-E8F5-C1E3-CFE2-5610DC3B54D7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11715750" y="1104900"/>
              <a:ext cx="141534" cy="200026"/>
            </a:xfrm>
            <a:custGeom>
              <a:avLst/>
              <a:gdLst/>
              <a:ahLst/>
              <a:cxnLst/>
              <a:rect l="0" t="0" r="0" b="0"/>
              <a:pathLst>
                <a:path w="141534" h="200026">
                  <a:moveTo>
                    <a:pt x="0" y="9525"/>
                  </a:moveTo>
                  <a:lnTo>
                    <a:pt x="0" y="9525"/>
                  </a:lnTo>
                  <a:lnTo>
                    <a:pt x="21459" y="9525"/>
                  </a:lnTo>
                  <a:lnTo>
                    <a:pt x="43436" y="4037"/>
                  </a:lnTo>
                  <a:lnTo>
                    <a:pt x="66139" y="6370"/>
                  </a:lnTo>
                  <a:lnTo>
                    <a:pt x="111414" y="311"/>
                  </a:lnTo>
                  <a:lnTo>
                    <a:pt x="141533" y="0"/>
                  </a:lnTo>
                  <a:lnTo>
                    <a:pt x="129500" y="26515"/>
                  </a:lnTo>
                  <a:lnTo>
                    <a:pt x="105814" y="73070"/>
                  </a:lnTo>
                  <a:lnTo>
                    <a:pt x="91794" y="115142"/>
                  </a:lnTo>
                  <a:lnTo>
                    <a:pt x="87523" y="143125"/>
                  </a:lnTo>
                  <a:lnTo>
                    <a:pt x="89346" y="156391"/>
                  </a:lnTo>
                  <a:lnTo>
                    <a:pt x="96323" y="169810"/>
                  </a:lnTo>
                  <a:lnTo>
                    <a:pt x="103136" y="177071"/>
                  </a:lnTo>
                  <a:lnTo>
                    <a:pt x="133350" y="2000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SMARTInkShape-680">
              <a:extLst>
                <a:ext uri="{FF2B5EF4-FFF2-40B4-BE49-F238E27FC236}">
                  <a16:creationId xmlns:a16="http://schemas.microsoft.com/office/drawing/2014/main" id="{65C6BE03-6D19-C1BB-370C-EEBCB90E082B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11877675" y="904875"/>
              <a:ext cx="161747" cy="504826"/>
            </a:xfrm>
            <a:custGeom>
              <a:avLst/>
              <a:gdLst/>
              <a:ahLst/>
              <a:cxnLst/>
              <a:rect l="0" t="0" r="0" b="0"/>
              <a:pathLst>
                <a:path w="161747" h="504826">
                  <a:moveTo>
                    <a:pt x="66675" y="0"/>
                  </a:moveTo>
                  <a:lnTo>
                    <a:pt x="66675" y="0"/>
                  </a:lnTo>
                  <a:lnTo>
                    <a:pt x="80866" y="0"/>
                  </a:lnTo>
                  <a:lnTo>
                    <a:pt x="94398" y="5057"/>
                  </a:lnTo>
                  <a:lnTo>
                    <a:pt x="111814" y="18314"/>
                  </a:lnTo>
                  <a:lnTo>
                    <a:pt x="135602" y="61395"/>
                  </a:lnTo>
                  <a:lnTo>
                    <a:pt x="155035" y="105543"/>
                  </a:lnTo>
                  <a:lnTo>
                    <a:pt x="159882" y="138634"/>
                  </a:lnTo>
                  <a:lnTo>
                    <a:pt x="161017" y="171329"/>
                  </a:lnTo>
                  <a:lnTo>
                    <a:pt x="161522" y="209496"/>
                  </a:lnTo>
                  <a:lnTo>
                    <a:pt x="161746" y="247626"/>
                  </a:lnTo>
                  <a:lnTo>
                    <a:pt x="156815" y="289624"/>
                  </a:lnTo>
                  <a:lnTo>
                    <a:pt x="145668" y="331200"/>
                  </a:lnTo>
                  <a:lnTo>
                    <a:pt x="125068" y="377708"/>
                  </a:lnTo>
                  <a:lnTo>
                    <a:pt x="95731" y="417392"/>
                  </a:lnTo>
                  <a:lnTo>
                    <a:pt x="62846" y="459946"/>
                  </a:lnTo>
                  <a:lnTo>
                    <a:pt x="37970" y="482868"/>
                  </a:lnTo>
                  <a:lnTo>
                    <a:pt x="27459" y="490833"/>
                  </a:lnTo>
                  <a:lnTo>
                    <a:pt x="20483" y="500209"/>
                  </a:lnTo>
                  <a:lnTo>
                    <a:pt x="15100" y="502773"/>
                  </a:lnTo>
                  <a:lnTo>
                    <a:pt x="0" y="504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91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Section 8.3</vt:lpstr>
      <vt:lpstr>Standard Normal Distribution</vt:lpstr>
      <vt:lpstr>z-distribution</vt:lpstr>
      <vt:lpstr>z-distribution (cont.)</vt:lpstr>
      <vt:lpstr>Example</vt:lpstr>
      <vt:lpstr>Example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Roy, Jayjit</dc:creator>
  <cp:lastModifiedBy>Roy, Jayjit</cp:lastModifiedBy>
  <cp:revision>3</cp:revision>
  <dcterms:created xsi:type="dcterms:W3CDTF">2024-08-28T01:20:16Z</dcterms:created>
  <dcterms:modified xsi:type="dcterms:W3CDTF">2024-09-04T14:09:18Z</dcterms:modified>
</cp:coreProperties>
</file>