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  <p:sldId id="297" r:id="rId4"/>
    <p:sldId id="294" r:id="rId5"/>
    <p:sldId id="305" r:id="rId6"/>
    <p:sldId id="30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58" d="100"/>
          <a:sy n="58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E9AF3-9EB3-7952-8B43-FEAE6788AB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71F96C-B644-70EE-159A-881E35407A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7FBAB-BD41-5348-DDBB-D3E59DCC1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0E3D9-8890-FE6B-5EEB-CF5D3648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659345-7EF2-DAF5-E77D-A45BAC4D9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294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F46FD-0552-C47A-2FDA-DB7EBCF72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65569-DA1B-AFEE-EFA4-D0C75AA46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D09E26-24A7-B65C-04F6-D2695F23B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8797BF-690C-04E9-5518-DFB53617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93185-9E40-9779-769C-B9C866532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31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841C37-90F7-6535-B8A3-D6B38FE673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A84B8E-90E8-A7D4-1292-C20538B1DB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02AE4-F71E-FA10-D3F1-E065FFC88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1160A-7460-3388-3942-7348AD86E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AC3F6-D5BF-36D6-EE2D-59F6E109C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3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A2CBF-2570-45EA-4392-BE52CC6D2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00055-BD7F-1B26-57D7-055134AC4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94772F-805A-939D-5491-2655D202C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F966D-9818-2661-EAFF-E581A95D5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D8903-D137-3580-5654-AF1790ED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81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4B6DB-DE6A-9239-EA96-17B91354C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D165C-3716-2F02-CD8C-576A4D5FC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11018-2050-C14A-56D2-5BEA94941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64AB9-D298-FE65-8FD1-25B59C8C3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A1E81-E366-6905-5360-72B3F3535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3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00554-E398-238E-E690-3A802C334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42895-0551-D6F4-6166-20A6ED2F3B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8BD38B-55F4-6D54-EBCC-48419C997E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EDD50F-762B-588A-4CF2-CA2F70412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EDEE3-3F95-6F82-E436-70855A456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8CEB4-75C7-0F9C-9F83-F30910893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9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7815D-3275-28DF-7B60-A7BB16763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0707E7-92CC-0B29-864A-45891E879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D10B54-611C-091E-FDE2-5771AD72E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D0C4C3-9932-7BDF-A2BB-BDCC2E788F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45FB4A-C9C7-AF89-A48C-00FB93478E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018AF1-2B8C-9B4F-51B2-6E2624D2F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23860C-20B9-15AE-C3D8-844211818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D8168B-4EC1-2CBE-988A-FD6D86CBF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4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BB8D4-1AD6-8396-517B-033C69985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8E653B-F563-216C-3A53-095895D40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B860B0-542B-BB6A-5388-5ABE4E58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4FCDF6-EECB-FB8A-34EF-2389B95E0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3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C5AC33-2FAF-6B18-22D8-C0ACCFD45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B0215A-4EF7-C9D9-18AC-AB24CDF23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2026B4-7819-CB7A-0158-FD469F2F5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0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6BAE-01FA-389E-DEE5-31950C18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CB2E-5DCA-F861-8991-AD0B23431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217538-3AC4-7D4D-4F5B-42F44B3B2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033403-666F-56E4-FA9B-B59C19503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7E8E2-A52A-C970-2EFB-F466EF38F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83998-B071-C727-5CC9-31732233D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802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C800-4254-4B69-3A07-2D777D090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83FC15-CDB8-F810-9828-81EDE172B6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92EC9A-1287-B461-1EB7-7C29ECCD03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CDA12-B551-952D-AC1C-E59EC993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BF6ADD-AC2F-E301-A916-81EAAF3E1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8EB422-DCDB-341A-E8F8-DB1652C6C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16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FF5799-9D43-43A1-9D24-CCC7BBE4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EFD1FC-778B-AC29-7822-8DA6C4E30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FC7900-33DC-FA7D-D576-6501C8E5B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18E912-CC2A-471D-BA92-F48FCA30C957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932568-78DF-C0E6-9E3A-FF394F958F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F6C41-9E52-E92A-4491-E75069485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2261CD-8D45-4DF5-AF37-C845DEECF6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71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6" Type="http://schemas.openxmlformats.org/officeDocument/2006/relationships/tags" Target="../tags/tag16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image" Target="../media/image1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slideLayout" Target="../slideLayouts/slideLayout2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16.xml"/><Relationship Id="rId21" Type="http://schemas.openxmlformats.org/officeDocument/2006/relationships/tags" Target="../tags/tag120.xml"/><Relationship Id="rId42" Type="http://schemas.openxmlformats.org/officeDocument/2006/relationships/tags" Target="../tags/tag141.xml"/><Relationship Id="rId63" Type="http://schemas.openxmlformats.org/officeDocument/2006/relationships/tags" Target="../tags/tag162.xml"/><Relationship Id="rId84" Type="http://schemas.openxmlformats.org/officeDocument/2006/relationships/tags" Target="../tags/tag183.xml"/><Relationship Id="rId138" Type="http://schemas.openxmlformats.org/officeDocument/2006/relationships/tags" Target="../tags/tag237.xml"/><Relationship Id="rId159" Type="http://schemas.openxmlformats.org/officeDocument/2006/relationships/tags" Target="../tags/tag258.xml"/><Relationship Id="rId170" Type="http://schemas.openxmlformats.org/officeDocument/2006/relationships/tags" Target="../tags/tag269.xml"/><Relationship Id="rId191" Type="http://schemas.openxmlformats.org/officeDocument/2006/relationships/tags" Target="../tags/tag290.xml"/><Relationship Id="rId205" Type="http://schemas.openxmlformats.org/officeDocument/2006/relationships/slideLayout" Target="../slideLayouts/slideLayout2.xml"/><Relationship Id="rId107" Type="http://schemas.openxmlformats.org/officeDocument/2006/relationships/tags" Target="../tags/tag206.xml"/><Relationship Id="rId11" Type="http://schemas.openxmlformats.org/officeDocument/2006/relationships/tags" Target="../tags/tag110.xml"/><Relationship Id="rId32" Type="http://schemas.openxmlformats.org/officeDocument/2006/relationships/tags" Target="../tags/tag131.xml"/><Relationship Id="rId53" Type="http://schemas.openxmlformats.org/officeDocument/2006/relationships/tags" Target="../tags/tag152.xml"/><Relationship Id="rId74" Type="http://schemas.openxmlformats.org/officeDocument/2006/relationships/tags" Target="../tags/tag173.xml"/><Relationship Id="rId128" Type="http://schemas.openxmlformats.org/officeDocument/2006/relationships/tags" Target="../tags/tag227.xml"/><Relationship Id="rId149" Type="http://schemas.openxmlformats.org/officeDocument/2006/relationships/tags" Target="../tags/tag248.xml"/><Relationship Id="rId5" Type="http://schemas.openxmlformats.org/officeDocument/2006/relationships/tags" Target="../tags/tag104.xml"/><Relationship Id="rId95" Type="http://schemas.openxmlformats.org/officeDocument/2006/relationships/tags" Target="../tags/tag194.xml"/><Relationship Id="rId160" Type="http://schemas.openxmlformats.org/officeDocument/2006/relationships/tags" Target="../tags/tag259.xml"/><Relationship Id="rId181" Type="http://schemas.openxmlformats.org/officeDocument/2006/relationships/tags" Target="../tags/tag280.xml"/><Relationship Id="rId22" Type="http://schemas.openxmlformats.org/officeDocument/2006/relationships/tags" Target="../tags/tag121.xml"/><Relationship Id="rId43" Type="http://schemas.openxmlformats.org/officeDocument/2006/relationships/tags" Target="../tags/tag142.xml"/><Relationship Id="rId64" Type="http://schemas.openxmlformats.org/officeDocument/2006/relationships/tags" Target="../tags/tag163.xml"/><Relationship Id="rId118" Type="http://schemas.openxmlformats.org/officeDocument/2006/relationships/tags" Target="../tags/tag217.xml"/><Relationship Id="rId139" Type="http://schemas.openxmlformats.org/officeDocument/2006/relationships/tags" Target="../tags/tag238.xml"/><Relationship Id="rId85" Type="http://schemas.openxmlformats.org/officeDocument/2006/relationships/tags" Target="../tags/tag184.xml"/><Relationship Id="rId150" Type="http://schemas.openxmlformats.org/officeDocument/2006/relationships/tags" Target="../tags/tag249.xml"/><Relationship Id="rId171" Type="http://schemas.openxmlformats.org/officeDocument/2006/relationships/tags" Target="../tags/tag270.xml"/><Relationship Id="rId192" Type="http://schemas.openxmlformats.org/officeDocument/2006/relationships/tags" Target="../tags/tag291.xml"/><Relationship Id="rId12" Type="http://schemas.openxmlformats.org/officeDocument/2006/relationships/tags" Target="../tags/tag111.xml"/><Relationship Id="rId33" Type="http://schemas.openxmlformats.org/officeDocument/2006/relationships/tags" Target="../tags/tag132.xml"/><Relationship Id="rId108" Type="http://schemas.openxmlformats.org/officeDocument/2006/relationships/tags" Target="../tags/tag207.xml"/><Relationship Id="rId129" Type="http://schemas.openxmlformats.org/officeDocument/2006/relationships/tags" Target="../tags/tag228.xml"/><Relationship Id="rId54" Type="http://schemas.openxmlformats.org/officeDocument/2006/relationships/tags" Target="../tags/tag153.xml"/><Relationship Id="rId75" Type="http://schemas.openxmlformats.org/officeDocument/2006/relationships/tags" Target="../tags/tag174.xml"/><Relationship Id="rId96" Type="http://schemas.openxmlformats.org/officeDocument/2006/relationships/tags" Target="../tags/tag195.xml"/><Relationship Id="rId140" Type="http://schemas.openxmlformats.org/officeDocument/2006/relationships/tags" Target="../tags/tag239.xml"/><Relationship Id="rId161" Type="http://schemas.openxmlformats.org/officeDocument/2006/relationships/tags" Target="../tags/tag260.xml"/><Relationship Id="rId182" Type="http://schemas.openxmlformats.org/officeDocument/2006/relationships/tags" Target="../tags/tag281.xml"/><Relationship Id="rId6" Type="http://schemas.openxmlformats.org/officeDocument/2006/relationships/tags" Target="../tags/tag105.xml"/><Relationship Id="rId23" Type="http://schemas.openxmlformats.org/officeDocument/2006/relationships/tags" Target="../tags/tag122.xml"/><Relationship Id="rId119" Type="http://schemas.openxmlformats.org/officeDocument/2006/relationships/tags" Target="../tags/tag218.xml"/><Relationship Id="rId44" Type="http://schemas.openxmlformats.org/officeDocument/2006/relationships/tags" Target="../tags/tag143.xml"/><Relationship Id="rId65" Type="http://schemas.openxmlformats.org/officeDocument/2006/relationships/tags" Target="../tags/tag164.xml"/><Relationship Id="rId86" Type="http://schemas.openxmlformats.org/officeDocument/2006/relationships/tags" Target="../tags/tag185.xml"/><Relationship Id="rId130" Type="http://schemas.openxmlformats.org/officeDocument/2006/relationships/tags" Target="../tags/tag229.xml"/><Relationship Id="rId151" Type="http://schemas.openxmlformats.org/officeDocument/2006/relationships/tags" Target="../tags/tag250.xml"/><Relationship Id="rId172" Type="http://schemas.openxmlformats.org/officeDocument/2006/relationships/tags" Target="../tags/tag271.xml"/><Relationship Id="rId193" Type="http://schemas.openxmlformats.org/officeDocument/2006/relationships/tags" Target="../tags/tag292.xml"/><Relationship Id="rId13" Type="http://schemas.openxmlformats.org/officeDocument/2006/relationships/tags" Target="../tags/tag112.xml"/><Relationship Id="rId109" Type="http://schemas.openxmlformats.org/officeDocument/2006/relationships/tags" Target="../tags/tag208.xml"/><Relationship Id="rId34" Type="http://schemas.openxmlformats.org/officeDocument/2006/relationships/tags" Target="../tags/tag133.xml"/><Relationship Id="rId55" Type="http://schemas.openxmlformats.org/officeDocument/2006/relationships/tags" Target="../tags/tag154.xml"/><Relationship Id="rId76" Type="http://schemas.openxmlformats.org/officeDocument/2006/relationships/tags" Target="../tags/tag175.xml"/><Relationship Id="rId97" Type="http://schemas.openxmlformats.org/officeDocument/2006/relationships/tags" Target="../tags/tag196.xml"/><Relationship Id="rId120" Type="http://schemas.openxmlformats.org/officeDocument/2006/relationships/tags" Target="../tags/tag219.xml"/><Relationship Id="rId141" Type="http://schemas.openxmlformats.org/officeDocument/2006/relationships/tags" Target="../tags/tag240.xml"/><Relationship Id="rId7" Type="http://schemas.openxmlformats.org/officeDocument/2006/relationships/tags" Target="../tags/tag106.xml"/><Relationship Id="rId162" Type="http://schemas.openxmlformats.org/officeDocument/2006/relationships/tags" Target="../tags/tag261.xml"/><Relationship Id="rId183" Type="http://schemas.openxmlformats.org/officeDocument/2006/relationships/tags" Target="../tags/tag282.xml"/><Relationship Id="rId24" Type="http://schemas.openxmlformats.org/officeDocument/2006/relationships/tags" Target="../tags/tag123.xml"/><Relationship Id="rId40" Type="http://schemas.openxmlformats.org/officeDocument/2006/relationships/tags" Target="../tags/tag139.xml"/><Relationship Id="rId45" Type="http://schemas.openxmlformats.org/officeDocument/2006/relationships/tags" Target="../tags/tag144.xml"/><Relationship Id="rId66" Type="http://schemas.openxmlformats.org/officeDocument/2006/relationships/tags" Target="../tags/tag165.xml"/><Relationship Id="rId87" Type="http://schemas.openxmlformats.org/officeDocument/2006/relationships/tags" Target="../tags/tag186.xml"/><Relationship Id="rId110" Type="http://schemas.openxmlformats.org/officeDocument/2006/relationships/tags" Target="../tags/tag209.xml"/><Relationship Id="rId115" Type="http://schemas.openxmlformats.org/officeDocument/2006/relationships/tags" Target="../tags/tag214.xml"/><Relationship Id="rId131" Type="http://schemas.openxmlformats.org/officeDocument/2006/relationships/tags" Target="../tags/tag230.xml"/><Relationship Id="rId136" Type="http://schemas.openxmlformats.org/officeDocument/2006/relationships/tags" Target="../tags/tag235.xml"/><Relationship Id="rId157" Type="http://schemas.openxmlformats.org/officeDocument/2006/relationships/tags" Target="../tags/tag256.xml"/><Relationship Id="rId178" Type="http://schemas.openxmlformats.org/officeDocument/2006/relationships/tags" Target="../tags/tag277.xml"/><Relationship Id="rId61" Type="http://schemas.openxmlformats.org/officeDocument/2006/relationships/tags" Target="../tags/tag160.xml"/><Relationship Id="rId82" Type="http://schemas.openxmlformats.org/officeDocument/2006/relationships/tags" Target="../tags/tag181.xml"/><Relationship Id="rId152" Type="http://schemas.openxmlformats.org/officeDocument/2006/relationships/tags" Target="../tags/tag251.xml"/><Relationship Id="rId173" Type="http://schemas.openxmlformats.org/officeDocument/2006/relationships/tags" Target="../tags/tag272.xml"/><Relationship Id="rId194" Type="http://schemas.openxmlformats.org/officeDocument/2006/relationships/tags" Target="../tags/tag293.xml"/><Relationship Id="rId199" Type="http://schemas.openxmlformats.org/officeDocument/2006/relationships/tags" Target="../tags/tag298.xml"/><Relationship Id="rId203" Type="http://schemas.openxmlformats.org/officeDocument/2006/relationships/tags" Target="../tags/tag302.xml"/><Relationship Id="rId19" Type="http://schemas.openxmlformats.org/officeDocument/2006/relationships/tags" Target="../tags/tag118.xml"/><Relationship Id="rId14" Type="http://schemas.openxmlformats.org/officeDocument/2006/relationships/tags" Target="../tags/tag113.xml"/><Relationship Id="rId30" Type="http://schemas.openxmlformats.org/officeDocument/2006/relationships/tags" Target="../tags/tag129.xml"/><Relationship Id="rId35" Type="http://schemas.openxmlformats.org/officeDocument/2006/relationships/tags" Target="../tags/tag134.xml"/><Relationship Id="rId56" Type="http://schemas.openxmlformats.org/officeDocument/2006/relationships/tags" Target="../tags/tag155.xml"/><Relationship Id="rId77" Type="http://schemas.openxmlformats.org/officeDocument/2006/relationships/tags" Target="../tags/tag176.xml"/><Relationship Id="rId100" Type="http://schemas.openxmlformats.org/officeDocument/2006/relationships/tags" Target="../tags/tag199.xml"/><Relationship Id="rId105" Type="http://schemas.openxmlformats.org/officeDocument/2006/relationships/tags" Target="../tags/tag204.xml"/><Relationship Id="rId126" Type="http://schemas.openxmlformats.org/officeDocument/2006/relationships/tags" Target="../tags/tag225.xml"/><Relationship Id="rId147" Type="http://schemas.openxmlformats.org/officeDocument/2006/relationships/tags" Target="../tags/tag246.xml"/><Relationship Id="rId168" Type="http://schemas.openxmlformats.org/officeDocument/2006/relationships/tags" Target="../tags/tag267.xml"/><Relationship Id="rId8" Type="http://schemas.openxmlformats.org/officeDocument/2006/relationships/tags" Target="../tags/tag107.xml"/><Relationship Id="rId51" Type="http://schemas.openxmlformats.org/officeDocument/2006/relationships/tags" Target="../tags/tag150.xml"/><Relationship Id="rId72" Type="http://schemas.openxmlformats.org/officeDocument/2006/relationships/tags" Target="../tags/tag171.xml"/><Relationship Id="rId93" Type="http://schemas.openxmlformats.org/officeDocument/2006/relationships/tags" Target="../tags/tag192.xml"/><Relationship Id="rId98" Type="http://schemas.openxmlformats.org/officeDocument/2006/relationships/tags" Target="../tags/tag197.xml"/><Relationship Id="rId121" Type="http://schemas.openxmlformats.org/officeDocument/2006/relationships/tags" Target="../tags/tag220.xml"/><Relationship Id="rId142" Type="http://schemas.openxmlformats.org/officeDocument/2006/relationships/tags" Target="../tags/tag241.xml"/><Relationship Id="rId163" Type="http://schemas.openxmlformats.org/officeDocument/2006/relationships/tags" Target="../tags/tag262.xml"/><Relationship Id="rId184" Type="http://schemas.openxmlformats.org/officeDocument/2006/relationships/tags" Target="../tags/tag283.xml"/><Relationship Id="rId189" Type="http://schemas.openxmlformats.org/officeDocument/2006/relationships/tags" Target="../tags/tag288.xml"/><Relationship Id="rId3" Type="http://schemas.openxmlformats.org/officeDocument/2006/relationships/tags" Target="../tags/tag102.xml"/><Relationship Id="rId25" Type="http://schemas.openxmlformats.org/officeDocument/2006/relationships/tags" Target="../tags/tag124.xml"/><Relationship Id="rId46" Type="http://schemas.openxmlformats.org/officeDocument/2006/relationships/tags" Target="../tags/tag145.xml"/><Relationship Id="rId67" Type="http://schemas.openxmlformats.org/officeDocument/2006/relationships/tags" Target="../tags/tag166.xml"/><Relationship Id="rId116" Type="http://schemas.openxmlformats.org/officeDocument/2006/relationships/tags" Target="../tags/tag215.xml"/><Relationship Id="rId137" Type="http://schemas.openxmlformats.org/officeDocument/2006/relationships/tags" Target="../tags/tag236.xml"/><Relationship Id="rId158" Type="http://schemas.openxmlformats.org/officeDocument/2006/relationships/tags" Target="../tags/tag257.xml"/><Relationship Id="rId20" Type="http://schemas.openxmlformats.org/officeDocument/2006/relationships/tags" Target="../tags/tag119.xml"/><Relationship Id="rId41" Type="http://schemas.openxmlformats.org/officeDocument/2006/relationships/tags" Target="../tags/tag140.xml"/><Relationship Id="rId62" Type="http://schemas.openxmlformats.org/officeDocument/2006/relationships/tags" Target="../tags/tag161.xml"/><Relationship Id="rId83" Type="http://schemas.openxmlformats.org/officeDocument/2006/relationships/tags" Target="../tags/tag182.xml"/><Relationship Id="rId88" Type="http://schemas.openxmlformats.org/officeDocument/2006/relationships/tags" Target="../tags/tag187.xml"/><Relationship Id="rId111" Type="http://schemas.openxmlformats.org/officeDocument/2006/relationships/tags" Target="../tags/tag210.xml"/><Relationship Id="rId132" Type="http://schemas.openxmlformats.org/officeDocument/2006/relationships/tags" Target="../tags/tag231.xml"/><Relationship Id="rId153" Type="http://schemas.openxmlformats.org/officeDocument/2006/relationships/tags" Target="../tags/tag252.xml"/><Relationship Id="rId174" Type="http://schemas.openxmlformats.org/officeDocument/2006/relationships/tags" Target="../tags/tag273.xml"/><Relationship Id="rId179" Type="http://schemas.openxmlformats.org/officeDocument/2006/relationships/tags" Target="../tags/tag278.xml"/><Relationship Id="rId195" Type="http://schemas.openxmlformats.org/officeDocument/2006/relationships/tags" Target="../tags/tag294.xml"/><Relationship Id="rId190" Type="http://schemas.openxmlformats.org/officeDocument/2006/relationships/tags" Target="../tags/tag289.xml"/><Relationship Id="rId204" Type="http://schemas.openxmlformats.org/officeDocument/2006/relationships/tags" Target="../tags/tag303.xml"/><Relationship Id="rId15" Type="http://schemas.openxmlformats.org/officeDocument/2006/relationships/tags" Target="../tags/tag114.xml"/><Relationship Id="rId36" Type="http://schemas.openxmlformats.org/officeDocument/2006/relationships/tags" Target="../tags/tag135.xml"/><Relationship Id="rId57" Type="http://schemas.openxmlformats.org/officeDocument/2006/relationships/tags" Target="../tags/tag156.xml"/><Relationship Id="rId106" Type="http://schemas.openxmlformats.org/officeDocument/2006/relationships/tags" Target="../tags/tag205.xml"/><Relationship Id="rId127" Type="http://schemas.openxmlformats.org/officeDocument/2006/relationships/tags" Target="../tags/tag226.xml"/><Relationship Id="rId10" Type="http://schemas.openxmlformats.org/officeDocument/2006/relationships/tags" Target="../tags/tag109.xml"/><Relationship Id="rId31" Type="http://schemas.openxmlformats.org/officeDocument/2006/relationships/tags" Target="../tags/tag130.xml"/><Relationship Id="rId52" Type="http://schemas.openxmlformats.org/officeDocument/2006/relationships/tags" Target="../tags/tag151.xml"/><Relationship Id="rId73" Type="http://schemas.openxmlformats.org/officeDocument/2006/relationships/tags" Target="../tags/tag172.xml"/><Relationship Id="rId78" Type="http://schemas.openxmlformats.org/officeDocument/2006/relationships/tags" Target="../tags/tag177.xml"/><Relationship Id="rId94" Type="http://schemas.openxmlformats.org/officeDocument/2006/relationships/tags" Target="../tags/tag193.xml"/><Relationship Id="rId99" Type="http://schemas.openxmlformats.org/officeDocument/2006/relationships/tags" Target="../tags/tag198.xml"/><Relationship Id="rId101" Type="http://schemas.openxmlformats.org/officeDocument/2006/relationships/tags" Target="../tags/tag200.xml"/><Relationship Id="rId122" Type="http://schemas.openxmlformats.org/officeDocument/2006/relationships/tags" Target="../tags/tag221.xml"/><Relationship Id="rId143" Type="http://schemas.openxmlformats.org/officeDocument/2006/relationships/tags" Target="../tags/tag242.xml"/><Relationship Id="rId148" Type="http://schemas.openxmlformats.org/officeDocument/2006/relationships/tags" Target="../tags/tag247.xml"/><Relationship Id="rId164" Type="http://schemas.openxmlformats.org/officeDocument/2006/relationships/tags" Target="../tags/tag263.xml"/><Relationship Id="rId169" Type="http://schemas.openxmlformats.org/officeDocument/2006/relationships/tags" Target="../tags/tag268.xml"/><Relationship Id="rId185" Type="http://schemas.openxmlformats.org/officeDocument/2006/relationships/tags" Target="../tags/tag284.xml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80" Type="http://schemas.openxmlformats.org/officeDocument/2006/relationships/tags" Target="../tags/tag279.xml"/><Relationship Id="rId26" Type="http://schemas.openxmlformats.org/officeDocument/2006/relationships/tags" Target="../tags/tag125.xml"/><Relationship Id="rId47" Type="http://schemas.openxmlformats.org/officeDocument/2006/relationships/tags" Target="../tags/tag146.xml"/><Relationship Id="rId68" Type="http://schemas.openxmlformats.org/officeDocument/2006/relationships/tags" Target="../tags/tag167.xml"/><Relationship Id="rId89" Type="http://schemas.openxmlformats.org/officeDocument/2006/relationships/tags" Target="../tags/tag188.xml"/><Relationship Id="rId112" Type="http://schemas.openxmlformats.org/officeDocument/2006/relationships/tags" Target="../tags/tag211.xml"/><Relationship Id="rId133" Type="http://schemas.openxmlformats.org/officeDocument/2006/relationships/tags" Target="../tags/tag232.xml"/><Relationship Id="rId154" Type="http://schemas.openxmlformats.org/officeDocument/2006/relationships/tags" Target="../tags/tag253.xml"/><Relationship Id="rId175" Type="http://schemas.openxmlformats.org/officeDocument/2006/relationships/tags" Target="../tags/tag274.xml"/><Relationship Id="rId196" Type="http://schemas.openxmlformats.org/officeDocument/2006/relationships/tags" Target="../tags/tag295.xml"/><Relationship Id="rId200" Type="http://schemas.openxmlformats.org/officeDocument/2006/relationships/tags" Target="../tags/tag299.xml"/><Relationship Id="rId16" Type="http://schemas.openxmlformats.org/officeDocument/2006/relationships/tags" Target="../tags/tag115.xml"/><Relationship Id="rId37" Type="http://schemas.openxmlformats.org/officeDocument/2006/relationships/tags" Target="../tags/tag136.xml"/><Relationship Id="rId58" Type="http://schemas.openxmlformats.org/officeDocument/2006/relationships/tags" Target="../tags/tag157.xml"/><Relationship Id="rId79" Type="http://schemas.openxmlformats.org/officeDocument/2006/relationships/tags" Target="../tags/tag178.xml"/><Relationship Id="rId102" Type="http://schemas.openxmlformats.org/officeDocument/2006/relationships/tags" Target="../tags/tag201.xml"/><Relationship Id="rId123" Type="http://schemas.openxmlformats.org/officeDocument/2006/relationships/tags" Target="../tags/tag222.xml"/><Relationship Id="rId144" Type="http://schemas.openxmlformats.org/officeDocument/2006/relationships/tags" Target="../tags/tag243.xml"/><Relationship Id="rId90" Type="http://schemas.openxmlformats.org/officeDocument/2006/relationships/tags" Target="../tags/tag189.xml"/><Relationship Id="rId165" Type="http://schemas.openxmlformats.org/officeDocument/2006/relationships/tags" Target="../tags/tag264.xml"/><Relationship Id="rId186" Type="http://schemas.openxmlformats.org/officeDocument/2006/relationships/tags" Target="../tags/tag285.xml"/><Relationship Id="rId27" Type="http://schemas.openxmlformats.org/officeDocument/2006/relationships/tags" Target="../tags/tag126.xml"/><Relationship Id="rId48" Type="http://schemas.openxmlformats.org/officeDocument/2006/relationships/tags" Target="../tags/tag147.xml"/><Relationship Id="rId69" Type="http://schemas.openxmlformats.org/officeDocument/2006/relationships/tags" Target="../tags/tag168.xml"/><Relationship Id="rId113" Type="http://schemas.openxmlformats.org/officeDocument/2006/relationships/tags" Target="../tags/tag212.xml"/><Relationship Id="rId134" Type="http://schemas.openxmlformats.org/officeDocument/2006/relationships/tags" Target="../tags/tag233.xml"/><Relationship Id="rId80" Type="http://schemas.openxmlformats.org/officeDocument/2006/relationships/tags" Target="../tags/tag179.xml"/><Relationship Id="rId155" Type="http://schemas.openxmlformats.org/officeDocument/2006/relationships/tags" Target="../tags/tag254.xml"/><Relationship Id="rId176" Type="http://schemas.openxmlformats.org/officeDocument/2006/relationships/tags" Target="../tags/tag275.xml"/><Relationship Id="rId197" Type="http://schemas.openxmlformats.org/officeDocument/2006/relationships/tags" Target="../tags/tag296.xml"/><Relationship Id="rId201" Type="http://schemas.openxmlformats.org/officeDocument/2006/relationships/tags" Target="../tags/tag300.xml"/><Relationship Id="rId17" Type="http://schemas.openxmlformats.org/officeDocument/2006/relationships/tags" Target="../tags/tag116.xml"/><Relationship Id="rId38" Type="http://schemas.openxmlformats.org/officeDocument/2006/relationships/tags" Target="../tags/tag137.xml"/><Relationship Id="rId59" Type="http://schemas.openxmlformats.org/officeDocument/2006/relationships/tags" Target="../tags/tag158.xml"/><Relationship Id="rId103" Type="http://schemas.openxmlformats.org/officeDocument/2006/relationships/tags" Target="../tags/tag202.xml"/><Relationship Id="rId124" Type="http://schemas.openxmlformats.org/officeDocument/2006/relationships/tags" Target="../tags/tag223.xml"/><Relationship Id="rId70" Type="http://schemas.openxmlformats.org/officeDocument/2006/relationships/tags" Target="../tags/tag169.xml"/><Relationship Id="rId91" Type="http://schemas.openxmlformats.org/officeDocument/2006/relationships/tags" Target="../tags/tag190.xml"/><Relationship Id="rId145" Type="http://schemas.openxmlformats.org/officeDocument/2006/relationships/tags" Target="../tags/tag244.xml"/><Relationship Id="rId166" Type="http://schemas.openxmlformats.org/officeDocument/2006/relationships/tags" Target="../tags/tag265.xml"/><Relationship Id="rId187" Type="http://schemas.openxmlformats.org/officeDocument/2006/relationships/tags" Target="../tags/tag286.xml"/><Relationship Id="rId1" Type="http://schemas.openxmlformats.org/officeDocument/2006/relationships/tags" Target="../tags/tag100.xml"/><Relationship Id="rId28" Type="http://schemas.openxmlformats.org/officeDocument/2006/relationships/tags" Target="../tags/tag127.xml"/><Relationship Id="rId49" Type="http://schemas.openxmlformats.org/officeDocument/2006/relationships/tags" Target="../tags/tag148.xml"/><Relationship Id="rId114" Type="http://schemas.openxmlformats.org/officeDocument/2006/relationships/tags" Target="../tags/tag213.xml"/><Relationship Id="rId60" Type="http://schemas.openxmlformats.org/officeDocument/2006/relationships/tags" Target="../tags/tag159.xml"/><Relationship Id="rId81" Type="http://schemas.openxmlformats.org/officeDocument/2006/relationships/tags" Target="../tags/tag180.xml"/><Relationship Id="rId135" Type="http://schemas.openxmlformats.org/officeDocument/2006/relationships/tags" Target="../tags/tag234.xml"/><Relationship Id="rId156" Type="http://schemas.openxmlformats.org/officeDocument/2006/relationships/tags" Target="../tags/tag255.xml"/><Relationship Id="rId177" Type="http://schemas.openxmlformats.org/officeDocument/2006/relationships/tags" Target="../tags/tag276.xml"/><Relationship Id="rId198" Type="http://schemas.openxmlformats.org/officeDocument/2006/relationships/tags" Target="../tags/tag297.xml"/><Relationship Id="rId202" Type="http://schemas.openxmlformats.org/officeDocument/2006/relationships/tags" Target="../tags/tag301.xml"/><Relationship Id="rId18" Type="http://schemas.openxmlformats.org/officeDocument/2006/relationships/tags" Target="../tags/tag117.xml"/><Relationship Id="rId39" Type="http://schemas.openxmlformats.org/officeDocument/2006/relationships/tags" Target="../tags/tag138.xml"/><Relationship Id="rId50" Type="http://schemas.openxmlformats.org/officeDocument/2006/relationships/tags" Target="../tags/tag149.xml"/><Relationship Id="rId104" Type="http://schemas.openxmlformats.org/officeDocument/2006/relationships/tags" Target="../tags/tag203.xml"/><Relationship Id="rId125" Type="http://schemas.openxmlformats.org/officeDocument/2006/relationships/tags" Target="../tags/tag224.xml"/><Relationship Id="rId146" Type="http://schemas.openxmlformats.org/officeDocument/2006/relationships/tags" Target="../tags/tag245.xml"/><Relationship Id="rId167" Type="http://schemas.openxmlformats.org/officeDocument/2006/relationships/tags" Target="../tags/tag266.xml"/><Relationship Id="rId188" Type="http://schemas.openxmlformats.org/officeDocument/2006/relationships/tags" Target="../tags/tag287.xml"/><Relationship Id="rId71" Type="http://schemas.openxmlformats.org/officeDocument/2006/relationships/tags" Target="../tags/tag170.xml"/><Relationship Id="rId92" Type="http://schemas.openxmlformats.org/officeDocument/2006/relationships/tags" Target="../tags/tag191.xml"/><Relationship Id="rId2" Type="http://schemas.openxmlformats.org/officeDocument/2006/relationships/tags" Target="../tags/tag101.xml"/><Relationship Id="rId29" Type="http://schemas.openxmlformats.org/officeDocument/2006/relationships/tags" Target="../tags/tag1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eaLnBrk="1" hangingPunct="1"/>
            <a:r>
              <a:rPr lang="en-US" b="1" dirty="0">
                <a:solidFill>
                  <a:schemeClr val="tx2"/>
                </a:solidFill>
                <a:latin typeface="Arial" charset="0"/>
                <a:cs typeface="Arial" charset="0"/>
              </a:rPr>
              <a:t>Section 8.2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>
                <a:solidFill>
                  <a:schemeClr val="tx2"/>
                </a:solidFill>
              </a:rPr>
              <a:t>The Normal Distribution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Distribution 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101" cstate="print">
            <a:clrChange>
              <a:clrFrom>
                <a:srgbClr val="EFEEE1"/>
              </a:clrFrom>
              <a:clrTo>
                <a:srgbClr val="EFEE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1" y="1752600"/>
            <a:ext cx="5787471" cy="267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C680F189-9599-478F-813A-F3D78BC164BF}"/>
              </a:ext>
            </a:extLst>
          </p:cNvPr>
          <p:cNvSpPr/>
          <p:nvPr/>
        </p:nvSpPr>
        <p:spPr>
          <a:xfrm>
            <a:off x="1981200" y="5345668"/>
            <a:ext cx="67018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http://datacolada.org/98</a:t>
            </a:r>
          </a:p>
        </p:txBody>
      </p:sp>
      <p:grpSp>
        <p:nvGrpSpPr>
          <p:cNvPr id="13600" name="SMARTInkShape-Group40">
            <a:extLst>
              <a:ext uri="{FF2B5EF4-FFF2-40B4-BE49-F238E27FC236}">
                <a16:creationId xmlns:a16="http://schemas.microsoft.com/office/drawing/2014/main" id="{366BC455-1B1D-1CD0-3D8A-87C2935352B7}"/>
              </a:ext>
            </a:extLst>
          </p:cNvPr>
          <p:cNvGrpSpPr/>
          <p:nvPr/>
        </p:nvGrpSpPr>
        <p:grpSpPr>
          <a:xfrm>
            <a:off x="5800725" y="1562100"/>
            <a:ext cx="514351" cy="3362326"/>
            <a:chOff x="5800725" y="1562100"/>
            <a:chExt cx="514351" cy="3362326"/>
          </a:xfrm>
        </p:grpSpPr>
        <p:sp>
          <p:nvSpPr>
            <p:cNvPr id="13583" name="SMARTInkShape-298">
              <a:extLst>
                <a:ext uri="{FF2B5EF4-FFF2-40B4-BE49-F238E27FC236}">
                  <a16:creationId xmlns:a16="http://schemas.microsoft.com/office/drawing/2014/main" id="{A0609E1B-8FD9-9631-2462-A36B44D5C4B8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5800725" y="15621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15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4" name="SMARTInkShape-299">
              <a:extLst>
                <a:ext uri="{FF2B5EF4-FFF2-40B4-BE49-F238E27FC236}">
                  <a16:creationId xmlns:a16="http://schemas.microsoft.com/office/drawing/2014/main" id="{5CE6532F-BEFC-51C4-92DF-4AB1D48E8BAF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5800725" y="1676400"/>
              <a:ext cx="19051" cy="76201"/>
            </a:xfrm>
            <a:custGeom>
              <a:avLst/>
              <a:gdLst/>
              <a:ahLst/>
              <a:cxnLst/>
              <a:rect l="0" t="0" r="0" b="0"/>
              <a:pathLst>
                <a:path w="19051" h="76201">
                  <a:moveTo>
                    <a:pt x="19050" y="0"/>
                  </a:moveTo>
                  <a:lnTo>
                    <a:pt x="19050" y="0"/>
                  </a:lnTo>
                  <a:lnTo>
                    <a:pt x="19050" y="45056"/>
                  </a:lnTo>
                  <a:lnTo>
                    <a:pt x="16228" y="54597"/>
                  </a:lnTo>
                  <a:lnTo>
                    <a:pt x="13994" y="58623"/>
                  </a:lnTo>
                  <a:lnTo>
                    <a:pt x="11446" y="61307"/>
                  </a:lnTo>
                  <a:lnTo>
                    <a:pt x="3862" y="66143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5" name="SMARTInkShape-300">
              <a:extLst>
                <a:ext uri="{FF2B5EF4-FFF2-40B4-BE49-F238E27FC236}">
                  <a16:creationId xmlns:a16="http://schemas.microsoft.com/office/drawing/2014/main" id="{990BCD48-29FF-556E-5FB1-227E2E288E26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5810250" y="180975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23322"/>
                  </a:lnTo>
                  <a:lnTo>
                    <a:pt x="8467" y="25073"/>
                  </a:lnTo>
                  <a:lnTo>
                    <a:pt x="6703" y="26240"/>
                  </a:lnTo>
                  <a:lnTo>
                    <a:pt x="4469" y="27019"/>
                  </a:lnTo>
                  <a:lnTo>
                    <a:pt x="2980" y="28596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6" name="SMARTInkShape-301">
              <a:extLst>
                <a:ext uri="{FF2B5EF4-FFF2-40B4-BE49-F238E27FC236}">
                  <a16:creationId xmlns:a16="http://schemas.microsoft.com/office/drawing/2014/main" id="{DB98879C-D015-B423-80DC-4ECB4B26EB49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5812236" y="1924050"/>
              <a:ext cx="7540" cy="47626"/>
            </a:xfrm>
            <a:custGeom>
              <a:avLst/>
              <a:gdLst/>
              <a:ahLst/>
              <a:cxnLst/>
              <a:rect l="0" t="0" r="0" b="0"/>
              <a:pathLst>
                <a:path w="7540" h="47626">
                  <a:moveTo>
                    <a:pt x="7539" y="0"/>
                  </a:moveTo>
                  <a:lnTo>
                    <a:pt x="7539" y="0"/>
                  </a:lnTo>
                  <a:lnTo>
                    <a:pt x="2483" y="5056"/>
                  </a:lnTo>
                  <a:lnTo>
                    <a:pt x="0" y="10361"/>
                  </a:lnTo>
                  <a:lnTo>
                    <a:pt x="7539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7" name="SMARTInkShape-302">
              <a:extLst>
                <a:ext uri="{FF2B5EF4-FFF2-40B4-BE49-F238E27FC236}">
                  <a16:creationId xmlns:a16="http://schemas.microsoft.com/office/drawing/2014/main" id="{1C97C7D9-9AE2-B1CC-7650-4CB4F037CCE8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5848350" y="2095500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0" y="0"/>
                  </a:moveTo>
                  <a:lnTo>
                    <a:pt x="0" y="0"/>
                  </a:lnTo>
                  <a:lnTo>
                    <a:pt x="7539" y="17900"/>
                  </a:lnTo>
                  <a:lnTo>
                    <a:pt x="9525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8" name="SMARTInkShape-303">
              <a:extLst>
                <a:ext uri="{FF2B5EF4-FFF2-40B4-BE49-F238E27FC236}">
                  <a16:creationId xmlns:a16="http://schemas.microsoft.com/office/drawing/2014/main" id="{1460D465-8516-5727-8419-794FD56A913F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5857875" y="229552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8467" y="31435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89" name="SMARTInkShape-304">
              <a:extLst>
                <a:ext uri="{FF2B5EF4-FFF2-40B4-BE49-F238E27FC236}">
                  <a16:creationId xmlns:a16="http://schemas.microsoft.com/office/drawing/2014/main" id="{FF6AB8B7-4CFE-25AA-D4EC-E1221EE846D4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5886450" y="2562225"/>
              <a:ext cx="9526" cy="85726"/>
            </a:xfrm>
            <a:custGeom>
              <a:avLst/>
              <a:gdLst/>
              <a:ahLst/>
              <a:cxnLst/>
              <a:rect l="0" t="0" r="0" b="0"/>
              <a:pathLst>
                <a:path w="9526" h="85726">
                  <a:moveTo>
                    <a:pt x="0" y="0"/>
                  </a:moveTo>
                  <a:lnTo>
                    <a:pt x="0" y="0"/>
                  </a:lnTo>
                  <a:lnTo>
                    <a:pt x="0" y="41418"/>
                  </a:lnTo>
                  <a:lnTo>
                    <a:pt x="1058" y="57566"/>
                  </a:lnTo>
                  <a:lnTo>
                    <a:pt x="9525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0" name="SMARTInkShape-305">
              <a:extLst>
                <a:ext uri="{FF2B5EF4-FFF2-40B4-BE49-F238E27FC236}">
                  <a16:creationId xmlns:a16="http://schemas.microsoft.com/office/drawing/2014/main" id="{C27ED1AA-A36B-A34C-2A13-B8EA6B24D488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5924550" y="2800350"/>
              <a:ext cx="9526" cy="95251"/>
            </a:xfrm>
            <a:custGeom>
              <a:avLst/>
              <a:gdLst/>
              <a:ahLst/>
              <a:cxnLst/>
              <a:rect l="0" t="0" r="0" b="0"/>
              <a:pathLst>
                <a:path w="9526" h="95251">
                  <a:moveTo>
                    <a:pt x="0" y="0"/>
                  </a:moveTo>
                  <a:lnTo>
                    <a:pt x="0" y="0"/>
                  </a:lnTo>
                  <a:lnTo>
                    <a:pt x="5056" y="10113"/>
                  </a:lnTo>
                  <a:lnTo>
                    <a:pt x="9132" y="56126"/>
                  </a:lnTo>
                  <a:lnTo>
                    <a:pt x="9525" y="952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1" name="SMARTInkShape-306">
              <a:extLst>
                <a:ext uri="{FF2B5EF4-FFF2-40B4-BE49-F238E27FC236}">
                  <a16:creationId xmlns:a16="http://schemas.microsoft.com/office/drawing/2014/main" id="{50FDAC44-F635-75AF-6A1F-89B21A18923C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5953125" y="3019425"/>
              <a:ext cx="19051" cy="104776"/>
            </a:xfrm>
            <a:custGeom>
              <a:avLst/>
              <a:gdLst/>
              <a:ahLst/>
              <a:cxnLst/>
              <a:rect l="0" t="0" r="0" b="0"/>
              <a:pathLst>
                <a:path w="19051" h="104776">
                  <a:moveTo>
                    <a:pt x="0" y="0"/>
                  </a:moveTo>
                  <a:lnTo>
                    <a:pt x="0" y="0"/>
                  </a:lnTo>
                  <a:lnTo>
                    <a:pt x="5056" y="5056"/>
                  </a:lnTo>
                  <a:lnTo>
                    <a:pt x="16890" y="49343"/>
                  </a:lnTo>
                  <a:lnTo>
                    <a:pt x="19050" y="1047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2" name="SMARTInkShape-307">
              <a:extLst>
                <a:ext uri="{FF2B5EF4-FFF2-40B4-BE49-F238E27FC236}">
                  <a16:creationId xmlns:a16="http://schemas.microsoft.com/office/drawing/2014/main" id="{FA54594F-3428-1D3C-43C7-93308FC0E18F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6000750" y="3286125"/>
              <a:ext cx="1" cy="114301"/>
            </a:xfrm>
            <a:custGeom>
              <a:avLst/>
              <a:gdLst/>
              <a:ahLst/>
              <a:cxnLst/>
              <a:rect l="0" t="0" r="0" b="0"/>
              <a:pathLst>
                <a:path w="1" h="114301">
                  <a:moveTo>
                    <a:pt x="0" y="0"/>
                  </a:moveTo>
                  <a:lnTo>
                    <a:pt x="0" y="0"/>
                  </a:lnTo>
                  <a:lnTo>
                    <a:pt x="0" y="38623"/>
                  </a:lnTo>
                  <a:lnTo>
                    <a:pt x="0" y="84736"/>
                  </a:lnTo>
                  <a:lnTo>
                    <a:pt x="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3" name="SMARTInkShape-308">
              <a:extLst>
                <a:ext uri="{FF2B5EF4-FFF2-40B4-BE49-F238E27FC236}">
                  <a16:creationId xmlns:a16="http://schemas.microsoft.com/office/drawing/2014/main" id="{13F93C46-BF3F-B395-B7E1-7BA6AF94D6AD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6000750" y="3571875"/>
              <a:ext cx="1" cy="85726"/>
            </a:xfrm>
            <a:custGeom>
              <a:avLst/>
              <a:gdLst/>
              <a:ahLst/>
              <a:cxnLst/>
              <a:rect l="0" t="0" r="0" b="0"/>
              <a:pathLst>
                <a:path w="1" h="85726">
                  <a:moveTo>
                    <a:pt x="0" y="0"/>
                  </a:moveTo>
                  <a:lnTo>
                    <a:pt x="0" y="0"/>
                  </a:lnTo>
                  <a:lnTo>
                    <a:pt x="0" y="46623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4" name="SMARTInkShape-309">
              <a:extLst>
                <a:ext uri="{FF2B5EF4-FFF2-40B4-BE49-F238E27FC236}">
                  <a16:creationId xmlns:a16="http://schemas.microsoft.com/office/drawing/2014/main" id="{733D5631-2D7C-0D35-0150-078D42308425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6010275" y="3781425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44710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5" name="SMARTInkShape-310">
              <a:extLst>
                <a:ext uri="{FF2B5EF4-FFF2-40B4-BE49-F238E27FC236}">
                  <a16:creationId xmlns:a16="http://schemas.microsoft.com/office/drawing/2014/main" id="{ED36B9CE-5500-D215-FCF7-F462B5593004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029325" y="3962400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21459"/>
                  </a:lnTo>
                  <a:lnTo>
                    <a:pt x="6703" y="28234"/>
                  </a:lnTo>
                  <a:lnTo>
                    <a:pt x="393" y="37523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6" name="SMARTInkShape-311">
              <a:extLst>
                <a:ext uri="{FF2B5EF4-FFF2-40B4-BE49-F238E27FC236}">
                  <a16:creationId xmlns:a16="http://schemas.microsoft.com/office/drawing/2014/main" id="{E70BEB20-0C5A-D975-01A7-06E56BC4B25A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038850" y="4086225"/>
              <a:ext cx="8202" cy="57151"/>
            </a:xfrm>
            <a:custGeom>
              <a:avLst/>
              <a:gdLst/>
              <a:ahLst/>
              <a:cxnLst/>
              <a:rect l="0" t="0" r="0" b="0"/>
              <a:pathLst>
                <a:path w="8202" h="57151">
                  <a:moveTo>
                    <a:pt x="0" y="0"/>
                  </a:moveTo>
                  <a:lnTo>
                    <a:pt x="0" y="0"/>
                  </a:lnTo>
                  <a:lnTo>
                    <a:pt x="6545" y="15208"/>
                  </a:lnTo>
                  <a:lnTo>
                    <a:pt x="8201" y="26515"/>
                  </a:lnTo>
                  <a:lnTo>
                    <a:pt x="6113" y="35773"/>
                  </a:lnTo>
                  <a:lnTo>
                    <a:pt x="1208" y="45284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7" name="SMARTInkShape-312">
              <a:extLst>
                <a:ext uri="{FF2B5EF4-FFF2-40B4-BE49-F238E27FC236}">
                  <a16:creationId xmlns:a16="http://schemas.microsoft.com/office/drawing/2014/main" id="{9DA78D5E-06A4-A8A4-B104-F18E04AF9EA7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6048375" y="423862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6703" y="17900"/>
                  </a:lnTo>
                  <a:lnTo>
                    <a:pt x="1324" y="26467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8" name="SMARTInkShape-313">
              <a:extLst>
                <a:ext uri="{FF2B5EF4-FFF2-40B4-BE49-F238E27FC236}">
                  <a16:creationId xmlns:a16="http://schemas.microsoft.com/office/drawing/2014/main" id="{E7EA9C01-77BD-2075-4C3E-DD4C7D3CBF9D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6057900" y="43719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99" name="SMARTInkShape-314">
              <a:extLst>
                <a:ext uri="{FF2B5EF4-FFF2-40B4-BE49-F238E27FC236}">
                  <a16:creationId xmlns:a16="http://schemas.microsoft.com/office/drawing/2014/main" id="{CC3CADE1-6D94-3585-A741-CABFC8E8DC20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5924550" y="4610705"/>
              <a:ext cx="390526" cy="313721"/>
            </a:xfrm>
            <a:custGeom>
              <a:avLst/>
              <a:gdLst/>
              <a:ahLst/>
              <a:cxnLst/>
              <a:rect l="0" t="0" r="0" b="0"/>
              <a:pathLst>
                <a:path w="390526" h="313721">
                  <a:moveTo>
                    <a:pt x="0" y="313720"/>
                  </a:moveTo>
                  <a:lnTo>
                    <a:pt x="0" y="313720"/>
                  </a:lnTo>
                  <a:lnTo>
                    <a:pt x="5056" y="308664"/>
                  </a:lnTo>
                  <a:lnTo>
                    <a:pt x="7539" y="303359"/>
                  </a:lnTo>
                  <a:lnTo>
                    <a:pt x="8201" y="300463"/>
                  </a:lnTo>
                  <a:lnTo>
                    <a:pt x="33298" y="257008"/>
                  </a:lnTo>
                  <a:lnTo>
                    <a:pt x="54633" y="218556"/>
                  </a:lnTo>
                  <a:lnTo>
                    <a:pt x="74409" y="175330"/>
                  </a:lnTo>
                  <a:lnTo>
                    <a:pt x="94845" y="130491"/>
                  </a:lnTo>
                  <a:lnTo>
                    <a:pt x="116651" y="84824"/>
                  </a:lnTo>
                  <a:lnTo>
                    <a:pt x="132373" y="49999"/>
                  </a:lnTo>
                  <a:lnTo>
                    <a:pt x="133265" y="39081"/>
                  </a:lnTo>
                  <a:lnTo>
                    <a:pt x="136133" y="41022"/>
                  </a:lnTo>
                  <a:lnTo>
                    <a:pt x="138381" y="43021"/>
                  </a:lnTo>
                  <a:lnTo>
                    <a:pt x="140877" y="48065"/>
                  </a:lnTo>
                  <a:lnTo>
                    <a:pt x="141544" y="50891"/>
                  </a:lnTo>
                  <a:lnTo>
                    <a:pt x="133097" y="95253"/>
                  </a:lnTo>
                  <a:lnTo>
                    <a:pt x="125969" y="131180"/>
                  </a:lnTo>
                  <a:lnTo>
                    <a:pt x="124249" y="178179"/>
                  </a:lnTo>
                  <a:lnTo>
                    <a:pt x="126837" y="192802"/>
                  </a:lnTo>
                  <a:lnTo>
                    <a:pt x="143540" y="235362"/>
                  </a:lnTo>
                  <a:lnTo>
                    <a:pt x="149521" y="241853"/>
                  </a:lnTo>
                  <a:lnTo>
                    <a:pt x="155707" y="244737"/>
                  </a:lnTo>
                  <a:lnTo>
                    <a:pt x="165139" y="246361"/>
                  </a:lnTo>
                  <a:lnTo>
                    <a:pt x="179693" y="241786"/>
                  </a:lnTo>
                  <a:lnTo>
                    <a:pt x="197028" y="229700"/>
                  </a:lnTo>
                  <a:lnTo>
                    <a:pt x="216915" y="208028"/>
                  </a:lnTo>
                  <a:lnTo>
                    <a:pt x="223408" y="195837"/>
                  </a:lnTo>
                  <a:lnTo>
                    <a:pt x="234691" y="151564"/>
                  </a:lnTo>
                  <a:lnTo>
                    <a:pt x="242729" y="112201"/>
                  </a:lnTo>
                  <a:lnTo>
                    <a:pt x="247218" y="66527"/>
                  </a:lnTo>
                  <a:lnTo>
                    <a:pt x="256570" y="21161"/>
                  </a:lnTo>
                  <a:lnTo>
                    <a:pt x="257164" y="0"/>
                  </a:lnTo>
                  <a:lnTo>
                    <a:pt x="257175" y="40124"/>
                  </a:lnTo>
                  <a:lnTo>
                    <a:pt x="257175" y="81784"/>
                  </a:lnTo>
                  <a:lnTo>
                    <a:pt x="257175" y="126742"/>
                  </a:lnTo>
                  <a:lnTo>
                    <a:pt x="258233" y="151780"/>
                  </a:lnTo>
                  <a:lnTo>
                    <a:pt x="266666" y="198803"/>
                  </a:lnTo>
                  <a:lnTo>
                    <a:pt x="313931" y="199420"/>
                  </a:lnTo>
                  <a:lnTo>
                    <a:pt x="356806" y="199420"/>
                  </a:lnTo>
                  <a:lnTo>
                    <a:pt x="362486" y="196598"/>
                  </a:lnTo>
                  <a:lnTo>
                    <a:pt x="368538" y="192874"/>
                  </a:lnTo>
                  <a:lnTo>
                    <a:pt x="390525" y="18037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601" name="SMARTInkShape-315">
            <a:extLst>
              <a:ext uri="{FF2B5EF4-FFF2-40B4-BE49-F238E27FC236}">
                <a16:creationId xmlns:a16="http://schemas.microsoft.com/office/drawing/2014/main" id="{14ADE4E1-4731-AAD8-28E2-E978ACFEABA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171875" y="2562225"/>
            <a:ext cx="295226" cy="293378"/>
          </a:xfrm>
          <a:custGeom>
            <a:avLst/>
            <a:gdLst/>
            <a:ahLst/>
            <a:cxnLst/>
            <a:rect l="0" t="0" r="0" b="0"/>
            <a:pathLst>
              <a:path w="295226" h="293378">
                <a:moveTo>
                  <a:pt x="28525" y="133350"/>
                </a:moveTo>
                <a:lnTo>
                  <a:pt x="28525" y="133350"/>
                </a:lnTo>
                <a:lnTo>
                  <a:pt x="28525" y="106134"/>
                </a:lnTo>
                <a:lnTo>
                  <a:pt x="33581" y="100121"/>
                </a:lnTo>
                <a:lnTo>
                  <a:pt x="38886" y="97415"/>
                </a:lnTo>
                <a:lnTo>
                  <a:pt x="60581" y="90047"/>
                </a:lnTo>
                <a:lnTo>
                  <a:pt x="106080" y="96132"/>
                </a:lnTo>
                <a:lnTo>
                  <a:pt x="108803" y="97955"/>
                </a:lnTo>
                <a:lnTo>
                  <a:pt x="110619" y="100228"/>
                </a:lnTo>
                <a:lnTo>
                  <a:pt x="115458" y="102754"/>
                </a:lnTo>
                <a:lnTo>
                  <a:pt x="118231" y="103428"/>
                </a:lnTo>
                <a:lnTo>
                  <a:pt x="120079" y="104935"/>
                </a:lnTo>
                <a:lnTo>
                  <a:pt x="131097" y="124020"/>
                </a:lnTo>
                <a:lnTo>
                  <a:pt x="133171" y="159319"/>
                </a:lnTo>
                <a:lnTo>
                  <a:pt x="132216" y="189750"/>
                </a:lnTo>
                <a:lnTo>
                  <a:pt x="114001" y="236559"/>
                </a:lnTo>
                <a:lnTo>
                  <a:pt x="101501" y="258159"/>
                </a:lnTo>
                <a:lnTo>
                  <a:pt x="87782" y="272617"/>
                </a:lnTo>
                <a:lnTo>
                  <a:pt x="57688" y="292428"/>
                </a:lnTo>
                <a:lnTo>
                  <a:pt x="54317" y="293377"/>
                </a:lnTo>
                <a:lnTo>
                  <a:pt x="44927" y="291609"/>
                </a:lnTo>
                <a:lnTo>
                  <a:pt x="30563" y="284664"/>
                </a:lnTo>
                <a:lnTo>
                  <a:pt x="23081" y="277859"/>
                </a:lnTo>
                <a:lnTo>
                  <a:pt x="6419" y="250204"/>
                </a:lnTo>
                <a:lnTo>
                  <a:pt x="1228" y="226361"/>
                </a:lnTo>
                <a:lnTo>
                  <a:pt x="0" y="191954"/>
                </a:lnTo>
                <a:lnTo>
                  <a:pt x="2794" y="183032"/>
                </a:lnTo>
                <a:lnTo>
                  <a:pt x="6506" y="175539"/>
                </a:lnTo>
                <a:lnTo>
                  <a:pt x="17560" y="137915"/>
                </a:lnTo>
                <a:lnTo>
                  <a:pt x="29172" y="123590"/>
                </a:lnTo>
                <a:lnTo>
                  <a:pt x="38242" y="111408"/>
                </a:lnTo>
                <a:lnTo>
                  <a:pt x="44810" y="97216"/>
                </a:lnTo>
                <a:lnTo>
                  <a:pt x="47404" y="89774"/>
                </a:lnTo>
                <a:lnTo>
                  <a:pt x="64772" y="63381"/>
                </a:lnTo>
                <a:lnTo>
                  <a:pt x="91166" y="42601"/>
                </a:lnTo>
                <a:lnTo>
                  <a:pt x="104555" y="36167"/>
                </a:lnTo>
                <a:lnTo>
                  <a:pt x="135141" y="15762"/>
                </a:lnTo>
                <a:lnTo>
                  <a:pt x="147877" y="12297"/>
                </a:lnTo>
                <a:lnTo>
                  <a:pt x="170075" y="7524"/>
                </a:lnTo>
                <a:lnTo>
                  <a:pt x="190057" y="2229"/>
                </a:lnTo>
                <a:lnTo>
                  <a:pt x="236601" y="17"/>
                </a:lnTo>
                <a:lnTo>
                  <a:pt x="283898" y="0"/>
                </a:lnTo>
                <a:lnTo>
                  <a:pt x="295225" y="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04" name="SMARTInkShape-Group42">
            <a:extLst>
              <a:ext uri="{FF2B5EF4-FFF2-40B4-BE49-F238E27FC236}">
                <a16:creationId xmlns:a16="http://schemas.microsoft.com/office/drawing/2014/main" id="{3EBAD67F-3767-F86D-0419-FD370262BC97}"/>
              </a:ext>
            </a:extLst>
          </p:cNvPr>
          <p:cNvGrpSpPr/>
          <p:nvPr/>
        </p:nvGrpSpPr>
        <p:grpSpPr>
          <a:xfrm>
            <a:off x="2724150" y="2647950"/>
            <a:ext cx="161926" cy="104776"/>
            <a:chOff x="2724150" y="2647950"/>
            <a:chExt cx="161926" cy="104776"/>
          </a:xfrm>
        </p:grpSpPr>
        <p:sp>
          <p:nvSpPr>
            <p:cNvPr id="13602" name="SMARTInkShape-316">
              <a:extLst>
                <a:ext uri="{FF2B5EF4-FFF2-40B4-BE49-F238E27FC236}">
                  <a16:creationId xmlns:a16="http://schemas.microsoft.com/office/drawing/2014/main" id="{B276564E-69A3-6906-A2EC-517D1D4CD4F7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2743200" y="2647950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0"/>
                  </a:moveTo>
                  <a:lnTo>
                    <a:pt x="0" y="0"/>
                  </a:lnTo>
                  <a:lnTo>
                    <a:pt x="46549" y="0"/>
                  </a:lnTo>
                  <a:lnTo>
                    <a:pt x="79233" y="1058"/>
                  </a:lnTo>
                  <a:lnTo>
                    <a:pt x="100993" y="8201"/>
                  </a:lnTo>
                  <a:lnTo>
                    <a:pt x="11430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3" name="SMARTInkShape-317">
              <a:extLst>
                <a:ext uri="{FF2B5EF4-FFF2-40B4-BE49-F238E27FC236}">
                  <a16:creationId xmlns:a16="http://schemas.microsoft.com/office/drawing/2014/main" id="{B0690CC9-5880-4FB2-E15B-7E70E479B352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2724150" y="2743200"/>
              <a:ext cx="161926" cy="9526"/>
            </a:xfrm>
            <a:custGeom>
              <a:avLst/>
              <a:gdLst/>
              <a:ahLst/>
              <a:cxnLst/>
              <a:rect l="0" t="0" r="0" b="0"/>
              <a:pathLst>
                <a:path w="161926" h="9526">
                  <a:moveTo>
                    <a:pt x="0" y="0"/>
                  </a:moveTo>
                  <a:lnTo>
                    <a:pt x="0" y="0"/>
                  </a:lnTo>
                  <a:lnTo>
                    <a:pt x="44780" y="0"/>
                  </a:lnTo>
                  <a:lnTo>
                    <a:pt x="90780" y="0"/>
                  </a:lnTo>
                  <a:lnTo>
                    <a:pt x="116804" y="0"/>
                  </a:lnTo>
                  <a:lnTo>
                    <a:pt x="1619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09" name="SMARTInkShape-Group43">
            <a:extLst>
              <a:ext uri="{FF2B5EF4-FFF2-40B4-BE49-F238E27FC236}">
                <a16:creationId xmlns:a16="http://schemas.microsoft.com/office/drawing/2014/main" id="{613BEF88-9CF2-5EF1-6BE7-6F91317AA074}"/>
              </a:ext>
            </a:extLst>
          </p:cNvPr>
          <p:cNvGrpSpPr/>
          <p:nvPr/>
        </p:nvGrpSpPr>
        <p:grpSpPr>
          <a:xfrm>
            <a:off x="1811466" y="2444695"/>
            <a:ext cx="578918" cy="365181"/>
            <a:chOff x="1811466" y="2444695"/>
            <a:chExt cx="578918" cy="365181"/>
          </a:xfrm>
        </p:grpSpPr>
        <p:sp>
          <p:nvSpPr>
            <p:cNvPr id="13605" name="SMARTInkShape-318">
              <a:extLst>
                <a:ext uri="{FF2B5EF4-FFF2-40B4-BE49-F238E27FC236}">
                  <a16:creationId xmlns:a16="http://schemas.microsoft.com/office/drawing/2014/main" id="{D0FE2021-C424-39C2-62C5-57184F026160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811466" y="2444695"/>
              <a:ext cx="122110" cy="326230"/>
            </a:xfrm>
            <a:custGeom>
              <a:avLst/>
              <a:gdLst/>
              <a:ahLst/>
              <a:cxnLst/>
              <a:rect l="0" t="0" r="0" b="0"/>
              <a:pathLst>
                <a:path w="122110" h="326230">
                  <a:moveTo>
                    <a:pt x="93534" y="241355"/>
                  </a:moveTo>
                  <a:lnTo>
                    <a:pt x="93534" y="241355"/>
                  </a:lnTo>
                  <a:lnTo>
                    <a:pt x="93534" y="218965"/>
                  </a:lnTo>
                  <a:lnTo>
                    <a:pt x="92476" y="216903"/>
                  </a:lnTo>
                  <a:lnTo>
                    <a:pt x="90712" y="215529"/>
                  </a:lnTo>
                  <a:lnTo>
                    <a:pt x="85333" y="213323"/>
                  </a:lnTo>
                  <a:lnTo>
                    <a:pt x="84598" y="210199"/>
                  </a:lnTo>
                  <a:lnTo>
                    <a:pt x="84401" y="207884"/>
                  </a:lnTo>
                  <a:lnTo>
                    <a:pt x="81361" y="202491"/>
                  </a:lnTo>
                  <a:lnTo>
                    <a:pt x="79069" y="199571"/>
                  </a:lnTo>
                  <a:lnTo>
                    <a:pt x="70877" y="196326"/>
                  </a:lnTo>
                  <a:lnTo>
                    <a:pt x="61239" y="193825"/>
                  </a:lnTo>
                  <a:lnTo>
                    <a:pt x="53428" y="189186"/>
                  </a:lnTo>
                  <a:lnTo>
                    <a:pt x="48805" y="188584"/>
                  </a:lnTo>
                  <a:lnTo>
                    <a:pt x="38024" y="190737"/>
                  </a:lnTo>
                  <a:lnTo>
                    <a:pt x="9525" y="206725"/>
                  </a:lnTo>
                  <a:lnTo>
                    <a:pt x="5778" y="211918"/>
                  </a:lnTo>
                  <a:lnTo>
                    <a:pt x="1615" y="226155"/>
                  </a:lnTo>
                  <a:lnTo>
                    <a:pt x="0" y="260107"/>
                  </a:lnTo>
                  <a:lnTo>
                    <a:pt x="7142" y="282659"/>
                  </a:lnTo>
                  <a:lnTo>
                    <a:pt x="28901" y="317389"/>
                  </a:lnTo>
                  <a:lnTo>
                    <a:pt x="35880" y="322773"/>
                  </a:lnTo>
                  <a:lnTo>
                    <a:pt x="45760" y="325804"/>
                  </a:lnTo>
                  <a:lnTo>
                    <a:pt x="48985" y="326229"/>
                  </a:lnTo>
                  <a:lnTo>
                    <a:pt x="55390" y="323880"/>
                  </a:lnTo>
                  <a:lnTo>
                    <a:pt x="68125" y="313748"/>
                  </a:lnTo>
                  <a:lnTo>
                    <a:pt x="71658" y="302105"/>
                  </a:lnTo>
                  <a:lnTo>
                    <a:pt x="75170" y="262996"/>
                  </a:lnTo>
                  <a:lnTo>
                    <a:pt x="80920" y="219545"/>
                  </a:lnTo>
                  <a:lnTo>
                    <a:pt x="83094" y="178919"/>
                  </a:lnTo>
                  <a:lnTo>
                    <a:pt x="83738" y="140070"/>
                  </a:lnTo>
                  <a:lnTo>
                    <a:pt x="83929" y="100690"/>
                  </a:lnTo>
                  <a:lnTo>
                    <a:pt x="83985" y="60212"/>
                  </a:lnTo>
                  <a:lnTo>
                    <a:pt x="84008" y="14661"/>
                  </a:lnTo>
                  <a:lnTo>
                    <a:pt x="86831" y="5489"/>
                  </a:lnTo>
                  <a:lnTo>
                    <a:pt x="89065" y="1561"/>
                  </a:lnTo>
                  <a:lnTo>
                    <a:pt x="93730" y="0"/>
                  </a:lnTo>
                  <a:lnTo>
                    <a:pt x="122109" y="32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6" name="SMARTInkShape-319">
              <a:extLst>
                <a:ext uri="{FF2B5EF4-FFF2-40B4-BE49-F238E27FC236}">
                  <a16:creationId xmlns:a16="http://schemas.microsoft.com/office/drawing/2014/main" id="{3C7CB609-083E-B871-A023-89472484A552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1981262" y="2602364"/>
              <a:ext cx="161864" cy="169388"/>
            </a:xfrm>
            <a:custGeom>
              <a:avLst/>
              <a:gdLst/>
              <a:ahLst/>
              <a:cxnLst/>
              <a:rect l="0" t="0" r="0" b="0"/>
              <a:pathLst>
                <a:path w="161864" h="169388">
                  <a:moveTo>
                    <a:pt x="9463" y="74161"/>
                  </a:moveTo>
                  <a:lnTo>
                    <a:pt x="9463" y="74161"/>
                  </a:lnTo>
                  <a:lnTo>
                    <a:pt x="9463" y="79217"/>
                  </a:lnTo>
                  <a:lnTo>
                    <a:pt x="10521" y="80707"/>
                  </a:lnTo>
                  <a:lnTo>
                    <a:pt x="12285" y="81700"/>
                  </a:lnTo>
                  <a:lnTo>
                    <a:pt x="17664" y="83294"/>
                  </a:lnTo>
                  <a:lnTo>
                    <a:pt x="23652" y="88626"/>
                  </a:lnTo>
                  <a:lnTo>
                    <a:pt x="31997" y="91173"/>
                  </a:lnTo>
                  <a:lnTo>
                    <a:pt x="37186" y="91853"/>
                  </a:lnTo>
                  <a:lnTo>
                    <a:pt x="45773" y="89785"/>
                  </a:lnTo>
                  <a:lnTo>
                    <a:pt x="53118" y="86397"/>
                  </a:lnTo>
                  <a:lnTo>
                    <a:pt x="63202" y="83431"/>
                  </a:lnTo>
                  <a:lnTo>
                    <a:pt x="72893" y="77378"/>
                  </a:lnTo>
                  <a:lnTo>
                    <a:pt x="79282" y="75591"/>
                  </a:lnTo>
                  <a:lnTo>
                    <a:pt x="93886" y="64472"/>
                  </a:lnTo>
                  <a:lnTo>
                    <a:pt x="106561" y="47772"/>
                  </a:lnTo>
                  <a:lnTo>
                    <a:pt x="111964" y="29418"/>
                  </a:lnTo>
                  <a:lnTo>
                    <a:pt x="110405" y="19703"/>
                  </a:lnTo>
                  <a:lnTo>
                    <a:pt x="103577" y="8283"/>
                  </a:lnTo>
                  <a:lnTo>
                    <a:pt x="100781" y="4843"/>
                  </a:lnTo>
                  <a:lnTo>
                    <a:pt x="92029" y="1020"/>
                  </a:lnTo>
                  <a:lnTo>
                    <a:pt x="86732" y="0"/>
                  </a:lnTo>
                  <a:lnTo>
                    <a:pt x="81084" y="1437"/>
                  </a:lnTo>
                  <a:lnTo>
                    <a:pt x="59633" y="16130"/>
                  </a:lnTo>
                  <a:lnTo>
                    <a:pt x="45495" y="31919"/>
                  </a:lnTo>
                  <a:lnTo>
                    <a:pt x="16599" y="74870"/>
                  </a:lnTo>
                  <a:lnTo>
                    <a:pt x="3543" y="109578"/>
                  </a:lnTo>
                  <a:lnTo>
                    <a:pt x="78" y="155352"/>
                  </a:lnTo>
                  <a:lnTo>
                    <a:pt x="0" y="162457"/>
                  </a:lnTo>
                  <a:lnTo>
                    <a:pt x="2096" y="164775"/>
                  </a:lnTo>
                  <a:lnTo>
                    <a:pt x="10069" y="167351"/>
                  </a:lnTo>
                  <a:lnTo>
                    <a:pt x="55072" y="169387"/>
                  </a:lnTo>
                  <a:lnTo>
                    <a:pt x="98578" y="161870"/>
                  </a:lnTo>
                  <a:lnTo>
                    <a:pt x="103798" y="161209"/>
                  </a:lnTo>
                  <a:lnTo>
                    <a:pt x="161863" y="14083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7" name="SMARTInkShape-320">
              <a:extLst>
                <a:ext uri="{FF2B5EF4-FFF2-40B4-BE49-F238E27FC236}">
                  <a16:creationId xmlns:a16="http://schemas.microsoft.com/office/drawing/2014/main" id="{BA400D39-3293-6F0C-8B1B-D7628F4C9D22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2200275" y="2583257"/>
              <a:ext cx="123826" cy="193783"/>
            </a:xfrm>
            <a:custGeom>
              <a:avLst/>
              <a:gdLst/>
              <a:ahLst/>
              <a:cxnLst/>
              <a:rect l="0" t="0" r="0" b="0"/>
              <a:pathLst>
                <a:path w="123826" h="193783">
                  <a:moveTo>
                    <a:pt x="0" y="83743"/>
                  </a:moveTo>
                  <a:lnTo>
                    <a:pt x="0" y="83743"/>
                  </a:lnTo>
                  <a:lnTo>
                    <a:pt x="0" y="55297"/>
                  </a:lnTo>
                  <a:lnTo>
                    <a:pt x="2822" y="99981"/>
                  </a:lnTo>
                  <a:lnTo>
                    <a:pt x="9701" y="142443"/>
                  </a:lnTo>
                  <a:lnTo>
                    <a:pt x="19148" y="179909"/>
                  </a:lnTo>
                  <a:lnTo>
                    <a:pt x="21232" y="182779"/>
                  </a:lnTo>
                  <a:lnTo>
                    <a:pt x="33202" y="193239"/>
                  </a:lnTo>
                  <a:lnTo>
                    <a:pt x="35893" y="193782"/>
                  </a:lnTo>
                  <a:lnTo>
                    <a:pt x="38745" y="193085"/>
                  </a:lnTo>
                  <a:lnTo>
                    <a:pt x="45871" y="189420"/>
                  </a:lnTo>
                  <a:lnTo>
                    <a:pt x="60728" y="188597"/>
                  </a:lnTo>
                  <a:lnTo>
                    <a:pt x="62711" y="186454"/>
                  </a:lnTo>
                  <a:lnTo>
                    <a:pt x="76804" y="147103"/>
                  </a:lnTo>
                  <a:lnTo>
                    <a:pt x="83082" y="118039"/>
                  </a:lnTo>
                  <a:lnTo>
                    <a:pt x="90259" y="75348"/>
                  </a:lnTo>
                  <a:lnTo>
                    <a:pt x="94593" y="32386"/>
                  </a:lnTo>
                  <a:lnTo>
                    <a:pt x="96016" y="22817"/>
                  </a:lnTo>
                  <a:lnTo>
                    <a:pt x="102731" y="8052"/>
                  </a:lnTo>
                  <a:lnTo>
                    <a:pt x="104371" y="0"/>
                  </a:lnTo>
                  <a:lnTo>
                    <a:pt x="105564" y="398"/>
                  </a:lnTo>
                  <a:lnTo>
                    <a:pt x="112941" y="6393"/>
                  </a:lnTo>
                  <a:lnTo>
                    <a:pt x="123825" y="75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08" name="SMARTInkShape-321">
              <a:extLst>
                <a:ext uri="{FF2B5EF4-FFF2-40B4-BE49-F238E27FC236}">
                  <a16:creationId xmlns:a16="http://schemas.microsoft.com/office/drawing/2014/main" id="{5B312A94-579D-3E18-3DF2-16F185BE47CA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2381250" y="2800350"/>
              <a:ext cx="9134" cy="9526"/>
            </a:xfrm>
            <a:custGeom>
              <a:avLst/>
              <a:gdLst/>
              <a:ahLst/>
              <a:cxnLst/>
              <a:rect l="0" t="0" r="0" b="0"/>
              <a:pathLst>
                <a:path w="9134" h="9526">
                  <a:moveTo>
                    <a:pt x="0" y="9525"/>
                  </a:moveTo>
                  <a:lnTo>
                    <a:pt x="0" y="9525"/>
                  </a:lnTo>
                  <a:lnTo>
                    <a:pt x="9133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15" name="SMARTInkShape-Group44">
            <a:extLst>
              <a:ext uri="{FF2B5EF4-FFF2-40B4-BE49-F238E27FC236}">
                <a16:creationId xmlns:a16="http://schemas.microsoft.com/office/drawing/2014/main" id="{6995569A-DD2D-C2E1-D532-B32A7CA9BB8E}"/>
              </a:ext>
            </a:extLst>
          </p:cNvPr>
          <p:cNvGrpSpPr/>
          <p:nvPr/>
        </p:nvGrpSpPr>
        <p:grpSpPr>
          <a:xfrm>
            <a:off x="866775" y="2510357"/>
            <a:ext cx="657226" cy="306786"/>
            <a:chOff x="866775" y="2510357"/>
            <a:chExt cx="657226" cy="306786"/>
          </a:xfrm>
        </p:grpSpPr>
        <p:sp>
          <p:nvSpPr>
            <p:cNvPr id="13610" name="SMARTInkShape-322">
              <a:extLst>
                <a:ext uri="{FF2B5EF4-FFF2-40B4-BE49-F238E27FC236}">
                  <a16:creationId xmlns:a16="http://schemas.microsoft.com/office/drawing/2014/main" id="{E924DE4C-BC49-3000-5C7C-F19F918FB02F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866775" y="2609942"/>
              <a:ext cx="151289" cy="180884"/>
            </a:xfrm>
            <a:custGeom>
              <a:avLst/>
              <a:gdLst/>
              <a:ahLst/>
              <a:cxnLst/>
              <a:rect l="0" t="0" r="0" b="0"/>
              <a:pathLst>
                <a:path w="151289" h="180884">
                  <a:moveTo>
                    <a:pt x="133350" y="9433"/>
                  </a:moveTo>
                  <a:lnTo>
                    <a:pt x="133350" y="9433"/>
                  </a:lnTo>
                  <a:lnTo>
                    <a:pt x="133350" y="3945"/>
                  </a:lnTo>
                  <a:lnTo>
                    <a:pt x="133350" y="9433"/>
                  </a:lnTo>
                  <a:lnTo>
                    <a:pt x="133350" y="3945"/>
                  </a:lnTo>
                  <a:lnTo>
                    <a:pt x="133350" y="6288"/>
                  </a:lnTo>
                  <a:lnTo>
                    <a:pt x="133350" y="3445"/>
                  </a:lnTo>
                  <a:lnTo>
                    <a:pt x="132292" y="2266"/>
                  </a:lnTo>
                  <a:lnTo>
                    <a:pt x="128293" y="956"/>
                  </a:lnTo>
                  <a:lnTo>
                    <a:pt x="110960" y="0"/>
                  </a:lnTo>
                  <a:lnTo>
                    <a:pt x="70602" y="13173"/>
                  </a:lnTo>
                  <a:lnTo>
                    <a:pt x="41021" y="28557"/>
                  </a:lnTo>
                  <a:lnTo>
                    <a:pt x="33048" y="35924"/>
                  </a:lnTo>
                  <a:lnTo>
                    <a:pt x="21102" y="53857"/>
                  </a:lnTo>
                  <a:lnTo>
                    <a:pt x="22784" y="61280"/>
                  </a:lnTo>
                  <a:lnTo>
                    <a:pt x="24715" y="66223"/>
                  </a:lnTo>
                  <a:lnTo>
                    <a:pt x="28118" y="69518"/>
                  </a:lnTo>
                  <a:lnTo>
                    <a:pt x="64198" y="83261"/>
                  </a:lnTo>
                  <a:lnTo>
                    <a:pt x="108225" y="95241"/>
                  </a:lnTo>
                  <a:lnTo>
                    <a:pt x="139736" y="103231"/>
                  </a:lnTo>
                  <a:lnTo>
                    <a:pt x="143957" y="105832"/>
                  </a:lnTo>
                  <a:lnTo>
                    <a:pt x="146772" y="109682"/>
                  </a:lnTo>
                  <a:lnTo>
                    <a:pt x="150732" y="122392"/>
                  </a:lnTo>
                  <a:lnTo>
                    <a:pt x="151288" y="126014"/>
                  </a:lnTo>
                  <a:lnTo>
                    <a:pt x="149542" y="129487"/>
                  </a:lnTo>
                  <a:lnTo>
                    <a:pt x="130844" y="145880"/>
                  </a:lnTo>
                  <a:lnTo>
                    <a:pt x="124122" y="149451"/>
                  </a:lnTo>
                  <a:lnTo>
                    <a:pt x="78144" y="160917"/>
                  </a:lnTo>
                  <a:lnTo>
                    <a:pt x="57021" y="162620"/>
                  </a:lnTo>
                  <a:lnTo>
                    <a:pt x="0" y="18088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1" name="SMARTInkShape-323">
              <a:extLst>
                <a:ext uri="{FF2B5EF4-FFF2-40B4-BE49-F238E27FC236}">
                  <a16:creationId xmlns:a16="http://schemas.microsoft.com/office/drawing/2014/main" id="{85BEC2CB-AE5C-1A41-2BCF-9645688B9B9E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047880" y="2510357"/>
              <a:ext cx="142746" cy="306786"/>
            </a:xfrm>
            <a:custGeom>
              <a:avLst/>
              <a:gdLst/>
              <a:ahLst/>
              <a:cxnLst/>
              <a:rect l="0" t="0" r="0" b="0"/>
              <a:pathLst>
                <a:path w="142746" h="306786">
                  <a:moveTo>
                    <a:pt x="47495" y="42343"/>
                  </a:moveTo>
                  <a:lnTo>
                    <a:pt x="47495" y="42343"/>
                  </a:lnTo>
                  <a:lnTo>
                    <a:pt x="47495" y="19953"/>
                  </a:lnTo>
                  <a:lnTo>
                    <a:pt x="44673" y="13695"/>
                  </a:lnTo>
                  <a:lnTo>
                    <a:pt x="40949" y="7385"/>
                  </a:lnTo>
                  <a:lnTo>
                    <a:pt x="38853" y="0"/>
                  </a:lnTo>
                  <a:lnTo>
                    <a:pt x="38558" y="356"/>
                  </a:lnTo>
                  <a:lnTo>
                    <a:pt x="37985" y="38048"/>
                  </a:lnTo>
                  <a:lnTo>
                    <a:pt x="36914" y="81798"/>
                  </a:lnTo>
                  <a:lnTo>
                    <a:pt x="30431" y="117125"/>
                  </a:lnTo>
                  <a:lnTo>
                    <a:pt x="23781" y="164006"/>
                  </a:lnTo>
                  <a:lnTo>
                    <a:pt x="13334" y="211445"/>
                  </a:lnTo>
                  <a:lnTo>
                    <a:pt x="7351" y="258759"/>
                  </a:lnTo>
                  <a:lnTo>
                    <a:pt x="65" y="305656"/>
                  </a:lnTo>
                  <a:lnTo>
                    <a:pt x="0" y="306785"/>
                  </a:lnTo>
                  <a:lnTo>
                    <a:pt x="1015" y="306480"/>
                  </a:lnTo>
                  <a:lnTo>
                    <a:pt x="4965" y="303318"/>
                  </a:lnTo>
                  <a:lnTo>
                    <a:pt x="13071" y="301206"/>
                  </a:lnTo>
                  <a:lnTo>
                    <a:pt x="23729" y="299210"/>
                  </a:lnTo>
                  <a:lnTo>
                    <a:pt x="50640" y="292128"/>
                  </a:lnTo>
                  <a:lnTo>
                    <a:pt x="74180" y="287803"/>
                  </a:lnTo>
                  <a:lnTo>
                    <a:pt x="118154" y="274208"/>
                  </a:lnTo>
                  <a:lnTo>
                    <a:pt x="142745" y="27094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2" name="SMARTInkShape-324">
              <a:extLst>
                <a:ext uri="{FF2B5EF4-FFF2-40B4-BE49-F238E27FC236}">
                  <a16:creationId xmlns:a16="http://schemas.microsoft.com/office/drawing/2014/main" id="{33DF88C5-9559-3D0A-9A2B-CAF7E3F350AC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114425" y="2678000"/>
              <a:ext cx="114301" cy="27101"/>
            </a:xfrm>
            <a:custGeom>
              <a:avLst/>
              <a:gdLst/>
              <a:ahLst/>
              <a:cxnLst/>
              <a:rect l="0" t="0" r="0" b="0"/>
              <a:pathLst>
                <a:path w="114301" h="27101">
                  <a:moveTo>
                    <a:pt x="0" y="27100"/>
                  </a:moveTo>
                  <a:lnTo>
                    <a:pt x="0" y="27100"/>
                  </a:lnTo>
                  <a:lnTo>
                    <a:pt x="0" y="22044"/>
                  </a:lnTo>
                  <a:lnTo>
                    <a:pt x="8467" y="16739"/>
                  </a:lnTo>
                  <a:lnTo>
                    <a:pt x="51641" y="1843"/>
                  </a:lnTo>
                  <a:lnTo>
                    <a:pt x="63874" y="0"/>
                  </a:lnTo>
                  <a:lnTo>
                    <a:pt x="114300" y="8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3" name="SMARTInkShape-325">
              <a:extLst>
                <a:ext uri="{FF2B5EF4-FFF2-40B4-BE49-F238E27FC236}">
                  <a16:creationId xmlns:a16="http://schemas.microsoft.com/office/drawing/2014/main" id="{DCA7AD92-8345-8928-F837-967BFEF876FA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324419" y="2536261"/>
              <a:ext cx="85247" cy="271150"/>
            </a:xfrm>
            <a:custGeom>
              <a:avLst/>
              <a:gdLst/>
              <a:ahLst/>
              <a:cxnLst/>
              <a:rect l="0" t="0" r="0" b="0"/>
              <a:pathLst>
                <a:path w="85247" h="271150">
                  <a:moveTo>
                    <a:pt x="75756" y="159314"/>
                  </a:moveTo>
                  <a:lnTo>
                    <a:pt x="75756" y="159314"/>
                  </a:lnTo>
                  <a:lnTo>
                    <a:pt x="80813" y="159314"/>
                  </a:lnTo>
                  <a:lnTo>
                    <a:pt x="82302" y="158256"/>
                  </a:lnTo>
                  <a:lnTo>
                    <a:pt x="83295" y="156492"/>
                  </a:lnTo>
                  <a:lnTo>
                    <a:pt x="84889" y="146056"/>
                  </a:lnTo>
                  <a:lnTo>
                    <a:pt x="85246" y="132571"/>
                  </a:lnTo>
                  <a:lnTo>
                    <a:pt x="80214" y="126226"/>
                  </a:lnTo>
                  <a:lnTo>
                    <a:pt x="74915" y="123442"/>
                  </a:lnTo>
                  <a:lnTo>
                    <a:pt x="56632" y="121409"/>
                  </a:lnTo>
                  <a:lnTo>
                    <a:pt x="53482" y="121344"/>
                  </a:lnTo>
                  <a:lnTo>
                    <a:pt x="38935" y="126309"/>
                  </a:lnTo>
                  <a:lnTo>
                    <a:pt x="19192" y="140517"/>
                  </a:lnTo>
                  <a:lnTo>
                    <a:pt x="13575" y="146726"/>
                  </a:lnTo>
                  <a:lnTo>
                    <a:pt x="2929" y="178766"/>
                  </a:lnTo>
                  <a:lnTo>
                    <a:pt x="0" y="209919"/>
                  </a:lnTo>
                  <a:lnTo>
                    <a:pt x="4744" y="231340"/>
                  </a:lnTo>
                  <a:lnTo>
                    <a:pt x="22375" y="256483"/>
                  </a:lnTo>
                  <a:lnTo>
                    <a:pt x="33716" y="268068"/>
                  </a:lnTo>
                  <a:lnTo>
                    <a:pt x="40491" y="271149"/>
                  </a:lnTo>
                  <a:lnTo>
                    <a:pt x="43779" y="270912"/>
                  </a:lnTo>
                  <a:lnTo>
                    <a:pt x="50255" y="267827"/>
                  </a:lnTo>
                  <a:lnTo>
                    <a:pt x="59851" y="260140"/>
                  </a:lnTo>
                  <a:lnTo>
                    <a:pt x="69397" y="246103"/>
                  </a:lnTo>
                  <a:lnTo>
                    <a:pt x="74500" y="198526"/>
                  </a:lnTo>
                  <a:lnTo>
                    <a:pt x="75198" y="165100"/>
                  </a:lnTo>
                  <a:lnTo>
                    <a:pt x="75508" y="129077"/>
                  </a:lnTo>
                  <a:lnTo>
                    <a:pt x="72860" y="84385"/>
                  </a:lnTo>
                  <a:lnTo>
                    <a:pt x="67541" y="45265"/>
                  </a:lnTo>
                  <a:lnTo>
                    <a:pt x="66265" y="0"/>
                  </a:lnTo>
                  <a:lnTo>
                    <a:pt x="66241" y="3219"/>
                  </a:lnTo>
                  <a:lnTo>
                    <a:pt x="67296" y="4451"/>
                  </a:lnTo>
                  <a:lnTo>
                    <a:pt x="75756" y="69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4" name="SMARTInkShape-326">
              <a:extLst>
                <a:ext uri="{FF2B5EF4-FFF2-40B4-BE49-F238E27FC236}">
                  <a16:creationId xmlns:a16="http://schemas.microsoft.com/office/drawing/2014/main" id="{C53999C7-D6FA-A5A1-CE5F-D4850A73DA35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514475" y="2771775"/>
              <a:ext cx="9526" cy="8202"/>
            </a:xfrm>
            <a:custGeom>
              <a:avLst/>
              <a:gdLst/>
              <a:ahLst/>
              <a:cxnLst/>
              <a:rect l="0" t="0" r="0" b="0"/>
              <a:pathLst>
                <a:path w="9526" h="8202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616" name="SMARTInkShape-327">
            <a:extLst>
              <a:ext uri="{FF2B5EF4-FFF2-40B4-BE49-F238E27FC236}">
                <a16:creationId xmlns:a16="http://schemas.microsoft.com/office/drawing/2014/main" id="{382FE878-9233-85F0-71E7-250FC5E62FA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219325" y="1849643"/>
            <a:ext cx="390526" cy="293296"/>
          </a:xfrm>
          <a:custGeom>
            <a:avLst/>
            <a:gdLst/>
            <a:ahLst/>
            <a:cxnLst/>
            <a:rect l="0" t="0" r="0" b="0"/>
            <a:pathLst>
              <a:path w="390526" h="293296">
                <a:moveTo>
                  <a:pt x="0" y="264907"/>
                </a:moveTo>
                <a:lnTo>
                  <a:pt x="0" y="264907"/>
                </a:lnTo>
                <a:lnTo>
                  <a:pt x="38602" y="219759"/>
                </a:lnTo>
                <a:lnTo>
                  <a:pt x="74678" y="172619"/>
                </a:lnTo>
                <a:lnTo>
                  <a:pt x="97454" y="142948"/>
                </a:lnTo>
                <a:lnTo>
                  <a:pt x="120744" y="99191"/>
                </a:lnTo>
                <a:lnTo>
                  <a:pt x="149656" y="51853"/>
                </a:lnTo>
                <a:lnTo>
                  <a:pt x="156472" y="34750"/>
                </a:lnTo>
                <a:lnTo>
                  <a:pt x="161830" y="0"/>
                </a:lnTo>
                <a:lnTo>
                  <a:pt x="161917" y="16678"/>
                </a:lnTo>
                <a:lnTo>
                  <a:pt x="154385" y="59357"/>
                </a:lnTo>
                <a:lnTo>
                  <a:pt x="150166" y="88998"/>
                </a:lnTo>
                <a:lnTo>
                  <a:pt x="144315" y="117976"/>
                </a:lnTo>
                <a:lnTo>
                  <a:pt x="142959" y="163255"/>
                </a:lnTo>
                <a:lnTo>
                  <a:pt x="143941" y="210065"/>
                </a:lnTo>
                <a:lnTo>
                  <a:pt x="153238" y="247999"/>
                </a:lnTo>
                <a:lnTo>
                  <a:pt x="156134" y="253635"/>
                </a:lnTo>
                <a:lnTo>
                  <a:pt x="164995" y="262719"/>
                </a:lnTo>
                <a:lnTo>
                  <a:pt x="174931" y="269226"/>
                </a:lnTo>
                <a:lnTo>
                  <a:pt x="182875" y="272118"/>
                </a:lnTo>
                <a:lnTo>
                  <a:pt x="186475" y="271831"/>
                </a:lnTo>
                <a:lnTo>
                  <a:pt x="208145" y="260971"/>
                </a:lnTo>
                <a:lnTo>
                  <a:pt x="244631" y="229358"/>
                </a:lnTo>
                <a:lnTo>
                  <a:pt x="265884" y="183072"/>
                </a:lnTo>
                <a:lnTo>
                  <a:pt x="279239" y="144437"/>
                </a:lnTo>
                <a:lnTo>
                  <a:pt x="285522" y="99215"/>
                </a:lnTo>
                <a:lnTo>
                  <a:pt x="293781" y="62714"/>
                </a:lnTo>
                <a:lnTo>
                  <a:pt x="295217" y="18256"/>
                </a:lnTo>
                <a:lnTo>
                  <a:pt x="295264" y="9811"/>
                </a:lnTo>
                <a:lnTo>
                  <a:pt x="290215" y="18461"/>
                </a:lnTo>
                <a:lnTo>
                  <a:pt x="287073" y="29373"/>
                </a:lnTo>
                <a:lnTo>
                  <a:pt x="285924" y="72122"/>
                </a:lnTo>
                <a:lnTo>
                  <a:pt x="285802" y="114652"/>
                </a:lnTo>
                <a:lnTo>
                  <a:pt x="285765" y="157945"/>
                </a:lnTo>
                <a:lnTo>
                  <a:pt x="285753" y="200387"/>
                </a:lnTo>
                <a:lnTo>
                  <a:pt x="293355" y="242245"/>
                </a:lnTo>
                <a:lnTo>
                  <a:pt x="305047" y="270269"/>
                </a:lnTo>
                <a:lnTo>
                  <a:pt x="310202" y="278932"/>
                </a:lnTo>
                <a:lnTo>
                  <a:pt x="312493" y="286310"/>
                </a:lnTo>
                <a:lnTo>
                  <a:pt x="314162" y="288701"/>
                </a:lnTo>
                <a:lnTo>
                  <a:pt x="316333" y="290294"/>
                </a:lnTo>
                <a:lnTo>
                  <a:pt x="322626" y="292065"/>
                </a:lnTo>
                <a:lnTo>
                  <a:pt x="339812" y="293295"/>
                </a:lnTo>
                <a:lnTo>
                  <a:pt x="344350" y="290577"/>
                </a:lnTo>
                <a:lnTo>
                  <a:pt x="362065" y="279288"/>
                </a:lnTo>
                <a:lnTo>
                  <a:pt x="373744" y="275871"/>
                </a:lnTo>
                <a:lnTo>
                  <a:pt x="390525" y="27443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619" name="SMARTInkShape-Group46">
            <a:extLst>
              <a:ext uri="{FF2B5EF4-FFF2-40B4-BE49-F238E27FC236}">
                <a16:creationId xmlns:a16="http://schemas.microsoft.com/office/drawing/2014/main" id="{15900771-6830-A29C-9E7C-852A981B1A85}"/>
              </a:ext>
            </a:extLst>
          </p:cNvPr>
          <p:cNvGrpSpPr/>
          <p:nvPr/>
        </p:nvGrpSpPr>
        <p:grpSpPr>
          <a:xfrm>
            <a:off x="1876425" y="1971675"/>
            <a:ext cx="114301" cy="47626"/>
            <a:chOff x="1876425" y="1971675"/>
            <a:chExt cx="114301" cy="47626"/>
          </a:xfrm>
        </p:grpSpPr>
        <p:sp>
          <p:nvSpPr>
            <p:cNvPr id="13617" name="SMARTInkShape-328">
              <a:extLst>
                <a:ext uri="{FF2B5EF4-FFF2-40B4-BE49-F238E27FC236}">
                  <a16:creationId xmlns:a16="http://schemas.microsoft.com/office/drawing/2014/main" id="{7B628722-F2FB-A52B-7C53-BC3C78551E9E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1876425" y="1971675"/>
              <a:ext cx="114301" cy="9526"/>
            </a:xfrm>
            <a:custGeom>
              <a:avLst/>
              <a:gdLst/>
              <a:ahLst/>
              <a:cxnLst/>
              <a:rect l="0" t="0" r="0" b="0"/>
              <a:pathLst>
                <a:path w="114301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0" y="5449"/>
                  </a:lnTo>
                  <a:lnTo>
                    <a:pt x="2117" y="6808"/>
                  </a:lnTo>
                  <a:lnTo>
                    <a:pt x="21458" y="9167"/>
                  </a:lnTo>
                  <a:lnTo>
                    <a:pt x="42378" y="3967"/>
                  </a:lnTo>
                  <a:lnTo>
                    <a:pt x="61710" y="6349"/>
                  </a:lnTo>
                  <a:lnTo>
                    <a:pt x="108086" y="465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18" name="SMARTInkShape-329">
              <a:extLst>
                <a:ext uri="{FF2B5EF4-FFF2-40B4-BE49-F238E27FC236}">
                  <a16:creationId xmlns:a16="http://schemas.microsoft.com/office/drawing/2014/main" id="{299B83DC-292D-A348-0BD9-D9D139663E8E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1885950" y="2009785"/>
              <a:ext cx="104776" cy="9516"/>
            </a:xfrm>
            <a:custGeom>
              <a:avLst/>
              <a:gdLst/>
              <a:ahLst/>
              <a:cxnLst/>
              <a:rect l="0" t="0" r="0" b="0"/>
              <a:pathLst>
                <a:path w="104776" h="9516">
                  <a:moveTo>
                    <a:pt x="0" y="9515"/>
                  </a:moveTo>
                  <a:lnTo>
                    <a:pt x="0" y="9515"/>
                  </a:lnTo>
                  <a:lnTo>
                    <a:pt x="0" y="4027"/>
                  </a:lnTo>
                  <a:lnTo>
                    <a:pt x="0" y="8583"/>
                  </a:lnTo>
                  <a:lnTo>
                    <a:pt x="5056" y="9239"/>
                  </a:lnTo>
                  <a:lnTo>
                    <a:pt x="10361" y="6570"/>
                  </a:lnTo>
                  <a:lnTo>
                    <a:pt x="16247" y="2914"/>
                  </a:lnTo>
                  <a:lnTo>
                    <a:pt x="28648" y="568"/>
                  </a:lnTo>
                  <a:lnTo>
                    <a:pt x="60326" y="0"/>
                  </a:lnTo>
                  <a:lnTo>
                    <a:pt x="104775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24" name="SMARTInkShape-Group47">
            <a:extLst>
              <a:ext uri="{FF2B5EF4-FFF2-40B4-BE49-F238E27FC236}">
                <a16:creationId xmlns:a16="http://schemas.microsoft.com/office/drawing/2014/main" id="{3494ED12-F99B-AB0C-8F7C-DA4265AB055D}"/>
              </a:ext>
            </a:extLst>
          </p:cNvPr>
          <p:cNvGrpSpPr/>
          <p:nvPr/>
        </p:nvGrpSpPr>
        <p:grpSpPr>
          <a:xfrm>
            <a:off x="790575" y="1790928"/>
            <a:ext cx="780283" cy="314098"/>
            <a:chOff x="790575" y="1790928"/>
            <a:chExt cx="780283" cy="314098"/>
          </a:xfrm>
        </p:grpSpPr>
        <p:sp>
          <p:nvSpPr>
            <p:cNvPr id="13620" name="SMARTInkShape-330">
              <a:extLst>
                <a:ext uri="{FF2B5EF4-FFF2-40B4-BE49-F238E27FC236}">
                  <a16:creationId xmlns:a16="http://schemas.microsoft.com/office/drawing/2014/main" id="{B41AD0AC-92AE-551D-D4D2-FBE8199E4A33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790575" y="1838333"/>
              <a:ext cx="18659" cy="219068"/>
            </a:xfrm>
            <a:custGeom>
              <a:avLst/>
              <a:gdLst/>
              <a:ahLst/>
              <a:cxnLst/>
              <a:rect l="0" t="0" r="0" b="0"/>
              <a:pathLst>
                <a:path w="18659" h="219068">
                  <a:moveTo>
                    <a:pt x="9525" y="9517"/>
                  </a:moveTo>
                  <a:lnTo>
                    <a:pt x="9525" y="9517"/>
                  </a:lnTo>
                  <a:lnTo>
                    <a:pt x="9525" y="1316"/>
                  </a:lnTo>
                  <a:lnTo>
                    <a:pt x="9525" y="5741"/>
                  </a:lnTo>
                  <a:lnTo>
                    <a:pt x="9525" y="0"/>
                  </a:lnTo>
                  <a:lnTo>
                    <a:pt x="14582" y="5051"/>
                  </a:lnTo>
                  <a:lnTo>
                    <a:pt x="17064" y="13176"/>
                  </a:lnTo>
                  <a:lnTo>
                    <a:pt x="18658" y="50809"/>
                  </a:lnTo>
                  <a:lnTo>
                    <a:pt x="12427" y="88503"/>
                  </a:lnTo>
                  <a:lnTo>
                    <a:pt x="10098" y="134520"/>
                  </a:lnTo>
                  <a:lnTo>
                    <a:pt x="9600" y="180730"/>
                  </a:lnTo>
                  <a:lnTo>
                    <a:pt x="8489" y="195949"/>
                  </a:lnTo>
                  <a:lnTo>
                    <a:pt x="0" y="2190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1" name="SMARTInkShape-331">
              <a:extLst>
                <a:ext uri="{FF2B5EF4-FFF2-40B4-BE49-F238E27FC236}">
                  <a16:creationId xmlns:a16="http://schemas.microsoft.com/office/drawing/2014/main" id="{B0BD8FB0-C598-67CC-9862-4B152A795E4D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790575" y="1790928"/>
              <a:ext cx="209551" cy="245305"/>
            </a:xfrm>
            <a:custGeom>
              <a:avLst/>
              <a:gdLst/>
              <a:ahLst/>
              <a:cxnLst/>
              <a:rect l="0" t="0" r="0" b="0"/>
              <a:pathLst>
                <a:path w="209551" h="245305">
                  <a:moveTo>
                    <a:pt x="0" y="56922"/>
                  </a:moveTo>
                  <a:lnTo>
                    <a:pt x="0" y="56922"/>
                  </a:lnTo>
                  <a:lnTo>
                    <a:pt x="5057" y="51866"/>
                  </a:lnTo>
                  <a:lnTo>
                    <a:pt x="7539" y="46561"/>
                  </a:lnTo>
                  <a:lnTo>
                    <a:pt x="9522" y="18986"/>
                  </a:lnTo>
                  <a:lnTo>
                    <a:pt x="9524" y="23927"/>
                  </a:lnTo>
                  <a:lnTo>
                    <a:pt x="23714" y="64811"/>
                  </a:lnTo>
                  <a:lnTo>
                    <a:pt x="41406" y="104652"/>
                  </a:lnTo>
                  <a:lnTo>
                    <a:pt x="78986" y="145350"/>
                  </a:lnTo>
                  <a:lnTo>
                    <a:pt x="85552" y="149140"/>
                  </a:lnTo>
                  <a:lnTo>
                    <a:pt x="98391" y="151573"/>
                  </a:lnTo>
                  <a:lnTo>
                    <a:pt x="117472" y="152119"/>
                  </a:lnTo>
                  <a:lnTo>
                    <a:pt x="120648" y="150020"/>
                  </a:lnTo>
                  <a:lnTo>
                    <a:pt x="141581" y="120596"/>
                  </a:lnTo>
                  <a:lnTo>
                    <a:pt x="156507" y="74385"/>
                  </a:lnTo>
                  <a:lnTo>
                    <a:pt x="168750" y="30960"/>
                  </a:lnTo>
                  <a:lnTo>
                    <a:pt x="170917" y="8520"/>
                  </a:lnTo>
                  <a:lnTo>
                    <a:pt x="172153" y="5604"/>
                  </a:lnTo>
                  <a:lnTo>
                    <a:pt x="174035" y="3660"/>
                  </a:lnTo>
                  <a:lnTo>
                    <a:pt x="180569" y="0"/>
                  </a:lnTo>
                  <a:lnTo>
                    <a:pt x="180951" y="42216"/>
                  </a:lnTo>
                  <a:lnTo>
                    <a:pt x="182031" y="88052"/>
                  </a:lnTo>
                  <a:lnTo>
                    <a:pt x="191336" y="128609"/>
                  </a:lnTo>
                  <a:lnTo>
                    <a:pt x="197450" y="150835"/>
                  </a:lnTo>
                  <a:lnTo>
                    <a:pt x="206232" y="196838"/>
                  </a:lnTo>
                  <a:lnTo>
                    <a:pt x="209492" y="244246"/>
                  </a:lnTo>
                  <a:lnTo>
                    <a:pt x="209512" y="245304"/>
                  </a:lnTo>
                  <a:lnTo>
                    <a:pt x="209550" y="2378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2" name="SMARTInkShape-332">
              <a:extLst>
                <a:ext uri="{FF2B5EF4-FFF2-40B4-BE49-F238E27FC236}">
                  <a16:creationId xmlns:a16="http://schemas.microsoft.com/office/drawing/2014/main" id="{E7346FC5-1EF4-9696-1E4A-693068C79848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1116495" y="1916357"/>
              <a:ext cx="130832" cy="139550"/>
            </a:xfrm>
            <a:custGeom>
              <a:avLst/>
              <a:gdLst/>
              <a:ahLst/>
              <a:cxnLst/>
              <a:rect l="0" t="0" r="0" b="0"/>
              <a:pathLst>
                <a:path w="130832" h="139550">
                  <a:moveTo>
                    <a:pt x="16980" y="26743"/>
                  </a:moveTo>
                  <a:lnTo>
                    <a:pt x="16980" y="26743"/>
                  </a:lnTo>
                  <a:lnTo>
                    <a:pt x="62118" y="26743"/>
                  </a:lnTo>
                  <a:lnTo>
                    <a:pt x="106958" y="26743"/>
                  </a:lnTo>
                  <a:lnTo>
                    <a:pt x="129767" y="26743"/>
                  </a:lnTo>
                  <a:lnTo>
                    <a:pt x="130271" y="25685"/>
                  </a:lnTo>
                  <a:lnTo>
                    <a:pt x="130831" y="21687"/>
                  </a:lnTo>
                  <a:lnTo>
                    <a:pt x="128258" y="16382"/>
                  </a:lnTo>
                  <a:lnTo>
                    <a:pt x="126091" y="13485"/>
                  </a:lnTo>
                  <a:lnTo>
                    <a:pt x="112927" y="4353"/>
                  </a:lnTo>
                  <a:lnTo>
                    <a:pt x="100677" y="0"/>
                  </a:lnTo>
                  <a:lnTo>
                    <a:pt x="90868" y="1805"/>
                  </a:lnTo>
                  <a:lnTo>
                    <a:pt x="76267" y="8770"/>
                  </a:lnTo>
                  <a:lnTo>
                    <a:pt x="59594" y="17537"/>
                  </a:lnTo>
                  <a:lnTo>
                    <a:pt x="44386" y="24768"/>
                  </a:lnTo>
                  <a:lnTo>
                    <a:pt x="15951" y="47663"/>
                  </a:lnTo>
                  <a:lnTo>
                    <a:pt x="4916" y="68219"/>
                  </a:lnTo>
                  <a:lnTo>
                    <a:pt x="0" y="89362"/>
                  </a:lnTo>
                  <a:lnTo>
                    <a:pt x="1672" y="99729"/>
                  </a:lnTo>
                  <a:lnTo>
                    <a:pt x="5742" y="111516"/>
                  </a:lnTo>
                  <a:lnTo>
                    <a:pt x="6313" y="115008"/>
                  </a:lnTo>
                  <a:lnTo>
                    <a:pt x="9769" y="121711"/>
                  </a:lnTo>
                  <a:lnTo>
                    <a:pt x="12173" y="124980"/>
                  </a:lnTo>
                  <a:lnTo>
                    <a:pt x="17666" y="128612"/>
                  </a:lnTo>
                  <a:lnTo>
                    <a:pt x="47446" y="139549"/>
                  </a:lnTo>
                  <a:lnTo>
                    <a:pt x="94182" y="132711"/>
                  </a:lnTo>
                  <a:lnTo>
                    <a:pt x="121755" y="1315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3" name="SMARTInkShape-333">
              <a:extLst>
                <a:ext uri="{FF2B5EF4-FFF2-40B4-BE49-F238E27FC236}">
                  <a16:creationId xmlns:a16="http://schemas.microsoft.com/office/drawing/2014/main" id="{7F83AE8B-8812-C90C-1387-F402F1FCE322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1315523" y="1935017"/>
              <a:ext cx="255335" cy="170009"/>
            </a:xfrm>
            <a:custGeom>
              <a:avLst/>
              <a:gdLst/>
              <a:ahLst/>
              <a:cxnLst/>
              <a:rect l="0" t="0" r="0" b="0"/>
              <a:pathLst>
                <a:path w="255335" h="170009">
                  <a:moveTo>
                    <a:pt x="84652" y="55708"/>
                  </a:moveTo>
                  <a:lnTo>
                    <a:pt x="84652" y="55708"/>
                  </a:lnTo>
                  <a:lnTo>
                    <a:pt x="84652" y="50652"/>
                  </a:lnTo>
                  <a:lnTo>
                    <a:pt x="85710" y="49162"/>
                  </a:lnTo>
                  <a:lnTo>
                    <a:pt x="87474" y="48169"/>
                  </a:lnTo>
                  <a:lnTo>
                    <a:pt x="89709" y="47507"/>
                  </a:lnTo>
                  <a:lnTo>
                    <a:pt x="91198" y="46007"/>
                  </a:lnTo>
                  <a:lnTo>
                    <a:pt x="92853" y="41519"/>
                  </a:lnTo>
                  <a:lnTo>
                    <a:pt x="92236" y="39898"/>
                  </a:lnTo>
                  <a:lnTo>
                    <a:pt x="90766" y="38818"/>
                  </a:lnTo>
                  <a:lnTo>
                    <a:pt x="85860" y="37085"/>
                  </a:lnTo>
                  <a:lnTo>
                    <a:pt x="85189" y="34025"/>
                  </a:lnTo>
                  <a:lnTo>
                    <a:pt x="84655" y="17760"/>
                  </a:lnTo>
                  <a:lnTo>
                    <a:pt x="79596" y="12596"/>
                  </a:lnTo>
                  <a:lnTo>
                    <a:pt x="74291" y="10089"/>
                  </a:lnTo>
                  <a:lnTo>
                    <a:pt x="71395" y="9420"/>
                  </a:lnTo>
                  <a:lnTo>
                    <a:pt x="69464" y="7916"/>
                  </a:lnTo>
                  <a:lnTo>
                    <a:pt x="67318" y="3423"/>
                  </a:lnTo>
                  <a:lnTo>
                    <a:pt x="64630" y="1801"/>
                  </a:lnTo>
                  <a:lnTo>
                    <a:pt x="55998" y="0"/>
                  </a:lnTo>
                  <a:lnTo>
                    <a:pt x="47928" y="2021"/>
                  </a:lnTo>
                  <a:lnTo>
                    <a:pt x="29067" y="11942"/>
                  </a:lnTo>
                  <a:lnTo>
                    <a:pt x="11150" y="36155"/>
                  </a:lnTo>
                  <a:lnTo>
                    <a:pt x="2549" y="60028"/>
                  </a:lnTo>
                  <a:lnTo>
                    <a:pt x="0" y="80506"/>
                  </a:lnTo>
                  <a:lnTo>
                    <a:pt x="5048" y="93541"/>
                  </a:lnTo>
                  <a:lnTo>
                    <a:pt x="14147" y="109957"/>
                  </a:lnTo>
                  <a:lnTo>
                    <a:pt x="15423" y="114099"/>
                  </a:lnTo>
                  <a:lnTo>
                    <a:pt x="17333" y="116860"/>
                  </a:lnTo>
                  <a:lnTo>
                    <a:pt x="19664" y="118701"/>
                  </a:lnTo>
                  <a:lnTo>
                    <a:pt x="22277" y="119928"/>
                  </a:lnTo>
                  <a:lnTo>
                    <a:pt x="25077" y="119688"/>
                  </a:lnTo>
                  <a:lnTo>
                    <a:pt x="31010" y="116599"/>
                  </a:lnTo>
                  <a:lnTo>
                    <a:pt x="59261" y="90565"/>
                  </a:lnTo>
                  <a:lnTo>
                    <a:pt x="62784" y="81431"/>
                  </a:lnTo>
                  <a:lnTo>
                    <a:pt x="65602" y="55713"/>
                  </a:lnTo>
                  <a:lnTo>
                    <a:pt x="66660" y="88202"/>
                  </a:lnTo>
                  <a:lnTo>
                    <a:pt x="74735" y="116828"/>
                  </a:lnTo>
                  <a:lnTo>
                    <a:pt x="75924" y="118680"/>
                  </a:lnTo>
                  <a:lnTo>
                    <a:pt x="77775" y="119914"/>
                  </a:lnTo>
                  <a:lnTo>
                    <a:pt x="83294" y="121895"/>
                  </a:lnTo>
                  <a:lnTo>
                    <a:pt x="94834" y="114780"/>
                  </a:lnTo>
                  <a:lnTo>
                    <a:pt x="97790" y="114139"/>
                  </a:lnTo>
                  <a:lnTo>
                    <a:pt x="99761" y="112654"/>
                  </a:lnTo>
                  <a:lnTo>
                    <a:pt x="103593" y="106565"/>
                  </a:lnTo>
                  <a:lnTo>
                    <a:pt x="108239" y="104769"/>
                  </a:lnTo>
                  <a:lnTo>
                    <a:pt x="109902" y="101116"/>
                  </a:lnTo>
                  <a:lnTo>
                    <a:pt x="115392" y="78083"/>
                  </a:lnTo>
                  <a:lnTo>
                    <a:pt x="119481" y="69886"/>
                  </a:lnTo>
                  <a:lnTo>
                    <a:pt x="122841" y="59321"/>
                  </a:lnTo>
                  <a:lnTo>
                    <a:pt x="129011" y="49488"/>
                  </a:lnTo>
                  <a:lnTo>
                    <a:pt x="131847" y="38557"/>
                  </a:lnTo>
                  <a:lnTo>
                    <a:pt x="133049" y="37924"/>
                  </a:lnTo>
                  <a:lnTo>
                    <a:pt x="140440" y="36825"/>
                  </a:lnTo>
                  <a:lnTo>
                    <a:pt x="154940" y="63188"/>
                  </a:lnTo>
                  <a:lnTo>
                    <a:pt x="159100" y="81443"/>
                  </a:lnTo>
                  <a:lnTo>
                    <a:pt x="163443" y="112902"/>
                  </a:lnTo>
                  <a:lnTo>
                    <a:pt x="170257" y="131578"/>
                  </a:lnTo>
                  <a:lnTo>
                    <a:pt x="182131" y="94724"/>
                  </a:lnTo>
                  <a:lnTo>
                    <a:pt x="186184" y="87865"/>
                  </a:lnTo>
                  <a:lnTo>
                    <a:pt x="189525" y="78054"/>
                  </a:lnTo>
                  <a:lnTo>
                    <a:pt x="205589" y="53406"/>
                  </a:lnTo>
                  <a:lnTo>
                    <a:pt x="213854" y="47265"/>
                  </a:lnTo>
                  <a:lnTo>
                    <a:pt x="216158" y="42078"/>
                  </a:lnTo>
                  <a:lnTo>
                    <a:pt x="217831" y="41330"/>
                  </a:lnTo>
                  <a:lnTo>
                    <a:pt x="220005" y="41889"/>
                  </a:lnTo>
                  <a:lnTo>
                    <a:pt x="227595" y="46676"/>
                  </a:lnTo>
                  <a:lnTo>
                    <a:pt x="235597" y="54310"/>
                  </a:lnTo>
                  <a:lnTo>
                    <a:pt x="250272" y="96375"/>
                  </a:lnTo>
                  <a:lnTo>
                    <a:pt x="255334" y="138949"/>
                  </a:lnTo>
                  <a:lnTo>
                    <a:pt x="254702" y="151971"/>
                  </a:lnTo>
                  <a:lnTo>
                    <a:pt x="246577" y="170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32" name="SMARTInkShape-Group48">
            <a:extLst>
              <a:ext uri="{FF2B5EF4-FFF2-40B4-BE49-F238E27FC236}">
                <a16:creationId xmlns:a16="http://schemas.microsoft.com/office/drawing/2014/main" id="{62E9ABD2-B203-4443-FBC0-B088E50EE3A4}"/>
              </a:ext>
            </a:extLst>
          </p:cNvPr>
          <p:cNvGrpSpPr/>
          <p:nvPr/>
        </p:nvGrpSpPr>
        <p:grpSpPr>
          <a:xfrm>
            <a:off x="7689515" y="2619410"/>
            <a:ext cx="1349711" cy="208867"/>
            <a:chOff x="7689515" y="2619410"/>
            <a:chExt cx="1349711" cy="208867"/>
          </a:xfrm>
        </p:grpSpPr>
        <p:sp>
          <p:nvSpPr>
            <p:cNvPr id="13625" name="SMARTInkShape-334">
              <a:extLst>
                <a:ext uri="{FF2B5EF4-FFF2-40B4-BE49-F238E27FC236}">
                  <a16:creationId xmlns:a16="http://schemas.microsoft.com/office/drawing/2014/main" id="{4F71D682-3278-DB8C-95FB-6FA507977536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7689515" y="2667000"/>
              <a:ext cx="216236" cy="161277"/>
            </a:xfrm>
            <a:custGeom>
              <a:avLst/>
              <a:gdLst/>
              <a:ahLst/>
              <a:cxnLst/>
              <a:rect l="0" t="0" r="0" b="0"/>
              <a:pathLst>
                <a:path w="216236" h="161277">
                  <a:moveTo>
                    <a:pt x="178135" y="0"/>
                  </a:moveTo>
                  <a:lnTo>
                    <a:pt x="178135" y="0"/>
                  </a:lnTo>
                  <a:lnTo>
                    <a:pt x="187267" y="0"/>
                  </a:lnTo>
                  <a:lnTo>
                    <a:pt x="168669" y="1058"/>
                  </a:lnTo>
                  <a:lnTo>
                    <a:pt x="132521" y="13183"/>
                  </a:lnTo>
                  <a:lnTo>
                    <a:pt x="98651" y="29659"/>
                  </a:lnTo>
                  <a:lnTo>
                    <a:pt x="54858" y="59231"/>
                  </a:lnTo>
                  <a:lnTo>
                    <a:pt x="17144" y="90232"/>
                  </a:lnTo>
                  <a:lnTo>
                    <a:pt x="3551" y="113519"/>
                  </a:lnTo>
                  <a:lnTo>
                    <a:pt x="0" y="123831"/>
                  </a:lnTo>
                  <a:lnTo>
                    <a:pt x="112" y="128062"/>
                  </a:lnTo>
                  <a:lnTo>
                    <a:pt x="3058" y="135586"/>
                  </a:lnTo>
                  <a:lnTo>
                    <a:pt x="15723" y="150828"/>
                  </a:lnTo>
                  <a:lnTo>
                    <a:pt x="35396" y="156993"/>
                  </a:lnTo>
                  <a:lnTo>
                    <a:pt x="77024" y="161276"/>
                  </a:lnTo>
                  <a:lnTo>
                    <a:pt x="122282" y="160810"/>
                  </a:lnTo>
                  <a:lnTo>
                    <a:pt x="166215" y="152219"/>
                  </a:lnTo>
                  <a:lnTo>
                    <a:pt x="216235" y="142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6" name="SMARTInkShape-335">
              <a:extLst>
                <a:ext uri="{FF2B5EF4-FFF2-40B4-BE49-F238E27FC236}">
                  <a16:creationId xmlns:a16="http://schemas.microsoft.com/office/drawing/2014/main" id="{4ECD6D11-0F99-24E6-24FD-F8D2711BAE19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8029977" y="2667000"/>
              <a:ext cx="161524" cy="161182"/>
            </a:xfrm>
            <a:custGeom>
              <a:avLst/>
              <a:gdLst/>
              <a:ahLst/>
              <a:cxnLst/>
              <a:rect l="0" t="0" r="0" b="0"/>
              <a:pathLst>
                <a:path w="161524" h="161182">
                  <a:moveTo>
                    <a:pt x="18648" y="57150"/>
                  </a:moveTo>
                  <a:lnTo>
                    <a:pt x="18648" y="57150"/>
                  </a:lnTo>
                  <a:lnTo>
                    <a:pt x="18648" y="48949"/>
                  </a:lnTo>
                  <a:lnTo>
                    <a:pt x="28139" y="38137"/>
                  </a:lnTo>
                  <a:lnTo>
                    <a:pt x="28163" y="33054"/>
                  </a:lnTo>
                  <a:lnTo>
                    <a:pt x="27107" y="31561"/>
                  </a:lnTo>
                  <a:lnTo>
                    <a:pt x="25346" y="30566"/>
                  </a:lnTo>
                  <a:lnTo>
                    <a:pt x="19039" y="28691"/>
                  </a:lnTo>
                  <a:lnTo>
                    <a:pt x="18763" y="33666"/>
                  </a:lnTo>
                  <a:lnTo>
                    <a:pt x="15877" y="38952"/>
                  </a:lnTo>
                  <a:lnTo>
                    <a:pt x="12125" y="44828"/>
                  </a:lnTo>
                  <a:lnTo>
                    <a:pt x="9716" y="57225"/>
                  </a:lnTo>
                  <a:lnTo>
                    <a:pt x="8328" y="64591"/>
                  </a:lnTo>
                  <a:lnTo>
                    <a:pt x="957" y="87581"/>
                  </a:lnTo>
                  <a:lnTo>
                    <a:pt x="0" y="98034"/>
                  </a:lnTo>
                  <a:lnTo>
                    <a:pt x="4774" y="117947"/>
                  </a:lnTo>
                  <a:lnTo>
                    <a:pt x="17947" y="138899"/>
                  </a:lnTo>
                  <a:lnTo>
                    <a:pt x="35256" y="153456"/>
                  </a:lnTo>
                  <a:lnTo>
                    <a:pt x="63903" y="159416"/>
                  </a:lnTo>
                  <a:lnTo>
                    <a:pt x="89089" y="161181"/>
                  </a:lnTo>
                  <a:lnTo>
                    <a:pt x="95243" y="159313"/>
                  </a:lnTo>
                  <a:lnTo>
                    <a:pt x="121345" y="135345"/>
                  </a:lnTo>
                  <a:lnTo>
                    <a:pt x="127791" y="123300"/>
                  </a:lnTo>
                  <a:lnTo>
                    <a:pt x="138814" y="84402"/>
                  </a:lnTo>
                  <a:lnTo>
                    <a:pt x="141990" y="37926"/>
                  </a:lnTo>
                  <a:lnTo>
                    <a:pt x="145081" y="24617"/>
                  </a:lnTo>
                  <a:lnTo>
                    <a:pt x="152771" y="11174"/>
                  </a:lnTo>
                  <a:lnTo>
                    <a:pt x="16152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7" name="SMARTInkShape-336">
              <a:extLst>
                <a:ext uri="{FF2B5EF4-FFF2-40B4-BE49-F238E27FC236}">
                  <a16:creationId xmlns:a16="http://schemas.microsoft.com/office/drawing/2014/main" id="{4B966CD2-B895-2C40-9267-47481E089352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8229600" y="2652611"/>
              <a:ext cx="200026" cy="157971"/>
            </a:xfrm>
            <a:custGeom>
              <a:avLst/>
              <a:gdLst/>
              <a:ahLst/>
              <a:cxnLst/>
              <a:rect l="0" t="0" r="0" b="0"/>
              <a:pathLst>
                <a:path w="200026" h="157971">
                  <a:moveTo>
                    <a:pt x="0" y="42964"/>
                  </a:moveTo>
                  <a:lnTo>
                    <a:pt x="0" y="42964"/>
                  </a:lnTo>
                  <a:lnTo>
                    <a:pt x="5056" y="42964"/>
                  </a:lnTo>
                  <a:lnTo>
                    <a:pt x="6545" y="41906"/>
                  </a:lnTo>
                  <a:lnTo>
                    <a:pt x="7538" y="40142"/>
                  </a:lnTo>
                  <a:lnTo>
                    <a:pt x="8200" y="37908"/>
                  </a:lnTo>
                  <a:lnTo>
                    <a:pt x="25694" y="11966"/>
                  </a:lnTo>
                  <a:lnTo>
                    <a:pt x="46370" y="743"/>
                  </a:lnTo>
                  <a:lnTo>
                    <a:pt x="51022" y="0"/>
                  </a:lnTo>
                  <a:lnTo>
                    <a:pt x="59013" y="1997"/>
                  </a:lnTo>
                  <a:lnTo>
                    <a:pt x="66092" y="9234"/>
                  </a:lnTo>
                  <a:lnTo>
                    <a:pt x="76027" y="28031"/>
                  </a:lnTo>
                  <a:lnTo>
                    <a:pt x="82852" y="50887"/>
                  </a:lnTo>
                  <a:lnTo>
                    <a:pt x="87696" y="71064"/>
                  </a:lnTo>
                  <a:lnTo>
                    <a:pt x="91893" y="86145"/>
                  </a:lnTo>
                  <a:lnTo>
                    <a:pt x="94807" y="132363"/>
                  </a:lnTo>
                  <a:lnTo>
                    <a:pt x="89409" y="146549"/>
                  </a:lnTo>
                  <a:lnTo>
                    <a:pt x="85006" y="153296"/>
                  </a:lnTo>
                  <a:lnTo>
                    <a:pt x="79954" y="156735"/>
                  </a:lnTo>
                  <a:lnTo>
                    <a:pt x="74469" y="157970"/>
                  </a:lnTo>
                  <a:lnTo>
                    <a:pt x="63789" y="156519"/>
                  </a:lnTo>
                  <a:lnTo>
                    <a:pt x="55514" y="152347"/>
                  </a:lnTo>
                  <a:lnTo>
                    <a:pt x="52884" y="149753"/>
                  </a:lnTo>
                  <a:lnTo>
                    <a:pt x="49962" y="144048"/>
                  </a:lnTo>
                  <a:lnTo>
                    <a:pt x="47830" y="107155"/>
                  </a:lnTo>
                  <a:lnTo>
                    <a:pt x="50539" y="95129"/>
                  </a:lnTo>
                  <a:lnTo>
                    <a:pt x="52742" y="90441"/>
                  </a:lnTo>
                  <a:lnTo>
                    <a:pt x="71013" y="73729"/>
                  </a:lnTo>
                  <a:lnTo>
                    <a:pt x="111120" y="51236"/>
                  </a:lnTo>
                  <a:lnTo>
                    <a:pt x="141619" y="44598"/>
                  </a:lnTo>
                  <a:lnTo>
                    <a:pt x="200025" y="4296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8" name="SMARTInkShape-337">
              <a:extLst>
                <a:ext uri="{FF2B5EF4-FFF2-40B4-BE49-F238E27FC236}">
                  <a16:creationId xmlns:a16="http://schemas.microsoft.com/office/drawing/2014/main" id="{AE593FDC-A809-3AF7-AE70-75E06CCFA9F9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8467725" y="2638425"/>
              <a:ext cx="142876" cy="172363"/>
            </a:xfrm>
            <a:custGeom>
              <a:avLst/>
              <a:gdLst/>
              <a:ahLst/>
              <a:cxnLst/>
              <a:rect l="0" t="0" r="0" b="0"/>
              <a:pathLst>
                <a:path w="142876" h="172363">
                  <a:moveTo>
                    <a:pt x="0" y="57150"/>
                  </a:moveTo>
                  <a:lnTo>
                    <a:pt x="0" y="57150"/>
                  </a:lnTo>
                  <a:lnTo>
                    <a:pt x="0" y="47741"/>
                  </a:lnTo>
                  <a:lnTo>
                    <a:pt x="5056" y="52716"/>
                  </a:lnTo>
                  <a:lnTo>
                    <a:pt x="7538" y="60824"/>
                  </a:lnTo>
                  <a:lnTo>
                    <a:pt x="9132" y="98445"/>
                  </a:lnTo>
                  <a:lnTo>
                    <a:pt x="17052" y="134020"/>
                  </a:lnTo>
                  <a:lnTo>
                    <a:pt x="26808" y="154833"/>
                  </a:lnTo>
                  <a:lnTo>
                    <a:pt x="36961" y="167945"/>
                  </a:lnTo>
                  <a:lnTo>
                    <a:pt x="41574" y="171230"/>
                  </a:lnTo>
                  <a:lnTo>
                    <a:pt x="45708" y="172362"/>
                  </a:lnTo>
                  <a:lnTo>
                    <a:pt x="54890" y="171630"/>
                  </a:lnTo>
                  <a:lnTo>
                    <a:pt x="55643" y="170511"/>
                  </a:lnTo>
                  <a:lnTo>
                    <a:pt x="56852" y="161113"/>
                  </a:lnTo>
                  <a:lnTo>
                    <a:pt x="56952" y="158208"/>
                  </a:lnTo>
                  <a:lnTo>
                    <a:pt x="59884" y="152159"/>
                  </a:lnTo>
                  <a:lnTo>
                    <a:pt x="62148" y="149065"/>
                  </a:lnTo>
                  <a:lnTo>
                    <a:pt x="65335" y="134596"/>
                  </a:lnTo>
                  <a:lnTo>
                    <a:pt x="71613" y="88143"/>
                  </a:lnTo>
                  <a:lnTo>
                    <a:pt x="79897" y="62923"/>
                  </a:lnTo>
                  <a:lnTo>
                    <a:pt x="111729" y="17397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29" name="SMARTInkShape-338">
              <a:extLst>
                <a:ext uri="{FF2B5EF4-FFF2-40B4-BE49-F238E27FC236}">
                  <a16:creationId xmlns:a16="http://schemas.microsoft.com/office/drawing/2014/main" id="{98CE7B5A-00F8-7280-4141-48A0E050D03B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8641104" y="2624944"/>
              <a:ext cx="121897" cy="137138"/>
            </a:xfrm>
            <a:custGeom>
              <a:avLst/>
              <a:gdLst/>
              <a:ahLst/>
              <a:cxnLst/>
              <a:rect l="0" t="0" r="0" b="0"/>
              <a:pathLst>
                <a:path w="121897" h="137138">
                  <a:moveTo>
                    <a:pt x="7596" y="70631"/>
                  </a:moveTo>
                  <a:lnTo>
                    <a:pt x="7596" y="70631"/>
                  </a:lnTo>
                  <a:lnTo>
                    <a:pt x="7596" y="78832"/>
                  </a:lnTo>
                  <a:lnTo>
                    <a:pt x="15796" y="88241"/>
                  </a:lnTo>
                  <a:lnTo>
                    <a:pt x="21785" y="89254"/>
                  </a:lnTo>
                  <a:lnTo>
                    <a:pt x="60935" y="76386"/>
                  </a:lnTo>
                  <a:lnTo>
                    <a:pt x="82876" y="63850"/>
                  </a:lnTo>
                  <a:lnTo>
                    <a:pt x="86358" y="62935"/>
                  </a:lnTo>
                  <a:lnTo>
                    <a:pt x="93048" y="56275"/>
                  </a:lnTo>
                  <a:lnTo>
                    <a:pt x="98492" y="47317"/>
                  </a:lnTo>
                  <a:lnTo>
                    <a:pt x="107329" y="24574"/>
                  </a:lnTo>
                  <a:lnTo>
                    <a:pt x="107952" y="19818"/>
                  </a:lnTo>
                  <a:lnTo>
                    <a:pt x="105822" y="11711"/>
                  </a:lnTo>
                  <a:lnTo>
                    <a:pt x="98524" y="4581"/>
                  </a:lnTo>
                  <a:lnTo>
                    <a:pt x="93615" y="1197"/>
                  </a:lnTo>
                  <a:lnTo>
                    <a:pt x="88224" y="0"/>
                  </a:lnTo>
                  <a:lnTo>
                    <a:pt x="58144" y="3226"/>
                  </a:lnTo>
                  <a:lnTo>
                    <a:pt x="45584" y="9276"/>
                  </a:lnTo>
                  <a:lnTo>
                    <a:pt x="25331" y="25350"/>
                  </a:lnTo>
                  <a:lnTo>
                    <a:pt x="14497" y="40516"/>
                  </a:lnTo>
                  <a:lnTo>
                    <a:pt x="965" y="75563"/>
                  </a:lnTo>
                  <a:lnTo>
                    <a:pt x="0" y="80269"/>
                  </a:lnTo>
                  <a:lnTo>
                    <a:pt x="1751" y="91142"/>
                  </a:lnTo>
                  <a:lnTo>
                    <a:pt x="6442" y="110313"/>
                  </a:lnTo>
                  <a:lnTo>
                    <a:pt x="8943" y="114019"/>
                  </a:lnTo>
                  <a:lnTo>
                    <a:pt x="20460" y="124291"/>
                  </a:lnTo>
                  <a:lnTo>
                    <a:pt x="23897" y="130816"/>
                  </a:lnTo>
                  <a:lnTo>
                    <a:pt x="26930" y="132980"/>
                  </a:lnTo>
                  <a:lnTo>
                    <a:pt x="35945" y="135383"/>
                  </a:lnTo>
                  <a:lnTo>
                    <a:pt x="79557" y="137137"/>
                  </a:lnTo>
                  <a:lnTo>
                    <a:pt x="121896" y="1277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0" name="SMARTInkShape-339">
              <a:extLst>
                <a:ext uri="{FF2B5EF4-FFF2-40B4-BE49-F238E27FC236}">
                  <a16:creationId xmlns:a16="http://schemas.microsoft.com/office/drawing/2014/main" id="{0E4504AD-B142-F9F3-2C2D-6D757D1CA4B7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8763000" y="2619410"/>
              <a:ext cx="142855" cy="142841"/>
            </a:xfrm>
            <a:custGeom>
              <a:avLst/>
              <a:gdLst/>
              <a:ahLst/>
              <a:cxnLst/>
              <a:rect l="0" t="0" r="0" b="0"/>
              <a:pathLst>
                <a:path w="142855" h="142841">
                  <a:moveTo>
                    <a:pt x="123825" y="28540"/>
                  </a:moveTo>
                  <a:lnTo>
                    <a:pt x="123825" y="28540"/>
                  </a:lnTo>
                  <a:lnTo>
                    <a:pt x="142091" y="19407"/>
                  </a:lnTo>
                  <a:lnTo>
                    <a:pt x="142854" y="9892"/>
                  </a:lnTo>
                  <a:lnTo>
                    <a:pt x="133741" y="367"/>
                  </a:lnTo>
                  <a:lnTo>
                    <a:pt x="120127" y="0"/>
                  </a:lnTo>
                  <a:lnTo>
                    <a:pt x="114067" y="2803"/>
                  </a:lnTo>
                  <a:lnTo>
                    <a:pt x="69243" y="28614"/>
                  </a:lnTo>
                  <a:lnTo>
                    <a:pt x="62524" y="34923"/>
                  </a:lnTo>
                  <a:lnTo>
                    <a:pt x="59538" y="41255"/>
                  </a:lnTo>
                  <a:lnTo>
                    <a:pt x="59802" y="44425"/>
                  </a:lnTo>
                  <a:lnTo>
                    <a:pt x="62914" y="50769"/>
                  </a:lnTo>
                  <a:lnTo>
                    <a:pt x="65226" y="52884"/>
                  </a:lnTo>
                  <a:lnTo>
                    <a:pt x="90305" y="63290"/>
                  </a:lnTo>
                  <a:lnTo>
                    <a:pt x="102226" y="65151"/>
                  </a:lnTo>
                  <a:lnTo>
                    <a:pt x="107308" y="67764"/>
                  </a:lnTo>
                  <a:lnTo>
                    <a:pt x="115778" y="76312"/>
                  </a:lnTo>
                  <a:lnTo>
                    <a:pt x="126498" y="93024"/>
                  </a:lnTo>
                  <a:lnTo>
                    <a:pt x="127725" y="97988"/>
                  </a:lnTo>
                  <a:lnTo>
                    <a:pt x="127483" y="102355"/>
                  </a:lnTo>
                  <a:lnTo>
                    <a:pt x="124393" y="110030"/>
                  </a:lnTo>
                  <a:lnTo>
                    <a:pt x="119491" y="116969"/>
                  </a:lnTo>
                  <a:lnTo>
                    <a:pt x="95612" y="126825"/>
                  </a:lnTo>
                  <a:lnTo>
                    <a:pt x="50495" y="135283"/>
                  </a:lnTo>
                  <a:lnTo>
                    <a:pt x="22792" y="141347"/>
                  </a:lnTo>
                  <a:lnTo>
                    <a:pt x="0" y="1428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1" name="SMARTInkShape-340">
              <a:extLst>
                <a:ext uri="{FF2B5EF4-FFF2-40B4-BE49-F238E27FC236}">
                  <a16:creationId xmlns:a16="http://schemas.microsoft.com/office/drawing/2014/main" id="{36C7A732-A424-73D0-9C00-7AF6D83BF231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9029700" y="28003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4468" y="19050"/>
                  </a:lnTo>
                  <a:lnTo>
                    <a:pt x="2979" y="1693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59" name="SMARTInkShape-Group49">
            <a:extLst>
              <a:ext uri="{FF2B5EF4-FFF2-40B4-BE49-F238E27FC236}">
                <a16:creationId xmlns:a16="http://schemas.microsoft.com/office/drawing/2014/main" id="{097048E8-7387-6F57-7FF8-D618FCA7EF30}"/>
              </a:ext>
            </a:extLst>
          </p:cNvPr>
          <p:cNvGrpSpPr/>
          <p:nvPr/>
        </p:nvGrpSpPr>
        <p:grpSpPr>
          <a:xfrm>
            <a:off x="8535476" y="1714500"/>
            <a:ext cx="3408875" cy="590551"/>
            <a:chOff x="8535476" y="1714500"/>
            <a:chExt cx="3408875" cy="590551"/>
          </a:xfrm>
        </p:grpSpPr>
        <p:sp>
          <p:nvSpPr>
            <p:cNvPr id="13633" name="SMARTInkShape-341">
              <a:extLst>
                <a:ext uri="{FF2B5EF4-FFF2-40B4-BE49-F238E27FC236}">
                  <a16:creationId xmlns:a16="http://schemas.microsoft.com/office/drawing/2014/main" id="{06132760-9593-218D-5C4C-0AFBE1F63ABD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8535476" y="1771650"/>
              <a:ext cx="109175" cy="331433"/>
            </a:xfrm>
            <a:custGeom>
              <a:avLst/>
              <a:gdLst/>
              <a:ahLst/>
              <a:cxnLst/>
              <a:rect l="0" t="0" r="0" b="0"/>
              <a:pathLst>
                <a:path w="109175" h="331433">
                  <a:moveTo>
                    <a:pt x="103699" y="209550"/>
                  </a:moveTo>
                  <a:lnTo>
                    <a:pt x="103699" y="209550"/>
                  </a:lnTo>
                  <a:lnTo>
                    <a:pt x="103699" y="200059"/>
                  </a:lnTo>
                  <a:lnTo>
                    <a:pt x="98643" y="194979"/>
                  </a:lnTo>
                  <a:lnTo>
                    <a:pt x="93338" y="192490"/>
                  </a:lnTo>
                  <a:lnTo>
                    <a:pt x="90442" y="191827"/>
                  </a:lnTo>
                  <a:lnTo>
                    <a:pt x="75050" y="183136"/>
                  </a:lnTo>
                  <a:lnTo>
                    <a:pt x="57353" y="181402"/>
                  </a:lnTo>
                  <a:lnTo>
                    <a:pt x="48529" y="183987"/>
                  </a:lnTo>
                  <a:lnTo>
                    <a:pt x="34788" y="194215"/>
                  </a:lnTo>
                  <a:lnTo>
                    <a:pt x="11183" y="216634"/>
                  </a:lnTo>
                  <a:lnTo>
                    <a:pt x="4373" y="231748"/>
                  </a:lnTo>
                  <a:lnTo>
                    <a:pt x="0" y="267322"/>
                  </a:lnTo>
                  <a:lnTo>
                    <a:pt x="4300" y="290403"/>
                  </a:lnTo>
                  <a:lnTo>
                    <a:pt x="12276" y="305591"/>
                  </a:lnTo>
                  <a:lnTo>
                    <a:pt x="21342" y="316793"/>
                  </a:lnTo>
                  <a:lnTo>
                    <a:pt x="40844" y="326816"/>
                  </a:lnTo>
                  <a:lnTo>
                    <a:pt x="61674" y="331432"/>
                  </a:lnTo>
                  <a:lnTo>
                    <a:pt x="74791" y="329689"/>
                  </a:lnTo>
                  <a:lnTo>
                    <a:pt x="81252" y="327743"/>
                  </a:lnTo>
                  <a:lnTo>
                    <a:pt x="86617" y="323270"/>
                  </a:lnTo>
                  <a:lnTo>
                    <a:pt x="95402" y="309834"/>
                  </a:lnTo>
                  <a:lnTo>
                    <a:pt x="101240" y="289476"/>
                  </a:lnTo>
                  <a:lnTo>
                    <a:pt x="103484" y="245817"/>
                  </a:lnTo>
                  <a:lnTo>
                    <a:pt x="104715" y="208130"/>
                  </a:lnTo>
                  <a:lnTo>
                    <a:pt x="109174" y="174322"/>
                  </a:lnTo>
                  <a:lnTo>
                    <a:pt x="102272" y="131095"/>
                  </a:lnTo>
                  <a:lnTo>
                    <a:pt x="95241" y="84762"/>
                  </a:lnTo>
                  <a:lnTo>
                    <a:pt x="93431" y="64155"/>
                  </a:lnTo>
                  <a:lnTo>
                    <a:pt x="85256" y="26627"/>
                  </a:lnTo>
                  <a:lnTo>
                    <a:pt x="84685" y="2325"/>
                  </a:lnTo>
                  <a:lnTo>
                    <a:pt x="85732" y="1550"/>
                  </a:lnTo>
                  <a:lnTo>
                    <a:pt x="10369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4" name="SMARTInkShape-342">
              <a:extLst>
                <a:ext uri="{FF2B5EF4-FFF2-40B4-BE49-F238E27FC236}">
                  <a16:creationId xmlns:a16="http://schemas.microsoft.com/office/drawing/2014/main" id="{713D7F4D-DF83-AC10-30C7-8BF3CB78D3F2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8772931" y="1934118"/>
              <a:ext cx="36256" cy="161383"/>
            </a:xfrm>
            <a:custGeom>
              <a:avLst/>
              <a:gdLst/>
              <a:ahLst/>
              <a:cxnLst/>
              <a:rect l="0" t="0" r="0" b="0"/>
              <a:pathLst>
                <a:path w="36256" h="161383">
                  <a:moveTo>
                    <a:pt x="18644" y="28032"/>
                  </a:moveTo>
                  <a:lnTo>
                    <a:pt x="18644" y="28032"/>
                  </a:lnTo>
                  <a:lnTo>
                    <a:pt x="23701" y="22976"/>
                  </a:lnTo>
                  <a:lnTo>
                    <a:pt x="26184" y="17671"/>
                  </a:lnTo>
                  <a:lnTo>
                    <a:pt x="26845" y="14774"/>
                  </a:lnTo>
                  <a:lnTo>
                    <a:pt x="36255" y="1289"/>
                  </a:lnTo>
                  <a:lnTo>
                    <a:pt x="35676" y="679"/>
                  </a:lnTo>
                  <a:lnTo>
                    <a:pt x="32210" y="0"/>
                  </a:lnTo>
                  <a:lnTo>
                    <a:pt x="30863" y="2994"/>
                  </a:lnTo>
                  <a:lnTo>
                    <a:pt x="20801" y="48229"/>
                  </a:lnTo>
                  <a:lnTo>
                    <a:pt x="11740" y="88231"/>
                  </a:lnTo>
                  <a:lnTo>
                    <a:pt x="8406" y="127329"/>
                  </a:lnTo>
                  <a:lnTo>
                    <a:pt x="0" y="158977"/>
                  </a:lnTo>
                  <a:lnTo>
                    <a:pt x="922" y="159779"/>
                  </a:lnTo>
                  <a:lnTo>
                    <a:pt x="9119" y="1613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5" name="SMARTInkShape-343">
              <a:extLst>
                <a:ext uri="{FF2B5EF4-FFF2-40B4-BE49-F238E27FC236}">
                  <a16:creationId xmlns:a16="http://schemas.microsoft.com/office/drawing/2014/main" id="{F0EFFAE0-0A49-4846-80D7-192C4D0B7197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8810625" y="18573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5793" y="19050"/>
                  </a:lnTo>
                  <a:lnTo>
                    <a:pt x="3863" y="17992"/>
                  </a:lnTo>
                  <a:lnTo>
                    <a:pt x="2574" y="16228"/>
                  </a:lnTo>
                  <a:lnTo>
                    <a:pt x="1145" y="1144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6" name="SMARTInkShape-344">
              <a:extLst>
                <a:ext uri="{FF2B5EF4-FFF2-40B4-BE49-F238E27FC236}">
                  <a16:creationId xmlns:a16="http://schemas.microsoft.com/office/drawing/2014/main" id="{14DEBCFB-B870-B6FF-0C5E-C1BC30F31D9E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8867775" y="1905035"/>
              <a:ext cx="123770" cy="180941"/>
            </a:xfrm>
            <a:custGeom>
              <a:avLst/>
              <a:gdLst/>
              <a:ahLst/>
              <a:cxnLst/>
              <a:rect l="0" t="0" r="0" b="0"/>
              <a:pathLst>
                <a:path w="123770" h="180941">
                  <a:moveTo>
                    <a:pt x="85725" y="19015"/>
                  </a:moveTo>
                  <a:lnTo>
                    <a:pt x="85725" y="19015"/>
                  </a:lnTo>
                  <a:lnTo>
                    <a:pt x="93926" y="10814"/>
                  </a:lnTo>
                  <a:lnTo>
                    <a:pt x="109138" y="8693"/>
                  </a:lnTo>
                  <a:lnTo>
                    <a:pt x="123769" y="0"/>
                  </a:lnTo>
                  <a:lnTo>
                    <a:pt x="108607" y="1030"/>
                  </a:lnTo>
                  <a:lnTo>
                    <a:pt x="82405" y="7505"/>
                  </a:lnTo>
                  <a:lnTo>
                    <a:pt x="73987" y="8167"/>
                  </a:lnTo>
                  <a:lnTo>
                    <a:pt x="58989" y="14546"/>
                  </a:lnTo>
                  <a:lnTo>
                    <a:pt x="34267" y="32778"/>
                  </a:lnTo>
                  <a:lnTo>
                    <a:pt x="31104" y="38537"/>
                  </a:lnTo>
                  <a:lnTo>
                    <a:pt x="28908" y="54002"/>
                  </a:lnTo>
                  <a:lnTo>
                    <a:pt x="28723" y="60318"/>
                  </a:lnTo>
                  <a:lnTo>
                    <a:pt x="31464" y="66652"/>
                  </a:lnTo>
                  <a:lnTo>
                    <a:pt x="35151" y="72996"/>
                  </a:lnTo>
                  <a:lnTo>
                    <a:pt x="36789" y="79343"/>
                  </a:lnTo>
                  <a:lnTo>
                    <a:pt x="45984" y="85691"/>
                  </a:lnTo>
                  <a:lnTo>
                    <a:pt x="89719" y="112148"/>
                  </a:lnTo>
                  <a:lnTo>
                    <a:pt x="115701" y="135166"/>
                  </a:lnTo>
                  <a:lnTo>
                    <a:pt x="117351" y="139841"/>
                  </a:lnTo>
                  <a:lnTo>
                    <a:pt x="116362" y="150679"/>
                  </a:lnTo>
                  <a:lnTo>
                    <a:pt x="112499" y="155475"/>
                  </a:lnTo>
                  <a:lnTo>
                    <a:pt x="79766" y="174163"/>
                  </a:lnTo>
                  <a:lnTo>
                    <a:pt x="55385" y="178932"/>
                  </a:lnTo>
                  <a:lnTo>
                    <a:pt x="0" y="1809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7" name="SMARTInkShape-345">
              <a:extLst>
                <a:ext uri="{FF2B5EF4-FFF2-40B4-BE49-F238E27FC236}">
                  <a16:creationId xmlns:a16="http://schemas.microsoft.com/office/drawing/2014/main" id="{A892BBE9-4304-8361-21CD-34124862342F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9086851" y="1792532"/>
              <a:ext cx="123825" cy="312489"/>
            </a:xfrm>
            <a:custGeom>
              <a:avLst/>
              <a:gdLst/>
              <a:ahLst/>
              <a:cxnLst/>
              <a:rect l="0" t="0" r="0" b="0"/>
              <a:pathLst>
                <a:path w="123825" h="312489">
                  <a:moveTo>
                    <a:pt x="9524" y="26743"/>
                  </a:moveTo>
                  <a:lnTo>
                    <a:pt x="9524" y="26743"/>
                  </a:lnTo>
                  <a:lnTo>
                    <a:pt x="24711" y="10496"/>
                  </a:lnTo>
                  <a:lnTo>
                    <a:pt x="26859" y="4353"/>
                  </a:lnTo>
                  <a:lnTo>
                    <a:pt x="28487" y="2291"/>
                  </a:lnTo>
                  <a:lnTo>
                    <a:pt x="33122" y="0"/>
                  </a:lnTo>
                  <a:lnTo>
                    <a:pt x="34781" y="1506"/>
                  </a:lnTo>
                  <a:lnTo>
                    <a:pt x="45581" y="47974"/>
                  </a:lnTo>
                  <a:lnTo>
                    <a:pt x="45658" y="64754"/>
                  </a:lnTo>
                  <a:lnTo>
                    <a:pt x="32354" y="112378"/>
                  </a:lnTo>
                  <a:lnTo>
                    <a:pt x="21302" y="160002"/>
                  </a:lnTo>
                  <a:lnTo>
                    <a:pt x="12163" y="188023"/>
                  </a:lnTo>
                  <a:lnTo>
                    <a:pt x="9639" y="200023"/>
                  </a:lnTo>
                  <a:lnTo>
                    <a:pt x="3326" y="214845"/>
                  </a:lnTo>
                  <a:lnTo>
                    <a:pt x="291" y="257889"/>
                  </a:lnTo>
                  <a:lnTo>
                    <a:pt x="0" y="305291"/>
                  </a:lnTo>
                  <a:lnTo>
                    <a:pt x="0" y="307692"/>
                  </a:lnTo>
                  <a:lnTo>
                    <a:pt x="1057" y="309292"/>
                  </a:lnTo>
                  <a:lnTo>
                    <a:pt x="2821" y="310359"/>
                  </a:lnTo>
                  <a:lnTo>
                    <a:pt x="10360" y="311861"/>
                  </a:lnTo>
                  <a:lnTo>
                    <a:pt x="50113" y="312456"/>
                  </a:lnTo>
                  <a:lnTo>
                    <a:pt x="92754" y="312488"/>
                  </a:lnTo>
                  <a:lnTo>
                    <a:pt x="105782" y="311432"/>
                  </a:lnTo>
                  <a:lnTo>
                    <a:pt x="123824" y="3029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8" name="SMARTInkShape-346">
              <a:extLst>
                <a:ext uri="{FF2B5EF4-FFF2-40B4-BE49-F238E27FC236}">
                  <a16:creationId xmlns:a16="http://schemas.microsoft.com/office/drawing/2014/main" id="{9A6A1FC4-1019-8ACB-8BD6-C6242FC908E2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9096375" y="1924050"/>
              <a:ext cx="123826" cy="28576"/>
            </a:xfrm>
            <a:custGeom>
              <a:avLst/>
              <a:gdLst/>
              <a:ahLst/>
              <a:cxnLst/>
              <a:rect l="0" t="0" r="0" b="0"/>
              <a:pathLst>
                <a:path w="123826" h="28576">
                  <a:moveTo>
                    <a:pt x="0" y="28575"/>
                  </a:moveTo>
                  <a:lnTo>
                    <a:pt x="0" y="28575"/>
                  </a:lnTo>
                  <a:lnTo>
                    <a:pt x="46134" y="9277"/>
                  </a:lnTo>
                  <a:lnTo>
                    <a:pt x="67674" y="1832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39" name="SMARTInkShape-347">
              <a:extLst>
                <a:ext uri="{FF2B5EF4-FFF2-40B4-BE49-F238E27FC236}">
                  <a16:creationId xmlns:a16="http://schemas.microsoft.com/office/drawing/2014/main" id="{5C03335C-469C-464F-EA2D-9B9DD866A421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9239250" y="1944943"/>
              <a:ext cx="219076" cy="149389"/>
            </a:xfrm>
            <a:custGeom>
              <a:avLst/>
              <a:gdLst/>
              <a:ahLst/>
              <a:cxnLst/>
              <a:rect l="0" t="0" r="0" b="0"/>
              <a:pathLst>
                <a:path w="219076" h="149389">
                  <a:moveTo>
                    <a:pt x="0" y="36257"/>
                  </a:moveTo>
                  <a:lnTo>
                    <a:pt x="0" y="36257"/>
                  </a:lnTo>
                  <a:lnTo>
                    <a:pt x="8201" y="28056"/>
                  </a:lnTo>
                  <a:lnTo>
                    <a:pt x="54270" y="4376"/>
                  </a:lnTo>
                  <a:lnTo>
                    <a:pt x="78169" y="0"/>
                  </a:lnTo>
                  <a:lnTo>
                    <a:pt x="90481" y="1798"/>
                  </a:lnTo>
                  <a:lnTo>
                    <a:pt x="95246" y="3759"/>
                  </a:lnTo>
                  <a:lnTo>
                    <a:pt x="103361" y="11583"/>
                  </a:lnTo>
                  <a:lnTo>
                    <a:pt x="109438" y="22116"/>
                  </a:lnTo>
                  <a:lnTo>
                    <a:pt x="112859" y="42062"/>
                  </a:lnTo>
                  <a:lnTo>
                    <a:pt x="111193" y="82834"/>
                  </a:lnTo>
                  <a:lnTo>
                    <a:pt x="100986" y="116719"/>
                  </a:lnTo>
                  <a:lnTo>
                    <a:pt x="86837" y="137238"/>
                  </a:lnTo>
                  <a:lnTo>
                    <a:pt x="78106" y="144638"/>
                  </a:lnTo>
                  <a:lnTo>
                    <a:pt x="69639" y="147926"/>
                  </a:lnTo>
                  <a:lnTo>
                    <a:pt x="58820" y="149388"/>
                  </a:lnTo>
                  <a:lnTo>
                    <a:pt x="55088" y="148719"/>
                  </a:lnTo>
                  <a:lnTo>
                    <a:pt x="52601" y="147215"/>
                  </a:lnTo>
                  <a:lnTo>
                    <a:pt x="50942" y="145154"/>
                  </a:lnTo>
                  <a:lnTo>
                    <a:pt x="40522" y="116136"/>
                  </a:lnTo>
                  <a:lnTo>
                    <a:pt x="38580" y="90371"/>
                  </a:lnTo>
                  <a:lnTo>
                    <a:pt x="43958" y="75830"/>
                  </a:lnTo>
                  <a:lnTo>
                    <a:pt x="64657" y="49248"/>
                  </a:lnTo>
                  <a:lnTo>
                    <a:pt x="82893" y="35050"/>
                  </a:lnTo>
                  <a:lnTo>
                    <a:pt x="114564" y="21829"/>
                  </a:lnTo>
                  <a:lnTo>
                    <a:pt x="157038" y="14655"/>
                  </a:lnTo>
                  <a:lnTo>
                    <a:pt x="189235" y="8294"/>
                  </a:lnTo>
                  <a:lnTo>
                    <a:pt x="192832" y="8090"/>
                  </a:lnTo>
                  <a:lnTo>
                    <a:pt x="219075" y="172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0" name="SMARTInkShape-348">
              <a:extLst>
                <a:ext uri="{FF2B5EF4-FFF2-40B4-BE49-F238E27FC236}">
                  <a16:creationId xmlns:a16="http://schemas.microsoft.com/office/drawing/2014/main" id="{489A7794-1780-0D11-6D4E-883646CB1164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9477375" y="1943527"/>
              <a:ext cx="19007" cy="142449"/>
            </a:xfrm>
            <a:custGeom>
              <a:avLst/>
              <a:gdLst/>
              <a:ahLst/>
              <a:cxnLst/>
              <a:rect l="0" t="0" r="0" b="0"/>
              <a:pathLst>
                <a:path w="19007" h="142449">
                  <a:moveTo>
                    <a:pt x="0" y="18623"/>
                  </a:moveTo>
                  <a:lnTo>
                    <a:pt x="0" y="18623"/>
                  </a:lnTo>
                  <a:lnTo>
                    <a:pt x="5057" y="13567"/>
                  </a:lnTo>
                  <a:lnTo>
                    <a:pt x="10361" y="11084"/>
                  </a:lnTo>
                  <a:lnTo>
                    <a:pt x="13257" y="10422"/>
                  </a:lnTo>
                  <a:lnTo>
                    <a:pt x="15187" y="8922"/>
                  </a:lnTo>
                  <a:lnTo>
                    <a:pt x="18899" y="0"/>
                  </a:lnTo>
                  <a:lnTo>
                    <a:pt x="19006" y="4756"/>
                  </a:lnTo>
                  <a:lnTo>
                    <a:pt x="9346" y="48941"/>
                  </a:lnTo>
                  <a:lnTo>
                    <a:pt x="959" y="91409"/>
                  </a:lnTo>
                  <a:lnTo>
                    <a:pt x="0" y="1424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1" name="SMARTInkShape-349">
              <a:extLst>
                <a:ext uri="{FF2B5EF4-FFF2-40B4-BE49-F238E27FC236}">
                  <a16:creationId xmlns:a16="http://schemas.microsoft.com/office/drawing/2014/main" id="{7D1117B0-66C0-7E29-7C5A-1D8FD89BA941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9525000" y="18669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15317"/>
                  </a:lnTo>
                  <a:lnTo>
                    <a:pt x="2822" y="927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2" name="SMARTInkShape-350">
              <a:extLst>
                <a:ext uri="{FF2B5EF4-FFF2-40B4-BE49-F238E27FC236}">
                  <a16:creationId xmlns:a16="http://schemas.microsoft.com/office/drawing/2014/main" id="{944C9E26-80AB-642F-A349-DF6B8E07939A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9591675" y="1800341"/>
              <a:ext cx="91905" cy="260083"/>
            </a:xfrm>
            <a:custGeom>
              <a:avLst/>
              <a:gdLst/>
              <a:ahLst/>
              <a:cxnLst/>
              <a:rect l="0" t="0" r="0" b="0"/>
              <a:pathLst>
                <a:path w="91905" h="260083">
                  <a:moveTo>
                    <a:pt x="28575" y="9409"/>
                  </a:moveTo>
                  <a:lnTo>
                    <a:pt x="28575" y="9409"/>
                  </a:lnTo>
                  <a:lnTo>
                    <a:pt x="33632" y="4353"/>
                  </a:lnTo>
                  <a:lnTo>
                    <a:pt x="38936" y="1870"/>
                  </a:lnTo>
                  <a:lnTo>
                    <a:pt x="52173" y="0"/>
                  </a:lnTo>
                  <a:lnTo>
                    <a:pt x="53832" y="1020"/>
                  </a:lnTo>
                  <a:lnTo>
                    <a:pt x="54939" y="2758"/>
                  </a:lnTo>
                  <a:lnTo>
                    <a:pt x="56167" y="8570"/>
                  </a:lnTo>
                  <a:lnTo>
                    <a:pt x="56005" y="49247"/>
                  </a:lnTo>
                  <a:lnTo>
                    <a:pt x="48937" y="95363"/>
                  </a:lnTo>
                  <a:lnTo>
                    <a:pt x="34792" y="140884"/>
                  </a:lnTo>
                  <a:lnTo>
                    <a:pt x="29359" y="178069"/>
                  </a:lnTo>
                  <a:lnTo>
                    <a:pt x="21400" y="220093"/>
                  </a:lnTo>
                  <a:lnTo>
                    <a:pt x="21153" y="232163"/>
                  </a:lnTo>
                  <a:lnTo>
                    <a:pt x="26963" y="249800"/>
                  </a:lnTo>
                  <a:lnTo>
                    <a:pt x="32445" y="258419"/>
                  </a:lnTo>
                  <a:lnTo>
                    <a:pt x="37505" y="260082"/>
                  </a:lnTo>
                  <a:lnTo>
                    <a:pt x="51594" y="259108"/>
                  </a:lnTo>
                  <a:lnTo>
                    <a:pt x="57679" y="256308"/>
                  </a:lnTo>
                  <a:lnTo>
                    <a:pt x="67263" y="247553"/>
                  </a:lnTo>
                  <a:lnTo>
                    <a:pt x="83664" y="225668"/>
                  </a:lnTo>
                  <a:lnTo>
                    <a:pt x="90101" y="208182"/>
                  </a:lnTo>
                  <a:lnTo>
                    <a:pt x="91904" y="191944"/>
                  </a:lnTo>
                  <a:lnTo>
                    <a:pt x="89177" y="181200"/>
                  </a:lnTo>
                  <a:lnTo>
                    <a:pt x="81614" y="172897"/>
                  </a:lnTo>
                  <a:lnTo>
                    <a:pt x="62635" y="162272"/>
                  </a:lnTo>
                  <a:lnTo>
                    <a:pt x="0" y="1618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3" name="SMARTInkShape-351">
              <a:extLst>
                <a:ext uri="{FF2B5EF4-FFF2-40B4-BE49-F238E27FC236}">
                  <a16:creationId xmlns:a16="http://schemas.microsoft.com/office/drawing/2014/main" id="{F8C8E50E-401A-3433-FCFD-7BD695812784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9744466" y="1943100"/>
              <a:ext cx="84771" cy="121163"/>
            </a:xfrm>
            <a:custGeom>
              <a:avLst/>
              <a:gdLst/>
              <a:ahLst/>
              <a:cxnLst/>
              <a:rect l="0" t="0" r="0" b="0"/>
              <a:pathLst>
                <a:path w="84771" h="121163">
                  <a:moveTo>
                    <a:pt x="9134" y="28575"/>
                  </a:moveTo>
                  <a:lnTo>
                    <a:pt x="9134" y="28575"/>
                  </a:lnTo>
                  <a:lnTo>
                    <a:pt x="9134" y="19166"/>
                  </a:lnTo>
                  <a:lnTo>
                    <a:pt x="2588" y="34282"/>
                  </a:lnTo>
                  <a:lnTo>
                    <a:pt x="0" y="73946"/>
                  </a:lnTo>
                  <a:lnTo>
                    <a:pt x="4783" y="99051"/>
                  </a:lnTo>
                  <a:lnTo>
                    <a:pt x="12901" y="114838"/>
                  </a:lnTo>
                  <a:lnTo>
                    <a:pt x="17996" y="117834"/>
                  </a:lnTo>
                  <a:lnTo>
                    <a:pt x="32122" y="121162"/>
                  </a:lnTo>
                  <a:lnTo>
                    <a:pt x="43340" y="119819"/>
                  </a:lnTo>
                  <a:lnTo>
                    <a:pt x="47813" y="117980"/>
                  </a:lnTo>
                  <a:lnTo>
                    <a:pt x="55606" y="107469"/>
                  </a:lnTo>
                  <a:lnTo>
                    <a:pt x="72481" y="66834"/>
                  </a:lnTo>
                  <a:lnTo>
                    <a:pt x="82481" y="38758"/>
                  </a:lnTo>
                  <a:lnTo>
                    <a:pt x="84770" y="17887"/>
                  </a:lnTo>
                  <a:lnTo>
                    <a:pt x="82261" y="10419"/>
                  </a:lnTo>
                  <a:lnTo>
                    <a:pt x="7580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4" name="SMARTInkShape-352">
              <a:extLst>
                <a:ext uri="{FF2B5EF4-FFF2-40B4-BE49-F238E27FC236}">
                  <a16:creationId xmlns:a16="http://schemas.microsoft.com/office/drawing/2014/main" id="{F7A8EC87-6B3C-0A26-9D92-10CCE4425FFC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9916082" y="1733977"/>
              <a:ext cx="142319" cy="308186"/>
            </a:xfrm>
            <a:custGeom>
              <a:avLst/>
              <a:gdLst/>
              <a:ahLst/>
              <a:cxnLst/>
              <a:rect l="0" t="0" r="0" b="0"/>
              <a:pathLst>
                <a:path w="142319" h="308186">
                  <a:moveTo>
                    <a:pt x="66118" y="18623"/>
                  </a:moveTo>
                  <a:lnTo>
                    <a:pt x="66118" y="18623"/>
                  </a:lnTo>
                  <a:lnTo>
                    <a:pt x="66118" y="13567"/>
                  </a:lnTo>
                  <a:lnTo>
                    <a:pt x="67176" y="12077"/>
                  </a:lnTo>
                  <a:lnTo>
                    <a:pt x="68942" y="11084"/>
                  </a:lnTo>
                  <a:lnTo>
                    <a:pt x="71175" y="10422"/>
                  </a:lnTo>
                  <a:lnTo>
                    <a:pt x="72664" y="8922"/>
                  </a:lnTo>
                  <a:lnTo>
                    <a:pt x="75528" y="0"/>
                  </a:lnTo>
                  <a:lnTo>
                    <a:pt x="74585" y="42595"/>
                  </a:lnTo>
                  <a:lnTo>
                    <a:pt x="68037" y="80171"/>
                  </a:lnTo>
                  <a:lnTo>
                    <a:pt x="59396" y="114471"/>
                  </a:lnTo>
                  <a:lnTo>
                    <a:pt x="50134" y="155090"/>
                  </a:lnTo>
                  <a:lnTo>
                    <a:pt x="37521" y="195510"/>
                  </a:lnTo>
                  <a:lnTo>
                    <a:pt x="24839" y="234304"/>
                  </a:lnTo>
                  <a:lnTo>
                    <a:pt x="5793" y="281293"/>
                  </a:lnTo>
                  <a:lnTo>
                    <a:pt x="698" y="299775"/>
                  </a:lnTo>
                  <a:lnTo>
                    <a:pt x="0" y="306915"/>
                  </a:lnTo>
                  <a:lnTo>
                    <a:pt x="1932" y="308185"/>
                  </a:lnTo>
                  <a:lnTo>
                    <a:pt x="45711" y="304435"/>
                  </a:lnTo>
                  <a:lnTo>
                    <a:pt x="86244" y="294020"/>
                  </a:lnTo>
                  <a:lnTo>
                    <a:pt x="132051" y="275725"/>
                  </a:lnTo>
                  <a:lnTo>
                    <a:pt x="141987" y="270474"/>
                  </a:lnTo>
                  <a:lnTo>
                    <a:pt x="142318" y="2662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5" name="SMARTInkShape-353">
              <a:extLst>
                <a:ext uri="{FF2B5EF4-FFF2-40B4-BE49-F238E27FC236}">
                  <a16:creationId xmlns:a16="http://schemas.microsoft.com/office/drawing/2014/main" id="{69E302EB-7EC9-E9BB-4EF5-5C6AF3E5DA09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9915525" y="1895475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9525"/>
                  </a:moveTo>
                  <a:lnTo>
                    <a:pt x="0" y="9525"/>
                  </a:lnTo>
                  <a:lnTo>
                    <a:pt x="9721" y="8467"/>
                  </a:lnTo>
                  <a:lnTo>
                    <a:pt x="50399" y="883"/>
                  </a:lnTo>
                  <a:lnTo>
                    <a:pt x="92611" y="11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6" name="SMARTInkShape-354">
              <a:extLst>
                <a:ext uri="{FF2B5EF4-FFF2-40B4-BE49-F238E27FC236}">
                  <a16:creationId xmlns:a16="http://schemas.microsoft.com/office/drawing/2014/main" id="{7A23157C-1269-FB78-358E-FA2B3DA561DC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10091374" y="1914917"/>
              <a:ext cx="33667" cy="152009"/>
            </a:xfrm>
            <a:custGeom>
              <a:avLst/>
              <a:gdLst/>
              <a:ahLst/>
              <a:cxnLst/>
              <a:rect l="0" t="0" r="0" b="0"/>
              <a:pathLst>
                <a:path w="33667" h="152009">
                  <a:moveTo>
                    <a:pt x="24176" y="9133"/>
                  </a:moveTo>
                  <a:lnTo>
                    <a:pt x="24176" y="9133"/>
                  </a:lnTo>
                  <a:lnTo>
                    <a:pt x="33310" y="0"/>
                  </a:lnTo>
                  <a:lnTo>
                    <a:pt x="33666" y="12900"/>
                  </a:lnTo>
                  <a:lnTo>
                    <a:pt x="30864" y="18921"/>
                  </a:lnTo>
                  <a:lnTo>
                    <a:pt x="28635" y="22008"/>
                  </a:lnTo>
                  <a:lnTo>
                    <a:pt x="14402" y="65993"/>
                  </a:lnTo>
                  <a:lnTo>
                    <a:pt x="5290" y="112812"/>
                  </a:lnTo>
                  <a:lnTo>
                    <a:pt x="0" y="133809"/>
                  </a:lnTo>
                  <a:lnTo>
                    <a:pt x="5126" y="1520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7" name="SMARTInkShape-355">
              <a:extLst>
                <a:ext uri="{FF2B5EF4-FFF2-40B4-BE49-F238E27FC236}">
                  <a16:creationId xmlns:a16="http://schemas.microsoft.com/office/drawing/2014/main" id="{B90B7955-3DD5-795B-0F99-104E1D9C31F0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10153650" y="18383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23519"/>
                  </a:lnTo>
                  <a:lnTo>
                    <a:pt x="2824" y="18214"/>
                  </a:lnTo>
                  <a:lnTo>
                    <a:pt x="6546" y="12328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8" name="SMARTInkShape-356">
              <a:extLst>
                <a:ext uri="{FF2B5EF4-FFF2-40B4-BE49-F238E27FC236}">
                  <a16:creationId xmlns:a16="http://schemas.microsoft.com/office/drawing/2014/main" id="{F4F1556E-3C16-1364-7576-DAD7D032D005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10211343" y="1895903"/>
              <a:ext cx="275683" cy="199598"/>
            </a:xfrm>
            <a:custGeom>
              <a:avLst/>
              <a:gdLst/>
              <a:ahLst/>
              <a:cxnLst/>
              <a:rect l="0" t="0" r="0" b="0"/>
              <a:pathLst>
                <a:path w="275683" h="199598">
                  <a:moveTo>
                    <a:pt x="37557" y="47197"/>
                  </a:moveTo>
                  <a:lnTo>
                    <a:pt x="37557" y="47197"/>
                  </a:lnTo>
                  <a:lnTo>
                    <a:pt x="37557" y="42141"/>
                  </a:lnTo>
                  <a:lnTo>
                    <a:pt x="40381" y="36836"/>
                  </a:lnTo>
                  <a:lnTo>
                    <a:pt x="44103" y="30950"/>
                  </a:lnTo>
                  <a:lnTo>
                    <a:pt x="46967" y="19165"/>
                  </a:lnTo>
                  <a:lnTo>
                    <a:pt x="47072" y="10469"/>
                  </a:lnTo>
                  <a:lnTo>
                    <a:pt x="38880" y="1016"/>
                  </a:lnTo>
                  <a:lnTo>
                    <a:pt x="32891" y="0"/>
                  </a:lnTo>
                  <a:lnTo>
                    <a:pt x="31272" y="916"/>
                  </a:lnTo>
                  <a:lnTo>
                    <a:pt x="30192" y="2584"/>
                  </a:lnTo>
                  <a:lnTo>
                    <a:pt x="8750" y="47642"/>
                  </a:lnTo>
                  <a:lnTo>
                    <a:pt x="3587" y="61153"/>
                  </a:lnTo>
                  <a:lnTo>
                    <a:pt x="0" y="99874"/>
                  </a:lnTo>
                  <a:lnTo>
                    <a:pt x="4675" y="119837"/>
                  </a:lnTo>
                  <a:lnTo>
                    <a:pt x="12762" y="134102"/>
                  </a:lnTo>
                  <a:lnTo>
                    <a:pt x="18776" y="138738"/>
                  </a:lnTo>
                  <a:lnTo>
                    <a:pt x="26033" y="140798"/>
                  </a:lnTo>
                  <a:lnTo>
                    <a:pt x="54005" y="142230"/>
                  </a:lnTo>
                  <a:lnTo>
                    <a:pt x="63565" y="139528"/>
                  </a:lnTo>
                  <a:lnTo>
                    <a:pt x="67595" y="137326"/>
                  </a:lnTo>
                  <a:lnTo>
                    <a:pt x="70283" y="133742"/>
                  </a:lnTo>
                  <a:lnTo>
                    <a:pt x="74064" y="119642"/>
                  </a:lnTo>
                  <a:lnTo>
                    <a:pt x="75446" y="91401"/>
                  </a:lnTo>
                  <a:lnTo>
                    <a:pt x="72740" y="79896"/>
                  </a:lnTo>
                  <a:lnTo>
                    <a:pt x="69071" y="70197"/>
                  </a:lnTo>
                  <a:lnTo>
                    <a:pt x="65945" y="53894"/>
                  </a:lnTo>
                  <a:lnTo>
                    <a:pt x="58765" y="38368"/>
                  </a:lnTo>
                  <a:lnTo>
                    <a:pt x="58046" y="34961"/>
                  </a:lnTo>
                  <a:lnTo>
                    <a:pt x="58625" y="31631"/>
                  </a:lnTo>
                  <a:lnTo>
                    <a:pt x="62089" y="25109"/>
                  </a:lnTo>
                  <a:lnTo>
                    <a:pt x="64495" y="22947"/>
                  </a:lnTo>
                  <a:lnTo>
                    <a:pt x="75597" y="17943"/>
                  </a:lnTo>
                  <a:lnTo>
                    <a:pt x="82930" y="12188"/>
                  </a:lnTo>
                  <a:lnTo>
                    <a:pt x="88766" y="10471"/>
                  </a:lnTo>
                  <a:lnTo>
                    <a:pt x="115644" y="9218"/>
                  </a:lnTo>
                  <a:lnTo>
                    <a:pt x="118191" y="10236"/>
                  </a:lnTo>
                  <a:lnTo>
                    <a:pt x="119888" y="11973"/>
                  </a:lnTo>
                  <a:lnTo>
                    <a:pt x="122610" y="17309"/>
                  </a:lnTo>
                  <a:lnTo>
                    <a:pt x="123275" y="63261"/>
                  </a:lnTo>
                  <a:lnTo>
                    <a:pt x="123281" y="105875"/>
                  </a:lnTo>
                  <a:lnTo>
                    <a:pt x="123282" y="128942"/>
                  </a:lnTo>
                  <a:lnTo>
                    <a:pt x="124340" y="129210"/>
                  </a:lnTo>
                  <a:lnTo>
                    <a:pt x="133643" y="124859"/>
                  </a:lnTo>
                  <a:lnTo>
                    <a:pt x="136539" y="124372"/>
                  </a:lnTo>
                  <a:lnTo>
                    <a:pt x="138469" y="122988"/>
                  </a:lnTo>
                  <a:lnTo>
                    <a:pt x="139758" y="121008"/>
                  </a:lnTo>
                  <a:lnTo>
                    <a:pt x="163640" y="79574"/>
                  </a:lnTo>
                  <a:lnTo>
                    <a:pt x="185738" y="47125"/>
                  </a:lnTo>
                  <a:lnTo>
                    <a:pt x="231412" y="12937"/>
                  </a:lnTo>
                  <a:lnTo>
                    <a:pt x="235898" y="10804"/>
                  </a:lnTo>
                  <a:lnTo>
                    <a:pt x="245423" y="9322"/>
                  </a:lnTo>
                  <a:lnTo>
                    <a:pt x="246607" y="19277"/>
                  </a:lnTo>
                  <a:lnTo>
                    <a:pt x="247088" y="63104"/>
                  </a:lnTo>
                  <a:lnTo>
                    <a:pt x="242046" y="108783"/>
                  </a:lnTo>
                  <a:lnTo>
                    <a:pt x="238465" y="152025"/>
                  </a:lnTo>
                  <a:lnTo>
                    <a:pt x="238902" y="183620"/>
                  </a:lnTo>
                  <a:lnTo>
                    <a:pt x="240578" y="188946"/>
                  </a:lnTo>
                  <a:lnTo>
                    <a:pt x="245817" y="197493"/>
                  </a:lnTo>
                  <a:lnTo>
                    <a:pt x="249356" y="198662"/>
                  </a:lnTo>
                  <a:lnTo>
                    <a:pt x="275682" y="19959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49" name="SMARTInkShape-357">
              <a:extLst>
                <a:ext uri="{FF2B5EF4-FFF2-40B4-BE49-F238E27FC236}">
                  <a16:creationId xmlns:a16="http://schemas.microsoft.com/office/drawing/2014/main" id="{FD2863C5-08FC-E908-C3EC-3F4B5091C3ED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10582275" y="1714500"/>
              <a:ext cx="209436" cy="523876"/>
            </a:xfrm>
            <a:custGeom>
              <a:avLst/>
              <a:gdLst/>
              <a:ahLst/>
              <a:cxnLst/>
              <a:rect l="0" t="0" r="0" b="0"/>
              <a:pathLst>
                <a:path w="209436" h="523876">
                  <a:moveTo>
                    <a:pt x="200025" y="0"/>
                  </a:moveTo>
                  <a:lnTo>
                    <a:pt x="200025" y="0"/>
                  </a:lnTo>
                  <a:lnTo>
                    <a:pt x="209435" y="0"/>
                  </a:lnTo>
                  <a:lnTo>
                    <a:pt x="204460" y="5056"/>
                  </a:lnTo>
                  <a:lnTo>
                    <a:pt x="190248" y="42843"/>
                  </a:lnTo>
                  <a:lnTo>
                    <a:pt x="172694" y="84780"/>
                  </a:lnTo>
                  <a:lnTo>
                    <a:pt x="156447" y="131243"/>
                  </a:lnTo>
                  <a:lnTo>
                    <a:pt x="146308" y="168591"/>
                  </a:lnTo>
                  <a:lnTo>
                    <a:pt x="136603" y="206469"/>
                  </a:lnTo>
                  <a:lnTo>
                    <a:pt x="125964" y="244503"/>
                  </a:lnTo>
                  <a:lnTo>
                    <a:pt x="110936" y="281525"/>
                  </a:lnTo>
                  <a:lnTo>
                    <a:pt x="95841" y="325838"/>
                  </a:lnTo>
                  <a:lnTo>
                    <a:pt x="83079" y="362539"/>
                  </a:lnTo>
                  <a:lnTo>
                    <a:pt x="64859" y="407810"/>
                  </a:lnTo>
                  <a:lnTo>
                    <a:pt x="36369" y="453313"/>
                  </a:lnTo>
                  <a:lnTo>
                    <a:pt x="14523" y="497937"/>
                  </a:lnTo>
                  <a:lnTo>
                    <a:pt x="10688" y="508114"/>
                  </a:lnTo>
                  <a:lnTo>
                    <a:pt x="0" y="5238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0" name="SMARTInkShape-358">
              <a:extLst>
                <a:ext uri="{FF2B5EF4-FFF2-40B4-BE49-F238E27FC236}">
                  <a16:creationId xmlns:a16="http://schemas.microsoft.com/office/drawing/2014/main" id="{3956CB53-DCAF-88EE-96FC-4C4D7B871074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10898612" y="1771650"/>
              <a:ext cx="112289" cy="346372"/>
            </a:xfrm>
            <a:custGeom>
              <a:avLst/>
              <a:gdLst/>
              <a:ahLst/>
              <a:cxnLst/>
              <a:rect l="0" t="0" r="0" b="0"/>
              <a:pathLst>
                <a:path w="112289" h="346372">
                  <a:moveTo>
                    <a:pt x="93238" y="247650"/>
                  </a:moveTo>
                  <a:lnTo>
                    <a:pt x="93238" y="247650"/>
                  </a:lnTo>
                  <a:lnTo>
                    <a:pt x="107429" y="233461"/>
                  </a:lnTo>
                  <a:lnTo>
                    <a:pt x="110127" y="225116"/>
                  </a:lnTo>
                  <a:lnTo>
                    <a:pt x="110847" y="219927"/>
                  </a:lnTo>
                  <a:lnTo>
                    <a:pt x="110269" y="216468"/>
                  </a:lnTo>
                  <a:lnTo>
                    <a:pt x="108825" y="214162"/>
                  </a:lnTo>
                  <a:lnTo>
                    <a:pt x="106804" y="212625"/>
                  </a:lnTo>
                  <a:lnTo>
                    <a:pt x="104558" y="205272"/>
                  </a:lnTo>
                  <a:lnTo>
                    <a:pt x="103960" y="200348"/>
                  </a:lnTo>
                  <a:lnTo>
                    <a:pt x="101443" y="197065"/>
                  </a:lnTo>
                  <a:lnTo>
                    <a:pt x="76353" y="186308"/>
                  </a:lnTo>
                  <a:lnTo>
                    <a:pt x="58013" y="182555"/>
                  </a:lnTo>
                  <a:lnTo>
                    <a:pt x="48304" y="184500"/>
                  </a:lnTo>
                  <a:lnTo>
                    <a:pt x="39400" y="189950"/>
                  </a:lnTo>
                  <a:lnTo>
                    <a:pt x="28388" y="199428"/>
                  </a:lnTo>
                  <a:lnTo>
                    <a:pt x="15344" y="221720"/>
                  </a:lnTo>
                  <a:lnTo>
                    <a:pt x="2515" y="264243"/>
                  </a:lnTo>
                  <a:lnTo>
                    <a:pt x="0" y="284658"/>
                  </a:lnTo>
                  <a:lnTo>
                    <a:pt x="4527" y="304315"/>
                  </a:lnTo>
                  <a:lnTo>
                    <a:pt x="19623" y="332691"/>
                  </a:lnTo>
                  <a:lnTo>
                    <a:pt x="34619" y="344931"/>
                  </a:lnTo>
                  <a:lnTo>
                    <a:pt x="40401" y="346371"/>
                  </a:lnTo>
                  <a:lnTo>
                    <a:pt x="52468" y="345148"/>
                  </a:lnTo>
                  <a:lnTo>
                    <a:pt x="76220" y="333453"/>
                  </a:lnTo>
                  <a:lnTo>
                    <a:pt x="88496" y="314007"/>
                  </a:lnTo>
                  <a:lnTo>
                    <a:pt x="101358" y="270486"/>
                  </a:lnTo>
                  <a:lnTo>
                    <a:pt x="109049" y="223019"/>
                  </a:lnTo>
                  <a:lnTo>
                    <a:pt x="111329" y="179321"/>
                  </a:lnTo>
                  <a:lnTo>
                    <a:pt x="112005" y="135682"/>
                  </a:lnTo>
                  <a:lnTo>
                    <a:pt x="109382" y="95941"/>
                  </a:lnTo>
                  <a:lnTo>
                    <a:pt x="104069" y="54700"/>
                  </a:lnTo>
                  <a:lnTo>
                    <a:pt x="102877" y="21243"/>
                  </a:lnTo>
                  <a:lnTo>
                    <a:pt x="105636" y="11911"/>
                  </a:lnTo>
                  <a:lnTo>
                    <a:pt x="112288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1" name="SMARTInkShape-359">
              <a:extLst>
                <a:ext uri="{FF2B5EF4-FFF2-40B4-BE49-F238E27FC236}">
                  <a16:creationId xmlns:a16="http://schemas.microsoft.com/office/drawing/2014/main" id="{FD4E96B1-905B-E601-B26F-C48F2DF7FDD0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11068050" y="1933982"/>
              <a:ext cx="323851" cy="159229"/>
            </a:xfrm>
            <a:custGeom>
              <a:avLst/>
              <a:gdLst/>
              <a:ahLst/>
              <a:cxnLst/>
              <a:rect l="0" t="0" r="0" b="0"/>
              <a:pathLst>
                <a:path w="323851" h="159229">
                  <a:moveTo>
                    <a:pt x="0" y="94843"/>
                  </a:moveTo>
                  <a:lnTo>
                    <a:pt x="0" y="94843"/>
                  </a:lnTo>
                  <a:lnTo>
                    <a:pt x="10112" y="94843"/>
                  </a:lnTo>
                  <a:lnTo>
                    <a:pt x="17900" y="92021"/>
                  </a:lnTo>
                  <a:lnTo>
                    <a:pt x="62603" y="60944"/>
                  </a:lnTo>
                  <a:lnTo>
                    <a:pt x="76023" y="54750"/>
                  </a:lnTo>
                  <a:lnTo>
                    <a:pt x="93921" y="43649"/>
                  </a:lnTo>
                  <a:lnTo>
                    <a:pt x="113707" y="35655"/>
                  </a:lnTo>
                  <a:lnTo>
                    <a:pt x="117080" y="33159"/>
                  </a:lnTo>
                  <a:lnTo>
                    <a:pt x="120827" y="27564"/>
                  </a:lnTo>
                  <a:lnTo>
                    <a:pt x="121826" y="24591"/>
                  </a:lnTo>
                  <a:lnTo>
                    <a:pt x="121434" y="21550"/>
                  </a:lnTo>
                  <a:lnTo>
                    <a:pt x="115447" y="10964"/>
                  </a:lnTo>
                  <a:lnTo>
                    <a:pt x="111987" y="9938"/>
                  </a:lnTo>
                  <a:lnTo>
                    <a:pt x="109583" y="9665"/>
                  </a:lnTo>
                  <a:lnTo>
                    <a:pt x="104089" y="6539"/>
                  </a:lnTo>
                  <a:lnTo>
                    <a:pt x="101143" y="4224"/>
                  </a:lnTo>
                  <a:lnTo>
                    <a:pt x="92226" y="1651"/>
                  </a:lnTo>
                  <a:lnTo>
                    <a:pt x="74309" y="0"/>
                  </a:lnTo>
                  <a:lnTo>
                    <a:pt x="47486" y="7278"/>
                  </a:lnTo>
                  <a:lnTo>
                    <a:pt x="32534" y="16922"/>
                  </a:lnTo>
                  <a:lnTo>
                    <a:pt x="21161" y="27050"/>
                  </a:lnTo>
                  <a:lnTo>
                    <a:pt x="14697" y="38607"/>
                  </a:lnTo>
                  <a:lnTo>
                    <a:pt x="10765" y="49741"/>
                  </a:lnTo>
                  <a:lnTo>
                    <a:pt x="3661" y="64076"/>
                  </a:lnTo>
                  <a:lnTo>
                    <a:pt x="1627" y="79052"/>
                  </a:lnTo>
                  <a:lnTo>
                    <a:pt x="5538" y="105334"/>
                  </a:lnTo>
                  <a:lnTo>
                    <a:pt x="10576" y="115381"/>
                  </a:lnTo>
                  <a:lnTo>
                    <a:pt x="41924" y="141261"/>
                  </a:lnTo>
                  <a:lnTo>
                    <a:pt x="49116" y="143781"/>
                  </a:lnTo>
                  <a:lnTo>
                    <a:pt x="80076" y="142581"/>
                  </a:lnTo>
                  <a:lnTo>
                    <a:pt x="94164" y="137445"/>
                  </a:lnTo>
                  <a:lnTo>
                    <a:pt x="102881" y="129299"/>
                  </a:lnTo>
                  <a:lnTo>
                    <a:pt x="135090" y="83223"/>
                  </a:lnTo>
                  <a:lnTo>
                    <a:pt x="170766" y="38449"/>
                  </a:lnTo>
                  <a:lnTo>
                    <a:pt x="176305" y="37917"/>
                  </a:lnTo>
                  <a:lnTo>
                    <a:pt x="177860" y="38901"/>
                  </a:lnTo>
                  <a:lnTo>
                    <a:pt x="178898" y="40615"/>
                  </a:lnTo>
                  <a:lnTo>
                    <a:pt x="189536" y="78395"/>
                  </a:lnTo>
                  <a:lnTo>
                    <a:pt x="190488" y="124294"/>
                  </a:lnTo>
                  <a:lnTo>
                    <a:pt x="193318" y="131921"/>
                  </a:lnTo>
                  <a:lnTo>
                    <a:pt x="199910" y="142285"/>
                  </a:lnTo>
                  <a:lnTo>
                    <a:pt x="213271" y="129194"/>
                  </a:lnTo>
                  <a:lnTo>
                    <a:pt x="216495" y="120341"/>
                  </a:lnTo>
                  <a:lnTo>
                    <a:pt x="217355" y="115016"/>
                  </a:lnTo>
                  <a:lnTo>
                    <a:pt x="228678" y="97410"/>
                  </a:lnTo>
                  <a:lnTo>
                    <a:pt x="260269" y="63242"/>
                  </a:lnTo>
                  <a:lnTo>
                    <a:pt x="266665" y="59632"/>
                  </a:lnTo>
                  <a:lnTo>
                    <a:pt x="279394" y="57314"/>
                  </a:lnTo>
                  <a:lnTo>
                    <a:pt x="281512" y="58182"/>
                  </a:lnTo>
                  <a:lnTo>
                    <a:pt x="282925" y="59819"/>
                  </a:lnTo>
                  <a:lnTo>
                    <a:pt x="300828" y="106094"/>
                  </a:lnTo>
                  <a:lnTo>
                    <a:pt x="312269" y="149927"/>
                  </a:lnTo>
                  <a:lnTo>
                    <a:pt x="313919" y="159228"/>
                  </a:lnTo>
                  <a:lnTo>
                    <a:pt x="315113" y="158933"/>
                  </a:lnTo>
                  <a:lnTo>
                    <a:pt x="323850" y="1519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2" name="SMARTInkShape-360">
              <a:extLst>
                <a:ext uri="{FF2B5EF4-FFF2-40B4-BE49-F238E27FC236}">
                  <a16:creationId xmlns:a16="http://schemas.microsoft.com/office/drawing/2014/main" id="{E2AEE73B-2AA0-3C66-77D2-67B0C26219CD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11410950" y="1981234"/>
              <a:ext cx="108144" cy="100311"/>
            </a:xfrm>
            <a:custGeom>
              <a:avLst/>
              <a:gdLst/>
              <a:ahLst/>
              <a:cxnLst/>
              <a:rect l="0" t="0" r="0" b="0"/>
              <a:pathLst>
                <a:path w="108144" h="100311">
                  <a:moveTo>
                    <a:pt x="66675" y="9491"/>
                  </a:moveTo>
                  <a:lnTo>
                    <a:pt x="66675" y="9491"/>
                  </a:lnTo>
                  <a:lnTo>
                    <a:pt x="79932" y="9491"/>
                  </a:lnTo>
                  <a:lnTo>
                    <a:pt x="81862" y="8433"/>
                  </a:lnTo>
                  <a:lnTo>
                    <a:pt x="83151" y="6669"/>
                  </a:lnTo>
                  <a:lnTo>
                    <a:pt x="85681" y="82"/>
                  </a:lnTo>
                  <a:lnTo>
                    <a:pt x="80656" y="0"/>
                  </a:lnTo>
                  <a:lnTo>
                    <a:pt x="75359" y="2804"/>
                  </a:lnTo>
                  <a:lnTo>
                    <a:pt x="72463" y="5033"/>
                  </a:lnTo>
                  <a:lnTo>
                    <a:pt x="63603" y="7510"/>
                  </a:lnTo>
                  <a:lnTo>
                    <a:pt x="53668" y="9669"/>
                  </a:lnTo>
                  <a:lnTo>
                    <a:pt x="40360" y="17576"/>
                  </a:lnTo>
                  <a:lnTo>
                    <a:pt x="40664" y="19114"/>
                  </a:lnTo>
                  <a:lnTo>
                    <a:pt x="43827" y="23646"/>
                  </a:lnTo>
                  <a:lnTo>
                    <a:pt x="88679" y="60118"/>
                  </a:lnTo>
                  <a:lnTo>
                    <a:pt x="106652" y="78052"/>
                  </a:lnTo>
                  <a:lnTo>
                    <a:pt x="108143" y="81657"/>
                  </a:lnTo>
                  <a:lnTo>
                    <a:pt x="108078" y="85118"/>
                  </a:lnTo>
                  <a:lnTo>
                    <a:pt x="105427" y="93221"/>
                  </a:lnTo>
                  <a:lnTo>
                    <a:pt x="94856" y="99682"/>
                  </a:lnTo>
                  <a:lnTo>
                    <a:pt x="89696" y="100310"/>
                  </a:lnTo>
                  <a:lnTo>
                    <a:pt x="49899" y="91039"/>
                  </a:lnTo>
                  <a:lnTo>
                    <a:pt x="0" y="7616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3" name="SMARTInkShape-361">
              <a:extLst>
                <a:ext uri="{FF2B5EF4-FFF2-40B4-BE49-F238E27FC236}">
                  <a16:creationId xmlns:a16="http://schemas.microsoft.com/office/drawing/2014/main" id="{52F08FAA-3232-E5FD-0326-5EEA4E29C2C8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11582400" y="1957545"/>
              <a:ext cx="28070" cy="128431"/>
            </a:xfrm>
            <a:custGeom>
              <a:avLst/>
              <a:gdLst/>
              <a:ahLst/>
              <a:cxnLst/>
              <a:rect l="0" t="0" r="0" b="0"/>
              <a:pathLst>
                <a:path w="28070" h="128431">
                  <a:moveTo>
                    <a:pt x="9525" y="14130"/>
                  </a:moveTo>
                  <a:lnTo>
                    <a:pt x="9525" y="14130"/>
                  </a:lnTo>
                  <a:lnTo>
                    <a:pt x="14583" y="14130"/>
                  </a:lnTo>
                  <a:lnTo>
                    <a:pt x="19886" y="11308"/>
                  </a:lnTo>
                  <a:lnTo>
                    <a:pt x="22781" y="9074"/>
                  </a:lnTo>
                  <a:lnTo>
                    <a:pt x="26001" y="3769"/>
                  </a:lnTo>
                  <a:lnTo>
                    <a:pt x="26857" y="872"/>
                  </a:lnTo>
                  <a:lnTo>
                    <a:pt x="27431" y="0"/>
                  </a:lnTo>
                  <a:lnTo>
                    <a:pt x="27812" y="477"/>
                  </a:lnTo>
                  <a:lnTo>
                    <a:pt x="28069" y="1853"/>
                  </a:lnTo>
                  <a:lnTo>
                    <a:pt x="12080" y="45915"/>
                  </a:lnTo>
                  <a:lnTo>
                    <a:pt x="2210" y="91670"/>
                  </a:lnTo>
                  <a:lnTo>
                    <a:pt x="436" y="108351"/>
                  </a:lnTo>
                  <a:lnTo>
                    <a:pt x="0" y="12843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4" name="SMARTInkShape-362">
              <a:extLst>
                <a:ext uri="{FF2B5EF4-FFF2-40B4-BE49-F238E27FC236}">
                  <a16:creationId xmlns:a16="http://schemas.microsoft.com/office/drawing/2014/main" id="{0952706A-6C60-2999-B8CB-7D2064B3FC3C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11639550" y="1885950"/>
              <a:ext cx="5489" cy="28576"/>
            </a:xfrm>
            <a:custGeom>
              <a:avLst/>
              <a:gdLst/>
              <a:ahLst/>
              <a:cxnLst/>
              <a:rect l="0" t="0" r="0" b="0"/>
              <a:pathLst>
                <a:path w="5489" h="28576">
                  <a:moveTo>
                    <a:pt x="0" y="28575"/>
                  </a:moveTo>
                  <a:lnTo>
                    <a:pt x="0" y="28575"/>
                  </a:lnTo>
                  <a:lnTo>
                    <a:pt x="5058" y="23519"/>
                  </a:lnTo>
                  <a:lnTo>
                    <a:pt x="5488" y="20971"/>
                  </a:lnTo>
                  <a:lnTo>
                    <a:pt x="4717" y="18214"/>
                  </a:lnTo>
                  <a:lnTo>
                    <a:pt x="2096" y="1232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5" name="SMARTInkShape-363">
              <a:extLst>
                <a:ext uri="{FF2B5EF4-FFF2-40B4-BE49-F238E27FC236}">
                  <a16:creationId xmlns:a16="http://schemas.microsoft.com/office/drawing/2014/main" id="{846DA467-AB68-8615-47C8-5476ADDC502D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11649515" y="1809750"/>
              <a:ext cx="132911" cy="304632"/>
            </a:xfrm>
            <a:custGeom>
              <a:avLst/>
              <a:gdLst/>
              <a:ahLst/>
              <a:cxnLst/>
              <a:rect l="0" t="0" r="0" b="0"/>
              <a:pathLst>
                <a:path w="132911" h="304632">
                  <a:moveTo>
                    <a:pt x="75760" y="0"/>
                  </a:moveTo>
                  <a:lnTo>
                    <a:pt x="75760" y="0"/>
                  </a:lnTo>
                  <a:lnTo>
                    <a:pt x="74702" y="37129"/>
                  </a:lnTo>
                  <a:lnTo>
                    <a:pt x="66058" y="79930"/>
                  </a:lnTo>
                  <a:lnTo>
                    <a:pt x="50066" y="127131"/>
                  </a:lnTo>
                  <a:lnTo>
                    <a:pt x="31285" y="173661"/>
                  </a:lnTo>
                  <a:lnTo>
                    <a:pt x="18606" y="208301"/>
                  </a:lnTo>
                  <a:lnTo>
                    <a:pt x="9280" y="251131"/>
                  </a:lnTo>
                  <a:lnTo>
                    <a:pt x="553" y="281348"/>
                  </a:lnTo>
                  <a:lnTo>
                    <a:pt x="0" y="288379"/>
                  </a:lnTo>
                  <a:lnTo>
                    <a:pt x="2578" y="295033"/>
                  </a:lnTo>
                  <a:lnTo>
                    <a:pt x="4747" y="298289"/>
                  </a:lnTo>
                  <a:lnTo>
                    <a:pt x="7252" y="300459"/>
                  </a:lnTo>
                  <a:lnTo>
                    <a:pt x="12855" y="302871"/>
                  </a:lnTo>
                  <a:lnTo>
                    <a:pt x="44618" y="304631"/>
                  </a:lnTo>
                  <a:lnTo>
                    <a:pt x="86200" y="294417"/>
                  </a:lnTo>
                  <a:lnTo>
                    <a:pt x="102626" y="287485"/>
                  </a:lnTo>
                  <a:lnTo>
                    <a:pt x="132910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6" name="SMARTInkShape-364">
              <a:extLst>
                <a:ext uri="{FF2B5EF4-FFF2-40B4-BE49-F238E27FC236}">
                  <a16:creationId xmlns:a16="http://schemas.microsoft.com/office/drawing/2014/main" id="{A1CADDBE-C436-1DE1-8EA8-7D17CF3555C4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11696700" y="1990725"/>
              <a:ext cx="104776" cy="19051"/>
            </a:xfrm>
            <a:custGeom>
              <a:avLst/>
              <a:gdLst/>
              <a:ahLst/>
              <a:cxnLst/>
              <a:rect l="0" t="0" r="0" b="0"/>
              <a:pathLst>
                <a:path w="104776" h="19051">
                  <a:moveTo>
                    <a:pt x="0" y="19050"/>
                  </a:moveTo>
                  <a:lnTo>
                    <a:pt x="0" y="19050"/>
                  </a:lnTo>
                  <a:lnTo>
                    <a:pt x="9721" y="17992"/>
                  </a:lnTo>
                  <a:lnTo>
                    <a:pt x="56883" y="7291"/>
                  </a:lnTo>
                  <a:lnTo>
                    <a:pt x="70789" y="3240"/>
                  </a:lnTo>
                  <a:lnTo>
                    <a:pt x="1047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7" name="SMARTInkShape-365">
              <a:extLst>
                <a:ext uri="{FF2B5EF4-FFF2-40B4-BE49-F238E27FC236}">
                  <a16:creationId xmlns:a16="http://schemas.microsoft.com/office/drawing/2014/main" id="{8267DBFB-49FC-8099-75E0-0DFA9EE3ECC7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11801475" y="1971675"/>
              <a:ext cx="76201" cy="57151"/>
            </a:xfrm>
            <a:custGeom>
              <a:avLst/>
              <a:gdLst/>
              <a:ahLst/>
              <a:cxnLst/>
              <a:rect l="0" t="0" r="0" b="0"/>
              <a:pathLst>
                <a:path w="76201" h="57151">
                  <a:moveTo>
                    <a:pt x="0" y="0"/>
                  </a:moveTo>
                  <a:lnTo>
                    <a:pt x="0" y="0"/>
                  </a:lnTo>
                  <a:lnTo>
                    <a:pt x="8202" y="8201"/>
                  </a:lnTo>
                  <a:lnTo>
                    <a:pt x="9134" y="14189"/>
                  </a:lnTo>
                  <a:lnTo>
                    <a:pt x="10323" y="15810"/>
                  </a:lnTo>
                  <a:lnTo>
                    <a:pt x="12173" y="16890"/>
                  </a:lnTo>
                  <a:lnTo>
                    <a:pt x="27803" y="23680"/>
                  </a:lnTo>
                  <a:lnTo>
                    <a:pt x="76200" y="571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58" name="SMARTInkShape-366">
              <a:extLst>
                <a:ext uri="{FF2B5EF4-FFF2-40B4-BE49-F238E27FC236}">
                  <a16:creationId xmlns:a16="http://schemas.microsoft.com/office/drawing/2014/main" id="{03E0996C-DB4B-8FC4-AB39-4CB7FF0CD232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11812606" y="1953017"/>
              <a:ext cx="131745" cy="352034"/>
            </a:xfrm>
            <a:custGeom>
              <a:avLst/>
              <a:gdLst/>
              <a:ahLst/>
              <a:cxnLst/>
              <a:rect l="0" t="0" r="0" b="0"/>
              <a:pathLst>
                <a:path w="131745" h="352034">
                  <a:moveTo>
                    <a:pt x="131744" y="9133"/>
                  </a:moveTo>
                  <a:lnTo>
                    <a:pt x="131744" y="9133"/>
                  </a:lnTo>
                  <a:lnTo>
                    <a:pt x="131744" y="932"/>
                  </a:lnTo>
                  <a:lnTo>
                    <a:pt x="130686" y="491"/>
                  </a:lnTo>
                  <a:lnTo>
                    <a:pt x="126686" y="0"/>
                  </a:lnTo>
                  <a:lnTo>
                    <a:pt x="124138" y="1986"/>
                  </a:lnTo>
                  <a:lnTo>
                    <a:pt x="91746" y="44398"/>
                  </a:lnTo>
                  <a:lnTo>
                    <a:pt x="67223" y="90931"/>
                  </a:lnTo>
                  <a:lnTo>
                    <a:pt x="49477" y="133695"/>
                  </a:lnTo>
                  <a:lnTo>
                    <a:pt x="33359" y="175624"/>
                  </a:lnTo>
                  <a:lnTo>
                    <a:pt x="15139" y="222093"/>
                  </a:lnTo>
                  <a:lnTo>
                    <a:pt x="3811" y="261910"/>
                  </a:lnTo>
                  <a:lnTo>
                    <a:pt x="0" y="291934"/>
                  </a:lnTo>
                  <a:lnTo>
                    <a:pt x="3923" y="317528"/>
                  </a:lnTo>
                  <a:lnTo>
                    <a:pt x="11791" y="333460"/>
                  </a:lnTo>
                  <a:lnTo>
                    <a:pt x="36494" y="3520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66" name="SMARTInkShape-Group50">
            <a:extLst>
              <a:ext uri="{FF2B5EF4-FFF2-40B4-BE49-F238E27FC236}">
                <a16:creationId xmlns:a16="http://schemas.microsoft.com/office/drawing/2014/main" id="{D87CDC32-B77B-C9EB-748C-EB7486F23C7E}"/>
              </a:ext>
            </a:extLst>
          </p:cNvPr>
          <p:cNvGrpSpPr/>
          <p:nvPr/>
        </p:nvGrpSpPr>
        <p:grpSpPr>
          <a:xfrm>
            <a:off x="7248525" y="1772172"/>
            <a:ext cx="866776" cy="456679"/>
            <a:chOff x="7248525" y="1772172"/>
            <a:chExt cx="866776" cy="456679"/>
          </a:xfrm>
        </p:grpSpPr>
        <p:sp>
          <p:nvSpPr>
            <p:cNvPr id="13660" name="SMARTInkShape-367">
              <a:extLst>
                <a:ext uri="{FF2B5EF4-FFF2-40B4-BE49-F238E27FC236}">
                  <a16:creationId xmlns:a16="http://schemas.microsoft.com/office/drawing/2014/main" id="{00F665EE-71A6-A7CA-8D84-E14281928FE1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7248525" y="1889994"/>
              <a:ext cx="47626" cy="338857"/>
            </a:xfrm>
            <a:custGeom>
              <a:avLst/>
              <a:gdLst/>
              <a:ahLst/>
              <a:cxnLst/>
              <a:rect l="0" t="0" r="0" b="0"/>
              <a:pathLst>
                <a:path w="47626" h="338857">
                  <a:moveTo>
                    <a:pt x="38100" y="15006"/>
                  </a:moveTo>
                  <a:lnTo>
                    <a:pt x="38100" y="15006"/>
                  </a:lnTo>
                  <a:lnTo>
                    <a:pt x="47591" y="5515"/>
                  </a:lnTo>
                  <a:lnTo>
                    <a:pt x="47618" y="0"/>
                  </a:lnTo>
                  <a:lnTo>
                    <a:pt x="47625" y="41795"/>
                  </a:lnTo>
                  <a:lnTo>
                    <a:pt x="42569" y="88972"/>
                  </a:lnTo>
                  <a:lnTo>
                    <a:pt x="39425" y="134288"/>
                  </a:lnTo>
                  <a:lnTo>
                    <a:pt x="33044" y="166798"/>
                  </a:lnTo>
                  <a:lnTo>
                    <a:pt x="20374" y="212029"/>
                  </a:lnTo>
                  <a:lnTo>
                    <a:pt x="12740" y="252241"/>
                  </a:lnTo>
                  <a:lnTo>
                    <a:pt x="10161" y="293642"/>
                  </a:lnTo>
                  <a:lnTo>
                    <a:pt x="0" y="33885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1" name="SMARTInkShape-368">
              <a:extLst>
                <a:ext uri="{FF2B5EF4-FFF2-40B4-BE49-F238E27FC236}">
                  <a16:creationId xmlns:a16="http://schemas.microsoft.com/office/drawing/2014/main" id="{1F06D8D0-0EDD-DCD3-344E-05A4D3C28882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7277100" y="1887449"/>
              <a:ext cx="130928" cy="145476"/>
            </a:xfrm>
            <a:custGeom>
              <a:avLst/>
              <a:gdLst/>
              <a:ahLst/>
              <a:cxnLst/>
              <a:rect l="0" t="0" r="0" b="0"/>
              <a:pathLst>
                <a:path w="130928" h="145476">
                  <a:moveTo>
                    <a:pt x="0" y="65176"/>
                  </a:moveTo>
                  <a:lnTo>
                    <a:pt x="0" y="65176"/>
                  </a:lnTo>
                  <a:lnTo>
                    <a:pt x="5056" y="60120"/>
                  </a:lnTo>
                  <a:lnTo>
                    <a:pt x="7538" y="54815"/>
                  </a:lnTo>
                  <a:lnTo>
                    <a:pt x="14189" y="37729"/>
                  </a:lnTo>
                  <a:lnTo>
                    <a:pt x="22666" y="25176"/>
                  </a:lnTo>
                  <a:lnTo>
                    <a:pt x="64925" y="1874"/>
                  </a:lnTo>
                  <a:lnTo>
                    <a:pt x="75070" y="0"/>
                  </a:lnTo>
                  <a:lnTo>
                    <a:pt x="86634" y="4812"/>
                  </a:lnTo>
                  <a:lnTo>
                    <a:pt x="116536" y="25595"/>
                  </a:lnTo>
                  <a:lnTo>
                    <a:pt x="125171" y="40176"/>
                  </a:lnTo>
                  <a:lnTo>
                    <a:pt x="130927" y="61179"/>
                  </a:lnTo>
                  <a:lnTo>
                    <a:pt x="127576" y="85864"/>
                  </a:lnTo>
                  <a:lnTo>
                    <a:pt x="119880" y="108230"/>
                  </a:lnTo>
                  <a:lnTo>
                    <a:pt x="108314" y="118883"/>
                  </a:lnTo>
                  <a:lnTo>
                    <a:pt x="65887" y="137748"/>
                  </a:lnTo>
                  <a:lnTo>
                    <a:pt x="38925" y="145475"/>
                  </a:lnTo>
                  <a:lnTo>
                    <a:pt x="0" y="1413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2" name="SMARTInkShape-369">
              <a:extLst>
                <a:ext uri="{FF2B5EF4-FFF2-40B4-BE49-F238E27FC236}">
                  <a16:creationId xmlns:a16="http://schemas.microsoft.com/office/drawing/2014/main" id="{C9C71BF4-2260-A7C7-8696-736F94CB3AB9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7439025" y="1916126"/>
              <a:ext cx="219076" cy="119883"/>
            </a:xfrm>
            <a:custGeom>
              <a:avLst/>
              <a:gdLst/>
              <a:ahLst/>
              <a:cxnLst/>
              <a:rect l="0" t="0" r="0" b="0"/>
              <a:pathLst>
                <a:path w="219076" h="119883">
                  <a:moveTo>
                    <a:pt x="0" y="46024"/>
                  </a:moveTo>
                  <a:lnTo>
                    <a:pt x="0" y="46024"/>
                  </a:lnTo>
                  <a:lnTo>
                    <a:pt x="0" y="40968"/>
                  </a:lnTo>
                  <a:lnTo>
                    <a:pt x="2822" y="35663"/>
                  </a:lnTo>
                  <a:lnTo>
                    <a:pt x="18314" y="18577"/>
                  </a:lnTo>
                  <a:lnTo>
                    <a:pt x="26836" y="12659"/>
                  </a:lnTo>
                  <a:lnTo>
                    <a:pt x="34152" y="8970"/>
                  </a:lnTo>
                  <a:lnTo>
                    <a:pt x="40932" y="3803"/>
                  </a:lnTo>
                  <a:lnTo>
                    <a:pt x="50295" y="801"/>
                  </a:lnTo>
                  <a:lnTo>
                    <a:pt x="55755" y="0"/>
                  </a:lnTo>
                  <a:lnTo>
                    <a:pt x="67466" y="1933"/>
                  </a:lnTo>
                  <a:lnTo>
                    <a:pt x="79727" y="7378"/>
                  </a:lnTo>
                  <a:lnTo>
                    <a:pt x="92232" y="16853"/>
                  </a:lnTo>
                  <a:lnTo>
                    <a:pt x="111172" y="44201"/>
                  </a:lnTo>
                  <a:lnTo>
                    <a:pt x="120076" y="69002"/>
                  </a:lnTo>
                  <a:lnTo>
                    <a:pt x="123496" y="101110"/>
                  </a:lnTo>
                  <a:lnTo>
                    <a:pt x="121489" y="106032"/>
                  </a:lnTo>
                  <a:lnTo>
                    <a:pt x="113615" y="114322"/>
                  </a:lnTo>
                  <a:lnTo>
                    <a:pt x="103059" y="118712"/>
                  </a:lnTo>
                  <a:lnTo>
                    <a:pt x="97282" y="119882"/>
                  </a:lnTo>
                  <a:lnTo>
                    <a:pt x="91312" y="118547"/>
                  </a:lnTo>
                  <a:lnTo>
                    <a:pt x="79036" y="111417"/>
                  </a:lnTo>
                  <a:lnTo>
                    <a:pt x="69347" y="98371"/>
                  </a:lnTo>
                  <a:lnTo>
                    <a:pt x="65281" y="90447"/>
                  </a:lnTo>
                  <a:lnTo>
                    <a:pt x="63586" y="75998"/>
                  </a:lnTo>
                  <a:lnTo>
                    <a:pt x="67326" y="50638"/>
                  </a:lnTo>
                  <a:lnTo>
                    <a:pt x="71550" y="43488"/>
                  </a:lnTo>
                  <a:lnTo>
                    <a:pt x="89991" y="28457"/>
                  </a:lnTo>
                  <a:lnTo>
                    <a:pt x="115564" y="15654"/>
                  </a:lnTo>
                  <a:lnTo>
                    <a:pt x="158138" y="9451"/>
                  </a:lnTo>
                  <a:lnTo>
                    <a:pt x="183145" y="9435"/>
                  </a:lnTo>
                  <a:lnTo>
                    <a:pt x="219075" y="174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3" name="SMARTInkShape-370">
              <a:extLst>
                <a:ext uri="{FF2B5EF4-FFF2-40B4-BE49-F238E27FC236}">
                  <a16:creationId xmlns:a16="http://schemas.microsoft.com/office/drawing/2014/main" id="{2DE88411-3861-C353-AC5B-49C44A2482F4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7698229" y="1906335"/>
              <a:ext cx="106951" cy="134455"/>
            </a:xfrm>
            <a:custGeom>
              <a:avLst/>
              <a:gdLst/>
              <a:ahLst/>
              <a:cxnLst/>
              <a:rect l="0" t="0" r="0" b="0"/>
              <a:pathLst>
                <a:path w="106951" h="134455">
                  <a:moveTo>
                    <a:pt x="64646" y="36765"/>
                  </a:moveTo>
                  <a:lnTo>
                    <a:pt x="64646" y="36765"/>
                  </a:lnTo>
                  <a:lnTo>
                    <a:pt x="69702" y="31709"/>
                  </a:lnTo>
                  <a:lnTo>
                    <a:pt x="72184" y="26404"/>
                  </a:lnTo>
                  <a:lnTo>
                    <a:pt x="74161" y="8627"/>
                  </a:lnTo>
                  <a:lnTo>
                    <a:pt x="69111" y="8319"/>
                  </a:lnTo>
                  <a:lnTo>
                    <a:pt x="67623" y="7218"/>
                  </a:lnTo>
                  <a:lnTo>
                    <a:pt x="65969" y="3172"/>
                  </a:lnTo>
                  <a:lnTo>
                    <a:pt x="64470" y="1670"/>
                  </a:lnTo>
                  <a:lnTo>
                    <a:pt x="59981" y="0"/>
                  </a:lnTo>
                  <a:lnTo>
                    <a:pt x="46448" y="4117"/>
                  </a:lnTo>
                  <a:lnTo>
                    <a:pt x="29033" y="22153"/>
                  </a:lnTo>
                  <a:lnTo>
                    <a:pt x="8241" y="63102"/>
                  </a:lnTo>
                  <a:lnTo>
                    <a:pt x="2535" y="77045"/>
                  </a:lnTo>
                  <a:lnTo>
                    <a:pt x="0" y="90298"/>
                  </a:lnTo>
                  <a:lnTo>
                    <a:pt x="3629" y="114715"/>
                  </a:lnTo>
                  <a:lnTo>
                    <a:pt x="8092" y="121540"/>
                  </a:lnTo>
                  <a:lnTo>
                    <a:pt x="21519" y="131946"/>
                  </a:lnTo>
                  <a:lnTo>
                    <a:pt x="38070" y="134454"/>
                  </a:lnTo>
                  <a:lnTo>
                    <a:pt x="62416" y="129915"/>
                  </a:lnTo>
                  <a:lnTo>
                    <a:pt x="69509" y="127440"/>
                  </a:lnTo>
                  <a:lnTo>
                    <a:pt x="83035" y="116224"/>
                  </a:lnTo>
                  <a:lnTo>
                    <a:pt x="96905" y="97703"/>
                  </a:lnTo>
                  <a:lnTo>
                    <a:pt x="106649" y="66794"/>
                  </a:lnTo>
                  <a:lnTo>
                    <a:pt x="106950" y="49758"/>
                  </a:lnTo>
                  <a:lnTo>
                    <a:pt x="102498" y="35132"/>
                  </a:lnTo>
                  <a:lnTo>
                    <a:pt x="93464" y="21575"/>
                  </a:lnTo>
                  <a:lnTo>
                    <a:pt x="82393" y="14139"/>
                  </a:lnTo>
                  <a:lnTo>
                    <a:pt x="55121" y="81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4" name="SMARTInkShape-371">
              <a:extLst>
                <a:ext uri="{FF2B5EF4-FFF2-40B4-BE49-F238E27FC236}">
                  <a16:creationId xmlns:a16="http://schemas.microsoft.com/office/drawing/2014/main" id="{0E7F8FCB-8035-8F18-56C6-E21294E690AB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7850467" y="1772172"/>
              <a:ext cx="123560" cy="303607"/>
            </a:xfrm>
            <a:custGeom>
              <a:avLst/>
              <a:gdLst/>
              <a:ahLst/>
              <a:cxnLst/>
              <a:rect l="0" t="0" r="0" b="0"/>
              <a:pathLst>
                <a:path w="123560" h="303607">
                  <a:moveTo>
                    <a:pt x="17183" y="37578"/>
                  </a:moveTo>
                  <a:lnTo>
                    <a:pt x="17183" y="37578"/>
                  </a:lnTo>
                  <a:lnTo>
                    <a:pt x="17183" y="32522"/>
                  </a:lnTo>
                  <a:lnTo>
                    <a:pt x="20005" y="27217"/>
                  </a:lnTo>
                  <a:lnTo>
                    <a:pt x="25383" y="20244"/>
                  </a:lnTo>
                  <a:lnTo>
                    <a:pt x="27504" y="11263"/>
                  </a:lnTo>
                  <a:lnTo>
                    <a:pt x="35831" y="0"/>
                  </a:lnTo>
                  <a:lnTo>
                    <a:pt x="36222" y="31995"/>
                  </a:lnTo>
                  <a:lnTo>
                    <a:pt x="31173" y="67909"/>
                  </a:lnTo>
                  <a:lnTo>
                    <a:pt x="22975" y="112064"/>
                  </a:lnTo>
                  <a:lnTo>
                    <a:pt x="13843" y="148548"/>
                  </a:lnTo>
                  <a:lnTo>
                    <a:pt x="4434" y="189579"/>
                  </a:lnTo>
                  <a:lnTo>
                    <a:pt x="0" y="230194"/>
                  </a:lnTo>
                  <a:lnTo>
                    <a:pt x="5048" y="272123"/>
                  </a:lnTo>
                  <a:lnTo>
                    <a:pt x="6498" y="283990"/>
                  </a:lnTo>
                  <a:lnTo>
                    <a:pt x="9001" y="288636"/>
                  </a:lnTo>
                  <a:lnTo>
                    <a:pt x="17427" y="296620"/>
                  </a:lnTo>
                  <a:lnTo>
                    <a:pt x="25405" y="300875"/>
                  </a:lnTo>
                  <a:lnTo>
                    <a:pt x="38669" y="303270"/>
                  </a:lnTo>
                  <a:lnTo>
                    <a:pt x="44208" y="303606"/>
                  </a:lnTo>
                  <a:lnTo>
                    <a:pt x="89027" y="282761"/>
                  </a:lnTo>
                  <a:lnTo>
                    <a:pt x="99561" y="273195"/>
                  </a:lnTo>
                  <a:lnTo>
                    <a:pt x="120004" y="244751"/>
                  </a:lnTo>
                  <a:lnTo>
                    <a:pt x="123559" y="227022"/>
                  </a:lnTo>
                  <a:lnTo>
                    <a:pt x="121611" y="211733"/>
                  </a:lnTo>
                  <a:lnTo>
                    <a:pt x="119610" y="207657"/>
                  </a:lnTo>
                  <a:lnTo>
                    <a:pt x="117218" y="204939"/>
                  </a:lnTo>
                  <a:lnTo>
                    <a:pt x="89507" y="192972"/>
                  </a:lnTo>
                  <a:lnTo>
                    <a:pt x="58486" y="185691"/>
                  </a:lnTo>
                  <a:lnTo>
                    <a:pt x="17183" y="18997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5" name="SMARTInkShape-372">
              <a:extLst>
                <a:ext uri="{FF2B5EF4-FFF2-40B4-BE49-F238E27FC236}">
                  <a16:creationId xmlns:a16="http://schemas.microsoft.com/office/drawing/2014/main" id="{4FC88A74-EA80-016E-1D43-7D81842FE75F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8096250" y="203835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085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78" name="SMARTInkShape-Group51">
            <a:extLst>
              <a:ext uri="{FF2B5EF4-FFF2-40B4-BE49-F238E27FC236}">
                <a16:creationId xmlns:a16="http://schemas.microsoft.com/office/drawing/2014/main" id="{B5089997-2C84-17B0-6AC9-4F828D0A1451}"/>
              </a:ext>
            </a:extLst>
          </p:cNvPr>
          <p:cNvGrpSpPr/>
          <p:nvPr/>
        </p:nvGrpSpPr>
        <p:grpSpPr>
          <a:xfrm>
            <a:off x="7096125" y="1143126"/>
            <a:ext cx="2295526" cy="323725"/>
            <a:chOff x="7096125" y="1143126"/>
            <a:chExt cx="2295526" cy="323725"/>
          </a:xfrm>
        </p:grpSpPr>
        <p:sp>
          <p:nvSpPr>
            <p:cNvPr id="13667" name="SMARTInkShape-373">
              <a:extLst>
                <a:ext uri="{FF2B5EF4-FFF2-40B4-BE49-F238E27FC236}">
                  <a16:creationId xmlns:a16="http://schemas.microsoft.com/office/drawing/2014/main" id="{AE09FA98-F3B4-2D57-F008-1267569D336C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096125" y="1163098"/>
              <a:ext cx="247378" cy="189453"/>
            </a:xfrm>
            <a:custGeom>
              <a:avLst/>
              <a:gdLst/>
              <a:ahLst/>
              <a:cxnLst/>
              <a:rect l="0" t="0" r="0" b="0"/>
              <a:pathLst>
                <a:path w="247378" h="189453">
                  <a:moveTo>
                    <a:pt x="228600" y="18002"/>
                  </a:moveTo>
                  <a:lnTo>
                    <a:pt x="228600" y="18002"/>
                  </a:lnTo>
                  <a:lnTo>
                    <a:pt x="228600" y="8869"/>
                  </a:lnTo>
                  <a:lnTo>
                    <a:pt x="238115" y="8477"/>
                  </a:lnTo>
                  <a:lnTo>
                    <a:pt x="243178" y="3421"/>
                  </a:lnTo>
                  <a:lnTo>
                    <a:pt x="242552" y="2989"/>
                  </a:lnTo>
                  <a:lnTo>
                    <a:pt x="236213" y="5333"/>
                  </a:lnTo>
                  <a:lnTo>
                    <a:pt x="234734" y="5322"/>
                  </a:lnTo>
                  <a:lnTo>
                    <a:pt x="234805" y="4257"/>
                  </a:lnTo>
                  <a:lnTo>
                    <a:pt x="235912" y="2489"/>
                  </a:lnTo>
                  <a:lnTo>
                    <a:pt x="233475" y="1310"/>
                  </a:lnTo>
                  <a:lnTo>
                    <a:pt x="222300" y="0"/>
                  </a:lnTo>
                  <a:lnTo>
                    <a:pt x="203215" y="4319"/>
                  </a:lnTo>
                  <a:lnTo>
                    <a:pt x="158269" y="28652"/>
                  </a:lnTo>
                  <a:lnTo>
                    <a:pt x="113665" y="50648"/>
                  </a:lnTo>
                  <a:lnTo>
                    <a:pt x="103435" y="60028"/>
                  </a:lnTo>
                  <a:lnTo>
                    <a:pt x="98888" y="67725"/>
                  </a:lnTo>
                  <a:lnTo>
                    <a:pt x="99792" y="72317"/>
                  </a:lnTo>
                  <a:lnTo>
                    <a:pt x="106441" y="83064"/>
                  </a:lnTo>
                  <a:lnTo>
                    <a:pt x="122085" y="95958"/>
                  </a:lnTo>
                  <a:lnTo>
                    <a:pt x="145182" y="101425"/>
                  </a:lnTo>
                  <a:lnTo>
                    <a:pt x="183738" y="104650"/>
                  </a:lnTo>
                  <a:lnTo>
                    <a:pt x="192081" y="108724"/>
                  </a:lnTo>
                  <a:lnTo>
                    <a:pt x="225698" y="107928"/>
                  </a:lnTo>
                  <a:lnTo>
                    <a:pt x="231957" y="110761"/>
                  </a:lnTo>
                  <a:lnTo>
                    <a:pt x="244550" y="120404"/>
                  </a:lnTo>
                  <a:lnTo>
                    <a:pt x="246272" y="124544"/>
                  </a:lnTo>
                  <a:lnTo>
                    <a:pt x="247377" y="140883"/>
                  </a:lnTo>
                  <a:lnTo>
                    <a:pt x="243235" y="145431"/>
                  </a:lnTo>
                  <a:lnTo>
                    <a:pt x="199653" y="163690"/>
                  </a:lnTo>
                  <a:lnTo>
                    <a:pt x="161227" y="173470"/>
                  </a:lnTo>
                  <a:lnTo>
                    <a:pt x="120472" y="185198"/>
                  </a:lnTo>
                  <a:lnTo>
                    <a:pt x="81792" y="188192"/>
                  </a:lnTo>
                  <a:lnTo>
                    <a:pt x="36383" y="189203"/>
                  </a:lnTo>
                  <a:lnTo>
                    <a:pt x="0" y="18945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8" name="SMARTInkShape-374">
              <a:extLst>
                <a:ext uri="{FF2B5EF4-FFF2-40B4-BE49-F238E27FC236}">
                  <a16:creationId xmlns:a16="http://schemas.microsoft.com/office/drawing/2014/main" id="{2A2336F3-4587-3571-D58C-87947A747D4F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410450" y="1192660"/>
              <a:ext cx="190375" cy="271162"/>
            </a:xfrm>
            <a:custGeom>
              <a:avLst/>
              <a:gdLst/>
              <a:ahLst/>
              <a:cxnLst/>
              <a:rect l="0" t="0" r="0" b="0"/>
              <a:pathLst>
                <a:path w="190375" h="271162">
                  <a:moveTo>
                    <a:pt x="57150" y="36065"/>
                  </a:moveTo>
                  <a:lnTo>
                    <a:pt x="57150" y="36065"/>
                  </a:lnTo>
                  <a:lnTo>
                    <a:pt x="52094" y="36065"/>
                  </a:lnTo>
                  <a:lnTo>
                    <a:pt x="51663" y="35007"/>
                  </a:lnTo>
                  <a:lnTo>
                    <a:pt x="55752" y="25704"/>
                  </a:lnTo>
                  <a:lnTo>
                    <a:pt x="56219" y="22808"/>
                  </a:lnTo>
                  <a:lnTo>
                    <a:pt x="57587" y="20877"/>
                  </a:lnTo>
                  <a:lnTo>
                    <a:pt x="59558" y="19590"/>
                  </a:lnTo>
                  <a:lnTo>
                    <a:pt x="66552" y="17060"/>
                  </a:lnTo>
                  <a:lnTo>
                    <a:pt x="66638" y="11972"/>
                  </a:lnTo>
                  <a:lnTo>
                    <a:pt x="65592" y="10478"/>
                  </a:lnTo>
                  <a:lnTo>
                    <a:pt x="63836" y="9482"/>
                  </a:lnTo>
                  <a:lnTo>
                    <a:pt x="57541" y="7607"/>
                  </a:lnTo>
                  <a:lnTo>
                    <a:pt x="57153" y="50611"/>
                  </a:lnTo>
                  <a:lnTo>
                    <a:pt x="59974" y="61227"/>
                  </a:lnTo>
                  <a:lnTo>
                    <a:pt x="64690" y="73154"/>
                  </a:lnTo>
                  <a:lnTo>
                    <a:pt x="65351" y="76666"/>
                  </a:lnTo>
                  <a:lnTo>
                    <a:pt x="76396" y="91722"/>
                  </a:lnTo>
                  <a:lnTo>
                    <a:pt x="84401" y="97843"/>
                  </a:lnTo>
                  <a:lnTo>
                    <a:pt x="92545" y="100564"/>
                  </a:lnTo>
                  <a:lnTo>
                    <a:pt x="103221" y="101773"/>
                  </a:lnTo>
                  <a:lnTo>
                    <a:pt x="121131" y="97397"/>
                  </a:lnTo>
                  <a:lnTo>
                    <a:pt x="139842" y="89398"/>
                  </a:lnTo>
                  <a:lnTo>
                    <a:pt x="149641" y="80582"/>
                  </a:lnTo>
                  <a:lnTo>
                    <a:pt x="156466" y="70667"/>
                  </a:lnTo>
                  <a:lnTo>
                    <a:pt x="167991" y="41411"/>
                  </a:lnTo>
                  <a:lnTo>
                    <a:pt x="171410" y="0"/>
                  </a:lnTo>
                  <a:lnTo>
                    <a:pt x="171447" y="39828"/>
                  </a:lnTo>
                  <a:lnTo>
                    <a:pt x="171449" y="77514"/>
                  </a:lnTo>
                  <a:lnTo>
                    <a:pt x="172508" y="112966"/>
                  </a:lnTo>
                  <a:lnTo>
                    <a:pt x="179650" y="151921"/>
                  </a:lnTo>
                  <a:lnTo>
                    <a:pt x="187259" y="194260"/>
                  </a:lnTo>
                  <a:lnTo>
                    <a:pt x="190310" y="237672"/>
                  </a:lnTo>
                  <a:lnTo>
                    <a:pt x="190374" y="243494"/>
                  </a:lnTo>
                  <a:lnTo>
                    <a:pt x="188299" y="248435"/>
                  </a:lnTo>
                  <a:lnTo>
                    <a:pt x="169031" y="267375"/>
                  </a:lnTo>
                  <a:lnTo>
                    <a:pt x="156616" y="271161"/>
                  </a:lnTo>
                  <a:lnTo>
                    <a:pt x="123310" y="270470"/>
                  </a:lnTo>
                  <a:lnTo>
                    <a:pt x="80449" y="265812"/>
                  </a:lnTo>
                  <a:lnTo>
                    <a:pt x="47767" y="261994"/>
                  </a:lnTo>
                  <a:lnTo>
                    <a:pt x="16952" y="248438"/>
                  </a:lnTo>
                  <a:lnTo>
                    <a:pt x="0" y="23609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69" name="SMARTInkShape-375">
              <a:extLst>
                <a:ext uri="{FF2B5EF4-FFF2-40B4-BE49-F238E27FC236}">
                  <a16:creationId xmlns:a16="http://schemas.microsoft.com/office/drawing/2014/main" id="{04B8FF8B-D124-D5DD-BFD9-324BABB1A7E8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7726100" y="1259202"/>
              <a:ext cx="274901" cy="131449"/>
            </a:xfrm>
            <a:custGeom>
              <a:avLst/>
              <a:gdLst/>
              <a:ahLst/>
              <a:cxnLst/>
              <a:rect l="0" t="0" r="0" b="0"/>
              <a:pathLst>
                <a:path w="274901" h="131449">
                  <a:moveTo>
                    <a:pt x="8200" y="45723"/>
                  </a:moveTo>
                  <a:lnTo>
                    <a:pt x="8200" y="45723"/>
                  </a:lnTo>
                  <a:lnTo>
                    <a:pt x="0" y="37522"/>
                  </a:lnTo>
                  <a:lnTo>
                    <a:pt x="616" y="36022"/>
                  </a:lnTo>
                  <a:lnTo>
                    <a:pt x="4124" y="31534"/>
                  </a:lnTo>
                  <a:lnTo>
                    <a:pt x="9211" y="28833"/>
                  </a:lnTo>
                  <a:lnTo>
                    <a:pt x="12049" y="28113"/>
                  </a:lnTo>
                  <a:lnTo>
                    <a:pt x="27339" y="19324"/>
                  </a:lnTo>
                  <a:lnTo>
                    <a:pt x="54537" y="17275"/>
                  </a:lnTo>
                  <a:lnTo>
                    <a:pt x="59199" y="19350"/>
                  </a:lnTo>
                  <a:lnTo>
                    <a:pt x="67202" y="27299"/>
                  </a:lnTo>
                  <a:lnTo>
                    <a:pt x="71465" y="37887"/>
                  </a:lnTo>
                  <a:lnTo>
                    <a:pt x="72601" y="43674"/>
                  </a:lnTo>
                  <a:lnTo>
                    <a:pt x="71042" y="55748"/>
                  </a:lnTo>
                  <a:lnTo>
                    <a:pt x="66100" y="80518"/>
                  </a:lnTo>
                  <a:lnTo>
                    <a:pt x="64514" y="96367"/>
                  </a:lnTo>
                  <a:lnTo>
                    <a:pt x="57811" y="108236"/>
                  </a:lnTo>
                  <a:lnTo>
                    <a:pt x="51238" y="116339"/>
                  </a:lnTo>
                  <a:lnTo>
                    <a:pt x="51710" y="116083"/>
                  </a:lnTo>
                  <a:lnTo>
                    <a:pt x="53082" y="114855"/>
                  </a:lnTo>
                  <a:lnTo>
                    <a:pt x="54606" y="110668"/>
                  </a:lnTo>
                  <a:lnTo>
                    <a:pt x="56341" y="104221"/>
                  </a:lnTo>
                  <a:lnTo>
                    <a:pt x="75090" y="59764"/>
                  </a:lnTo>
                  <a:lnTo>
                    <a:pt x="106629" y="14444"/>
                  </a:lnTo>
                  <a:lnTo>
                    <a:pt x="116152" y="4587"/>
                  </a:lnTo>
                  <a:lnTo>
                    <a:pt x="119326" y="3483"/>
                  </a:lnTo>
                  <a:lnTo>
                    <a:pt x="122501" y="3805"/>
                  </a:lnTo>
                  <a:lnTo>
                    <a:pt x="125675" y="5077"/>
                  </a:lnTo>
                  <a:lnTo>
                    <a:pt x="127792" y="6984"/>
                  </a:lnTo>
                  <a:lnTo>
                    <a:pt x="136524" y="30770"/>
                  </a:lnTo>
                  <a:lnTo>
                    <a:pt x="141256" y="77341"/>
                  </a:lnTo>
                  <a:lnTo>
                    <a:pt x="141419" y="90114"/>
                  </a:lnTo>
                  <a:lnTo>
                    <a:pt x="142521" y="94367"/>
                  </a:lnTo>
                  <a:lnTo>
                    <a:pt x="144314" y="97203"/>
                  </a:lnTo>
                  <a:lnTo>
                    <a:pt x="149739" y="101753"/>
                  </a:lnTo>
                  <a:lnTo>
                    <a:pt x="150185" y="101068"/>
                  </a:lnTo>
                  <a:lnTo>
                    <a:pt x="152056" y="86561"/>
                  </a:lnTo>
                  <a:lnTo>
                    <a:pt x="184188" y="45320"/>
                  </a:lnTo>
                  <a:lnTo>
                    <a:pt x="230300" y="4517"/>
                  </a:lnTo>
                  <a:lnTo>
                    <a:pt x="234875" y="0"/>
                  </a:lnTo>
                  <a:lnTo>
                    <a:pt x="236575" y="424"/>
                  </a:lnTo>
                  <a:lnTo>
                    <a:pt x="241287" y="3718"/>
                  </a:lnTo>
                  <a:lnTo>
                    <a:pt x="249888" y="16579"/>
                  </a:lnTo>
                  <a:lnTo>
                    <a:pt x="260383" y="60503"/>
                  </a:lnTo>
                  <a:lnTo>
                    <a:pt x="267540" y="105459"/>
                  </a:lnTo>
                  <a:lnTo>
                    <a:pt x="274900" y="1314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0" name="SMARTInkShape-376">
              <a:extLst>
                <a:ext uri="{FF2B5EF4-FFF2-40B4-BE49-F238E27FC236}">
                  <a16:creationId xmlns:a16="http://schemas.microsoft.com/office/drawing/2014/main" id="{D321C8F9-1799-0258-9F8E-BB8B542D16B7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8077200" y="1277719"/>
              <a:ext cx="247651" cy="131982"/>
            </a:xfrm>
            <a:custGeom>
              <a:avLst/>
              <a:gdLst/>
              <a:ahLst/>
              <a:cxnLst/>
              <a:rect l="0" t="0" r="0" b="0"/>
              <a:pathLst>
                <a:path w="247651" h="131982">
                  <a:moveTo>
                    <a:pt x="0" y="27206"/>
                  </a:moveTo>
                  <a:lnTo>
                    <a:pt x="0" y="27206"/>
                  </a:lnTo>
                  <a:lnTo>
                    <a:pt x="5056" y="22149"/>
                  </a:lnTo>
                  <a:lnTo>
                    <a:pt x="7538" y="16845"/>
                  </a:lnTo>
                  <a:lnTo>
                    <a:pt x="8200" y="13949"/>
                  </a:lnTo>
                  <a:lnTo>
                    <a:pt x="9701" y="12018"/>
                  </a:lnTo>
                  <a:lnTo>
                    <a:pt x="14189" y="9872"/>
                  </a:lnTo>
                  <a:lnTo>
                    <a:pt x="25694" y="7437"/>
                  </a:lnTo>
                  <a:lnTo>
                    <a:pt x="35013" y="1710"/>
                  </a:lnTo>
                  <a:lnTo>
                    <a:pt x="41314" y="0"/>
                  </a:lnTo>
                  <a:lnTo>
                    <a:pt x="44476" y="602"/>
                  </a:lnTo>
                  <a:lnTo>
                    <a:pt x="55272" y="6952"/>
                  </a:lnTo>
                  <a:lnTo>
                    <a:pt x="56903" y="28720"/>
                  </a:lnTo>
                  <a:lnTo>
                    <a:pt x="55982" y="40579"/>
                  </a:lnTo>
                  <a:lnTo>
                    <a:pt x="48207" y="81573"/>
                  </a:lnTo>
                  <a:lnTo>
                    <a:pt x="47635" y="93668"/>
                  </a:lnTo>
                  <a:lnTo>
                    <a:pt x="55166" y="75953"/>
                  </a:lnTo>
                  <a:lnTo>
                    <a:pt x="59385" y="62816"/>
                  </a:lnTo>
                  <a:lnTo>
                    <a:pt x="67337" y="48340"/>
                  </a:lnTo>
                  <a:lnTo>
                    <a:pt x="79506" y="33968"/>
                  </a:lnTo>
                  <a:lnTo>
                    <a:pt x="106638" y="14542"/>
                  </a:lnTo>
                  <a:lnTo>
                    <a:pt x="110250" y="13472"/>
                  </a:lnTo>
                  <a:lnTo>
                    <a:pt x="113717" y="13817"/>
                  </a:lnTo>
                  <a:lnTo>
                    <a:pt x="120391" y="17022"/>
                  </a:lnTo>
                  <a:lnTo>
                    <a:pt x="126885" y="21974"/>
                  </a:lnTo>
                  <a:lnTo>
                    <a:pt x="130477" y="30525"/>
                  </a:lnTo>
                  <a:lnTo>
                    <a:pt x="140814" y="75506"/>
                  </a:lnTo>
                  <a:lnTo>
                    <a:pt x="142839" y="111828"/>
                  </a:lnTo>
                  <a:lnTo>
                    <a:pt x="156129" y="99577"/>
                  </a:lnTo>
                  <a:lnTo>
                    <a:pt x="159349" y="93590"/>
                  </a:lnTo>
                  <a:lnTo>
                    <a:pt x="166473" y="76067"/>
                  </a:lnTo>
                  <a:lnTo>
                    <a:pt x="208234" y="28623"/>
                  </a:lnTo>
                  <a:lnTo>
                    <a:pt x="225589" y="12235"/>
                  </a:lnTo>
                  <a:lnTo>
                    <a:pt x="236265" y="8693"/>
                  </a:lnTo>
                  <a:lnTo>
                    <a:pt x="236885" y="9572"/>
                  </a:lnTo>
                  <a:lnTo>
                    <a:pt x="238816" y="15866"/>
                  </a:lnTo>
                  <a:lnTo>
                    <a:pt x="243018" y="21461"/>
                  </a:lnTo>
                  <a:lnTo>
                    <a:pt x="245592" y="30297"/>
                  </a:lnTo>
                  <a:lnTo>
                    <a:pt x="247379" y="72455"/>
                  </a:lnTo>
                  <a:lnTo>
                    <a:pt x="247650" y="1319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1" name="SMARTInkShape-377">
              <a:extLst>
                <a:ext uri="{FF2B5EF4-FFF2-40B4-BE49-F238E27FC236}">
                  <a16:creationId xmlns:a16="http://schemas.microsoft.com/office/drawing/2014/main" id="{2638A50B-2788-185C-157A-52C804AEAA8D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8420100" y="1249772"/>
              <a:ext cx="123826" cy="129585"/>
            </a:xfrm>
            <a:custGeom>
              <a:avLst/>
              <a:gdLst/>
              <a:ahLst/>
              <a:cxnLst/>
              <a:rect l="0" t="0" r="0" b="0"/>
              <a:pathLst>
                <a:path w="123826" h="129585">
                  <a:moveTo>
                    <a:pt x="0" y="74203"/>
                  </a:moveTo>
                  <a:lnTo>
                    <a:pt x="0" y="74203"/>
                  </a:lnTo>
                  <a:lnTo>
                    <a:pt x="22666" y="74203"/>
                  </a:lnTo>
                  <a:lnTo>
                    <a:pt x="28771" y="71381"/>
                  </a:lnTo>
                  <a:lnTo>
                    <a:pt x="35013" y="67657"/>
                  </a:lnTo>
                  <a:lnTo>
                    <a:pt x="81786" y="51537"/>
                  </a:lnTo>
                  <a:lnTo>
                    <a:pt x="101253" y="38133"/>
                  </a:lnTo>
                  <a:lnTo>
                    <a:pt x="116197" y="23181"/>
                  </a:lnTo>
                  <a:lnTo>
                    <a:pt x="120435" y="15190"/>
                  </a:lnTo>
                  <a:lnTo>
                    <a:pt x="120507" y="11578"/>
                  </a:lnTo>
                  <a:lnTo>
                    <a:pt x="117764" y="4742"/>
                  </a:lnTo>
                  <a:lnTo>
                    <a:pt x="115551" y="2496"/>
                  </a:lnTo>
                  <a:lnTo>
                    <a:pt x="110270" y="0"/>
                  </a:lnTo>
                  <a:lnTo>
                    <a:pt x="91235" y="3651"/>
                  </a:lnTo>
                  <a:lnTo>
                    <a:pt x="70541" y="11436"/>
                  </a:lnTo>
                  <a:lnTo>
                    <a:pt x="26755" y="48131"/>
                  </a:lnTo>
                  <a:lnTo>
                    <a:pt x="17183" y="68613"/>
                  </a:lnTo>
                  <a:lnTo>
                    <a:pt x="11037" y="111199"/>
                  </a:lnTo>
                  <a:lnTo>
                    <a:pt x="9972" y="125381"/>
                  </a:lnTo>
                  <a:lnTo>
                    <a:pt x="12998" y="127372"/>
                  </a:lnTo>
                  <a:lnTo>
                    <a:pt x="24827" y="129584"/>
                  </a:lnTo>
                  <a:lnTo>
                    <a:pt x="49337" y="125772"/>
                  </a:lnTo>
                  <a:lnTo>
                    <a:pt x="123825" y="932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2" name="SMARTInkShape-378">
              <a:extLst>
                <a:ext uri="{FF2B5EF4-FFF2-40B4-BE49-F238E27FC236}">
                  <a16:creationId xmlns:a16="http://schemas.microsoft.com/office/drawing/2014/main" id="{27230409-D661-060E-5841-2D2941EA8E7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620556" y="1143126"/>
              <a:ext cx="142445" cy="255149"/>
            </a:xfrm>
            <a:custGeom>
              <a:avLst/>
              <a:gdLst/>
              <a:ahLst/>
              <a:cxnLst/>
              <a:rect l="0" t="0" r="0" b="0"/>
              <a:pathLst>
                <a:path w="142445" h="255149">
                  <a:moveTo>
                    <a:pt x="9094" y="18924"/>
                  </a:moveTo>
                  <a:lnTo>
                    <a:pt x="9094" y="18924"/>
                  </a:lnTo>
                  <a:lnTo>
                    <a:pt x="14150" y="13868"/>
                  </a:lnTo>
                  <a:lnTo>
                    <a:pt x="19455" y="11385"/>
                  </a:lnTo>
                  <a:lnTo>
                    <a:pt x="22351" y="10723"/>
                  </a:lnTo>
                  <a:lnTo>
                    <a:pt x="24282" y="9223"/>
                  </a:lnTo>
                  <a:lnTo>
                    <a:pt x="27636" y="1314"/>
                  </a:lnTo>
                  <a:lnTo>
                    <a:pt x="30740" y="514"/>
                  </a:lnTo>
                  <a:lnTo>
                    <a:pt x="36301" y="0"/>
                  </a:lnTo>
                  <a:lnTo>
                    <a:pt x="36757" y="1017"/>
                  </a:lnTo>
                  <a:lnTo>
                    <a:pt x="37616" y="42721"/>
                  </a:lnTo>
                  <a:lnTo>
                    <a:pt x="34831" y="71836"/>
                  </a:lnTo>
                  <a:lnTo>
                    <a:pt x="24409" y="115806"/>
                  </a:lnTo>
                  <a:lnTo>
                    <a:pt x="18704" y="160240"/>
                  </a:lnTo>
                  <a:lnTo>
                    <a:pt x="10568" y="204162"/>
                  </a:lnTo>
                  <a:lnTo>
                    <a:pt x="6927" y="215199"/>
                  </a:lnTo>
                  <a:lnTo>
                    <a:pt x="1749" y="227363"/>
                  </a:lnTo>
                  <a:lnTo>
                    <a:pt x="0" y="240955"/>
                  </a:lnTo>
                  <a:lnTo>
                    <a:pt x="2582" y="247426"/>
                  </a:lnTo>
                  <a:lnTo>
                    <a:pt x="4753" y="250634"/>
                  </a:lnTo>
                  <a:lnTo>
                    <a:pt x="8317" y="252772"/>
                  </a:lnTo>
                  <a:lnTo>
                    <a:pt x="17921" y="255148"/>
                  </a:lnTo>
                  <a:lnTo>
                    <a:pt x="29245" y="253382"/>
                  </a:lnTo>
                  <a:lnTo>
                    <a:pt x="53762" y="248681"/>
                  </a:lnTo>
                  <a:lnTo>
                    <a:pt x="98626" y="247752"/>
                  </a:lnTo>
                  <a:lnTo>
                    <a:pt x="142444" y="2475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3" name="SMARTInkShape-379">
              <a:extLst>
                <a:ext uri="{FF2B5EF4-FFF2-40B4-BE49-F238E27FC236}">
                  <a16:creationId xmlns:a16="http://schemas.microsoft.com/office/drawing/2014/main" id="{7A454E28-3A9F-7F3D-CFDD-7D0F86A0B84C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658225" y="1285875"/>
              <a:ext cx="123826" cy="38101"/>
            </a:xfrm>
            <a:custGeom>
              <a:avLst/>
              <a:gdLst/>
              <a:ahLst/>
              <a:cxnLst/>
              <a:rect l="0" t="0" r="0" b="0"/>
              <a:pathLst>
                <a:path w="123826" h="38101">
                  <a:moveTo>
                    <a:pt x="0" y="38100"/>
                  </a:moveTo>
                  <a:lnTo>
                    <a:pt x="0" y="38100"/>
                  </a:lnTo>
                  <a:lnTo>
                    <a:pt x="5056" y="38100"/>
                  </a:lnTo>
                  <a:lnTo>
                    <a:pt x="10361" y="35278"/>
                  </a:lnTo>
                  <a:lnTo>
                    <a:pt x="18362" y="30496"/>
                  </a:lnTo>
                  <a:lnTo>
                    <a:pt x="55418" y="13648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4" name="SMARTInkShape-380">
              <a:extLst>
                <a:ext uri="{FF2B5EF4-FFF2-40B4-BE49-F238E27FC236}">
                  <a16:creationId xmlns:a16="http://schemas.microsoft.com/office/drawing/2014/main" id="{87311619-27E8-8536-B110-7F57715CC437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8820150" y="1262457"/>
              <a:ext cx="190501" cy="128983"/>
            </a:xfrm>
            <a:custGeom>
              <a:avLst/>
              <a:gdLst/>
              <a:ahLst/>
              <a:cxnLst/>
              <a:rect l="0" t="0" r="0" b="0"/>
              <a:pathLst>
                <a:path w="190501" h="128983">
                  <a:moveTo>
                    <a:pt x="0" y="23418"/>
                  </a:moveTo>
                  <a:lnTo>
                    <a:pt x="0" y="23418"/>
                  </a:lnTo>
                  <a:lnTo>
                    <a:pt x="5057" y="23418"/>
                  </a:lnTo>
                  <a:lnTo>
                    <a:pt x="49343" y="2723"/>
                  </a:lnTo>
                  <a:lnTo>
                    <a:pt x="55120" y="96"/>
                  </a:lnTo>
                  <a:lnTo>
                    <a:pt x="67184" y="0"/>
                  </a:lnTo>
                  <a:lnTo>
                    <a:pt x="87118" y="3505"/>
                  </a:lnTo>
                  <a:lnTo>
                    <a:pt x="89830" y="4851"/>
                  </a:lnTo>
                  <a:lnTo>
                    <a:pt x="91637" y="6807"/>
                  </a:lnTo>
                  <a:lnTo>
                    <a:pt x="108295" y="50106"/>
                  </a:lnTo>
                  <a:lnTo>
                    <a:pt x="108810" y="70204"/>
                  </a:lnTo>
                  <a:lnTo>
                    <a:pt x="103190" y="110953"/>
                  </a:lnTo>
                  <a:lnTo>
                    <a:pt x="94897" y="124412"/>
                  </a:lnTo>
                  <a:lnTo>
                    <a:pt x="89722" y="127789"/>
                  </a:lnTo>
                  <a:lnTo>
                    <a:pt x="84157" y="128982"/>
                  </a:lnTo>
                  <a:lnTo>
                    <a:pt x="65072" y="128349"/>
                  </a:lnTo>
                  <a:lnTo>
                    <a:pt x="61372" y="125122"/>
                  </a:lnTo>
                  <a:lnTo>
                    <a:pt x="54441" y="113070"/>
                  </a:lnTo>
                  <a:lnTo>
                    <a:pt x="53477" y="97130"/>
                  </a:lnTo>
                  <a:lnTo>
                    <a:pt x="56576" y="81579"/>
                  </a:lnTo>
                  <a:lnTo>
                    <a:pt x="61482" y="71140"/>
                  </a:lnTo>
                  <a:lnTo>
                    <a:pt x="87678" y="40904"/>
                  </a:lnTo>
                  <a:lnTo>
                    <a:pt x="108176" y="30245"/>
                  </a:lnTo>
                  <a:lnTo>
                    <a:pt x="139665" y="24317"/>
                  </a:lnTo>
                  <a:lnTo>
                    <a:pt x="190500" y="234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5" name="SMARTInkShape-381">
              <a:extLst>
                <a:ext uri="{FF2B5EF4-FFF2-40B4-BE49-F238E27FC236}">
                  <a16:creationId xmlns:a16="http://schemas.microsoft.com/office/drawing/2014/main" id="{21354650-0F04-7C93-EAD9-4B2307C25F61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9040699" y="1315774"/>
              <a:ext cx="26982" cy="151077"/>
            </a:xfrm>
            <a:custGeom>
              <a:avLst/>
              <a:gdLst/>
              <a:ahLst/>
              <a:cxnLst/>
              <a:rect l="0" t="0" r="0" b="0"/>
              <a:pathLst>
                <a:path w="26982" h="151077">
                  <a:moveTo>
                    <a:pt x="8051" y="8201"/>
                  </a:moveTo>
                  <a:lnTo>
                    <a:pt x="8051" y="8201"/>
                  </a:lnTo>
                  <a:lnTo>
                    <a:pt x="16252" y="8201"/>
                  </a:lnTo>
                  <a:lnTo>
                    <a:pt x="16695" y="7143"/>
                  </a:lnTo>
                  <a:lnTo>
                    <a:pt x="17185" y="3144"/>
                  </a:lnTo>
                  <a:lnTo>
                    <a:pt x="18374" y="1655"/>
                  </a:lnTo>
                  <a:lnTo>
                    <a:pt x="22516" y="0"/>
                  </a:lnTo>
                  <a:lnTo>
                    <a:pt x="24046" y="617"/>
                  </a:lnTo>
                  <a:lnTo>
                    <a:pt x="25063" y="2087"/>
                  </a:lnTo>
                  <a:lnTo>
                    <a:pt x="26699" y="6993"/>
                  </a:lnTo>
                  <a:lnTo>
                    <a:pt x="26981" y="12900"/>
                  </a:lnTo>
                  <a:lnTo>
                    <a:pt x="24226" y="18403"/>
                  </a:lnTo>
                  <a:lnTo>
                    <a:pt x="22009" y="21352"/>
                  </a:lnTo>
                  <a:lnTo>
                    <a:pt x="11906" y="55445"/>
                  </a:lnTo>
                  <a:lnTo>
                    <a:pt x="5990" y="93851"/>
                  </a:lnTo>
                  <a:lnTo>
                    <a:pt x="0" y="132011"/>
                  </a:lnTo>
                  <a:lnTo>
                    <a:pt x="567" y="138366"/>
                  </a:lnTo>
                  <a:lnTo>
                    <a:pt x="8051" y="1510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6" name="SMARTInkShape-382">
              <a:extLst>
                <a:ext uri="{FF2B5EF4-FFF2-40B4-BE49-F238E27FC236}">
                  <a16:creationId xmlns:a16="http://schemas.microsoft.com/office/drawing/2014/main" id="{FDA21F29-E068-3E9A-0A91-0C668470256F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9115425" y="12477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77" name="SMARTInkShape-383">
              <a:extLst>
                <a:ext uri="{FF2B5EF4-FFF2-40B4-BE49-F238E27FC236}">
                  <a16:creationId xmlns:a16="http://schemas.microsoft.com/office/drawing/2014/main" id="{F4B925B1-CB87-D331-02B5-58BA1F9DA641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9174391" y="1257727"/>
              <a:ext cx="217260" cy="161473"/>
            </a:xfrm>
            <a:custGeom>
              <a:avLst/>
              <a:gdLst/>
              <a:ahLst/>
              <a:cxnLst/>
              <a:rect l="0" t="0" r="0" b="0"/>
              <a:pathLst>
                <a:path w="217260" h="161473">
                  <a:moveTo>
                    <a:pt x="112484" y="18623"/>
                  </a:moveTo>
                  <a:lnTo>
                    <a:pt x="112484" y="18623"/>
                  </a:lnTo>
                  <a:lnTo>
                    <a:pt x="120685" y="10422"/>
                  </a:lnTo>
                  <a:lnTo>
                    <a:pt x="121975" y="0"/>
                  </a:lnTo>
                  <a:lnTo>
                    <a:pt x="82234" y="34326"/>
                  </a:lnTo>
                  <a:lnTo>
                    <a:pt x="36064" y="76587"/>
                  </a:lnTo>
                  <a:lnTo>
                    <a:pt x="16111" y="98945"/>
                  </a:lnTo>
                  <a:lnTo>
                    <a:pt x="907" y="122924"/>
                  </a:lnTo>
                  <a:lnTo>
                    <a:pt x="0" y="126257"/>
                  </a:lnTo>
                  <a:lnTo>
                    <a:pt x="1814" y="135605"/>
                  </a:lnTo>
                  <a:lnTo>
                    <a:pt x="8785" y="149945"/>
                  </a:lnTo>
                  <a:lnTo>
                    <a:pt x="11601" y="153796"/>
                  </a:lnTo>
                  <a:lnTo>
                    <a:pt x="26019" y="158075"/>
                  </a:lnTo>
                  <a:lnTo>
                    <a:pt x="71588" y="161198"/>
                  </a:lnTo>
                  <a:lnTo>
                    <a:pt x="119032" y="161472"/>
                  </a:lnTo>
                  <a:lnTo>
                    <a:pt x="164577" y="156436"/>
                  </a:lnTo>
                  <a:lnTo>
                    <a:pt x="217259" y="1424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692" name="SMARTInkShape-Group52">
            <a:extLst>
              <a:ext uri="{FF2B5EF4-FFF2-40B4-BE49-F238E27FC236}">
                <a16:creationId xmlns:a16="http://schemas.microsoft.com/office/drawing/2014/main" id="{17B66C7A-08FA-8531-6023-5EB288166685}"/>
              </a:ext>
            </a:extLst>
          </p:cNvPr>
          <p:cNvGrpSpPr/>
          <p:nvPr/>
        </p:nvGrpSpPr>
        <p:grpSpPr>
          <a:xfrm>
            <a:off x="7210425" y="476250"/>
            <a:ext cx="2219326" cy="523876"/>
            <a:chOff x="7210425" y="476250"/>
            <a:chExt cx="2219326" cy="523876"/>
          </a:xfrm>
        </p:grpSpPr>
        <p:sp>
          <p:nvSpPr>
            <p:cNvPr id="13679" name="SMARTInkShape-384">
              <a:extLst>
                <a:ext uri="{FF2B5EF4-FFF2-40B4-BE49-F238E27FC236}">
                  <a16:creationId xmlns:a16="http://schemas.microsoft.com/office/drawing/2014/main" id="{4F9802B2-86A4-4556-5FAE-B9F0CC8647D8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7219950" y="552451"/>
              <a:ext cx="28266" cy="285750"/>
            </a:xfrm>
            <a:custGeom>
              <a:avLst/>
              <a:gdLst/>
              <a:ahLst/>
              <a:cxnLst/>
              <a:rect l="0" t="0" r="0" b="0"/>
              <a:pathLst>
                <a:path w="28266" h="285750">
                  <a:moveTo>
                    <a:pt x="9525" y="19049"/>
                  </a:moveTo>
                  <a:lnTo>
                    <a:pt x="9525" y="19049"/>
                  </a:lnTo>
                  <a:lnTo>
                    <a:pt x="14581" y="19049"/>
                  </a:lnTo>
                  <a:lnTo>
                    <a:pt x="16070" y="17991"/>
                  </a:lnTo>
                  <a:lnTo>
                    <a:pt x="17063" y="16227"/>
                  </a:lnTo>
                  <a:lnTo>
                    <a:pt x="19049" y="9527"/>
                  </a:lnTo>
                  <a:lnTo>
                    <a:pt x="19050" y="0"/>
                  </a:lnTo>
                  <a:lnTo>
                    <a:pt x="19050" y="14188"/>
                  </a:lnTo>
                  <a:lnTo>
                    <a:pt x="24537" y="32239"/>
                  </a:lnTo>
                  <a:lnTo>
                    <a:pt x="22205" y="44712"/>
                  </a:lnTo>
                  <a:lnTo>
                    <a:pt x="28265" y="92208"/>
                  </a:lnTo>
                  <a:lnTo>
                    <a:pt x="27455" y="118559"/>
                  </a:lnTo>
                  <a:lnTo>
                    <a:pt x="19927" y="164219"/>
                  </a:lnTo>
                  <a:lnTo>
                    <a:pt x="18252" y="183888"/>
                  </a:lnTo>
                  <a:lnTo>
                    <a:pt x="13639" y="202063"/>
                  </a:lnTo>
                  <a:lnTo>
                    <a:pt x="15918" y="215680"/>
                  </a:lnTo>
                  <a:lnTo>
                    <a:pt x="8675" y="261309"/>
                  </a:lnTo>
                  <a:lnTo>
                    <a:pt x="0" y="2857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0" name="SMARTInkShape-385">
              <a:extLst>
                <a:ext uri="{FF2B5EF4-FFF2-40B4-BE49-F238E27FC236}">
                  <a16:creationId xmlns:a16="http://schemas.microsoft.com/office/drawing/2014/main" id="{1B651D3C-10E1-2603-857A-9A77D88D0357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7210425" y="525280"/>
              <a:ext cx="197942" cy="274821"/>
            </a:xfrm>
            <a:custGeom>
              <a:avLst/>
              <a:gdLst/>
              <a:ahLst/>
              <a:cxnLst/>
              <a:rect l="0" t="0" r="0" b="0"/>
              <a:pathLst>
                <a:path w="197942" h="274821">
                  <a:moveTo>
                    <a:pt x="28575" y="36695"/>
                  </a:moveTo>
                  <a:lnTo>
                    <a:pt x="28575" y="36695"/>
                  </a:lnTo>
                  <a:lnTo>
                    <a:pt x="28575" y="19085"/>
                  </a:lnTo>
                  <a:lnTo>
                    <a:pt x="55090" y="4514"/>
                  </a:lnTo>
                  <a:lnTo>
                    <a:pt x="68298" y="349"/>
                  </a:lnTo>
                  <a:lnTo>
                    <a:pt x="96393" y="0"/>
                  </a:lnTo>
                  <a:lnTo>
                    <a:pt x="110222" y="3805"/>
                  </a:lnTo>
                  <a:lnTo>
                    <a:pt x="120601" y="11847"/>
                  </a:lnTo>
                  <a:lnTo>
                    <a:pt x="124851" y="16955"/>
                  </a:lnTo>
                  <a:lnTo>
                    <a:pt x="129573" y="31097"/>
                  </a:lnTo>
                  <a:lnTo>
                    <a:pt x="130613" y="46907"/>
                  </a:lnTo>
                  <a:lnTo>
                    <a:pt x="127546" y="60989"/>
                  </a:lnTo>
                  <a:lnTo>
                    <a:pt x="109352" y="93823"/>
                  </a:lnTo>
                  <a:lnTo>
                    <a:pt x="68457" y="139494"/>
                  </a:lnTo>
                  <a:lnTo>
                    <a:pt x="49942" y="158186"/>
                  </a:lnTo>
                  <a:lnTo>
                    <a:pt x="56745" y="152455"/>
                  </a:lnTo>
                  <a:lnTo>
                    <a:pt x="83934" y="136028"/>
                  </a:lnTo>
                  <a:lnTo>
                    <a:pt x="127484" y="132303"/>
                  </a:lnTo>
                  <a:lnTo>
                    <a:pt x="144501" y="132104"/>
                  </a:lnTo>
                  <a:lnTo>
                    <a:pt x="159825" y="137660"/>
                  </a:lnTo>
                  <a:lnTo>
                    <a:pt x="172633" y="147185"/>
                  </a:lnTo>
                  <a:lnTo>
                    <a:pt x="192994" y="176730"/>
                  </a:lnTo>
                  <a:lnTo>
                    <a:pt x="197941" y="190488"/>
                  </a:lnTo>
                  <a:lnTo>
                    <a:pt x="196519" y="195315"/>
                  </a:lnTo>
                  <a:lnTo>
                    <a:pt x="179028" y="218272"/>
                  </a:lnTo>
                  <a:lnTo>
                    <a:pt x="165293" y="230637"/>
                  </a:lnTo>
                  <a:lnTo>
                    <a:pt x="124804" y="253001"/>
                  </a:lnTo>
                  <a:lnTo>
                    <a:pt x="98362" y="261652"/>
                  </a:lnTo>
                  <a:lnTo>
                    <a:pt x="55247" y="271361"/>
                  </a:lnTo>
                  <a:lnTo>
                    <a:pt x="11326" y="274365"/>
                  </a:lnTo>
                  <a:lnTo>
                    <a:pt x="0" y="2748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1" name="SMARTInkShape-386">
              <a:extLst>
                <a:ext uri="{FF2B5EF4-FFF2-40B4-BE49-F238E27FC236}">
                  <a16:creationId xmlns:a16="http://schemas.microsoft.com/office/drawing/2014/main" id="{C36F2BA8-0D2F-C6F9-7DC6-5725CAFE145D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7467600" y="677843"/>
              <a:ext cx="142876" cy="154049"/>
            </a:xfrm>
            <a:custGeom>
              <a:avLst/>
              <a:gdLst/>
              <a:ahLst/>
              <a:cxnLst/>
              <a:rect l="0" t="0" r="0" b="0"/>
              <a:pathLst>
                <a:path w="142876" h="154049">
                  <a:moveTo>
                    <a:pt x="0" y="65107"/>
                  </a:moveTo>
                  <a:lnTo>
                    <a:pt x="0" y="65107"/>
                  </a:lnTo>
                  <a:lnTo>
                    <a:pt x="27764" y="62285"/>
                  </a:lnTo>
                  <a:lnTo>
                    <a:pt x="75292" y="56170"/>
                  </a:lnTo>
                  <a:lnTo>
                    <a:pt x="87438" y="54785"/>
                  </a:lnTo>
                  <a:lnTo>
                    <a:pt x="132681" y="34477"/>
                  </a:lnTo>
                  <a:lnTo>
                    <a:pt x="140862" y="28483"/>
                  </a:lnTo>
                  <a:lnTo>
                    <a:pt x="142279" y="17331"/>
                  </a:lnTo>
                  <a:lnTo>
                    <a:pt x="141418" y="14207"/>
                  </a:lnTo>
                  <a:lnTo>
                    <a:pt x="139788" y="12123"/>
                  </a:lnTo>
                  <a:lnTo>
                    <a:pt x="125535" y="1960"/>
                  </a:lnTo>
                  <a:lnTo>
                    <a:pt x="115412" y="0"/>
                  </a:lnTo>
                  <a:lnTo>
                    <a:pt x="92758" y="3953"/>
                  </a:lnTo>
                  <a:lnTo>
                    <a:pt x="70994" y="16884"/>
                  </a:lnTo>
                  <a:lnTo>
                    <a:pt x="60481" y="30974"/>
                  </a:lnTo>
                  <a:lnTo>
                    <a:pt x="35570" y="76966"/>
                  </a:lnTo>
                  <a:lnTo>
                    <a:pt x="26392" y="93661"/>
                  </a:lnTo>
                  <a:lnTo>
                    <a:pt x="20017" y="123130"/>
                  </a:lnTo>
                  <a:lnTo>
                    <a:pt x="24393" y="139331"/>
                  </a:lnTo>
                  <a:lnTo>
                    <a:pt x="32361" y="148543"/>
                  </a:lnTo>
                  <a:lnTo>
                    <a:pt x="37449" y="152481"/>
                  </a:lnTo>
                  <a:lnTo>
                    <a:pt x="44016" y="154048"/>
                  </a:lnTo>
                  <a:lnTo>
                    <a:pt x="91561" y="151465"/>
                  </a:lnTo>
                  <a:lnTo>
                    <a:pt x="142875" y="13178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2" name="SMARTInkShape-387">
              <a:extLst>
                <a:ext uri="{FF2B5EF4-FFF2-40B4-BE49-F238E27FC236}">
                  <a16:creationId xmlns:a16="http://schemas.microsoft.com/office/drawing/2014/main" id="{FFE22320-91A0-DD74-8290-F154CC24FB0E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7700501" y="562402"/>
              <a:ext cx="22950" cy="313899"/>
            </a:xfrm>
            <a:custGeom>
              <a:avLst/>
              <a:gdLst/>
              <a:ahLst/>
              <a:cxnLst/>
              <a:rect l="0" t="0" r="0" b="0"/>
              <a:pathLst>
                <a:path w="22950" h="313899">
                  <a:moveTo>
                    <a:pt x="14749" y="18623"/>
                  </a:moveTo>
                  <a:lnTo>
                    <a:pt x="14749" y="18623"/>
                  </a:lnTo>
                  <a:lnTo>
                    <a:pt x="14749" y="0"/>
                  </a:lnTo>
                  <a:lnTo>
                    <a:pt x="19805" y="9812"/>
                  </a:lnTo>
                  <a:lnTo>
                    <a:pt x="22949" y="36238"/>
                  </a:lnTo>
                  <a:lnTo>
                    <a:pt x="16561" y="82287"/>
                  </a:lnTo>
                  <a:lnTo>
                    <a:pt x="14988" y="124256"/>
                  </a:lnTo>
                  <a:lnTo>
                    <a:pt x="11974" y="158845"/>
                  </a:lnTo>
                  <a:lnTo>
                    <a:pt x="7225" y="188229"/>
                  </a:lnTo>
                  <a:lnTo>
                    <a:pt x="2995" y="227627"/>
                  </a:lnTo>
                  <a:lnTo>
                    <a:pt x="0" y="252272"/>
                  </a:lnTo>
                  <a:lnTo>
                    <a:pt x="5224" y="3138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3" name="SMARTInkShape-388">
              <a:extLst>
                <a:ext uri="{FF2B5EF4-FFF2-40B4-BE49-F238E27FC236}">
                  <a16:creationId xmlns:a16="http://schemas.microsoft.com/office/drawing/2014/main" id="{D6A0D662-29CF-2989-25A6-B573AB8C7139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7810525" y="585585"/>
              <a:ext cx="18910" cy="271666"/>
            </a:xfrm>
            <a:custGeom>
              <a:avLst/>
              <a:gdLst/>
              <a:ahLst/>
              <a:cxnLst/>
              <a:rect l="0" t="0" r="0" b="0"/>
              <a:pathLst>
                <a:path w="18910" h="271666">
                  <a:moveTo>
                    <a:pt x="9500" y="24015"/>
                  </a:moveTo>
                  <a:lnTo>
                    <a:pt x="9500" y="24015"/>
                  </a:lnTo>
                  <a:lnTo>
                    <a:pt x="17700" y="7613"/>
                  </a:lnTo>
                  <a:lnTo>
                    <a:pt x="18764" y="0"/>
                  </a:lnTo>
                  <a:lnTo>
                    <a:pt x="18909" y="2053"/>
                  </a:lnTo>
                  <a:lnTo>
                    <a:pt x="11471" y="46026"/>
                  </a:lnTo>
                  <a:lnTo>
                    <a:pt x="4833" y="89394"/>
                  </a:lnTo>
                  <a:lnTo>
                    <a:pt x="614" y="136250"/>
                  </a:lnTo>
                  <a:lnTo>
                    <a:pt x="101" y="178594"/>
                  </a:lnTo>
                  <a:lnTo>
                    <a:pt x="0" y="220433"/>
                  </a:lnTo>
                  <a:lnTo>
                    <a:pt x="1041" y="244256"/>
                  </a:lnTo>
                  <a:lnTo>
                    <a:pt x="9500" y="27166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4" name="SMARTInkShape-389">
              <a:extLst>
                <a:ext uri="{FF2B5EF4-FFF2-40B4-BE49-F238E27FC236}">
                  <a16:creationId xmlns:a16="http://schemas.microsoft.com/office/drawing/2014/main" id="{0C003CB3-6C36-1BC5-7349-CFE0715EF485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8029575" y="742950"/>
              <a:ext cx="133351" cy="9526"/>
            </a:xfrm>
            <a:custGeom>
              <a:avLst/>
              <a:gdLst/>
              <a:ahLst/>
              <a:cxnLst/>
              <a:rect l="0" t="0" r="0" b="0"/>
              <a:pathLst>
                <a:path w="133351" h="9526">
                  <a:moveTo>
                    <a:pt x="0" y="0"/>
                  </a:moveTo>
                  <a:lnTo>
                    <a:pt x="0" y="0"/>
                  </a:lnTo>
                  <a:lnTo>
                    <a:pt x="46137" y="0"/>
                  </a:lnTo>
                  <a:lnTo>
                    <a:pt x="93642" y="0"/>
                  </a:lnTo>
                  <a:lnTo>
                    <a:pt x="106176" y="1058"/>
                  </a:lnTo>
                  <a:lnTo>
                    <a:pt x="13335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5" name="SMARTInkShape-390">
              <a:extLst>
                <a:ext uri="{FF2B5EF4-FFF2-40B4-BE49-F238E27FC236}">
                  <a16:creationId xmlns:a16="http://schemas.microsoft.com/office/drawing/2014/main" id="{387FB47E-646D-85C8-1A69-3C8DABB6B51A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8248650" y="685845"/>
              <a:ext cx="129743" cy="161881"/>
            </a:xfrm>
            <a:custGeom>
              <a:avLst/>
              <a:gdLst/>
              <a:ahLst/>
              <a:cxnLst/>
              <a:rect l="0" t="0" r="0" b="0"/>
              <a:pathLst>
                <a:path w="129743" h="161881">
                  <a:moveTo>
                    <a:pt x="85725" y="19005"/>
                  </a:moveTo>
                  <a:lnTo>
                    <a:pt x="85725" y="19005"/>
                  </a:lnTo>
                  <a:lnTo>
                    <a:pt x="90781" y="19005"/>
                  </a:lnTo>
                  <a:lnTo>
                    <a:pt x="92270" y="17947"/>
                  </a:lnTo>
                  <a:lnTo>
                    <a:pt x="93263" y="16183"/>
                  </a:lnTo>
                  <a:lnTo>
                    <a:pt x="95134" y="1671"/>
                  </a:lnTo>
                  <a:lnTo>
                    <a:pt x="94114" y="1099"/>
                  </a:lnTo>
                  <a:lnTo>
                    <a:pt x="76002" y="0"/>
                  </a:lnTo>
                  <a:lnTo>
                    <a:pt x="42332" y="9658"/>
                  </a:lnTo>
                  <a:lnTo>
                    <a:pt x="20483" y="22622"/>
                  </a:lnTo>
                  <a:lnTo>
                    <a:pt x="16831" y="26708"/>
                  </a:lnTo>
                  <a:lnTo>
                    <a:pt x="12772" y="36892"/>
                  </a:lnTo>
                  <a:lnTo>
                    <a:pt x="12748" y="41513"/>
                  </a:lnTo>
                  <a:lnTo>
                    <a:pt x="15544" y="49470"/>
                  </a:lnTo>
                  <a:lnTo>
                    <a:pt x="23137" y="56534"/>
                  </a:lnTo>
                  <a:lnTo>
                    <a:pt x="64429" y="79451"/>
                  </a:lnTo>
                  <a:lnTo>
                    <a:pt x="107474" y="102345"/>
                  </a:lnTo>
                  <a:lnTo>
                    <a:pt x="124742" y="117547"/>
                  </a:lnTo>
                  <a:lnTo>
                    <a:pt x="129525" y="125596"/>
                  </a:lnTo>
                  <a:lnTo>
                    <a:pt x="129742" y="129224"/>
                  </a:lnTo>
                  <a:lnTo>
                    <a:pt x="127160" y="136077"/>
                  </a:lnTo>
                  <a:lnTo>
                    <a:pt x="116840" y="142651"/>
                  </a:lnTo>
                  <a:lnTo>
                    <a:pt x="73691" y="159642"/>
                  </a:lnTo>
                  <a:lnTo>
                    <a:pt x="31028" y="161585"/>
                  </a:lnTo>
                  <a:lnTo>
                    <a:pt x="0" y="1618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6" name="SMARTInkShape-391">
              <a:extLst>
                <a:ext uri="{FF2B5EF4-FFF2-40B4-BE49-F238E27FC236}">
                  <a16:creationId xmlns:a16="http://schemas.microsoft.com/office/drawing/2014/main" id="{AD99AF9F-3A12-A433-A987-0D37E456F47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8458200" y="552566"/>
              <a:ext cx="142876" cy="285635"/>
            </a:xfrm>
            <a:custGeom>
              <a:avLst/>
              <a:gdLst/>
              <a:ahLst/>
              <a:cxnLst/>
              <a:rect l="0" t="0" r="0" b="0"/>
              <a:pathLst>
                <a:path w="142876" h="285635">
                  <a:moveTo>
                    <a:pt x="0" y="9409"/>
                  </a:moveTo>
                  <a:lnTo>
                    <a:pt x="0" y="9409"/>
                  </a:lnTo>
                  <a:lnTo>
                    <a:pt x="9409" y="0"/>
                  </a:lnTo>
                  <a:lnTo>
                    <a:pt x="9515" y="41579"/>
                  </a:lnTo>
                  <a:lnTo>
                    <a:pt x="9522" y="84440"/>
                  </a:lnTo>
                  <a:lnTo>
                    <a:pt x="9524" y="130653"/>
                  </a:lnTo>
                  <a:lnTo>
                    <a:pt x="9525" y="177860"/>
                  </a:lnTo>
                  <a:lnTo>
                    <a:pt x="10583" y="219464"/>
                  </a:lnTo>
                  <a:lnTo>
                    <a:pt x="15012" y="246625"/>
                  </a:lnTo>
                  <a:lnTo>
                    <a:pt x="12680" y="267491"/>
                  </a:lnTo>
                  <a:lnTo>
                    <a:pt x="15513" y="276865"/>
                  </a:lnTo>
                  <a:lnTo>
                    <a:pt x="17752" y="277671"/>
                  </a:lnTo>
                  <a:lnTo>
                    <a:pt x="20300" y="276092"/>
                  </a:lnTo>
                  <a:lnTo>
                    <a:pt x="58019" y="231058"/>
                  </a:lnTo>
                  <a:lnTo>
                    <a:pt x="103331" y="191722"/>
                  </a:lnTo>
                  <a:lnTo>
                    <a:pt x="125225" y="170971"/>
                  </a:lnTo>
                  <a:lnTo>
                    <a:pt x="127933" y="170034"/>
                  </a:lnTo>
                  <a:lnTo>
                    <a:pt x="137337" y="171077"/>
                  </a:lnTo>
                  <a:lnTo>
                    <a:pt x="139183" y="172221"/>
                  </a:lnTo>
                  <a:lnTo>
                    <a:pt x="140414" y="174042"/>
                  </a:lnTo>
                  <a:lnTo>
                    <a:pt x="141234" y="176314"/>
                  </a:lnTo>
                  <a:lnTo>
                    <a:pt x="142780" y="222767"/>
                  </a:lnTo>
                  <a:lnTo>
                    <a:pt x="142875" y="28563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7" name="SMARTInkShape-392">
              <a:extLst>
                <a:ext uri="{FF2B5EF4-FFF2-40B4-BE49-F238E27FC236}">
                  <a16:creationId xmlns:a16="http://schemas.microsoft.com/office/drawing/2014/main" id="{9EA16383-B07A-10E9-5DD4-7CFDA8679593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8678108" y="714502"/>
              <a:ext cx="218243" cy="142749"/>
            </a:xfrm>
            <a:custGeom>
              <a:avLst/>
              <a:gdLst/>
              <a:ahLst/>
              <a:cxnLst/>
              <a:rect l="0" t="0" r="0" b="0"/>
              <a:pathLst>
                <a:path w="218243" h="142749">
                  <a:moveTo>
                    <a:pt x="84892" y="28448"/>
                  </a:moveTo>
                  <a:lnTo>
                    <a:pt x="84892" y="28448"/>
                  </a:lnTo>
                  <a:lnTo>
                    <a:pt x="84892" y="23391"/>
                  </a:lnTo>
                  <a:lnTo>
                    <a:pt x="85950" y="21902"/>
                  </a:lnTo>
                  <a:lnTo>
                    <a:pt x="87714" y="20909"/>
                  </a:lnTo>
                  <a:lnTo>
                    <a:pt x="89949" y="20247"/>
                  </a:lnTo>
                  <a:lnTo>
                    <a:pt x="90380" y="19806"/>
                  </a:lnTo>
                  <a:lnTo>
                    <a:pt x="89609" y="19511"/>
                  </a:lnTo>
                  <a:lnTo>
                    <a:pt x="85823" y="19039"/>
                  </a:lnTo>
                  <a:lnTo>
                    <a:pt x="84973" y="10732"/>
                  </a:lnTo>
                  <a:lnTo>
                    <a:pt x="84895" y="300"/>
                  </a:lnTo>
                  <a:lnTo>
                    <a:pt x="79836" y="0"/>
                  </a:lnTo>
                  <a:lnTo>
                    <a:pt x="66579" y="4967"/>
                  </a:lnTo>
                  <a:lnTo>
                    <a:pt x="25647" y="35524"/>
                  </a:lnTo>
                  <a:lnTo>
                    <a:pt x="13406" y="50643"/>
                  </a:lnTo>
                  <a:lnTo>
                    <a:pt x="1979" y="76106"/>
                  </a:lnTo>
                  <a:lnTo>
                    <a:pt x="0" y="92899"/>
                  </a:lnTo>
                  <a:lnTo>
                    <a:pt x="2360" y="102248"/>
                  </a:lnTo>
                  <a:lnTo>
                    <a:pt x="4470" y="106223"/>
                  </a:lnTo>
                  <a:lnTo>
                    <a:pt x="9052" y="108873"/>
                  </a:lnTo>
                  <a:lnTo>
                    <a:pt x="22611" y="111817"/>
                  </a:lnTo>
                  <a:lnTo>
                    <a:pt x="33575" y="110304"/>
                  </a:lnTo>
                  <a:lnTo>
                    <a:pt x="45698" y="103502"/>
                  </a:lnTo>
                  <a:lnTo>
                    <a:pt x="91813" y="68504"/>
                  </a:lnTo>
                  <a:lnTo>
                    <a:pt x="99610" y="62126"/>
                  </a:lnTo>
                  <a:lnTo>
                    <a:pt x="106602" y="59291"/>
                  </a:lnTo>
                  <a:lnTo>
                    <a:pt x="108890" y="57477"/>
                  </a:lnTo>
                  <a:lnTo>
                    <a:pt x="112865" y="49021"/>
                  </a:lnTo>
                  <a:lnTo>
                    <a:pt x="113065" y="49572"/>
                  </a:lnTo>
                  <a:lnTo>
                    <a:pt x="113463" y="93498"/>
                  </a:lnTo>
                  <a:lnTo>
                    <a:pt x="118522" y="116514"/>
                  </a:lnTo>
                  <a:lnTo>
                    <a:pt x="126650" y="128619"/>
                  </a:lnTo>
                  <a:lnTo>
                    <a:pt x="131780" y="133329"/>
                  </a:lnTo>
                  <a:lnTo>
                    <a:pt x="145949" y="138562"/>
                  </a:lnTo>
                  <a:lnTo>
                    <a:pt x="189124" y="142197"/>
                  </a:lnTo>
                  <a:lnTo>
                    <a:pt x="218242" y="1427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8" name="SMARTInkShape-393">
              <a:extLst>
                <a:ext uri="{FF2B5EF4-FFF2-40B4-BE49-F238E27FC236}">
                  <a16:creationId xmlns:a16="http://schemas.microsoft.com/office/drawing/2014/main" id="{12474573-4E47-7E43-7ED5-C3FA6C180138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8924925" y="752475"/>
              <a:ext cx="28461" cy="247651"/>
            </a:xfrm>
            <a:custGeom>
              <a:avLst/>
              <a:gdLst/>
              <a:ahLst/>
              <a:cxnLst/>
              <a:rect l="0" t="0" r="0" b="0"/>
              <a:pathLst>
                <a:path w="28461" h="247651">
                  <a:moveTo>
                    <a:pt x="19050" y="0"/>
                  </a:moveTo>
                  <a:lnTo>
                    <a:pt x="19050" y="0"/>
                  </a:lnTo>
                  <a:lnTo>
                    <a:pt x="28184" y="0"/>
                  </a:lnTo>
                  <a:lnTo>
                    <a:pt x="28460" y="10113"/>
                  </a:lnTo>
                  <a:lnTo>
                    <a:pt x="20364" y="52981"/>
                  </a:lnTo>
                  <a:lnTo>
                    <a:pt x="19310" y="94387"/>
                  </a:lnTo>
                  <a:lnTo>
                    <a:pt x="16279" y="140510"/>
                  </a:lnTo>
                  <a:lnTo>
                    <a:pt x="10861" y="180508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89" name="SMARTInkShape-394">
              <a:extLst>
                <a:ext uri="{FF2B5EF4-FFF2-40B4-BE49-F238E27FC236}">
                  <a16:creationId xmlns:a16="http://schemas.microsoft.com/office/drawing/2014/main" id="{F63A56D4-24B3-542C-44D3-D3A43FBA209B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8915400" y="663131"/>
              <a:ext cx="118125" cy="164332"/>
            </a:xfrm>
            <a:custGeom>
              <a:avLst/>
              <a:gdLst/>
              <a:ahLst/>
              <a:cxnLst/>
              <a:rect l="0" t="0" r="0" b="0"/>
              <a:pathLst>
                <a:path w="118125" h="164332">
                  <a:moveTo>
                    <a:pt x="28575" y="79819"/>
                  </a:moveTo>
                  <a:lnTo>
                    <a:pt x="28575" y="79819"/>
                  </a:lnTo>
                  <a:lnTo>
                    <a:pt x="50695" y="38401"/>
                  </a:lnTo>
                  <a:lnTo>
                    <a:pt x="68575" y="13077"/>
                  </a:lnTo>
                  <a:lnTo>
                    <a:pt x="84054" y="1365"/>
                  </a:lnTo>
                  <a:lnTo>
                    <a:pt x="88844" y="0"/>
                  </a:lnTo>
                  <a:lnTo>
                    <a:pt x="93096" y="148"/>
                  </a:lnTo>
                  <a:lnTo>
                    <a:pt x="100643" y="3135"/>
                  </a:lnTo>
                  <a:lnTo>
                    <a:pt x="107525" y="7990"/>
                  </a:lnTo>
                  <a:lnTo>
                    <a:pt x="117349" y="26786"/>
                  </a:lnTo>
                  <a:lnTo>
                    <a:pt x="118124" y="46371"/>
                  </a:lnTo>
                  <a:lnTo>
                    <a:pt x="109999" y="88381"/>
                  </a:lnTo>
                  <a:lnTo>
                    <a:pt x="92280" y="121764"/>
                  </a:lnTo>
                  <a:lnTo>
                    <a:pt x="69263" y="151722"/>
                  </a:lnTo>
                  <a:lnTo>
                    <a:pt x="56890" y="159401"/>
                  </a:lnTo>
                  <a:lnTo>
                    <a:pt x="31698" y="164331"/>
                  </a:lnTo>
                  <a:lnTo>
                    <a:pt x="21849" y="162182"/>
                  </a:lnTo>
                  <a:lnTo>
                    <a:pt x="0" y="14649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90" name="SMARTInkShape-395">
              <a:extLst>
                <a:ext uri="{FF2B5EF4-FFF2-40B4-BE49-F238E27FC236}">
                  <a16:creationId xmlns:a16="http://schemas.microsoft.com/office/drawing/2014/main" id="{4F6E016A-93F2-7071-4E3D-7160655E3EFB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9096375" y="705404"/>
              <a:ext cx="133351" cy="91363"/>
            </a:xfrm>
            <a:custGeom>
              <a:avLst/>
              <a:gdLst/>
              <a:ahLst/>
              <a:cxnLst/>
              <a:rect l="0" t="0" r="0" b="0"/>
              <a:pathLst>
                <a:path w="133351" h="91363">
                  <a:moveTo>
                    <a:pt x="0" y="56596"/>
                  </a:moveTo>
                  <a:lnTo>
                    <a:pt x="0" y="56596"/>
                  </a:lnTo>
                  <a:lnTo>
                    <a:pt x="23850" y="55538"/>
                  </a:lnTo>
                  <a:lnTo>
                    <a:pt x="40698" y="48992"/>
                  </a:lnTo>
                  <a:lnTo>
                    <a:pt x="53922" y="41408"/>
                  </a:lnTo>
                  <a:lnTo>
                    <a:pt x="69717" y="37632"/>
                  </a:lnTo>
                  <a:lnTo>
                    <a:pt x="77905" y="32998"/>
                  </a:lnTo>
                  <a:lnTo>
                    <a:pt x="82249" y="27411"/>
                  </a:lnTo>
                  <a:lnTo>
                    <a:pt x="85238" y="21400"/>
                  </a:lnTo>
                  <a:lnTo>
                    <a:pt x="91812" y="12066"/>
                  </a:lnTo>
                  <a:lnTo>
                    <a:pt x="93722" y="5760"/>
                  </a:lnTo>
                  <a:lnTo>
                    <a:pt x="92115" y="3655"/>
                  </a:lnTo>
                  <a:lnTo>
                    <a:pt x="84684" y="1317"/>
                  </a:lnTo>
                  <a:lnTo>
                    <a:pt x="63546" y="0"/>
                  </a:lnTo>
                  <a:lnTo>
                    <a:pt x="46234" y="5337"/>
                  </a:lnTo>
                  <a:lnTo>
                    <a:pt x="21460" y="20241"/>
                  </a:lnTo>
                  <a:lnTo>
                    <a:pt x="9537" y="30913"/>
                  </a:lnTo>
                  <a:lnTo>
                    <a:pt x="4239" y="39184"/>
                  </a:lnTo>
                  <a:lnTo>
                    <a:pt x="558" y="63933"/>
                  </a:lnTo>
                  <a:lnTo>
                    <a:pt x="372" y="67837"/>
                  </a:lnTo>
                  <a:lnTo>
                    <a:pt x="5168" y="83445"/>
                  </a:lnTo>
                  <a:lnTo>
                    <a:pt x="9796" y="87195"/>
                  </a:lnTo>
                  <a:lnTo>
                    <a:pt x="23403" y="91362"/>
                  </a:lnTo>
                  <a:lnTo>
                    <a:pt x="60127" y="86433"/>
                  </a:lnTo>
                  <a:lnTo>
                    <a:pt x="133350" y="7564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91" name="SMARTInkShape-396">
              <a:extLst>
                <a:ext uri="{FF2B5EF4-FFF2-40B4-BE49-F238E27FC236}">
                  <a16:creationId xmlns:a16="http://schemas.microsoft.com/office/drawing/2014/main" id="{E69E65D5-8F6D-2F2B-8024-18B2BDBFC469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9307681" y="476250"/>
              <a:ext cx="122070" cy="330956"/>
            </a:xfrm>
            <a:custGeom>
              <a:avLst/>
              <a:gdLst/>
              <a:ahLst/>
              <a:cxnLst/>
              <a:rect l="0" t="0" r="0" b="0"/>
              <a:pathLst>
                <a:path w="122070" h="330956">
                  <a:moveTo>
                    <a:pt x="74444" y="257175"/>
                  </a:moveTo>
                  <a:lnTo>
                    <a:pt x="74444" y="257175"/>
                  </a:lnTo>
                  <a:lnTo>
                    <a:pt x="79501" y="257175"/>
                  </a:lnTo>
                  <a:lnTo>
                    <a:pt x="84805" y="254353"/>
                  </a:lnTo>
                  <a:lnTo>
                    <a:pt x="101186" y="239841"/>
                  </a:lnTo>
                  <a:lnTo>
                    <a:pt x="100739" y="238211"/>
                  </a:lnTo>
                  <a:lnTo>
                    <a:pt x="96111" y="230860"/>
                  </a:lnTo>
                  <a:lnTo>
                    <a:pt x="93839" y="220836"/>
                  </a:lnTo>
                  <a:lnTo>
                    <a:pt x="92665" y="220249"/>
                  </a:lnTo>
                  <a:lnTo>
                    <a:pt x="71113" y="219121"/>
                  </a:lnTo>
                  <a:lnTo>
                    <a:pt x="64848" y="221918"/>
                  </a:lnTo>
                  <a:lnTo>
                    <a:pt x="40372" y="235324"/>
                  </a:lnTo>
                  <a:lnTo>
                    <a:pt x="18840" y="244586"/>
                  </a:lnTo>
                  <a:lnTo>
                    <a:pt x="12689" y="250874"/>
                  </a:lnTo>
                  <a:lnTo>
                    <a:pt x="4170" y="265421"/>
                  </a:lnTo>
                  <a:lnTo>
                    <a:pt x="0" y="283137"/>
                  </a:lnTo>
                  <a:lnTo>
                    <a:pt x="4668" y="295525"/>
                  </a:lnTo>
                  <a:lnTo>
                    <a:pt x="29812" y="326482"/>
                  </a:lnTo>
                  <a:lnTo>
                    <a:pt x="41907" y="330311"/>
                  </a:lnTo>
                  <a:lnTo>
                    <a:pt x="55751" y="330955"/>
                  </a:lnTo>
                  <a:lnTo>
                    <a:pt x="65430" y="327713"/>
                  </a:lnTo>
                  <a:lnTo>
                    <a:pt x="73260" y="319923"/>
                  </a:lnTo>
                  <a:lnTo>
                    <a:pt x="90163" y="290524"/>
                  </a:lnTo>
                  <a:lnTo>
                    <a:pt x="98738" y="265292"/>
                  </a:lnTo>
                  <a:lnTo>
                    <a:pt x="104995" y="225500"/>
                  </a:lnTo>
                  <a:lnTo>
                    <a:pt x="111053" y="182244"/>
                  </a:lnTo>
                  <a:lnTo>
                    <a:pt x="118795" y="142067"/>
                  </a:lnTo>
                  <a:lnTo>
                    <a:pt x="121422" y="97286"/>
                  </a:lnTo>
                  <a:lnTo>
                    <a:pt x="120723" y="78163"/>
                  </a:lnTo>
                  <a:lnTo>
                    <a:pt x="112925" y="32538"/>
                  </a:lnTo>
                  <a:lnTo>
                    <a:pt x="115535" y="27514"/>
                  </a:lnTo>
                  <a:lnTo>
                    <a:pt x="119165" y="21754"/>
                  </a:lnTo>
                  <a:lnTo>
                    <a:pt x="12206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4079-61BD-48BA-945B-015DB3E40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Deviations Around the Mean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A0FAE-0C94-4BF2-8785-86A01DB1C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Probability of being within 1, 2, and 3 standard deviations of the mean. </a:t>
            </a:r>
          </a:p>
        </p:txBody>
      </p:sp>
      <p:sp>
        <p:nvSpPr>
          <p:cNvPr id="486" name="SMARTInkShape-805">
            <a:extLst>
              <a:ext uri="{FF2B5EF4-FFF2-40B4-BE49-F238E27FC236}">
                <a16:creationId xmlns:a16="http://schemas.microsoft.com/office/drawing/2014/main" id="{866066AB-8019-9EF5-B83E-A8680C26BF2C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3667125" y="5038725"/>
            <a:ext cx="3133726" cy="84283"/>
          </a:xfrm>
          <a:custGeom>
            <a:avLst/>
            <a:gdLst/>
            <a:ahLst/>
            <a:cxnLst/>
            <a:rect l="0" t="0" r="0" b="0"/>
            <a:pathLst>
              <a:path w="3133726" h="84283">
                <a:moveTo>
                  <a:pt x="0" y="0"/>
                </a:moveTo>
                <a:lnTo>
                  <a:pt x="0" y="0"/>
                </a:lnTo>
                <a:lnTo>
                  <a:pt x="0" y="5056"/>
                </a:lnTo>
                <a:lnTo>
                  <a:pt x="1058" y="6545"/>
                </a:lnTo>
                <a:lnTo>
                  <a:pt x="2822" y="7539"/>
                </a:lnTo>
                <a:lnTo>
                  <a:pt x="9132" y="9409"/>
                </a:lnTo>
                <a:lnTo>
                  <a:pt x="52252" y="9525"/>
                </a:lnTo>
                <a:lnTo>
                  <a:pt x="53885" y="8467"/>
                </a:lnTo>
                <a:lnTo>
                  <a:pt x="54973" y="6703"/>
                </a:lnTo>
                <a:lnTo>
                  <a:pt x="55699" y="4469"/>
                </a:lnTo>
                <a:lnTo>
                  <a:pt x="57241" y="4037"/>
                </a:lnTo>
                <a:lnTo>
                  <a:pt x="61777" y="6381"/>
                </a:lnTo>
                <a:lnTo>
                  <a:pt x="64468" y="6370"/>
                </a:lnTo>
                <a:lnTo>
                  <a:pt x="83881" y="310"/>
                </a:lnTo>
                <a:lnTo>
                  <a:pt x="130182" y="0"/>
                </a:lnTo>
                <a:lnTo>
                  <a:pt x="174272" y="0"/>
                </a:lnTo>
                <a:lnTo>
                  <a:pt x="217665" y="0"/>
                </a:lnTo>
                <a:lnTo>
                  <a:pt x="251811" y="1058"/>
                </a:lnTo>
                <a:lnTo>
                  <a:pt x="269109" y="5488"/>
                </a:lnTo>
                <a:lnTo>
                  <a:pt x="282466" y="3155"/>
                </a:lnTo>
                <a:lnTo>
                  <a:pt x="324029" y="9060"/>
                </a:lnTo>
                <a:lnTo>
                  <a:pt x="368310" y="9497"/>
                </a:lnTo>
                <a:lnTo>
                  <a:pt x="412751" y="9523"/>
                </a:lnTo>
                <a:lnTo>
                  <a:pt x="457396" y="9525"/>
                </a:lnTo>
                <a:lnTo>
                  <a:pt x="504760" y="10583"/>
                </a:lnTo>
                <a:lnTo>
                  <a:pt x="552362" y="18167"/>
                </a:lnTo>
                <a:lnTo>
                  <a:pt x="592001" y="18934"/>
                </a:lnTo>
                <a:lnTo>
                  <a:pt x="638366" y="19033"/>
                </a:lnTo>
                <a:lnTo>
                  <a:pt x="685825" y="19048"/>
                </a:lnTo>
                <a:lnTo>
                  <a:pt x="733428" y="19050"/>
                </a:lnTo>
                <a:lnTo>
                  <a:pt x="781050" y="19050"/>
                </a:lnTo>
                <a:lnTo>
                  <a:pt x="824207" y="19050"/>
                </a:lnTo>
                <a:lnTo>
                  <a:pt x="865892" y="19050"/>
                </a:lnTo>
                <a:lnTo>
                  <a:pt x="904700" y="21872"/>
                </a:lnTo>
                <a:lnTo>
                  <a:pt x="942941" y="27251"/>
                </a:lnTo>
                <a:lnTo>
                  <a:pt x="982126" y="28313"/>
                </a:lnTo>
                <a:lnTo>
                  <a:pt x="1026713" y="28523"/>
                </a:lnTo>
                <a:lnTo>
                  <a:pt x="1066407" y="28565"/>
                </a:lnTo>
                <a:lnTo>
                  <a:pt x="1104822" y="29631"/>
                </a:lnTo>
                <a:lnTo>
                  <a:pt x="1142984" y="36114"/>
                </a:lnTo>
                <a:lnTo>
                  <a:pt x="1181097" y="37708"/>
                </a:lnTo>
                <a:lnTo>
                  <a:pt x="1225745" y="38022"/>
                </a:lnTo>
                <a:lnTo>
                  <a:pt x="1260650" y="38077"/>
                </a:lnTo>
                <a:lnTo>
                  <a:pt x="1296183" y="38090"/>
                </a:lnTo>
                <a:lnTo>
                  <a:pt x="1333848" y="38095"/>
                </a:lnTo>
                <a:lnTo>
                  <a:pt x="1368580" y="38098"/>
                </a:lnTo>
                <a:lnTo>
                  <a:pt x="1407041" y="38100"/>
                </a:lnTo>
                <a:lnTo>
                  <a:pt x="1454605" y="38100"/>
                </a:lnTo>
                <a:lnTo>
                  <a:pt x="1499944" y="38100"/>
                </a:lnTo>
                <a:lnTo>
                  <a:pt x="1546295" y="38100"/>
                </a:lnTo>
                <a:lnTo>
                  <a:pt x="1581886" y="38100"/>
                </a:lnTo>
                <a:lnTo>
                  <a:pt x="1619577" y="38100"/>
                </a:lnTo>
                <a:lnTo>
                  <a:pt x="1655378" y="38100"/>
                </a:lnTo>
                <a:lnTo>
                  <a:pt x="1701451" y="38100"/>
                </a:lnTo>
                <a:lnTo>
                  <a:pt x="1736218" y="38100"/>
                </a:lnTo>
                <a:lnTo>
                  <a:pt x="1781378" y="38100"/>
                </a:lnTo>
                <a:lnTo>
                  <a:pt x="1828017" y="38100"/>
                </a:lnTo>
                <a:lnTo>
                  <a:pt x="1874076" y="38100"/>
                </a:lnTo>
                <a:lnTo>
                  <a:pt x="1919118" y="38100"/>
                </a:lnTo>
                <a:lnTo>
                  <a:pt x="1952197" y="38100"/>
                </a:lnTo>
                <a:lnTo>
                  <a:pt x="1990535" y="38100"/>
                </a:lnTo>
                <a:lnTo>
                  <a:pt x="2028741" y="38100"/>
                </a:lnTo>
                <a:lnTo>
                  <a:pt x="2075837" y="38100"/>
                </a:lnTo>
                <a:lnTo>
                  <a:pt x="2111808" y="38100"/>
                </a:lnTo>
                <a:lnTo>
                  <a:pt x="2151431" y="38100"/>
                </a:lnTo>
                <a:lnTo>
                  <a:pt x="2190209" y="38100"/>
                </a:lnTo>
                <a:lnTo>
                  <a:pt x="2231432" y="38100"/>
                </a:lnTo>
                <a:lnTo>
                  <a:pt x="2273389" y="38100"/>
                </a:lnTo>
                <a:lnTo>
                  <a:pt x="2313203" y="38100"/>
                </a:lnTo>
                <a:lnTo>
                  <a:pt x="2352066" y="38100"/>
                </a:lnTo>
                <a:lnTo>
                  <a:pt x="2387329" y="38100"/>
                </a:lnTo>
                <a:lnTo>
                  <a:pt x="2426090" y="38100"/>
                </a:lnTo>
                <a:lnTo>
                  <a:pt x="2470933" y="38100"/>
                </a:lnTo>
                <a:lnTo>
                  <a:pt x="2505190" y="38100"/>
                </a:lnTo>
                <a:lnTo>
                  <a:pt x="2537934" y="38100"/>
                </a:lnTo>
                <a:lnTo>
                  <a:pt x="2573655" y="38100"/>
                </a:lnTo>
                <a:lnTo>
                  <a:pt x="2614295" y="38100"/>
                </a:lnTo>
                <a:lnTo>
                  <a:pt x="2647457" y="38100"/>
                </a:lnTo>
                <a:lnTo>
                  <a:pt x="2685830" y="39158"/>
                </a:lnTo>
                <a:lnTo>
                  <a:pt x="2724052" y="43156"/>
                </a:lnTo>
                <a:lnTo>
                  <a:pt x="2759385" y="45639"/>
                </a:lnTo>
                <a:lnTo>
                  <a:pt x="2803382" y="47037"/>
                </a:lnTo>
                <a:lnTo>
                  <a:pt x="2844993" y="50273"/>
                </a:lnTo>
                <a:lnTo>
                  <a:pt x="2879458" y="54094"/>
                </a:lnTo>
                <a:lnTo>
                  <a:pt x="2915942" y="55792"/>
                </a:lnTo>
                <a:lnTo>
                  <a:pt x="2950502" y="59368"/>
                </a:lnTo>
                <a:lnTo>
                  <a:pt x="2991242" y="64510"/>
                </a:lnTo>
                <a:lnTo>
                  <a:pt x="3025186" y="66034"/>
                </a:lnTo>
                <a:lnTo>
                  <a:pt x="3063112" y="69307"/>
                </a:lnTo>
                <a:lnTo>
                  <a:pt x="3104373" y="74838"/>
                </a:lnTo>
                <a:lnTo>
                  <a:pt x="3118210" y="78417"/>
                </a:lnTo>
                <a:lnTo>
                  <a:pt x="3130660" y="84282"/>
                </a:lnTo>
                <a:lnTo>
                  <a:pt x="3131682" y="83705"/>
                </a:lnTo>
                <a:lnTo>
                  <a:pt x="3133725" y="7620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SMARTInkShape-806">
            <a:extLst>
              <a:ext uri="{FF2B5EF4-FFF2-40B4-BE49-F238E27FC236}">
                <a16:creationId xmlns:a16="http://schemas.microsoft.com/office/drawing/2014/main" id="{D142B534-FE91-F81D-5E24-5C0869DE569B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676650" y="3200439"/>
            <a:ext cx="3162301" cy="1712476"/>
          </a:xfrm>
          <a:custGeom>
            <a:avLst/>
            <a:gdLst/>
            <a:ahLst/>
            <a:cxnLst/>
            <a:rect l="0" t="0" r="0" b="0"/>
            <a:pathLst>
              <a:path w="3162301" h="1712476">
                <a:moveTo>
                  <a:pt x="0" y="1609686"/>
                </a:moveTo>
                <a:lnTo>
                  <a:pt x="0" y="1609686"/>
                </a:lnTo>
                <a:lnTo>
                  <a:pt x="0" y="1617887"/>
                </a:lnTo>
                <a:lnTo>
                  <a:pt x="1058" y="1618328"/>
                </a:lnTo>
                <a:lnTo>
                  <a:pt x="9491" y="1619208"/>
                </a:lnTo>
                <a:lnTo>
                  <a:pt x="9515" y="1624267"/>
                </a:lnTo>
                <a:lnTo>
                  <a:pt x="10576" y="1625757"/>
                </a:lnTo>
                <a:lnTo>
                  <a:pt x="12343" y="1626750"/>
                </a:lnTo>
                <a:lnTo>
                  <a:pt x="19225" y="1628474"/>
                </a:lnTo>
                <a:lnTo>
                  <a:pt x="27135" y="1628702"/>
                </a:lnTo>
                <a:lnTo>
                  <a:pt x="35895" y="1622183"/>
                </a:lnTo>
                <a:lnTo>
                  <a:pt x="60606" y="1611868"/>
                </a:lnTo>
                <a:lnTo>
                  <a:pt x="85556" y="1593400"/>
                </a:lnTo>
                <a:lnTo>
                  <a:pt x="104796" y="1585741"/>
                </a:lnTo>
                <a:lnTo>
                  <a:pt x="149346" y="1555681"/>
                </a:lnTo>
                <a:lnTo>
                  <a:pt x="190693" y="1525945"/>
                </a:lnTo>
                <a:lnTo>
                  <a:pt x="234961" y="1496796"/>
                </a:lnTo>
                <a:lnTo>
                  <a:pt x="281252" y="1468507"/>
                </a:lnTo>
                <a:lnTo>
                  <a:pt x="326433" y="1426055"/>
                </a:lnTo>
                <a:lnTo>
                  <a:pt x="365462" y="1378452"/>
                </a:lnTo>
                <a:lnTo>
                  <a:pt x="410882" y="1332189"/>
                </a:lnTo>
                <a:lnTo>
                  <a:pt x="442470" y="1285380"/>
                </a:lnTo>
                <a:lnTo>
                  <a:pt x="471921" y="1250287"/>
                </a:lnTo>
                <a:lnTo>
                  <a:pt x="493854" y="1208718"/>
                </a:lnTo>
                <a:lnTo>
                  <a:pt x="525321" y="1162518"/>
                </a:lnTo>
                <a:lnTo>
                  <a:pt x="550236" y="1115185"/>
                </a:lnTo>
                <a:lnTo>
                  <a:pt x="571305" y="1070490"/>
                </a:lnTo>
                <a:lnTo>
                  <a:pt x="598770" y="1026440"/>
                </a:lnTo>
                <a:lnTo>
                  <a:pt x="616124" y="989064"/>
                </a:lnTo>
                <a:lnTo>
                  <a:pt x="634853" y="944790"/>
                </a:lnTo>
                <a:lnTo>
                  <a:pt x="655638" y="901003"/>
                </a:lnTo>
                <a:lnTo>
                  <a:pt x="676135" y="853739"/>
                </a:lnTo>
                <a:lnTo>
                  <a:pt x="694004" y="813369"/>
                </a:lnTo>
                <a:lnTo>
                  <a:pt x="710312" y="772233"/>
                </a:lnTo>
                <a:lnTo>
                  <a:pt x="730172" y="727494"/>
                </a:lnTo>
                <a:lnTo>
                  <a:pt x="749293" y="682264"/>
                </a:lnTo>
                <a:lnTo>
                  <a:pt x="759881" y="657208"/>
                </a:lnTo>
                <a:lnTo>
                  <a:pt x="773838" y="635908"/>
                </a:lnTo>
                <a:lnTo>
                  <a:pt x="781030" y="616192"/>
                </a:lnTo>
                <a:lnTo>
                  <a:pt x="805751" y="571290"/>
                </a:lnTo>
                <a:lnTo>
                  <a:pt x="826497" y="523904"/>
                </a:lnTo>
                <a:lnTo>
                  <a:pt x="842905" y="498724"/>
                </a:lnTo>
                <a:lnTo>
                  <a:pt x="854694" y="473296"/>
                </a:lnTo>
                <a:lnTo>
                  <a:pt x="888154" y="426187"/>
                </a:lnTo>
                <a:lnTo>
                  <a:pt x="913383" y="383733"/>
                </a:lnTo>
                <a:lnTo>
                  <a:pt x="942812" y="340859"/>
                </a:lnTo>
                <a:lnTo>
                  <a:pt x="960699" y="317065"/>
                </a:lnTo>
                <a:lnTo>
                  <a:pt x="1003409" y="272988"/>
                </a:lnTo>
                <a:lnTo>
                  <a:pt x="1021324" y="252896"/>
                </a:lnTo>
                <a:lnTo>
                  <a:pt x="1033805" y="230480"/>
                </a:lnTo>
                <a:lnTo>
                  <a:pt x="1072280" y="196161"/>
                </a:lnTo>
                <a:lnTo>
                  <a:pt x="1082994" y="180294"/>
                </a:lnTo>
                <a:lnTo>
                  <a:pt x="1125491" y="140999"/>
                </a:lnTo>
                <a:lnTo>
                  <a:pt x="1138393" y="130378"/>
                </a:lnTo>
                <a:lnTo>
                  <a:pt x="1182394" y="101664"/>
                </a:lnTo>
                <a:lnTo>
                  <a:pt x="1195477" y="90891"/>
                </a:lnTo>
                <a:lnTo>
                  <a:pt x="1229473" y="72807"/>
                </a:lnTo>
                <a:lnTo>
                  <a:pt x="1242816" y="63029"/>
                </a:lnTo>
                <a:lnTo>
                  <a:pt x="1290115" y="38221"/>
                </a:lnTo>
                <a:lnTo>
                  <a:pt x="1334058" y="22207"/>
                </a:lnTo>
                <a:lnTo>
                  <a:pt x="1378666" y="9684"/>
                </a:lnTo>
                <a:lnTo>
                  <a:pt x="1418425" y="2195"/>
                </a:lnTo>
                <a:lnTo>
                  <a:pt x="1453206" y="623"/>
                </a:lnTo>
                <a:lnTo>
                  <a:pt x="1494205" y="157"/>
                </a:lnTo>
                <a:lnTo>
                  <a:pt x="1540928" y="0"/>
                </a:lnTo>
                <a:lnTo>
                  <a:pt x="1585160" y="7573"/>
                </a:lnTo>
                <a:lnTo>
                  <a:pt x="1626507" y="22352"/>
                </a:lnTo>
                <a:lnTo>
                  <a:pt x="1672973" y="34919"/>
                </a:lnTo>
                <a:lnTo>
                  <a:pt x="1718517" y="50765"/>
                </a:lnTo>
                <a:lnTo>
                  <a:pt x="1759939" y="71066"/>
                </a:lnTo>
                <a:lnTo>
                  <a:pt x="1807049" y="101475"/>
                </a:lnTo>
                <a:lnTo>
                  <a:pt x="1851755" y="130543"/>
                </a:lnTo>
                <a:lnTo>
                  <a:pt x="1885628" y="157223"/>
                </a:lnTo>
                <a:lnTo>
                  <a:pt x="1924203" y="196197"/>
                </a:lnTo>
                <a:lnTo>
                  <a:pt x="1947495" y="231084"/>
                </a:lnTo>
                <a:lnTo>
                  <a:pt x="1980932" y="254499"/>
                </a:lnTo>
                <a:lnTo>
                  <a:pt x="2021527" y="297401"/>
                </a:lnTo>
                <a:lnTo>
                  <a:pt x="2060736" y="336668"/>
                </a:lnTo>
                <a:lnTo>
                  <a:pt x="2099820" y="383295"/>
                </a:lnTo>
                <a:lnTo>
                  <a:pt x="2127819" y="426110"/>
                </a:lnTo>
                <a:lnTo>
                  <a:pt x="2158854" y="464935"/>
                </a:lnTo>
                <a:lnTo>
                  <a:pt x="2182918" y="508815"/>
                </a:lnTo>
                <a:lnTo>
                  <a:pt x="2215181" y="554392"/>
                </a:lnTo>
                <a:lnTo>
                  <a:pt x="2246569" y="597248"/>
                </a:lnTo>
                <a:lnTo>
                  <a:pt x="2273895" y="643740"/>
                </a:lnTo>
                <a:lnTo>
                  <a:pt x="2298556" y="686499"/>
                </a:lnTo>
                <a:lnTo>
                  <a:pt x="2321692" y="730942"/>
                </a:lnTo>
                <a:lnTo>
                  <a:pt x="2344963" y="775424"/>
                </a:lnTo>
                <a:lnTo>
                  <a:pt x="2364843" y="822451"/>
                </a:lnTo>
                <a:lnTo>
                  <a:pt x="2387752" y="863413"/>
                </a:lnTo>
                <a:lnTo>
                  <a:pt x="2407660" y="906688"/>
                </a:lnTo>
                <a:lnTo>
                  <a:pt x="2427154" y="950945"/>
                </a:lnTo>
                <a:lnTo>
                  <a:pt x="2454819" y="997064"/>
                </a:lnTo>
                <a:lnTo>
                  <a:pt x="2479524" y="1037984"/>
                </a:lnTo>
                <a:lnTo>
                  <a:pt x="2509597" y="1082791"/>
                </a:lnTo>
                <a:lnTo>
                  <a:pt x="2521545" y="1107834"/>
                </a:lnTo>
                <a:lnTo>
                  <a:pt x="2550599" y="1154906"/>
                </a:lnTo>
                <a:lnTo>
                  <a:pt x="2577218" y="1196757"/>
                </a:lnTo>
                <a:lnTo>
                  <a:pt x="2593449" y="1227083"/>
                </a:lnTo>
                <a:lnTo>
                  <a:pt x="2630348" y="1273042"/>
                </a:lnTo>
                <a:lnTo>
                  <a:pt x="2654584" y="1304634"/>
                </a:lnTo>
                <a:lnTo>
                  <a:pt x="2657250" y="1311124"/>
                </a:lnTo>
                <a:lnTo>
                  <a:pt x="2700627" y="1358598"/>
                </a:lnTo>
                <a:lnTo>
                  <a:pt x="2703113" y="1365094"/>
                </a:lnTo>
                <a:lnTo>
                  <a:pt x="2709861" y="1371509"/>
                </a:lnTo>
                <a:lnTo>
                  <a:pt x="2731441" y="1389307"/>
                </a:lnTo>
                <a:lnTo>
                  <a:pt x="2737974" y="1398145"/>
                </a:lnTo>
                <a:lnTo>
                  <a:pt x="2744474" y="1409072"/>
                </a:lnTo>
                <a:lnTo>
                  <a:pt x="2747223" y="1412443"/>
                </a:lnTo>
                <a:lnTo>
                  <a:pt x="2753102" y="1416189"/>
                </a:lnTo>
                <a:lnTo>
                  <a:pt x="2756152" y="1417188"/>
                </a:lnTo>
                <a:lnTo>
                  <a:pt x="2800072" y="1457080"/>
                </a:lnTo>
                <a:lnTo>
                  <a:pt x="2820600" y="1474727"/>
                </a:lnTo>
                <a:lnTo>
                  <a:pt x="2866220" y="1513805"/>
                </a:lnTo>
                <a:lnTo>
                  <a:pt x="2879134" y="1523775"/>
                </a:lnTo>
                <a:lnTo>
                  <a:pt x="2924297" y="1554376"/>
                </a:lnTo>
                <a:lnTo>
                  <a:pt x="2971465" y="1589534"/>
                </a:lnTo>
                <a:lnTo>
                  <a:pt x="3016485" y="1617998"/>
                </a:lnTo>
                <a:lnTo>
                  <a:pt x="3052072" y="1644354"/>
                </a:lnTo>
                <a:lnTo>
                  <a:pt x="3085316" y="1663999"/>
                </a:lnTo>
                <a:lnTo>
                  <a:pt x="3092102" y="1666633"/>
                </a:lnTo>
                <a:lnTo>
                  <a:pt x="3118015" y="1681914"/>
                </a:lnTo>
                <a:lnTo>
                  <a:pt x="3149926" y="1694042"/>
                </a:lnTo>
                <a:lnTo>
                  <a:pt x="3162291" y="1704928"/>
                </a:lnTo>
                <a:lnTo>
                  <a:pt x="3162298" y="1704935"/>
                </a:lnTo>
                <a:lnTo>
                  <a:pt x="3162300" y="1704936"/>
                </a:lnTo>
                <a:lnTo>
                  <a:pt x="3162300" y="1709992"/>
                </a:lnTo>
                <a:lnTo>
                  <a:pt x="3161242" y="1711481"/>
                </a:lnTo>
                <a:lnTo>
                  <a:pt x="3159478" y="1712475"/>
                </a:lnTo>
                <a:lnTo>
                  <a:pt x="3143250" y="1704936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3" name="SMARTInkShape-Group139">
            <a:extLst>
              <a:ext uri="{FF2B5EF4-FFF2-40B4-BE49-F238E27FC236}">
                <a16:creationId xmlns:a16="http://schemas.microsoft.com/office/drawing/2014/main" id="{E7048F56-3B0C-985E-666F-40DB1A3779F1}"/>
              </a:ext>
            </a:extLst>
          </p:cNvPr>
          <p:cNvGrpSpPr/>
          <p:nvPr/>
        </p:nvGrpSpPr>
        <p:grpSpPr>
          <a:xfrm>
            <a:off x="5114925" y="3009900"/>
            <a:ext cx="57151" cy="676276"/>
            <a:chOff x="5114925" y="3009900"/>
            <a:chExt cx="57151" cy="676276"/>
          </a:xfrm>
        </p:grpSpPr>
        <p:sp>
          <p:nvSpPr>
            <p:cNvPr id="488" name="SMARTInkShape-807">
              <a:extLst>
                <a:ext uri="{FF2B5EF4-FFF2-40B4-BE49-F238E27FC236}">
                  <a16:creationId xmlns:a16="http://schemas.microsoft.com/office/drawing/2014/main" id="{E18CEB3E-D1CC-3FD8-A15B-CB192BA442F2}"/>
                </a:ext>
              </a:extLst>
            </p:cNvPr>
            <p:cNvSpPr/>
            <p:nvPr>
              <p:custDataLst>
                <p:tags r:id="rId200"/>
              </p:custDataLst>
            </p:nvPr>
          </p:nvSpPr>
          <p:spPr>
            <a:xfrm>
              <a:off x="5162550" y="3648075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9525" y="10113"/>
                  </a:lnTo>
                  <a:lnTo>
                    <a:pt x="8467" y="13092"/>
                  </a:lnTo>
                  <a:lnTo>
                    <a:pt x="6703" y="15078"/>
                  </a:lnTo>
                  <a:lnTo>
                    <a:pt x="4469" y="16402"/>
                  </a:lnTo>
                  <a:lnTo>
                    <a:pt x="2980" y="19402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SMARTInkShape-808">
              <a:extLst>
                <a:ext uri="{FF2B5EF4-FFF2-40B4-BE49-F238E27FC236}">
                  <a16:creationId xmlns:a16="http://schemas.microsoft.com/office/drawing/2014/main" id="{AEEBC863-0325-9350-A841-BF5DFC571027}"/>
                </a:ext>
              </a:extLst>
            </p:cNvPr>
            <p:cNvSpPr/>
            <p:nvPr>
              <p:custDataLst>
                <p:tags r:id="rId201"/>
              </p:custDataLst>
            </p:nvPr>
          </p:nvSpPr>
          <p:spPr>
            <a:xfrm>
              <a:off x="5143500" y="3448050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0"/>
                  </a:moveTo>
                  <a:lnTo>
                    <a:pt x="0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SMARTInkShape-809">
              <a:extLst>
                <a:ext uri="{FF2B5EF4-FFF2-40B4-BE49-F238E27FC236}">
                  <a16:creationId xmlns:a16="http://schemas.microsoft.com/office/drawing/2014/main" id="{56287986-9BFD-DAF7-717E-9555AC250D39}"/>
                </a:ext>
              </a:extLst>
            </p:cNvPr>
            <p:cNvSpPr/>
            <p:nvPr>
              <p:custDataLst>
                <p:tags r:id="rId202"/>
              </p:custDataLst>
            </p:nvPr>
          </p:nvSpPr>
          <p:spPr>
            <a:xfrm>
              <a:off x="5143500" y="33051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SMARTInkShape-810">
              <a:extLst>
                <a:ext uri="{FF2B5EF4-FFF2-40B4-BE49-F238E27FC236}">
                  <a16:creationId xmlns:a16="http://schemas.microsoft.com/office/drawing/2014/main" id="{F552E1CC-EA59-E5C6-604E-0949D2607294}"/>
                </a:ext>
              </a:extLst>
            </p:cNvPr>
            <p:cNvSpPr/>
            <p:nvPr>
              <p:custDataLst>
                <p:tags r:id="rId203"/>
              </p:custDataLst>
            </p:nvPr>
          </p:nvSpPr>
          <p:spPr>
            <a:xfrm>
              <a:off x="5114925" y="3133725"/>
              <a:ext cx="19051" cy="85726"/>
            </a:xfrm>
            <a:custGeom>
              <a:avLst/>
              <a:gdLst/>
              <a:ahLst/>
              <a:cxnLst/>
              <a:rect l="0" t="0" r="0" b="0"/>
              <a:pathLst>
                <a:path w="19051" h="85726">
                  <a:moveTo>
                    <a:pt x="19050" y="0"/>
                  </a:moveTo>
                  <a:lnTo>
                    <a:pt x="19050" y="0"/>
                  </a:lnTo>
                  <a:lnTo>
                    <a:pt x="17992" y="23851"/>
                  </a:lnTo>
                  <a:lnTo>
                    <a:pt x="10113" y="56409"/>
                  </a:lnTo>
                  <a:lnTo>
                    <a:pt x="9641" y="64647"/>
                  </a:lnTo>
                  <a:lnTo>
                    <a:pt x="3003" y="73879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2" name="SMARTInkShape-811">
              <a:extLst>
                <a:ext uri="{FF2B5EF4-FFF2-40B4-BE49-F238E27FC236}">
                  <a16:creationId xmlns:a16="http://schemas.microsoft.com/office/drawing/2014/main" id="{A04E9C53-C50E-996E-3850-70A073081269}"/>
                </a:ext>
              </a:extLst>
            </p:cNvPr>
            <p:cNvSpPr/>
            <p:nvPr>
              <p:custDataLst>
                <p:tags r:id="rId204"/>
              </p:custDataLst>
            </p:nvPr>
          </p:nvSpPr>
          <p:spPr>
            <a:xfrm>
              <a:off x="5124450" y="300990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0"/>
                  </a:moveTo>
                  <a:lnTo>
                    <a:pt x="0" y="0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3" name="SMARTInkShape-Group140">
            <a:extLst>
              <a:ext uri="{FF2B5EF4-FFF2-40B4-BE49-F238E27FC236}">
                <a16:creationId xmlns:a16="http://schemas.microsoft.com/office/drawing/2014/main" id="{69EF9A2E-615F-D2C3-02CF-1E0A0A306785}"/>
              </a:ext>
            </a:extLst>
          </p:cNvPr>
          <p:cNvGrpSpPr/>
          <p:nvPr/>
        </p:nvGrpSpPr>
        <p:grpSpPr>
          <a:xfrm>
            <a:off x="5200650" y="4248150"/>
            <a:ext cx="371476" cy="1351998"/>
            <a:chOff x="5200650" y="4248150"/>
            <a:chExt cx="371476" cy="1351998"/>
          </a:xfrm>
        </p:grpSpPr>
        <p:sp>
          <p:nvSpPr>
            <p:cNvPr id="494" name="SMARTInkShape-812">
              <a:extLst>
                <a:ext uri="{FF2B5EF4-FFF2-40B4-BE49-F238E27FC236}">
                  <a16:creationId xmlns:a16="http://schemas.microsoft.com/office/drawing/2014/main" id="{C2A9A6BB-797C-E510-4117-69CF6EDD3CF1}"/>
                </a:ext>
              </a:extLst>
            </p:cNvPr>
            <p:cNvSpPr/>
            <p:nvPr>
              <p:custDataLst>
                <p:tags r:id="rId191"/>
              </p:custDataLst>
            </p:nvPr>
          </p:nvSpPr>
          <p:spPr>
            <a:xfrm>
              <a:off x="5238760" y="5362852"/>
              <a:ext cx="333366" cy="237296"/>
            </a:xfrm>
            <a:custGeom>
              <a:avLst/>
              <a:gdLst/>
              <a:ahLst/>
              <a:cxnLst/>
              <a:rect l="0" t="0" r="0" b="0"/>
              <a:pathLst>
                <a:path w="333366" h="237296">
                  <a:moveTo>
                    <a:pt x="9515" y="199748"/>
                  </a:moveTo>
                  <a:lnTo>
                    <a:pt x="9515" y="199748"/>
                  </a:lnTo>
                  <a:lnTo>
                    <a:pt x="9515" y="204804"/>
                  </a:lnTo>
                  <a:lnTo>
                    <a:pt x="6693" y="210109"/>
                  </a:lnTo>
                  <a:lnTo>
                    <a:pt x="2970" y="215995"/>
                  </a:lnTo>
                  <a:lnTo>
                    <a:pt x="578" y="228396"/>
                  </a:lnTo>
                  <a:lnTo>
                    <a:pt x="24" y="237295"/>
                  </a:lnTo>
                  <a:lnTo>
                    <a:pt x="0" y="232628"/>
                  </a:lnTo>
                  <a:lnTo>
                    <a:pt x="25938" y="188479"/>
                  </a:lnTo>
                  <a:lnTo>
                    <a:pt x="54455" y="142369"/>
                  </a:lnTo>
                  <a:lnTo>
                    <a:pt x="87051" y="98686"/>
                  </a:lnTo>
                  <a:lnTo>
                    <a:pt x="114218" y="54908"/>
                  </a:lnTo>
                  <a:lnTo>
                    <a:pt x="121919" y="41198"/>
                  </a:lnTo>
                  <a:lnTo>
                    <a:pt x="123801" y="28439"/>
                  </a:lnTo>
                  <a:lnTo>
                    <a:pt x="122757" y="71919"/>
                  </a:lnTo>
                  <a:lnTo>
                    <a:pt x="114682" y="116298"/>
                  </a:lnTo>
                  <a:lnTo>
                    <a:pt x="115426" y="137324"/>
                  </a:lnTo>
                  <a:lnTo>
                    <a:pt x="121917" y="154559"/>
                  </a:lnTo>
                  <a:lnTo>
                    <a:pt x="127556" y="163084"/>
                  </a:lnTo>
                  <a:lnTo>
                    <a:pt x="133592" y="167578"/>
                  </a:lnTo>
                  <a:lnTo>
                    <a:pt x="141918" y="169575"/>
                  </a:lnTo>
                  <a:lnTo>
                    <a:pt x="162341" y="169642"/>
                  </a:lnTo>
                  <a:lnTo>
                    <a:pt x="171981" y="165906"/>
                  </a:lnTo>
                  <a:lnTo>
                    <a:pt x="211323" y="136224"/>
                  </a:lnTo>
                  <a:lnTo>
                    <a:pt x="218446" y="126006"/>
                  </a:lnTo>
                  <a:lnTo>
                    <a:pt x="233800" y="84517"/>
                  </a:lnTo>
                  <a:lnTo>
                    <a:pt x="237736" y="37938"/>
                  </a:lnTo>
                  <a:lnTo>
                    <a:pt x="238115" y="0"/>
                  </a:lnTo>
                  <a:lnTo>
                    <a:pt x="237057" y="24647"/>
                  </a:lnTo>
                  <a:lnTo>
                    <a:pt x="232627" y="49089"/>
                  </a:lnTo>
                  <a:lnTo>
                    <a:pt x="234960" y="75380"/>
                  </a:lnTo>
                  <a:lnTo>
                    <a:pt x="232006" y="97047"/>
                  </a:lnTo>
                  <a:lnTo>
                    <a:pt x="238498" y="128547"/>
                  </a:lnTo>
                  <a:lnTo>
                    <a:pt x="242870" y="135648"/>
                  </a:lnTo>
                  <a:lnTo>
                    <a:pt x="248342" y="139509"/>
                  </a:lnTo>
                  <a:lnTo>
                    <a:pt x="255422" y="141988"/>
                  </a:lnTo>
                  <a:lnTo>
                    <a:pt x="297966" y="142591"/>
                  </a:lnTo>
                  <a:lnTo>
                    <a:pt x="333365" y="1425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5" name="SMARTInkShape-813">
              <a:extLst>
                <a:ext uri="{FF2B5EF4-FFF2-40B4-BE49-F238E27FC236}">
                  <a16:creationId xmlns:a16="http://schemas.microsoft.com/office/drawing/2014/main" id="{4DD147D6-C28C-44DE-BF5B-F9561D5F93B0}"/>
                </a:ext>
              </a:extLst>
            </p:cNvPr>
            <p:cNvSpPr/>
            <p:nvPr>
              <p:custDataLst>
                <p:tags r:id="rId192"/>
              </p:custDataLst>
            </p:nvPr>
          </p:nvSpPr>
          <p:spPr>
            <a:xfrm>
              <a:off x="5286375" y="50292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6" name="SMARTInkShape-814">
              <a:extLst>
                <a:ext uri="{FF2B5EF4-FFF2-40B4-BE49-F238E27FC236}">
                  <a16:creationId xmlns:a16="http://schemas.microsoft.com/office/drawing/2014/main" id="{1207B1CA-735B-04E8-80A3-4A482606950B}"/>
                </a:ext>
              </a:extLst>
            </p:cNvPr>
            <p:cNvSpPr/>
            <p:nvPr>
              <p:custDataLst>
                <p:tags r:id="rId193"/>
              </p:custDataLst>
            </p:nvPr>
          </p:nvSpPr>
          <p:spPr>
            <a:xfrm>
              <a:off x="5267325" y="499110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7" name="SMARTInkShape-815">
              <a:extLst>
                <a:ext uri="{FF2B5EF4-FFF2-40B4-BE49-F238E27FC236}">
                  <a16:creationId xmlns:a16="http://schemas.microsoft.com/office/drawing/2014/main" id="{E1CC02E9-6A0C-13F2-D28E-1E6715398B05}"/>
                </a:ext>
              </a:extLst>
            </p:cNvPr>
            <p:cNvSpPr/>
            <p:nvPr>
              <p:custDataLst>
                <p:tags r:id="rId194"/>
              </p:custDataLst>
            </p:nvPr>
          </p:nvSpPr>
          <p:spPr>
            <a:xfrm>
              <a:off x="5267325" y="48672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8" name="SMARTInkShape-816">
              <a:extLst>
                <a:ext uri="{FF2B5EF4-FFF2-40B4-BE49-F238E27FC236}">
                  <a16:creationId xmlns:a16="http://schemas.microsoft.com/office/drawing/2014/main" id="{C64E565C-021A-48A4-8E9E-E3F00BDDD936}"/>
                </a:ext>
              </a:extLst>
            </p:cNvPr>
            <p:cNvSpPr/>
            <p:nvPr>
              <p:custDataLst>
                <p:tags r:id="rId195"/>
              </p:custDataLst>
            </p:nvPr>
          </p:nvSpPr>
          <p:spPr>
            <a:xfrm>
              <a:off x="5248275" y="4743450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0"/>
                  </a:moveTo>
                  <a:lnTo>
                    <a:pt x="0" y="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9" name="SMARTInkShape-817">
              <a:extLst>
                <a:ext uri="{FF2B5EF4-FFF2-40B4-BE49-F238E27FC236}">
                  <a16:creationId xmlns:a16="http://schemas.microsoft.com/office/drawing/2014/main" id="{703744AA-1410-661D-EF4F-F36FB03C9B11}"/>
                </a:ext>
              </a:extLst>
            </p:cNvPr>
            <p:cNvSpPr/>
            <p:nvPr>
              <p:custDataLst>
                <p:tags r:id="rId196"/>
              </p:custDataLst>
            </p:nvPr>
          </p:nvSpPr>
          <p:spPr>
            <a:xfrm>
              <a:off x="5238750" y="4629150"/>
              <a:ext cx="9526" cy="38101"/>
            </a:xfrm>
            <a:custGeom>
              <a:avLst/>
              <a:gdLst/>
              <a:ahLst/>
              <a:cxnLst/>
              <a:rect l="0" t="0" r="0" b="0"/>
              <a:pathLst>
                <a:path w="9526" h="38101">
                  <a:moveTo>
                    <a:pt x="9525" y="0"/>
                  </a:moveTo>
                  <a:lnTo>
                    <a:pt x="9525" y="0"/>
                  </a:lnTo>
                  <a:lnTo>
                    <a:pt x="1986" y="17900"/>
                  </a:lnTo>
                  <a:lnTo>
                    <a:pt x="0" y="381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0" name="SMARTInkShape-818">
              <a:extLst>
                <a:ext uri="{FF2B5EF4-FFF2-40B4-BE49-F238E27FC236}">
                  <a16:creationId xmlns:a16="http://schemas.microsoft.com/office/drawing/2014/main" id="{50D11994-30E6-F129-F86B-C1DE347F1AF1}"/>
                </a:ext>
              </a:extLst>
            </p:cNvPr>
            <p:cNvSpPr/>
            <p:nvPr>
              <p:custDataLst>
                <p:tags r:id="rId197"/>
              </p:custDataLst>
            </p:nvPr>
          </p:nvSpPr>
          <p:spPr>
            <a:xfrm>
              <a:off x="5238750" y="44577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392" y="9133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1" name="SMARTInkShape-819">
              <a:extLst>
                <a:ext uri="{FF2B5EF4-FFF2-40B4-BE49-F238E27FC236}">
                  <a16:creationId xmlns:a16="http://schemas.microsoft.com/office/drawing/2014/main" id="{958CC698-5205-3660-5840-10EBED3998E8}"/>
                </a:ext>
              </a:extLst>
            </p:cNvPr>
            <p:cNvSpPr/>
            <p:nvPr>
              <p:custDataLst>
                <p:tags r:id="rId198"/>
              </p:custDataLst>
            </p:nvPr>
          </p:nvSpPr>
          <p:spPr>
            <a:xfrm>
              <a:off x="5210175" y="43529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2" name="SMARTInkShape-820">
              <a:extLst>
                <a:ext uri="{FF2B5EF4-FFF2-40B4-BE49-F238E27FC236}">
                  <a16:creationId xmlns:a16="http://schemas.microsoft.com/office/drawing/2014/main" id="{8581B6BB-76B5-81FB-10D6-ACB0C1B6CC81}"/>
                </a:ext>
              </a:extLst>
            </p:cNvPr>
            <p:cNvSpPr/>
            <p:nvPr>
              <p:custDataLst>
                <p:tags r:id="rId199"/>
              </p:custDataLst>
            </p:nvPr>
          </p:nvSpPr>
          <p:spPr>
            <a:xfrm>
              <a:off x="5200650" y="42481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08" name="SMARTInkShape-Group141">
            <a:extLst>
              <a:ext uri="{FF2B5EF4-FFF2-40B4-BE49-F238E27FC236}">
                <a16:creationId xmlns:a16="http://schemas.microsoft.com/office/drawing/2014/main" id="{818D7196-AAC2-C0D1-2EB2-746E5A2B6985}"/>
              </a:ext>
            </a:extLst>
          </p:cNvPr>
          <p:cNvGrpSpPr/>
          <p:nvPr/>
        </p:nvGrpSpPr>
        <p:grpSpPr>
          <a:xfrm>
            <a:off x="811769" y="2838488"/>
            <a:ext cx="740807" cy="168412"/>
            <a:chOff x="811769" y="2838488"/>
            <a:chExt cx="740807" cy="168412"/>
          </a:xfrm>
        </p:grpSpPr>
        <p:sp>
          <p:nvSpPr>
            <p:cNvPr id="504" name="SMARTInkShape-821">
              <a:extLst>
                <a:ext uri="{FF2B5EF4-FFF2-40B4-BE49-F238E27FC236}">
                  <a16:creationId xmlns:a16="http://schemas.microsoft.com/office/drawing/2014/main" id="{037ACD01-3DAF-AC87-913E-A5654FCF2737}"/>
                </a:ext>
              </a:extLst>
            </p:cNvPr>
            <p:cNvSpPr/>
            <p:nvPr>
              <p:custDataLst>
                <p:tags r:id="rId187"/>
              </p:custDataLst>
            </p:nvPr>
          </p:nvSpPr>
          <p:spPr>
            <a:xfrm>
              <a:off x="1352842" y="2838842"/>
              <a:ext cx="199734" cy="156750"/>
            </a:xfrm>
            <a:custGeom>
              <a:avLst/>
              <a:gdLst/>
              <a:ahLst/>
              <a:cxnLst/>
              <a:rect l="0" t="0" r="0" b="0"/>
              <a:pathLst>
                <a:path w="199734" h="156750">
                  <a:moveTo>
                    <a:pt x="75908" y="18658"/>
                  </a:moveTo>
                  <a:lnTo>
                    <a:pt x="75908" y="18658"/>
                  </a:lnTo>
                  <a:lnTo>
                    <a:pt x="75908" y="4077"/>
                  </a:lnTo>
                  <a:lnTo>
                    <a:pt x="74850" y="2587"/>
                  </a:lnTo>
                  <a:lnTo>
                    <a:pt x="73086" y="1594"/>
                  </a:lnTo>
                  <a:lnTo>
                    <a:pt x="62651" y="0"/>
                  </a:lnTo>
                  <a:lnTo>
                    <a:pt x="56610" y="2605"/>
                  </a:lnTo>
                  <a:lnTo>
                    <a:pt x="34404" y="16936"/>
                  </a:lnTo>
                  <a:lnTo>
                    <a:pt x="4689" y="54206"/>
                  </a:lnTo>
                  <a:lnTo>
                    <a:pt x="1922" y="63032"/>
                  </a:lnTo>
                  <a:lnTo>
                    <a:pt x="0" y="92091"/>
                  </a:lnTo>
                  <a:lnTo>
                    <a:pt x="5482" y="104564"/>
                  </a:lnTo>
                  <a:lnTo>
                    <a:pt x="14824" y="120665"/>
                  </a:lnTo>
                  <a:lnTo>
                    <a:pt x="16135" y="124763"/>
                  </a:lnTo>
                  <a:lnTo>
                    <a:pt x="18068" y="127494"/>
                  </a:lnTo>
                  <a:lnTo>
                    <a:pt x="20415" y="129316"/>
                  </a:lnTo>
                  <a:lnTo>
                    <a:pt x="26729" y="132239"/>
                  </a:lnTo>
                  <a:lnTo>
                    <a:pt x="58834" y="85015"/>
                  </a:lnTo>
                  <a:lnTo>
                    <a:pt x="75734" y="57061"/>
                  </a:lnTo>
                  <a:lnTo>
                    <a:pt x="75856" y="61904"/>
                  </a:lnTo>
                  <a:lnTo>
                    <a:pt x="67703" y="100615"/>
                  </a:lnTo>
                  <a:lnTo>
                    <a:pt x="74700" y="139256"/>
                  </a:lnTo>
                  <a:lnTo>
                    <a:pt x="76161" y="143507"/>
                  </a:lnTo>
                  <a:lnTo>
                    <a:pt x="78193" y="146340"/>
                  </a:lnTo>
                  <a:lnTo>
                    <a:pt x="80607" y="148229"/>
                  </a:lnTo>
                  <a:lnTo>
                    <a:pt x="83288" y="153151"/>
                  </a:lnTo>
                  <a:lnTo>
                    <a:pt x="84003" y="155945"/>
                  </a:lnTo>
                  <a:lnTo>
                    <a:pt x="86596" y="156749"/>
                  </a:lnTo>
                  <a:lnTo>
                    <a:pt x="116879" y="147785"/>
                  </a:lnTo>
                  <a:lnTo>
                    <a:pt x="163209" y="129691"/>
                  </a:lnTo>
                  <a:lnTo>
                    <a:pt x="199733" y="11390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5" name="SMARTInkShape-822">
              <a:extLst>
                <a:ext uri="{FF2B5EF4-FFF2-40B4-BE49-F238E27FC236}">
                  <a16:creationId xmlns:a16="http://schemas.microsoft.com/office/drawing/2014/main" id="{7349167E-E143-54D3-EFE7-1ED87B6A3988}"/>
                </a:ext>
              </a:extLst>
            </p:cNvPr>
            <p:cNvSpPr/>
            <p:nvPr>
              <p:custDataLst>
                <p:tags r:id="rId188"/>
              </p:custDataLst>
            </p:nvPr>
          </p:nvSpPr>
          <p:spPr>
            <a:xfrm>
              <a:off x="1210130" y="2857928"/>
              <a:ext cx="102450" cy="99466"/>
            </a:xfrm>
            <a:custGeom>
              <a:avLst/>
              <a:gdLst/>
              <a:ahLst/>
              <a:cxnLst/>
              <a:rect l="0" t="0" r="0" b="0"/>
              <a:pathLst>
                <a:path w="102450" h="99466">
                  <a:moveTo>
                    <a:pt x="37645" y="37672"/>
                  </a:moveTo>
                  <a:lnTo>
                    <a:pt x="37645" y="37672"/>
                  </a:lnTo>
                  <a:lnTo>
                    <a:pt x="37645" y="32616"/>
                  </a:lnTo>
                  <a:lnTo>
                    <a:pt x="38703" y="31126"/>
                  </a:lnTo>
                  <a:lnTo>
                    <a:pt x="40467" y="30133"/>
                  </a:lnTo>
                  <a:lnTo>
                    <a:pt x="45846" y="28539"/>
                  </a:lnTo>
                  <a:lnTo>
                    <a:pt x="51834" y="23207"/>
                  </a:lnTo>
                  <a:lnTo>
                    <a:pt x="54513" y="22737"/>
                  </a:lnTo>
                  <a:lnTo>
                    <a:pt x="57357" y="23482"/>
                  </a:lnTo>
                  <a:lnTo>
                    <a:pt x="60311" y="25037"/>
                  </a:lnTo>
                  <a:lnTo>
                    <a:pt x="62281" y="25015"/>
                  </a:lnTo>
                  <a:lnTo>
                    <a:pt x="63594" y="23942"/>
                  </a:lnTo>
                  <a:lnTo>
                    <a:pt x="64469" y="22169"/>
                  </a:lnTo>
                  <a:lnTo>
                    <a:pt x="66111" y="22045"/>
                  </a:lnTo>
                  <a:lnTo>
                    <a:pt x="70758" y="24729"/>
                  </a:lnTo>
                  <a:lnTo>
                    <a:pt x="73478" y="24810"/>
                  </a:lnTo>
                  <a:lnTo>
                    <a:pt x="88565" y="19646"/>
                  </a:lnTo>
                  <a:lnTo>
                    <a:pt x="98005" y="18925"/>
                  </a:lnTo>
                  <a:lnTo>
                    <a:pt x="100110" y="17766"/>
                  </a:lnTo>
                  <a:lnTo>
                    <a:pt x="101514" y="15935"/>
                  </a:lnTo>
                  <a:lnTo>
                    <a:pt x="102449" y="13655"/>
                  </a:lnTo>
                  <a:lnTo>
                    <a:pt x="102014" y="12136"/>
                  </a:lnTo>
                  <a:lnTo>
                    <a:pt x="100666" y="11123"/>
                  </a:lnTo>
                  <a:lnTo>
                    <a:pt x="98709" y="10448"/>
                  </a:lnTo>
                  <a:lnTo>
                    <a:pt x="84949" y="1736"/>
                  </a:lnTo>
                  <a:lnTo>
                    <a:pt x="67450" y="0"/>
                  </a:lnTo>
                  <a:lnTo>
                    <a:pt x="49769" y="4755"/>
                  </a:lnTo>
                  <a:lnTo>
                    <a:pt x="21341" y="18887"/>
                  </a:lnTo>
                  <a:lnTo>
                    <a:pt x="14524" y="25090"/>
                  </a:lnTo>
                  <a:lnTo>
                    <a:pt x="3003" y="50578"/>
                  </a:lnTo>
                  <a:lnTo>
                    <a:pt x="0" y="69031"/>
                  </a:lnTo>
                  <a:lnTo>
                    <a:pt x="2570" y="75598"/>
                  </a:lnTo>
                  <a:lnTo>
                    <a:pt x="6181" y="82045"/>
                  </a:lnTo>
                  <a:lnTo>
                    <a:pt x="7786" y="88437"/>
                  </a:lnTo>
                  <a:lnTo>
                    <a:pt x="10331" y="90566"/>
                  </a:lnTo>
                  <a:lnTo>
                    <a:pt x="22967" y="93561"/>
                  </a:lnTo>
                  <a:lnTo>
                    <a:pt x="64954" y="99465"/>
                  </a:lnTo>
                  <a:lnTo>
                    <a:pt x="94795" y="948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6" name="SMARTInkShape-823">
              <a:extLst>
                <a:ext uri="{FF2B5EF4-FFF2-40B4-BE49-F238E27FC236}">
                  <a16:creationId xmlns:a16="http://schemas.microsoft.com/office/drawing/2014/main" id="{7114C1D8-19EB-9079-84BE-87197463152F}"/>
                </a:ext>
              </a:extLst>
            </p:cNvPr>
            <p:cNvSpPr/>
            <p:nvPr>
              <p:custDataLst>
                <p:tags r:id="rId189"/>
              </p:custDataLst>
            </p:nvPr>
          </p:nvSpPr>
          <p:spPr>
            <a:xfrm>
              <a:off x="1038225" y="2848415"/>
              <a:ext cx="152401" cy="158485"/>
            </a:xfrm>
            <a:custGeom>
              <a:avLst/>
              <a:gdLst/>
              <a:ahLst/>
              <a:cxnLst/>
              <a:rect l="0" t="0" r="0" b="0"/>
              <a:pathLst>
                <a:path w="152401" h="158485">
                  <a:moveTo>
                    <a:pt x="0" y="37660"/>
                  </a:moveTo>
                  <a:lnTo>
                    <a:pt x="0" y="37660"/>
                  </a:lnTo>
                  <a:lnTo>
                    <a:pt x="0" y="10917"/>
                  </a:lnTo>
                  <a:lnTo>
                    <a:pt x="8201" y="1045"/>
                  </a:lnTo>
                  <a:lnTo>
                    <a:pt x="11759" y="220"/>
                  </a:lnTo>
                  <a:lnTo>
                    <a:pt x="14189" y="0"/>
                  </a:lnTo>
                  <a:lnTo>
                    <a:pt x="27723" y="4747"/>
                  </a:lnTo>
                  <a:lnTo>
                    <a:pt x="36310" y="12801"/>
                  </a:lnTo>
                  <a:lnTo>
                    <a:pt x="43654" y="25554"/>
                  </a:lnTo>
                  <a:lnTo>
                    <a:pt x="56993" y="65412"/>
                  </a:lnTo>
                  <a:lnTo>
                    <a:pt x="64762" y="104172"/>
                  </a:lnTo>
                  <a:lnTo>
                    <a:pt x="58306" y="151358"/>
                  </a:lnTo>
                  <a:lnTo>
                    <a:pt x="56862" y="154734"/>
                  </a:lnTo>
                  <a:lnTo>
                    <a:pt x="54842" y="156984"/>
                  </a:lnTo>
                  <a:lnTo>
                    <a:pt x="52436" y="158484"/>
                  </a:lnTo>
                  <a:lnTo>
                    <a:pt x="50832" y="158426"/>
                  </a:lnTo>
                  <a:lnTo>
                    <a:pt x="49763" y="157329"/>
                  </a:lnTo>
                  <a:lnTo>
                    <a:pt x="49050" y="155539"/>
                  </a:lnTo>
                  <a:lnTo>
                    <a:pt x="47750" y="109357"/>
                  </a:lnTo>
                  <a:lnTo>
                    <a:pt x="50503" y="98453"/>
                  </a:lnTo>
                  <a:lnTo>
                    <a:pt x="54196" y="89021"/>
                  </a:lnTo>
                  <a:lnTo>
                    <a:pt x="55837" y="77773"/>
                  </a:lnTo>
                  <a:lnTo>
                    <a:pt x="62211" y="65719"/>
                  </a:lnTo>
                  <a:lnTo>
                    <a:pt x="78493" y="45790"/>
                  </a:lnTo>
                  <a:lnTo>
                    <a:pt x="111605" y="25116"/>
                  </a:lnTo>
                  <a:lnTo>
                    <a:pt x="135561" y="19895"/>
                  </a:lnTo>
                  <a:lnTo>
                    <a:pt x="152400" y="186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7" name="SMARTInkShape-824">
              <a:extLst>
                <a:ext uri="{FF2B5EF4-FFF2-40B4-BE49-F238E27FC236}">
                  <a16:creationId xmlns:a16="http://schemas.microsoft.com/office/drawing/2014/main" id="{25BBDF86-D674-E276-70F6-FF2B6CF8D718}"/>
                </a:ext>
              </a:extLst>
            </p:cNvPr>
            <p:cNvSpPr/>
            <p:nvPr>
              <p:custDataLst>
                <p:tags r:id="rId190"/>
              </p:custDataLst>
            </p:nvPr>
          </p:nvSpPr>
          <p:spPr>
            <a:xfrm>
              <a:off x="811769" y="2838488"/>
              <a:ext cx="188357" cy="160047"/>
            </a:xfrm>
            <a:custGeom>
              <a:avLst/>
              <a:gdLst/>
              <a:ahLst/>
              <a:cxnLst/>
              <a:rect l="0" t="0" r="0" b="0"/>
              <a:pathLst>
                <a:path w="188357" h="160047">
                  <a:moveTo>
                    <a:pt x="83581" y="38062"/>
                  </a:moveTo>
                  <a:lnTo>
                    <a:pt x="83581" y="38062"/>
                  </a:lnTo>
                  <a:lnTo>
                    <a:pt x="93105" y="28538"/>
                  </a:lnTo>
                  <a:lnTo>
                    <a:pt x="93106" y="10927"/>
                  </a:lnTo>
                  <a:lnTo>
                    <a:pt x="82993" y="4857"/>
                  </a:lnTo>
                  <a:lnTo>
                    <a:pt x="71648" y="1412"/>
                  </a:lnTo>
                  <a:lnTo>
                    <a:pt x="50527" y="0"/>
                  </a:lnTo>
                  <a:lnTo>
                    <a:pt x="48845" y="1046"/>
                  </a:lnTo>
                  <a:lnTo>
                    <a:pt x="47724" y="2801"/>
                  </a:lnTo>
                  <a:lnTo>
                    <a:pt x="46976" y="5030"/>
                  </a:lnTo>
                  <a:lnTo>
                    <a:pt x="19097" y="32466"/>
                  </a:lnTo>
                  <a:lnTo>
                    <a:pt x="12588" y="46511"/>
                  </a:lnTo>
                  <a:lnTo>
                    <a:pt x="299" y="93132"/>
                  </a:lnTo>
                  <a:lnTo>
                    <a:pt x="0" y="106987"/>
                  </a:lnTo>
                  <a:lnTo>
                    <a:pt x="3395" y="120201"/>
                  </a:lnTo>
                  <a:lnTo>
                    <a:pt x="16313" y="139540"/>
                  </a:lnTo>
                  <a:lnTo>
                    <a:pt x="24756" y="146664"/>
                  </a:lnTo>
                  <a:lnTo>
                    <a:pt x="43857" y="156293"/>
                  </a:lnTo>
                  <a:lnTo>
                    <a:pt x="48631" y="157099"/>
                  </a:lnTo>
                  <a:lnTo>
                    <a:pt x="52873" y="156579"/>
                  </a:lnTo>
                  <a:lnTo>
                    <a:pt x="56759" y="155173"/>
                  </a:lnTo>
                  <a:lnTo>
                    <a:pt x="63899" y="147967"/>
                  </a:lnTo>
                  <a:lnTo>
                    <a:pt x="88242" y="109159"/>
                  </a:lnTo>
                  <a:lnTo>
                    <a:pt x="90944" y="98236"/>
                  </a:lnTo>
                  <a:lnTo>
                    <a:pt x="93974" y="55679"/>
                  </a:lnTo>
                  <a:lnTo>
                    <a:pt x="98537" y="43752"/>
                  </a:lnTo>
                  <a:lnTo>
                    <a:pt x="97785" y="41856"/>
                  </a:lnTo>
                  <a:lnTo>
                    <a:pt x="96225" y="40591"/>
                  </a:lnTo>
                  <a:lnTo>
                    <a:pt x="96244" y="39748"/>
                  </a:lnTo>
                  <a:lnTo>
                    <a:pt x="97315" y="39186"/>
                  </a:lnTo>
                  <a:lnTo>
                    <a:pt x="101581" y="38284"/>
                  </a:lnTo>
                  <a:lnTo>
                    <a:pt x="97263" y="38128"/>
                  </a:lnTo>
                  <a:lnTo>
                    <a:pt x="95878" y="40223"/>
                  </a:lnTo>
                  <a:lnTo>
                    <a:pt x="93653" y="58793"/>
                  </a:lnTo>
                  <a:lnTo>
                    <a:pt x="93138" y="104805"/>
                  </a:lnTo>
                  <a:lnTo>
                    <a:pt x="93109" y="138035"/>
                  </a:lnTo>
                  <a:lnTo>
                    <a:pt x="95929" y="143525"/>
                  </a:lnTo>
                  <a:lnTo>
                    <a:pt x="99653" y="149493"/>
                  </a:lnTo>
                  <a:lnTo>
                    <a:pt x="101307" y="155673"/>
                  </a:lnTo>
                  <a:lnTo>
                    <a:pt x="102807" y="157744"/>
                  </a:lnTo>
                  <a:lnTo>
                    <a:pt x="104865" y="159125"/>
                  </a:lnTo>
                  <a:lnTo>
                    <a:pt x="107295" y="160046"/>
                  </a:lnTo>
                  <a:lnTo>
                    <a:pt x="115640" y="158246"/>
                  </a:lnTo>
                  <a:lnTo>
                    <a:pt x="137819" y="151020"/>
                  </a:lnTo>
                  <a:lnTo>
                    <a:pt x="188356" y="1142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4" name="SMARTInkShape-Group142">
            <a:extLst>
              <a:ext uri="{FF2B5EF4-FFF2-40B4-BE49-F238E27FC236}">
                <a16:creationId xmlns:a16="http://schemas.microsoft.com/office/drawing/2014/main" id="{DD523FB6-14CD-ADE5-AF7C-DE08984F1D66}"/>
              </a:ext>
            </a:extLst>
          </p:cNvPr>
          <p:cNvGrpSpPr/>
          <p:nvPr/>
        </p:nvGrpSpPr>
        <p:grpSpPr>
          <a:xfrm>
            <a:off x="1857375" y="2762250"/>
            <a:ext cx="866776" cy="256707"/>
            <a:chOff x="1857375" y="2762250"/>
            <a:chExt cx="866776" cy="256707"/>
          </a:xfrm>
        </p:grpSpPr>
        <p:sp>
          <p:nvSpPr>
            <p:cNvPr id="509" name="SMARTInkShape-825">
              <a:extLst>
                <a:ext uri="{FF2B5EF4-FFF2-40B4-BE49-F238E27FC236}">
                  <a16:creationId xmlns:a16="http://schemas.microsoft.com/office/drawing/2014/main" id="{D81F77BD-6E91-CCF3-2BB2-CFE38261A5D7}"/>
                </a:ext>
              </a:extLst>
            </p:cNvPr>
            <p:cNvSpPr/>
            <p:nvPr>
              <p:custDataLst>
                <p:tags r:id="rId182"/>
              </p:custDataLst>
            </p:nvPr>
          </p:nvSpPr>
          <p:spPr>
            <a:xfrm>
              <a:off x="2533650" y="2867025"/>
              <a:ext cx="190501" cy="140347"/>
            </a:xfrm>
            <a:custGeom>
              <a:avLst/>
              <a:gdLst/>
              <a:ahLst/>
              <a:cxnLst/>
              <a:rect l="0" t="0" r="0" b="0"/>
              <a:pathLst>
                <a:path w="190501" h="140347">
                  <a:moveTo>
                    <a:pt x="0" y="38100"/>
                  </a:moveTo>
                  <a:lnTo>
                    <a:pt x="0" y="38100"/>
                  </a:lnTo>
                  <a:lnTo>
                    <a:pt x="0" y="29899"/>
                  </a:lnTo>
                  <a:lnTo>
                    <a:pt x="13258" y="15434"/>
                  </a:lnTo>
                  <a:lnTo>
                    <a:pt x="19297" y="12151"/>
                  </a:lnTo>
                  <a:lnTo>
                    <a:pt x="34958" y="9871"/>
                  </a:lnTo>
                  <a:lnTo>
                    <a:pt x="41290" y="9679"/>
                  </a:lnTo>
                  <a:lnTo>
                    <a:pt x="43401" y="10686"/>
                  </a:lnTo>
                  <a:lnTo>
                    <a:pt x="44809" y="12416"/>
                  </a:lnTo>
                  <a:lnTo>
                    <a:pt x="45748" y="14627"/>
                  </a:lnTo>
                  <a:lnTo>
                    <a:pt x="47432" y="16101"/>
                  </a:lnTo>
                  <a:lnTo>
                    <a:pt x="52125" y="17739"/>
                  </a:lnTo>
                  <a:lnTo>
                    <a:pt x="53800" y="19234"/>
                  </a:lnTo>
                  <a:lnTo>
                    <a:pt x="72251" y="66272"/>
                  </a:lnTo>
                  <a:lnTo>
                    <a:pt x="75680" y="98124"/>
                  </a:lnTo>
                  <a:lnTo>
                    <a:pt x="70989" y="119620"/>
                  </a:lnTo>
                  <a:lnTo>
                    <a:pt x="62897" y="134338"/>
                  </a:lnTo>
                  <a:lnTo>
                    <a:pt x="58865" y="137184"/>
                  </a:lnTo>
                  <a:lnTo>
                    <a:pt x="48740" y="140346"/>
                  </a:lnTo>
                  <a:lnTo>
                    <a:pt x="45193" y="139072"/>
                  </a:lnTo>
                  <a:lnTo>
                    <a:pt x="42829" y="136106"/>
                  </a:lnTo>
                  <a:lnTo>
                    <a:pt x="40202" y="127167"/>
                  </a:lnTo>
                  <a:lnTo>
                    <a:pt x="38377" y="87916"/>
                  </a:lnTo>
                  <a:lnTo>
                    <a:pt x="41045" y="73293"/>
                  </a:lnTo>
                  <a:lnTo>
                    <a:pt x="56438" y="45169"/>
                  </a:lnTo>
                  <a:lnTo>
                    <a:pt x="73755" y="28435"/>
                  </a:lnTo>
                  <a:lnTo>
                    <a:pt x="117127" y="9925"/>
                  </a:lnTo>
                  <a:lnTo>
                    <a:pt x="128257" y="4411"/>
                  </a:lnTo>
                  <a:lnTo>
                    <a:pt x="170698" y="387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0" name="SMARTInkShape-826">
              <a:extLst>
                <a:ext uri="{FF2B5EF4-FFF2-40B4-BE49-F238E27FC236}">
                  <a16:creationId xmlns:a16="http://schemas.microsoft.com/office/drawing/2014/main" id="{42BFCE6F-D3D4-DC52-F8BF-C197774BBBB3}"/>
                </a:ext>
              </a:extLst>
            </p:cNvPr>
            <p:cNvSpPr/>
            <p:nvPr>
              <p:custDataLst>
                <p:tags r:id="rId183"/>
              </p:custDataLst>
            </p:nvPr>
          </p:nvSpPr>
          <p:spPr>
            <a:xfrm>
              <a:off x="2400471" y="2882096"/>
              <a:ext cx="85555" cy="136861"/>
            </a:xfrm>
            <a:custGeom>
              <a:avLst/>
              <a:gdLst/>
              <a:ahLst/>
              <a:cxnLst/>
              <a:rect l="0" t="0" r="0" b="0"/>
              <a:pathLst>
                <a:path w="85555" h="136861">
                  <a:moveTo>
                    <a:pt x="9354" y="61129"/>
                  </a:moveTo>
                  <a:lnTo>
                    <a:pt x="9354" y="61129"/>
                  </a:lnTo>
                  <a:lnTo>
                    <a:pt x="17555" y="69330"/>
                  </a:lnTo>
                  <a:lnTo>
                    <a:pt x="19055" y="68713"/>
                  </a:lnTo>
                  <a:lnTo>
                    <a:pt x="26222" y="63847"/>
                  </a:lnTo>
                  <a:lnTo>
                    <a:pt x="35048" y="60876"/>
                  </a:lnTo>
                  <a:lnTo>
                    <a:pt x="44366" y="54822"/>
                  </a:lnTo>
                  <a:lnTo>
                    <a:pt x="53830" y="51499"/>
                  </a:lnTo>
                  <a:lnTo>
                    <a:pt x="69683" y="38472"/>
                  </a:lnTo>
                  <a:lnTo>
                    <a:pt x="79205" y="24194"/>
                  </a:lnTo>
                  <a:lnTo>
                    <a:pt x="83673" y="11616"/>
                  </a:lnTo>
                  <a:lnTo>
                    <a:pt x="83242" y="8012"/>
                  </a:lnTo>
                  <a:lnTo>
                    <a:pt x="79940" y="1185"/>
                  </a:lnTo>
                  <a:lnTo>
                    <a:pt x="77578" y="0"/>
                  </a:lnTo>
                  <a:lnTo>
                    <a:pt x="74945" y="268"/>
                  </a:lnTo>
                  <a:lnTo>
                    <a:pt x="69197" y="2329"/>
                  </a:lnTo>
                  <a:lnTo>
                    <a:pt x="63115" y="3246"/>
                  </a:lnTo>
                  <a:lnTo>
                    <a:pt x="43627" y="13875"/>
                  </a:lnTo>
                  <a:lnTo>
                    <a:pt x="32348" y="27427"/>
                  </a:lnTo>
                  <a:lnTo>
                    <a:pt x="6410" y="73560"/>
                  </a:lnTo>
                  <a:lnTo>
                    <a:pt x="407" y="117946"/>
                  </a:lnTo>
                  <a:lnTo>
                    <a:pt x="0" y="124883"/>
                  </a:lnTo>
                  <a:lnTo>
                    <a:pt x="2727" y="129329"/>
                  </a:lnTo>
                  <a:lnTo>
                    <a:pt x="4936" y="131995"/>
                  </a:lnTo>
                  <a:lnTo>
                    <a:pt x="10213" y="134958"/>
                  </a:lnTo>
                  <a:lnTo>
                    <a:pt x="22224" y="136860"/>
                  </a:lnTo>
                  <a:lnTo>
                    <a:pt x="55851" y="126906"/>
                  </a:lnTo>
                  <a:lnTo>
                    <a:pt x="85554" y="10875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1" name="SMARTInkShape-827">
              <a:extLst>
                <a:ext uri="{FF2B5EF4-FFF2-40B4-BE49-F238E27FC236}">
                  <a16:creationId xmlns:a16="http://schemas.microsoft.com/office/drawing/2014/main" id="{5954DECD-172B-367E-0478-42568DE4426B}"/>
                </a:ext>
              </a:extLst>
            </p:cNvPr>
            <p:cNvSpPr/>
            <p:nvPr>
              <p:custDataLst>
                <p:tags r:id="rId184"/>
              </p:custDataLst>
            </p:nvPr>
          </p:nvSpPr>
          <p:spPr>
            <a:xfrm>
              <a:off x="2291691" y="2762250"/>
              <a:ext cx="89560" cy="254698"/>
            </a:xfrm>
            <a:custGeom>
              <a:avLst/>
              <a:gdLst/>
              <a:ahLst/>
              <a:cxnLst/>
              <a:rect l="0" t="0" r="0" b="0"/>
              <a:pathLst>
                <a:path w="89560" h="254698">
                  <a:moveTo>
                    <a:pt x="51459" y="171450"/>
                  </a:moveTo>
                  <a:lnTo>
                    <a:pt x="51459" y="171450"/>
                  </a:lnTo>
                  <a:lnTo>
                    <a:pt x="59660" y="171450"/>
                  </a:lnTo>
                  <a:lnTo>
                    <a:pt x="60101" y="170392"/>
                  </a:lnTo>
                  <a:lnTo>
                    <a:pt x="60950" y="157261"/>
                  </a:lnTo>
                  <a:lnTo>
                    <a:pt x="58146" y="151739"/>
                  </a:lnTo>
                  <a:lnTo>
                    <a:pt x="46794" y="138337"/>
                  </a:lnTo>
                  <a:lnTo>
                    <a:pt x="43057" y="137733"/>
                  </a:lnTo>
                  <a:lnTo>
                    <a:pt x="33261" y="139884"/>
                  </a:lnTo>
                  <a:lnTo>
                    <a:pt x="20902" y="147045"/>
                  </a:lnTo>
                  <a:lnTo>
                    <a:pt x="10538" y="165983"/>
                  </a:lnTo>
                  <a:lnTo>
                    <a:pt x="764" y="191702"/>
                  </a:lnTo>
                  <a:lnTo>
                    <a:pt x="0" y="207262"/>
                  </a:lnTo>
                  <a:lnTo>
                    <a:pt x="8133" y="234498"/>
                  </a:lnTo>
                  <a:lnTo>
                    <a:pt x="16867" y="248810"/>
                  </a:lnTo>
                  <a:lnTo>
                    <a:pt x="23032" y="253457"/>
                  </a:lnTo>
                  <a:lnTo>
                    <a:pt x="26158" y="254697"/>
                  </a:lnTo>
                  <a:lnTo>
                    <a:pt x="29300" y="254464"/>
                  </a:lnTo>
                  <a:lnTo>
                    <a:pt x="35613" y="251384"/>
                  </a:lnTo>
                  <a:lnTo>
                    <a:pt x="45118" y="238644"/>
                  </a:lnTo>
                  <a:lnTo>
                    <a:pt x="56752" y="200167"/>
                  </a:lnTo>
                  <a:lnTo>
                    <a:pt x="60788" y="164201"/>
                  </a:lnTo>
                  <a:lnTo>
                    <a:pt x="67159" y="124617"/>
                  </a:lnTo>
                  <a:lnTo>
                    <a:pt x="69516" y="77846"/>
                  </a:lnTo>
                  <a:lnTo>
                    <a:pt x="70313" y="38112"/>
                  </a:lnTo>
                  <a:lnTo>
                    <a:pt x="70470" y="10115"/>
                  </a:lnTo>
                  <a:lnTo>
                    <a:pt x="71542" y="6744"/>
                  </a:lnTo>
                  <a:lnTo>
                    <a:pt x="73314" y="4496"/>
                  </a:lnTo>
                  <a:lnTo>
                    <a:pt x="78707" y="888"/>
                  </a:lnTo>
                  <a:lnTo>
                    <a:pt x="89559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2" name="SMARTInkShape-828">
              <a:extLst>
                <a:ext uri="{FF2B5EF4-FFF2-40B4-BE49-F238E27FC236}">
                  <a16:creationId xmlns:a16="http://schemas.microsoft.com/office/drawing/2014/main" id="{BC920F9B-126A-2C37-F284-FBCAAA659C99}"/>
                </a:ext>
              </a:extLst>
            </p:cNvPr>
            <p:cNvSpPr/>
            <p:nvPr>
              <p:custDataLst>
                <p:tags r:id="rId185"/>
              </p:custDataLst>
            </p:nvPr>
          </p:nvSpPr>
          <p:spPr>
            <a:xfrm>
              <a:off x="2047875" y="2881754"/>
              <a:ext cx="152401" cy="126989"/>
            </a:xfrm>
            <a:custGeom>
              <a:avLst/>
              <a:gdLst/>
              <a:ahLst/>
              <a:cxnLst/>
              <a:rect l="0" t="0" r="0" b="0"/>
              <a:pathLst>
                <a:path w="152401" h="126989">
                  <a:moveTo>
                    <a:pt x="0" y="32896"/>
                  </a:moveTo>
                  <a:lnTo>
                    <a:pt x="0" y="32896"/>
                  </a:lnTo>
                  <a:lnTo>
                    <a:pt x="0" y="27840"/>
                  </a:lnTo>
                  <a:lnTo>
                    <a:pt x="1058" y="26350"/>
                  </a:lnTo>
                  <a:lnTo>
                    <a:pt x="2822" y="25357"/>
                  </a:lnTo>
                  <a:lnTo>
                    <a:pt x="5056" y="24695"/>
                  </a:lnTo>
                  <a:lnTo>
                    <a:pt x="6546" y="23195"/>
                  </a:lnTo>
                  <a:lnTo>
                    <a:pt x="8201" y="18707"/>
                  </a:lnTo>
                  <a:lnTo>
                    <a:pt x="14581" y="13185"/>
                  </a:lnTo>
                  <a:lnTo>
                    <a:pt x="33278" y="0"/>
                  </a:lnTo>
                  <a:lnTo>
                    <a:pt x="34885" y="382"/>
                  </a:lnTo>
                  <a:lnTo>
                    <a:pt x="51169" y="22404"/>
                  </a:lnTo>
                  <a:lnTo>
                    <a:pt x="55968" y="53636"/>
                  </a:lnTo>
                  <a:lnTo>
                    <a:pt x="56994" y="94737"/>
                  </a:lnTo>
                  <a:lnTo>
                    <a:pt x="57146" y="126988"/>
                  </a:lnTo>
                  <a:lnTo>
                    <a:pt x="57149" y="122746"/>
                  </a:lnTo>
                  <a:lnTo>
                    <a:pt x="59972" y="117632"/>
                  </a:lnTo>
                  <a:lnTo>
                    <a:pt x="79540" y="83081"/>
                  </a:lnTo>
                  <a:lnTo>
                    <a:pt x="93166" y="52687"/>
                  </a:lnTo>
                  <a:lnTo>
                    <a:pt x="118712" y="27168"/>
                  </a:lnTo>
                  <a:lnTo>
                    <a:pt x="123368" y="18264"/>
                  </a:lnTo>
                  <a:lnTo>
                    <a:pt x="131827" y="14428"/>
                  </a:lnTo>
                  <a:lnTo>
                    <a:pt x="137955" y="24131"/>
                  </a:lnTo>
                  <a:lnTo>
                    <a:pt x="141903" y="45315"/>
                  </a:lnTo>
                  <a:lnTo>
                    <a:pt x="142443" y="53585"/>
                  </a:lnTo>
                  <a:lnTo>
                    <a:pt x="145505" y="60788"/>
                  </a:lnTo>
                  <a:lnTo>
                    <a:pt x="149336" y="67518"/>
                  </a:lnTo>
                  <a:lnTo>
                    <a:pt x="151795" y="80461"/>
                  </a:lnTo>
                  <a:lnTo>
                    <a:pt x="152400" y="11862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3" name="SMARTInkShape-829">
              <a:extLst>
                <a:ext uri="{FF2B5EF4-FFF2-40B4-BE49-F238E27FC236}">
                  <a16:creationId xmlns:a16="http://schemas.microsoft.com/office/drawing/2014/main" id="{83753F20-14EE-39DC-0600-3264D998D417}"/>
                </a:ext>
              </a:extLst>
            </p:cNvPr>
            <p:cNvSpPr/>
            <p:nvPr>
              <p:custDataLst>
                <p:tags r:id="rId186"/>
              </p:custDataLst>
            </p:nvPr>
          </p:nvSpPr>
          <p:spPr>
            <a:xfrm>
              <a:off x="1857375" y="2848091"/>
              <a:ext cx="114301" cy="147485"/>
            </a:xfrm>
            <a:custGeom>
              <a:avLst/>
              <a:gdLst/>
              <a:ahLst/>
              <a:cxnLst/>
              <a:rect l="0" t="0" r="0" b="0"/>
              <a:pathLst>
                <a:path w="114301" h="147485">
                  <a:moveTo>
                    <a:pt x="0" y="9409"/>
                  </a:moveTo>
                  <a:lnTo>
                    <a:pt x="0" y="9409"/>
                  </a:lnTo>
                  <a:lnTo>
                    <a:pt x="9133" y="9409"/>
                  </a:lnTo>
                  <a:lnTo>
                    <a:pt x="9522" y="0"/>
                  </a:lnTo>
                  <a:lnTo>
                    <a:pt x="9524" y="4975"/>
                  </a:lnTo>
                  <a:lnTo>
                    <a:pt x="1324" y="45648"/>
                  </a:lnTo>
                  <a:lnTo>
                    <a:pt x="3411" y="60087"/>
                  </a:lnTo>
                  <a:lnTo>
                    <a:pt x="6808" y="72149"/>
                  </a:lnTo>
                  <a:lnTo>
                    <a:pt x="10836" y="95732"/>
                  </a:lnTo>
                  <a:lnTo>
                    <a:pt x="30088" y="123200"/>
                  </a:lnTo>
                  <a:lnTo>
                    <a:pt x="51655" y="146671"/>
                  </a:lnTo>
                  <a:lnTo>
                    <a:pt x="54545" y="147484"/>
                  </a:lnTo>
                  <a:lnTo>
                    <a:pt x="57530" y="146967"/>
                  </a:lnTo>
                  <a:lnTo>
                    <a:pt x="64727" y="144629"/>
                  </a:lnTo>
                  <a:lnTo>
                    <a:pt x="74982" y="143591"/>
                  </a:lnTo>
                  <a:lnTo>
                    <a:pt x="79621" y="139080"/>
                  </a:lnTo>
                  <a:lnTo>
                    <a:pt x="87598" y="122779"/>
                  </a:lnTo>
                  <a:lnTo>
                    <a:pt x="94242" y="75962"/>
                  </a:lnTo>
                  <a:lnTo>
                    <a:pt x="95245" y="38247"/>
                  </a:lnTo>
                  <a:lnTo>
                    <a:pt x="114300" y="379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3" name="SMARTInkShape-Group143">
            <a:extLst>
              <a:ext uri="{FF2B5EF4-FFF2-40B4-BE49-F238E27FC236}">
                <a16:creationId xmlns:a16="http://schemas.microsoft.com/office/drawing/2014/main" id="{49B2B120-3FCD-075B-1D7F-65201AC1997F}"/>
              </a:ext>
            </a:extLst>
          </p:cNvPr>
          <p:cNvGrpSpPr/>
          <p:nvPr/>
        </p:nvGrpSpPr>
        <p:grpSpPr>
          <a:xfrm>
            <a:off x="2963305" y="2743316"/>
            <a:ext cx="1218171" cy="266585"/>
            <a:chOff x="2963305" y="2743316"/>
            <a:chExt cx="1218171" cy="266585"/>
          </a:xfrm>
        </p:grpSpPr>
        <p:sp>
          <p:nvSpPr>
            <p:cNvPr id="515" name="SMARTInkShape-830">
              <a:extLst>
                <a:ext uri="{FF2B5EF4-FFF2-40B4-BE49-F238E27FC236}">
                  <a16:creationId xmlns:a16="http://schemas.microsoft.com/office/drawing/2014/main" id="{2E170297-1E42-F5A9-C558-CF1C12185B0E}"/>
                </a:ext>
              </a:extLst>
            </p:cNvPr>
            <p:cNvSpPr/>
            <p:nvPr>
              <p:custDataLst>
                <p:tags r:id="rId174"/>
              </p:custDataLst>
            </p:nvPr>
          </p:nvSpPr>
          <p:spPr>
            <a:xfrm>
              <a:off x="4171950" y="2743316"/>
              <a:ext cx="9526" cy="266585"/>
            </a:xfrm>
            <a:custGeom>
              <a:avLst/>
              <a:gdLst/>
              <a:ahLst/>
              <a:cxnLst/>
              <a:rect l="0" t="0" r="0" b="0"/>
              <a:pathLst>
                <a:path w="9526" h="266585">
                  <a:moveTo>
                    <a:pt x="0" y="9409"/>
                  </a:moveTo>
                  <a:lnTo>
                    <a:pt x="0" y="9409"/>
                  </a:lnTo>
                  <a:lnTo>
                    <a:pt x="0" y="0"/>
                  </a:lnTo>
                  <a:lnTo>
                    <a:pt x="0" y="41344"/>
                  </a:lnTo>
                  <a:lnTo>
                    <a:pt x="0" y="87776"/>
                  </a:lnTo>
                  <a:lnTo>
                    <a:pt x="0" y="126959"/>
                  </a:lnTo>
                  <a:lnTo>
                    <a:pt x="0" y="174545"/>
                  </a:lnTo>
                  <a:lnTo>
                    <a:pt x="0" y="214576"/>
                  </a:lnTo>
                  <a:lnTo>
                    <a:pt x="0" y="260924"/>
                  </a:lnTo>
                  <a:lnTo>
                    <a:pt x="1058" y="262811"/>
                  </a:lnTo>
                  <a:lnTo>
                    <a:pt x="9525" y="2665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6" name="SMARTInkShape-831">
              <a:extLst>
                <a:ext uri="{FF2B5EF4-FFF2-40B4-BE49-F238E27FC236}">
                  <a16:creationId xmlns:a16="http://schemas.microsoft.com/office/drawing/2014/main" id="{BCB51B3E-F289-A7BF-0FF7-26EF06B6E745}"/>
                </a:ext>
              </a:extLst>
            </p:cNvPr>
            <p:cNvSpPr/>
            <p:nvPr>
              <p:custDataLst>
                <p:tags r:id="rId175"/>
              </p:custDataLst>
            </p:nvPr>
          </p:nvSpPr>
          <p:spPr>
            <a:xfrm>
              <a:off x="3952875" y="2905125"/>
              <a:ext cx="142876" cy="9526"/>
            </a:xfrm>
            <a:custGeom>
              <a:avLst/>
              <a:gdLst/>
              <a:ahLst/>
              <a:cxnLst/>
              <a:rect l="0" t="0" r="0" b="0"/>
              <a:pathLst>
                <a:path w="142876" h="9526">
                  <a:moveTo>
                    <a:pt x="0" y="0"/>
                  </a:moveTo>
                  <a:lnTo>
                    <a:pt x="0" y="0"/>
                  </a:lnTo>
                  <a:lnTo>
                    <a:pt x="45760" y="0"/>
                  </a:lnTo>
                  <a:lnTo>
                    <a:pt x="92182" y="0"/>
                  </a:lnTo>
                  <a:lnTo>
                    <a:pt x="116213" y="2822"/>
                  </a:lnTo>
                  <a:lnTo>
                    <a:pt x="14287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7" name="SMARTInkShape-832">
              <a:extLst>
                <a:ext uri="{FF2B5EF4-FFF2-40B4-BE49-F238E27FC236}">
                  <a16:creationId xmlns:a16="http://schemas.microsoft.com/office/drawing/2014/main" id="{45B5CF8A-2519-2A43-0DD8-1C1DAAE58B94}"/>
                </a:ext>
              </a:extLst>
            </p:cNvPr>
            <p:cNvSpPr/>
            <p:nvPr>
              <p:custDataLst>
                <p:tags r:id="rId176"/>
              </p:custDataLst>
            </p:nvPr>
          </p:nvSpPr>
          <p:spPr>
            <a:xfrm>
              <a:off x="3933825" y="2857500"/>
              <a:ext cx="114301" cy="18935"/>
            </a:xfrm>
            <a:custGeom>
              <a:avLst/>
              <a:gdLst/>
              <a:ahLst/>
              <a:cxnLst/>
              <a:rect l="0" t="0" r="0" b="0"/>
              <a:pathLst>
                <a:path w="114301" h="18935">
                  <a:moveTo>
                    <a:pt x="0" y="9525"/>
                  </a:moveTo>
                  <a:lnTo>
                    <a:pt x="0" y="9525"/>
                  </a:lnTo>
                  <a:lnTo>
                    <a:pt x="0" y="17726"/>
                  </a:lnTo>
                  <a:lnTo>
                    <a:pt x="1058" y="18167"/>
                  </a:lnTo>
                  <a:lnTo>
                    <a:pt x="8201" y="18934"/>
                  </a:lnTo>
                  <a:lnTo>
                    <a:pt x="17926" y="12481"/>
                  </a:lnTo>
                  <a:lnTo>
                    <a:pt x="63704" y="1439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8" name="SMARTInkShape-833">
              <a:extLst>
                <a:ext uri="{FF2B5EF4-FFF2-40B4-BE49-F238E27FC236}">
                  <a16:creationId xmlns:a16="http://schemas.microsoft.com/office/drawing/2014/main" id="{C951DCCB-D9AC-BE16-4B92-C9C10DC460BA}"/>
                </a:ext>
              </a:extLst>
            </p:cNvPr>
            <p:cNvSpPr/>
            <p:nvPr>
              <p:custDataLst>
                <p:tags r:id="rId177"/>
              </p:custDataLst>
            </p:nvPr>
          </p:nvSpPr>
          <p:spPr>
            <a:xfrm>
              <a:off x="3669186" y="2840719"/>
              <a:ext cx="140815" cy="134998"/>
            </a:xfrm>
            <a:custGeom>
              <a:avLst/>
              <a:gdLst/>
              <a:ahLst/>
              <a:cxnLst/>
              <a:rect l="0" t="0" r="0" b="0"/>
              <a:pathLst>
                <a:path w="140815" h="134998">
                  <a:moveTo>
                    <a:pt x="16989" y="35831"/>
                  </a:moveTo>
                  <a:lnTo>
                    <a:pt x="16989" y="35831"/>
                  </a:lnTo>
                  <a:lnTo>
                    <a:pt x="22046" y="40887"/>
                  </a:lnTo>
                  <a:lnTo>
                    <a:pt x="27350" y="43370"/>
                  </a:lnTo>
                  <a:lnTo>
                    <a:pt x="34322" y="44964"/>
                  </a:lnTo>
                  <a:lnTo>
                    <a:pt x="43304" y="51825"/>
                  </a:lnTo>
                  <a:lnTo>
                    <a:pt x="49146" y="53523"/>
                  </a:lnTo>
                  <a:lnTo>
                    <a:pt x="63441" y="49422"/>
                  </a:lnTo>
                  <a:lnTo>
                    <a:pt x="79630" y="38555"/>
                  </a:lnTo>
                  <a:lnTo>
                    <a:pt x="89759" y="28289"/>
                  </a:lnTo>
                  <a:lnTo>
                    <a:pt x="98405" y="13370"/>
                  </a:lnTo>
                  <a:lnTo>
                    <a:pt x="100799" y="5387"/>
                  </a:lnTo>
                  <a:lnTo>
                    <a:pt x="100379" y="2835"/>
                  </a:lnTo>
                  <a:lnTo>
                    <a:pt x="99041" y="1134"/>
                  </a:lnTo>
                  <a:lnTo>
                    <a:pt x="97090" y="0"/>
                  </a:lnTo>
                  <a:lnTo>
                    <a:pt x="74119" y="3459"/>
                  </a:lnTo>
                  <a:lnTo>
                    <a:pt x="50614" y="16244"/>
                  </a:lnTo>
                  <a:lnTo>
                    <a:pt x="24768" y="39527"/>
                  </a:lnTo>
                  <a:lnTo>
                    <a:pt x="12003" y="59269"/>
                  </a:lnTo>
                  <a:lnTo>
                    <a:pt x="0" y="92971"/>
                  </a:lnTo>
                  <a:lnTo>
                    <a:pt x="1678" y="103913"/>
                  </a:lnTo>
                  <a:lnTo>
                    <a:pt x="8572" y="119151"/>
                  </a:lnTo>
                  <a:lnTo>
                    <a:pt x="15365" y="126837"/>
                  </a:lnTo>
                  <a:lnTo>
                    <a:pt x="25439" y="133781"/>
                  </a:lnTo>
                  <a:lnTo>
                    <a:pt x="31089" y="134997"/>
                  </a:lnTo>
                  <a:lnTo>
                    <a:pt x="74458" y="131564"/>
                  </a:lnTo>
                  <a:lnTo>
                    <a:pt x="120651" y="131123"/>
                  </a:lnTo>
                  <a:lnTo>
                    <a:pt x="140814" y="1310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9" name="SMARTInkShape-834">
              <a:extLst>
                <a:ext uri="{FF2B5EF4-FFF2-40B4-BE49-F238E27FC236}">
                  <a16:creationId xmlns:a16="http://schemas.microsoft.com/office/drawing/2014/main" id="{AEE84673-4379-C298-F1E0-9645CE6026BC}"/>
                </a:ext>
              </a:extLst>
            </p:cNvPr>
            <p:cNvSpPr/>
            <p:nvPr>
              <p:custDataLst>
                <p:tags r:id="rId178"/>
              </p:custDataLst>
            </p:nvPr>
          </p:nvSpPr>
          <p:spPr>
            <a:xfrm>
              <a:off x="3552825" y="2847975"/>
              <a:ext cx="95251" cy="127545"/>
            </a:xfrm>
            <a:custGeom>
              <a:avLst/>
              <a:gdLst/>
              <a:ahLst/>
              <a:cxnLst/>
              <a:rect l="0" t="0" r="0" b="0"/>
              <a:pathLst>
                <a:path w="95251" h="127545">
                  <a:moveTo>
                    <a:pt x="0" y="38100"/>
                  </a:moveTo>
                  <a:lnTo>
                    <a:pt x="0" y="38100"/>
                  </a:lnTo>
                  <a:lnTo>
                    <a:pt x="5057" y="38100"/>
                  </a:lnTo>
                  <a:lnTo>
                    <a:pt x="6546" y="37042"/>
                  </a:lnTo>
                  <a:lnTo>
                    <a:pt x="7539" y="35278"/>
                  </a:lnTo>
                  <a:lnTo>
                    <a:pt x="9408" y="28967"/>
                  </a:lnTo>
                  <a:lnTo>
                    <a:pt x="14547" y="33748"/>
                  </a:lnTo>
                  <a:lnTo>
                    <a:pt x="17049" y="41810"/>
                  </a:lnTo>
                  <a:lnTo>
                    <a:pt x="19845" y="83431"/>
                  </a:lnTo>
                  <a:lnTo>
                    <a:pt x="26576" y="105271"/>
                  </a:lnTo>
                  <a:lnTo>
                    <a:pt x="41430" y="126229"/>
                  </a:lnTo>
                  <a:lnTo>
                    <a:pt x="44553" y="127544"/>
                  </a:lnTo>
                  <a:lnTo>
                    <a:pt x="47694" y="127363"/>
                  </a:lnTo>
                  <a:lnTo>
                    <a:pt x="50845" y="126184"/>
                  </a:lnTo>
                  <a:lnTo>
                    <a:pt x="52947" y="124339"/>
                  </a:lnTo>
                  <a:lnTo>
                    <a:pt x="61653" y="110775"/>
                  </a:lnTo>
                  <a:lnTo>
                    <a:pt x="66741" y="70055"/>
                  </a:lnTo>
                  <a:lnTo>
                    <a:pt x="79802" y="24551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0" name="SMARTInkShape-835">
              <a:extLst>
                <a:ext uri="{FF2B5EF4-FFF2-40B4-BE49-F238E27FC236}">
                  <a16:creationId xmlns:a16="http://schemas.microsoft.com/office/drawing/2014/main" id="{2BE5D94D-011F-4D81-FB2B-B403E69A3352}"/>
                </a:ext>
              </a:extLst>
            </p:cNvPr>
            <p:cNvSpPr/>
            <p:nvPr>
              <p:custDataLst>
                <p:tags r:id="rId179"/>
              </p:custDataLst>
            </p:nvPr>
          </p:nvSpPr>
          <p:spPr>
            <a:xfrm>
              <a:off x="3352800" y="2858077"/>
              <a:ext cx="161926" cy="130283"/>
            </a:xfrm>
            <a:custGeom>
              <a:avLst/>
              <a:gdLst/>
              <a:ahLst/>
              <a:cxnLst/>
              <a:rect l="0" t="0" r="0" b="0"/>
              <a:pathLst>
                <a:path w="161926" h="130283">
                  <a:moveTo>
                    <a:pt x="0" y="37523"/>
                  </a:moveTo>
                  <a:lnTo>
                    <a:pt x="0" y="37523"/>
                  </a:lnTo>
                  <a:lnTo>
                    <a:pt x="5057" y="37523"/>
                  </a:lnTo>
                  <a:lnTo>
                    <a:pt x="10361" y="31879"/>
                  </a:lnTo>
                  <a:lnTo>
                    <a:pt x="31799" y="6000"/>
                  </a:lnTo>
                  <a:lnTo>
                    <a:pt x="38122" y="2346"/>
                  </a:lnTo>
                  <a:lnTo>
                    <a:pt x="50804" y="0"/>
                  </a:lnTo>
                  <a:lnTo>
                    <a:pt x="53978" y="1925"/>
                  </a:lnTo>
                  <a:lnTo>
                    <a:pt x="60326" y="9707"/>
                  </a:lnTo>
                  <a:lnTo>
                    <a:pt x="68661" y="55941"/>
                  </a:lnTo>
                  <a:lnTo>
                    <a:pt x="75538" y="103306"/>
                  </a:lnTo>
                  <a:lnTo>
                    <a:pt x="74848" y="115443"/>
                  </a:lnTo>
                  <a:lnTo>
                    <a:pt x="67961" y="130282"/>
                  </a:lnTo>
                  <a:lnTo>
                    <a:pt x="66473" y="130054"/>
                  </a:lnTo>
                  <a:lnTo>
                    <a:pt x="61999" y="126978"/>
                  </a:lnTo>
                  <a:lnTo>
                    <a:pt x="53530" y="114240"/>
                  </a:lnTo>
                  <a:lnTo>
                    <a:pt x="49375" y="97060"/>
                  </a:lnTo>
                  <a:lnTo>
                    <a:pt x="48144" y="73508"/>
                  </a:lnTo>
                  <a:lnTo>
                    <a:pt x="53500" y="55633"/>
                  </a:lnTo>
                  <a:lnTo>
                    <a:pt x="62936" y="39222"/>
                  </a:lnTo>
                  <a:lnTo>
                    <a:pt x="80149" y="24033"/>
                  </a:lnTo>
                  <a:lnTo>
                    <a:pt x="98654" y="13888"/>
                  </a:lnTo>
                  <a:lnTo>
                    <a:pt x="135262" y="9599"/>
                  </a:lnTo>
                  <a:lnTo>
                    <a:pt x="161925" y="89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1" name="SMARTInkShape-836">
              <a:extLst>
                <a:ext uri="{FF2B5EF4-FFF2-40B4-BE49-F238E27FC236}">
                  <a16:creationId xmlns:a16="http://schemas.microsoft.com/office/drawing/2014/main" id="{B51C576D-D47C-F7AC-C32D-FCCA4E0DDB4B}"/>
                </a:ext>
              </a:extLst>
            </p:cNvPr>
            <p:cNvSpPr/>
            <p:nvPr>
              <p:custDataLst>
                <p:tags r:id="rId180"/>
              </p:custDataLst>
            </p:nvPr>
          </p:nvSpPr>
          <p:spPr>
            <a:xfrm>
              <a:off x="3209960" y="2886467"/>
              <a:ext cx="95216" cy="104091"/>
            </a:xfrm>
            <a:custGeom>
              <a:avLst/>
              <a:gdLst/>
              <a:ahLst/>
              <a:cxnLst/>
              <a:rect l="0" t="0" r="0" b="0"/>
              <a:pathLst>
                <a:path w="95216" h="104091">
                  <a:moveTo>
                    <a:pt x="9490" y="9133"/>
                  </a:moveTo>
                  <a:lnTo>
                    <a:pt x="9490" y="9133"/>
                  </a:lnTo>
                  <a:lnTo>
                    <a:pt x="9490" y="0"/>
                  </a:lnTo>
                  <a:lnTo>
                    <a:pt x="4434" y="4781"/>
                  </a:lnTo>
                  <a:lnTo>
                    <a:pt x="1951" y="12843"/>
                  </a:lnTo>
                  <a:lnTo>
                    <a:pt x="17" y="58841"/>
                  </a:lnTo>
                  <a:lnTo>
                    <a:pt x="0" y="64496"/>
                  </a:lnTo>
                  <a:lnTo>
                    <a:pt x="2105" y="69325"/>
                  </a:lnTo>
                  <a:lnTo>
                    <a:pt x="34633" y="101048"/>
                  </a:lnTo>
                  <a:lnTo>
                    <a:pt x="39362" y="102901"/>
                  </a:lnTo>
                  <a:lnTo>
                    <a:pt x="51021" y="104090"/>
                  </a:lnTo>
                  <a:lnTo>
                    <a:pt x="57229" y="101431"/>
                  </a:lnTo>
                  <a:lnTo>
                    <a:pt x="64574" y="94604"/>
                  </a:lnTo>
                  <a:lnTo>
                    <a:pt x="83714" y="64351"/>
                  </a:lnTo>
                  <a:lnTo>
                    <a:pt x="91807" y="39958"/>
                  </a:lnTo>
                  <a:lnTo>
                    <a:pt x="95215" y="91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2" name="SMARTInkShape-837">
              <a:extLst>
                <a:ext uri="{FF2B5EF4-FFF2-40B4-BE49-F238E27FC236}">
                  <a16:creationId xmlns:a16="http://schemas.microsoft.com/office/drawing/2014/main" id="{2FBADB02-ACFD-C41C-6399-BAAFBBEAA187}"/>
                </a:ext>
              </a:extLst>
            </p:cNvPr>
            <p:cNvSpPr/>
            <p:nvPr>
              <p:custDataLst>
                <p:tags r:id="rId181"/>
              </p:custDataLst>
            </p:nvPr>
          </p:nvSpPr>
          <p:spPr>
            <a:xfrm>
              <a:off x="2963305" y="2832962"/>
              <a:ext cx="151371" cy="136667"/>
            </a:xfrm>
            <a:custGeom>
              <a:avLst/>
              <a:gdLst/>
              <a:ahLst/>
              <a:cxnLst/>
              <a:rect l="0" t="0" r="0" b="0"/>
              <a:pathLst>
                <a:path w="151371" h="136667">
                  <a:moveTo>
                    <a:pt x="103745" y="5488"/>
                  </a:moveTo>
                  <a:lnTo>
                    <a:pt x="103745" y="5488"/>
                  </a:lnTo>
                  <a:lnTo>
                    <a:pt x="113235" y="5488"/>
                  </a:lnTo>
                  <a:lnTo>
                    <a:pt x="108203" y="5488"/>
                  </a:lnTo>
                  <a:lnTo>
                    <a:pt x="90475" y="0"/>
                  </a:lnTo>
                  <a:lnTo>
                    <a:pt x="82678" y="2343"/>
                  </a:lnTo>
                  <a:lnTo>
                    <a:pt x="37629" y="22609"/>
                  </a:lnTo>
                  <a:lnTo>
                    <a:pt x="16563" y="47284"/>
                  </a:lnTo>
                  <a:lnTo>
                    <a:pt x="6789" y="63222"/>
                  </a:lnTo>
                  <a:lnTo>
                    <a:pt x="1287" y="85154"/>
                  </a:lnTo>
                  <a:lnTo>
                    <a:pt x="0" y="102278"/>
                  </a:lnTo>
                  <a:lnTo>
                    <a:pt x="1773" y="109173"/>
                  </a:lnTo>
                  <a:lnTo>
                    <a:pt x="13324" y="123934"/>
                  </a:lnTo>
                  <a:lnTo>
                    <a:pt x="23919" y="133951"/>
                  </a:lnTo>
                  <a:lnTo>
                    <a:pt x="30519" y="136666"/>
                  </a:lnTo>
                  <a:lnTo>
                    <a:pt x="39803" y="135051"/>
                  </a:lnTo>
                  <a:lnTo>
                    <a:pt x="86939" y="121933"/>
                  </a:lnTo>
                  <a:lnTo>
                    <a:pt x="132616" y="106952"/>
                  </a:lnTo>
                  <a:lnTo>
                    <a:pt x="151370" y="100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9" name="SMARTInkShape-Group144">
            <a:extLst>
              <a:ext uri="{FF2B5EF4-FFF2-40B4-BE49-F238E27FC236}">
                <a16:creationId xmlns:a16="http://schemas.microsoft.com/office/drawing/2014/main" id="{F9AB5C5F-9D4E-C267-53DF-607D2174C7D0}"/>
              </a:ext>
            </a:extLst>
          </p:cNvPr>
          <p:cNvGrpSpPr/>
          <p:nvPr/>
        </p:nvGrpSpPr>
        <p:grpSpPr>
          <a:xfrm>
            <a:off x="6105525" y="4143768"/>
            <a:ext cx="57151" cy="894958"/>
            <a:chOff x="6105525" y="4143768"/>
            <a:chExt cx="57151" cy="894958"/>
          </a:xfrm>
        </p:grpSpPr>
        <p:sp>
          <p:nvSpPr>
            <p:cNvPr id="524" name="SMARTInkShape-838">
              <a:extLst>
                <a:ext uri="{FF2B5EF4-FFF2-40B4-BE49-F238E27FC236}">
                  <a16:creationId xmlns:a16="http://schemas.microsoft.com/office/drawing/2014/main" id="{1E7DF089-177E-825D-3694-B7395DFC5E56}"/>
                </a:ext>
              </a:extLst>
            </p:cNvPr>
            <p:cNvSpPr/>
            <p:nvPr>
              <p:custDataLst>
                <p:tags r:id="rId169"/>
              </p:custDataLst>
            </p:nvPr>
          </p:nvSpPr>
          <p:spPr>
            <a:xfrm>
              <a:off x="6143625" y="4972050"/>
              <a:ext cx="19051" cy="66676"/>
            </a:xfrm>
            <a:custGeom>
              <a:avLst/>
              <a:gdLst/>
              <a:ahLst/>
              <a:cxnLst/>
              <a:rect l="0" t="0" r="0" b="0"/>
              <a:pathLst>
                <a:path w="19051" h="66676">
                  <a:moveTo>
                    <a:pt x="19050" y="0"/>
                  </a:moveTo>
                  <a:lnTo>
                    <a:pt x="19050" y="0"/>
                  </a:lnTo>
                  <a:lnTo>
                    <a:pt x="11446" y="8662"/>
                  </a:lnTo>
                  <a:lnTo>
                    <a:pt x="3862" y="22794"/>
                  </a:lnTo>
                  <a:lnTo>
                    <a:pt x="763" y="37585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5" name="SMARTInkShape-839">
              <a:extLst>
                <a:ext uri="{FF2B5EF4-FFF2-40B4-BE49-F238E27FC236}">
                  <a16:creationId xmlns:a16="http://schemas.microsoft.com/office/drawing/2014/main" id="{9BDBD5EB-D11F-C12E-2147-71110BC30FFD}"/>
                </a:ext>
              </a:extLst>
            </p:cNvPr>
            <p:cNvSpPr/>
            <p:nvPr>
              <p:custDataLst>
                <p:tags r:id="rId170"/>
              </p:custDataLst>
            </p:nvPr>
          </p:nvSpPr>
          <p:spPr>
            <a:xfrm>
              <a:off x="6147662" y="4791075"/>
              <a:ext cx="5489" cy="85726"/>
            </a:xfrm>
            <a:custGeom>
              <a:avLst/>
              <a:gdLst/>
              <a:ahLst/>
              <a:cxnLst/>
              <a:rect l="0" t="0" r="0" b="0"/>
              <a:pathLst>
                <a:path w="5489" h="85726">
                  <a:moveTo>
                    <a:pt x="5488" y="0"/>
                  </a:moveTo>
                  <a:lnTo>
                    <a:pt x="5488" y="0"/>
                  </a:lnTo>
                  <a:lnTo>
                    <a:pt x="5488" y="13257"/>
                  </a:lnTo>
                  <a:lnTo>
                    <a:pt x="0" y="32056"/>
                  </a:lnTo>
                  <a:lnTo>
                    <a:pt x="5434" y="78490"/>
                  </a:lnTo>
                  <a:lnTo>
                    <a:pt x="5488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6" name="SMARTInkShape-840">
              <a:extLst>
                <a:ext uri="{FF2B5EF4-FFF2-40B4-BE49-F238E27FC236}">
                  <a16:creationId xmlns:a16="http://schemas.microsoft.com/office/drawing/2014/main" id="{92E6EB09-C7C8-6711-DB94-F6206087A59C}"/>
                </a:ext>
              </a:extLst>
            </p:cNvPr>
            <p:cNvSpPr/>
            <p:nvPr>
              <p:custDataLst>
                <p:tags r:id="rId171"/>
              </p:custDataLst>
            </p:nvPr>
          </p:nvSpPr>
          <p:spPr>
            <a:xfrm>
              <a:off x="6143625" y="4581525"/>
              <a:ext cx="9492" cy="76201"/>
            </a:xfrm>
            <a:custGeom>
              <a:avLst/>
              <a:gdLst/>
              <a:ahLst/>
              <a:cxnLst/>
              <a:rect l="0" t="0" r="0" b="0"/>
              <a:pathLst>
                <a:path w="9492" h="76201">
                  <a:moveTo>
                    <a:pt x="0" y="0"/>
                  </a:moveTo>
                  <a:lnTo>
                    <a:pt x="0" y="0"/>
                  </a:lnTo>
                  <a:lnTo>
                    <a:pt x="8201" y="0"/>
                  </a:lnTo>
                  <a:lnTo>
                    <a:pt x="8642" y="1058"/>
                  </a:lnTo>
                  <a:lnTo>
                    <a:pt x="9491" y="14189"/>
                  </a:lnTo>
                  <a:lnTo>
                    <a:pt x="391" y="50447"/>
                  </a:lnTo>
                  <a:lnTo>
                    <a:pt x="0" y="762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7" name="SMARTInkShape-841">
              <a:extLst>
                <a:ext uri="{FF2B5EF4-FFF2-40B4-BE49-F238E27FC236}">
                  <a16:creationId xmlns:a16="http://schemas.microsoft.com/office/drawing/2014/main" id="{407971AC-E804-5D20-B272-C28CF10CC9D6}"/>
                </a:ext>
              </a:extLst>
            </p:cNvPr>
            <p:cNvSpPr/>
            <p:nvPr>
              <p:custDataLst>
                <p:tags r:id="rId172"/>
              </p:custDataLst>
            </p:nvPr>
          </p:nvSpPr>
          <p:spPr>
            <a:xfrm>
              <a:off x="6134100" y="4362450"/>
              <a:ext cx="9526" cy="85726"/>
            </a:xfrm>
            <a:custGeom>
              <a:avLst/>
              <a:gdLst/>
              <a:ahLst/>
              <a:cxnLst/>
              <a:rect l="0" t="0" r="0" b="0"/>
              <a:pathLst>
                <a:path w="9526" h="85726">
                  <a:moveTo>
                    <a:pt x="0" y="0"/>
                  </a:moveTo>
                  <a:lnTo>
                    <a:pt x="0" y="0"/>
                  </a:lnTo>
                  <a:lnTo>
                    <a:pt x="0" y="5488"/>
                  </a:lnTo>
                  <a:lnTo>
                    <a:pt x="0" y="932"/>
                  </a:lnTo>
                  <a:lnTo>
                    <a:pt x="0" y="5333"/>
                  </a:lnTo>
                  <a:lnTo>
                    <a:pt x="1058" y="6730"/>
                  </a:lnTo>
                  <a:lnTo>
                    <a:pt x="5056" y="8283"/>
                  </a:lnTo>
                  <a:lnTo>
                    <a:pt x="6545" y="10814"/>
                  </a:lnTo>
                  <a:lnTo>
                    <a:pt x="9263" y="34342"/>
                  </a:lnTo>
                  <a:lnTo>
                    <a:pt x="9525" y="80581"/>
                  </a:lnTo>
                  <a:lnTo>
                    <a:pt x="9525" y="857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8" name="SMARTInkShape-842">
              <a:extLst>
                <a:ext uri="{FF2B5EF4-FFF2-40B4-BE49-F238E27FC236}">
                  <a16:creationId xmlns:a16="http://schemas.microsoft.com/office/drawing/2014/main" id="{04126E85-FBA7-5C79-AA35-35ECF19EE77C}"/>
                </a:ext>
              </a:extLst>
            </p:cNvPr>
            <p:cNvSpPr/>
            <p:nvPr>
              <p:custDataLst>
                <p:tags r:id="rId173"/>
              </p:custDataLst>
            </p:nvPr>
          </p:nvSpPr>
          <p:spPr>
            <a:xfrm>
              <a:off x="6105525" y="4143768"/>
              <a:ext cx="19051" cy="123433"/>
            </a:xfrm>
            <a:custGeom>
              <a:avLst/>
              <a:gdLst/>
              <a:ahLst/>
              <a:cxnLst/>
              <a:rect l="0" t="0" r="0" b="0"/>
              <a:pathLst>
                <a:path w="19051" h="123433">
                  <a:moveTo>
                    <a:pt x="9525" y="28182"/>
                  </a:moveTo>
                  <a:lnTo>
                    <a:pt x="9525" y="28182"/>
                  </a:lnTo>
                  <a:lnTo>
                    <a:pt x="9525" y="19050"/>
                  </a:lnTo>
                  <a:lnTo>
                    <a:pt x="0" y="9132"/>
                  </a:lnTo>
                  <a:lnTo>
                    <a:pt x="0" y="0"/>
                  </a:lnTo>
                  <a:lnTo>
                    <a:pt x="0" y="39723"/>
                  </a:lnTo>
                  <a:lnTo>
                    <a:pt x="9132" y="83616"/>
                  </a:lnTo>
                  <a:lnTo>
                    <a:pt x="9525" y="113748"/>
                  </a:lnTo>
                  <a:lnTo>
                    <a:pt x="19050" y="12343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5" name="SMARTInkShape-Group145">
            <a:extLst>
              <a:ext uri="{FF2B5EF4-FFF2-40B4-BE49-F238E27FC236}">
                <a16:creationId xmlns:a16="http://schemas.microsoft.com/office/drawing/2014/main" id="{9AE0D90C-5ABC-8700-F47B-61FE57270195}"/>
              </a:ext>
            </a:extLst>
          </p:cNvPr>
          <p:cNvGrpSpPr/>
          <p:nvPr/>
        </p:nvGrpSpPr>
        <p:grpSpPr>
          <a:xfrm>
            <a:off x="4286250" y="4191011"/>
            <a:ext cx="57151" cy="876290"/>
            <a:chOff x="4286250" y="4191011"/>
            <a:chExt cx="57151" cy="876290"/>
          </a:xfrm>
        </p:grpSpPr>
        <p:sp>
          <p:nvSpPr>
            <p:cNvPr id="530" name="SMARTInkShape-843">
              <a:extLst>
                <a:ext uri="{FF2B5EF4-FFF2-40B4-BE49-F238E27FC236}">
                  <a16:creationId xmlns:a16="http://schemas.microsoft.com/office/drawing/2014/main" id="{0485C72E-8A98-543D-7016-369A9F10418A}"/>
                </a:ext>
              </a:extLst>
            </p:cNvPr>
            <p:cNvSpPr/>
            <p:nvPr>
              <p:custDataLst>
                <p:tags r:id="rId164"/>
              </p:custDataLst>
            </p:nvPr>
          </p:nvSpPr>
          <p:spPr>
            <a:xfrm>
              <a:off x="4327591" y="4972050"/>
              <a:ext cx="15810" cy="95251"/>
            </a:xfrm>
            <a:custGeom>
              <a:avLst/>
              <a:gdLst/>
              <a:ahLst/>
              <a:cxnLst/>
              <a:rect l="0" t="0" r="0" b="0"/>
              <a:pathLst>
                <a:path w="15810" h="95251">
                  <a:moveTo>
                    <a:pt x="15809" y="0"/>
                  </a:moveTo>
                  <a:lnTo>
                    <a:pt x="15809" y="0"/>
                  </a:lnTo>
                  <a:lnTo>
                    <a:pt x="15809" y="5056"/>
                  </a:lnTo>
                  <a:lnTo>
                    <a:pt x="4050" y="45124"/>
                  </a:lnTo>
                  <a:lnTo>
                    <a:pt x="0" y="53922"/>
                  </a:lnTo>
                  <a:lnTo>
                    <a:pt x="6284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1" name="SMARTInkShape-844">
              <a:extLst>
                <a:ext uri="{FF2B5EF4-FFF2-40B4-BE49-F238E27FC236}">
                  <a16:creationId xmlns:a16="http://schemas.microsoft.com/office/drawing/2014/main" id="{9456BC59-803A-C3D9-707D-B502063F928B}"/>
                </a:ext>
              </a:extLst>
            </p:cNvPr>
            <p:cNvSpPr/>
            <p:nvPr>
              <p:custDataLst>
                <p:tags r:id="rId165"/>
              </p:custDataLst>
            </p:nvPr>
          </p:nvSpPr>
          <p:spPr>
            <a:xfrm>
              <a:off x="4333875" y="4781550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46370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2" name="SMARTInkShape-845">
              <a:extLst>
                <a:ext uri="{FF2B5EF4-FFF2-40B4-BE49-F238E27FC236}">
                  <a16:creationId xmlns:a16="http://schemas.microsoft.com/office/drawing/2014/main" id="{7719343B-1E0A-C910-6FDC-F8DEE70BBBA4}"/>
                </a:ext>
              </a:extLst>
            </p:cNvPr>
            <p:cNvSpPr/>
            <p:nvPr>
              <p:custDataLst>
                <p:tags r:id="rId166"/>
              </p:custDataLst>
            </p:nvPr>
          </p:nvSpPr>
          <p:spPr>
            <a:xfrm>
              <a:off x="4295775" y="4505325"/>
              <a:ext cx="19051" cy="95251"/>
            </a:xfrm>
            <a:custGeom>
              <a:avLst/>
              <a:gdLst/>
              <a:ahLst/>
              <a:cxnLst/>
              <a:rect l="0" t="0" r="0" b="0"/>
              <a:pathLst>
                <a:path w="19051" h="95251">
                  <a:moveTo>
                    <a:pt x="19050" y="0"/>
                  </a:moveTo>
                  <a:lnTo>
                    <a:pt x="19050" y="0"/>
                  </a:lnTo>
                  <a:lnTo>
                    <a:pt x="17992" y="9721"/>
                  </a:lnTo>
                  <a:lnTo>
                    <a:pt x="10114" y="49344"/>
                  </a:lnTo>
                  <a:lnTo>
                    <a:pt x="9642" y="68308"/>
                  </a:lnTo>
                  <a:lnTo>
                    <a:pt x="6755" y="75515"/>
                  </a:lnTo>
                  <a:lnTo>
                    <a:pt x="3002" y="82246"/>
                  </a:lnTo>
                  <a:lnTo>
                    <a:pt x="0" y="952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3" name="SMARTInkShape-846">
              <a:extLst>
                <a:ext uri="{FF2B5EF4-FFF2-40B4-BE49-F238E27FC236}">
                  <a16:creationId xmlns:a16="http://schemas.microsoft.com/office/drawing/2014/main" id="{1BCC19E1-8BF2-E471-788A-9D393EDAFA5D}"/>
                </a:ext>
              </a:extLst>
            </p:cNvPr>
            <p:cNvSpPr/>
            <p:nvPr>
              <p:custDataLst>
                <p:tags r:id="rId167"/>
              </p:custDataLst>
            </p:nvPr>
          </p:nvSpPr>
          <p:spPr>
            <a:xfrm>
              <a:off x="4295775" y="4191011"/>
              <a:ext cx="19051" cy="152390"/>
            </a:xfrm>
            <a:custGeom>
              <a:avLst/>
              <a:gdLst/>
              <a:ahLst/>
              <a:cxnLst/>
              <a:rect l="0" t="0" r="0" b="0"/>
              <a:pathLst>
                <a:path w="19051" h="152390">
                  <a:moveTo>
                    <a:pt x="0" y="28564"/>
                  </a:moveTo>
                  <a:lnTo>
                    <a:pt x="0" y="28564"/>
                  </a:lnTo>
                  <a:lnTo>
                    <a:pt x="0" y="0"/>
                  </a:lnTo>
                  <a:lnTo>
                    <a:pt x="2822" y="40009"/>
                  </a:lnTo>
                  <a:lnTo>
                    <a:pt x="8642" y="84908"/>
                  </a:lnTo>
                  <a:lnTo>
                    <a:pt x="9515" y="132178"/>
                  </a:lnTo>
                  <a:lnTo>
                    <a:pt x="9525" y="141439"/>
                  </a:lnTo>
                  <a:lnTo>
                    <a:pt x="19050" y="15238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4" name="SMARTInkShape-847">
              <a:extLst>
                <a:ext uri="{FF2B5EF4-FFF2-40B4-BE49-F238E27FC236}">
                  <a16:creationId xmlns:a16="http://schemas.microsoft.com/office/drawing/2014/main" id="{89EFDE91-7923-ABDE-C4CC-3B46A8409C3A}"/>
                </a:ext>
              </a:extLst>
            </p:cNvPr>
            <p:cNvSpPr/>
            <p:nvPr>
              <p:custDataLst>
                <p:tags r:id="rId168"/>
              </p:custDataLst>
            </p:nvPr>
          </p:nvSpPr>
          <p:spPr>
            <a:xfrm>
              <a:off x="4286250" y="42291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1324"/>
                  </a:lnTo>
                  <a:lnTo>
                    <a:pt x="1058" y="883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0" name="SMARTInkShape-Group146">
            <a:extLst>
              <a:ext uri="{FF2B5EF4-FFF2-40B4-BE49-F238E27FC236}">
                <a16:creationId xmlns:a16="http://schemas.microsoft.com/office/drawing/2014/main" id="{0730DD71-A981-DCDE-5255-09DDEEDDF520}"/>
              </a:ext>
            </a:extLst>
          </p:cNvPr>
          <p:cNvGrpSpPr/>
          <p:nvPr/>
        </p:nvGrpSpPr>
        <p:grpSpPr>
          <a:xfrm>
            <a:off x="6029325" y="5400675"/>
            <a:ext cx="647701" cy="177657"/>
            <a:chOff x="6029325" y="5400675"/>
            <a:chExt cx="647701" cy="177657"/>
          </a:xfrm>
        </p:grpSpPr>
        <p:sp>
          <p:nvSpPr>
            <p:cNvPr id="536" name="SMARTInkShape-848">
              <a:extLst>
                <a:ext uri="{FF2B5EF4-FFF2-40B4-BE49-F238E27FC236}">
                  <a16:creationId xmlns:a16="http://schemas.microsoft.com/office/drawing/2014/main" id="{0F9CFC17-0EA2-3F8F-E4D4-AA78CC3E3F63}"/>
                </a:ext>
              </a:extLst>
            </p:cNvPr>
            <p:cNvSpPr/>
            <p:nvPr>
              <p:custDataLst>
                <p:tags r:id="rId160"/>
              </p:custDataLst>
            </p:nvPr>
          </p:nvSpPr>
          <p:spPr>
            <a:xfrm>
              <a:off x="6505821" y="5400675"/>
              <a:ext cx="171205" cy="161757"/>
            </a:xfrm>
            <a:custGeom>
              <a:avLst/>
              <a:gdLst/>
              <a:ahLst/>
              <a:cxnLst/>
              <a:rect l="0" t="0" r="0" b="0"/>
              <a:pathLst>
                <a:path w="171205" h="161757">
                  <a:moveTo>
                    <a:pt x="9279" y="38100"/>
                  </a:moveTo>
                  <a:lnTo>
                    <a:pt x="9279" y="38100"/>
                  </a:lnTo>
                  <a:lnTo>
                    <a:pt x="45512" y="38100"/>
                  </a:lnTo>
                  <a:lnTo>
                    <a:pt x="46134" y="39158"/>
                  </a:lnTo>
                  <a:lnTo>
                    <a:pt x="48068" y="45704"/>
                  </a:lnTo>
                  <a:lnTo>
                    <a:pt x="53815" y="54347"/>
                  </a:lnTo>
                  <a:lnTo>
                    <a:pt x="64985" y="100848"/>
                  </a:lnTo>
                  <a:lnTo>
                    <a:pt x="66001" y="120428"/>
                  </a:lnTo>
                  <a:lnTo>
                    <a:pt x="63417" y="130429"/>
                  </a:lnTo>
                  <a:lnTo>
                    <a:pt x="58834" y="142010"/>
                  </a:lnTo>
                  <a:lnTo>
                    <a:pt x="57286" y="155404"/>
                  </a:lnTo>
                  <a:lnTo>
                    <a:pt x="56100" y="157578"/>
                  </a:lnTo>
                  <a:lnTo>
                    <a:pt x="54251" y="159027"/>
                  </a:lnTo>
                  <a:lnTo>
                    <a:pt x="48736" y="161353"/>
                  </a:lnTo>
                  <a:lnTo>
                    <a:pt x="42724" y="161756"/>
                  </a:lnTo>
                  <a:lnTo>
                    <a:pt x="37196" y="159028"/>
                  </a:lnTo>
                  <a:lnTo>
                    <a:pt x="25025" y="148653"/>
                  </a:lnTo>
                  <a:lnTo>
                    <a:pt x="21569" y="134153"/>
                  </a:lnTo>
                  <a:lnTo>
                    <a:pt x="20647" y="124360"/>
                  </a:lnTo>
                  <a:lnTo>
                    <a:pt x="17916" y="116774"/>
                  </a:lnTo>
                  <a:lnTo>
                    <a:pt x="3968" y="94171"/>
                  </a:lnTo>
                  <a:lnTo>
                    <a:pt x="0" y="58938"/>
                  </a:lnTo>
                  <a:lnTo>
                    <a:pt x="2035" y="54109"/>
                  </a:lnTo>
                  <a:lnTo>
                    <a:pt x="14865" y="38753"/>
                  </a:lnTo>
                  <a:lnTo>
                    <a:pt x="18111" y="32040"/>
                  </a:lnTo>
                  <a:lnTo>
                    <a:pt x="23082" y="25529"/>
                  </a:lnTo>
                  <a:lnTo>
                    <a:pt x="54384" y="6361"/>
                  </a:lnTo>
                  <a:lnTo>
                    <a:pt x="87921" y="1257"/>
                  </a:lnTo>
                  <a:lnTo>
                    <a:pt x="131375" y="165"/>
                  </a:lnTo>
                  <a:lnTo>
                    <a:pt x="17120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7" name="SMARTInkShape-849">
              <a:extLst>
                <a:ext uri="{FF2B5EF4-FFF2-40B4-BE49-F238E27FC236}">
                  <a16:creationId xmlns:a16="http://schemas.microsoft.com/office/drawing/2014/main" id="{856145D9-23A9-0337-AD21-58EE63CE5EC0}"/>
                </a:ext>
              </a:extLst>
            </p:cNvPr>
            <p:cNvSpPr/>
            <p:nvPr>
              <p:custDataLst>
                <p:tags r:id="rId161"/>
              </p:custDataLst>
            </p:nvPr>
          </p:nvSpPr>
          <p:spPr>
            <a:xfrm>
              <a:off x="6324600" y="5486400"/>
              <a:ext cx="114301" cy="9509"/>
            </a:xfrm>
            <a:custGeom>
              <a:avLst/>
              <a:gdLst/>
              <a:ahLst/>
              <a:cxnLst/>
              <a:rect l="0" t="0" r="0" b="0"/>
              <a:pathLst>
                <a:path w="114301" h="9509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lnTo>
                    <a:pt x="1058" y="8642"/>
                  </a:lnTo>
                  <a:lnTo>
                    <a:pt x="45124" y="9508"/>
                  </a:lnTo>
                  <a:lnTo>
                    <a:pt x="92222" y="8467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8" name="SMARTInkShape-850">
              <a:extLst>
                <a:ext uri="{FF2B5EF4-FFF2-40B4-BE49-F238E27FC236}">
                  <a16:creationId xmlns:a16="http://schemas.microsoft.com/office/drawing/2014/main" id="{D478A9E1-24FD-D1C2-DA93-3D46F8B0BC98}"/>
                </a:ext>
              </a:extLst>
            </p:cNvPr>
            <p:cNvSpPr/>
            <p:nvPr>
              <p:custDataLst>
                <p:tags r:id="rId162"/>
              </p:custDataLst>
            </p:nvPr>
          </p:nvSpPr>
          <p:spPr>
            <a:xfrm>
              <a:off x="6363664" y="5429250"/>
              <a:ext cx="8562" cy="142876"/>
            </a:xfrm>
            <a:custGeom>
              <a:avLst/>
              <a:gdLst/>
              <a:ahLst/>
              <a:cxnLst/>
              <a:rect l="0" t="0" r="0" b="0"/>
              <a:pathLst>
                <a:path w="8562" h="142876">
                  <a:moveTo>
                    <a:pt x="8561" y="9525"/>
                  </a:moveTo>
                  <a:lnTo>
                    <a:pt x="8561" y="9525"/>
                  </a:lnTo>
                  <a:lnTo>
                    <a:pt x="8561" y="0"/>
                  </a:lnTo>
                  <a:lnTo>
                    <a:pt x="3505" y="5056"/>
                  </a:lnTo>
                  <a:lnTo>
                    <a:pt x="3073" y="8662"/>
                  </a:lnTo>
                  <a:lnTo>
                    <a:pt x="7630" y="30592"/>
                  </a:lnTo>
                  <a:lnTo>
                    <a:pt x="5324" y="37585"/>
                  </a:lnTo>
                  <a:lnTo>
                    <a:pt x="1831" y="44221"/>
                  </a:lnTo>
                  <a:lnTo>
                    <a:pt x="278" y="50699"/>
                  </a:lnTo>
                  <a:lnTo>
                    <a:pt x="4769" y="70026"/>
                  </a:lnTo>
                  <a:lnTo>
                    <a:pt x="0" y="88505"/>
                  </a:lnTo>
                  <a:lnTo>
                    <a:pt x="737" y="91812"/>
                  </a:lnTo>
                  <a:lnTo>
                    <a:pt x="5772" y="102580"/>
                  </a:lnTo>
                  <a:lnTo>
                    <a:pt x="8561" y="1428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9" name="SMARTInkShape-851">
              <a:extLst>
                <a:ext uri="{FF2B5EF4-FFF2-40B4-BE49-F238E27FC236}">
                  <a16:creationId xmlns:a16="http://schemas.microsoft.com/office/drawing/2014/main" id="{BA06BC38-B20B-3381-35BB-6E3CD8930275}"/>
                </a:ext>
              </a:extLst>
            </p:cNvPr>
            <p:cNvSpPr/>
            <p:nvPr>
              <p:custDataLst>
                <p:tags r:id="rId163"/>
              </p:custDataLst>
            </p:nvPr>
          </p:nvSpPr>
          <p:spPr>
            <a:xfrm>
              <a:off x="6029325" y="5410769"/>
              <a:ext cx="257176" cy="167563"/>
            </a:xfrm>
            <a:custGeom>
              <a:avLst/>
              <a:gdLst/>
              <a:ahLst/>
              <a:cxnLst/>
              <a:rect l="0" t="0" r="0" b="0"/>
              <a:pathLst>
                <a:path w="257176" h="167563">
                  <a:moveTo>
                    <a:pt x="0" y="142306"/>
                  </a:moveTo>
                  <a:lnTo>
                    <a:pt x="0" y="142306"/>
                  </a:lnTo>
                  <a:lnTo>
                    <a:pt x="19298" y="94774"/>
                  </a:lnTo>
                  <a:lnTo>
                    <a:pt x="31471" y="75659"/>
                  </a:lnTo>
                  <a:lnTo>
                    <a:pt x="42839" y="59411"/>
                  </a:lnTo>
                  <a:lnTo>
                    <a:pt x="54599" y="34532"/>
                  </a:lnTo>
                  <a:lnTo>
                    <a:pt x="62627" y="22649"/>
                  </a:lnTo>
                  <a:lnTo>
                    <a:pt x="65475" y="12425"/>
                  </a:lnTo>
                  <a:lnTo>
                    <a:pt x="66628" y="0"/>
                  </a:lnTo>
                  <a:lnTo>
                    <a:pt x="66674" y="44226"/>
                  </a:lnTo>
                  <a:lnTo>
                    <a:pt x="66675" y="90044"/>
                  </a:lnTo>
                  <a:lnTo>
                    <a:pt x="67733" y="119766"/>
                  </a:lnTo>
                  <a:lnTo>
                    <a:pt x="74876" y="144185"/>
                  </a:lnTo>
                  <a:lnTo>
                    <a:pt x="85921" y="159680"/>
                  </a:lnTo>
                  <a:lnTo>
                    <a:pt x="93926" y="165903"/>
                  </a:lnTo>
                  <a:lnTo>
                    <a:pt x="97542" y="167562"/>
                  </a:lnTo>
                  <a:lnTo>
                    <a:pt x="107205" y="166584"/>
                  </a:lnTo>
                  <a:lnTo>
                    <a:pt x="118556" y="161563"/>
                  </a:lnTo>
                  <a:lnTo>
                    <a:pt x="134728" y="147895"/>
                  </a:lnTo>
                  <a:lnTo>
                    <a:pt x="155251" y="111434"/>
                  </a:lnTo>
                  <a:lnTo>
                    <a:pt x="162397" y="68413"/>
                  </a:lnTo>
                  <a:lnTo>
                    <a:pt x="171036" y="21630"/>
                  </a:lnTo>
                  <a:lnTo>
                    <a:pt x="171414" y="10556"/>
                  </a:lnTo>
                  <a:lnTo>
                    <a:pt x="171439" y="14487"/>
                  </a:lnTo>
                  <a:lnTo>
                    <a:pt x="168623" y="19529"/>
                  </a:lnTo>
                  <a:lnTo>
                    <a:pt x="166390" y="22355"/>
                  </a:lnTo>
                  <a:lnTo>
                    <a:pt x="163908" y="31139"/>
                  </a:lnTo>
                  <a:lnTo>
                    <a:pt x="163248" y="36444"/>
                  </a:lnTo>
                  <a:lnTo>
                    <a:pt x="165334" y="45162"/>
                  </a:lnTo>
                  <a:lnTo>
                    <a:pt x="167374" y="48968"/>
                  </a:lnTo>
                  <a:lnTo>
                    <a:pt x="166816" y="61664"/>
                  </a:lnTo>
                  <a:lnTo>
                    <a:pt x="165157" y="76831"/>
                  </a:lnTo>
                  <a:lnTo>
                    <a:pt x="170989" y="123140"/>
                  </a:lnTo>
                  <a:lnTo>
                    <a:pt x="172304" y="135905"/>
                  </a:lnTo>
                  <a:lnTo>
                    <a:pt x="176415" y="148633"/>
                  </a:lnTo>
                  <a:lnTo>
                    <a:pt x="178993" y="152874"/>
                  </a:lnTo>
                  <a:lnTo>
                    <a:pt x="184681" y="157587"/>
                  </a:lnTo>
                  <a:lnTo>
                    <a:pt x="193832" y="160239"/>
                  </a:lnTo>
                  <a:lnTo>
                    <a:pt x="203247" y="161025"/>
                  </a:lnTo>
                  <a:lnTo>
                    <a:pt x="257175" y="14230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44" name="SMARTInkShape-Group147">
            <a:extLst>
              <a:ext uri="{FF2B5EF4-FFF2-40B4-BE49-F238E27FC236}">
                <a16:creationId xmlns:a16="http://schemas.microsoft.com/office/drawing/2014/main" id="{6BE64511-8615-23D7-5D23-11D1C14CD583}"/>
              </a:ext>
            </a:extLst>
          </p:cNvPr>
          <p:cNvGrpSpPr/>
          <p:nvPr/>
        </p:nvGrpSpPr>
        <p:grpSpPr>
          <a:xfrm>
            <a:off x="4068499" y="5429250"/>
            <a:ext cx="636852" cy="199412"/>
            <a:chOff x="4068499" y="5429250"/>
            <a:chExt cx="636852" cy="199412"/>
          </a:xfrm>
        </p:grpSpPr>
        <p:sp>
          <p:nvSpPr>
            <p:cNvPr id="541" name="SMARTInkShape-852">
              <a:extLst>
                <a:ext uri="{FF2B5EF4-FFF2-40B4-BE49-F238E27FC236}">
                  <a16:creationId xmlns:a16="http://schemas.microsoft.com/office/drawing/2014/main" id="{986B7312-8144-46DB-905D-CA5E77517B50}"/>
                </a:ext>
              </a:extLst>
            </p:cNvPr>
            <p:cNvSpPr/>
            <p:nvPr>
              <p:custDataLst>
                <p:tags r:id="rId157"/>
              </p:custDataLst>
            </p:nvPr>
          </p:nvSpPr>
          <p:spPr>
            <a:xfrm>
              <a:off x="4524431" y="5429250"/>
              <a:ext cx="180920" cy="171268"/>
            </a:xfrm>
            <a:custGeom>
              <a:avLst/>
              <a:gdLst/>
              <a:ahLst/>
              <a:cxnLst/>
              <a:rect l="0" t="0" r="0" b="0"/>
              <a:pathLst>
                <a:path w="180920" h="171268">
                  <a:moveTo>
                    <a:pt x="38044" y="57150"/>
                  </a:moveTo>
                  <a:lnTo>
                    <a:pt x="38044" y="57150"/>
                  </a:lnTo>
                  <a:lnTo>
                    <a:pt x="62024" y="57150"/>
                  </a:lnTo>
                  <a:lnTo>
                    <a:pt x="67399" y="59972"/>
                  </a:lnTo>
                  <a:lnTo>
                    <a:pt x="88889" y="79540"/>
                  </a:lnTo>
                  <a:lnTo>
                    <a:pt x="92392" y="88621"/>
                  </a:lnTo>
                  <a:lnTo>
                    <a:pt x="95146" y="121827"/>
                  </a:lnTo>
                  <a:lnTo>
                    <a:pt x="75790" y="157240"/>
                  </a:lnTo>
                  <a:lnTo>
                    <a:pt x="66814" y="164429"/>
                  </a:lnTo>
                  <a:lnTo>
                    <a:pt x="54919" y="169370"/>
                  </a:lnTo>
                  <a:lnTo>
                    <a:pt x="34957" y="171267"/>
                  </a:lnTo>
                  <a:lnTo>
                    <a:pt x="32811" y="170269"/>
                  </a:lnTo>
                  <a:lnTo>
                    <a:pt x="31380" y="168546"/>
                  </a:lnTo>
                  <a:lnTo>
                    <a:pt x="30426" y="166339"/>
                  </a:lnTo>
                  <a:lnTo>
                    <a:pt x="7228" y="149056"/>
                  </a:lnTo>
                  <a:lnTo>
                    <a:pt x="3181" y="139978"/>
                  </a:lnTo>
                  <a:lnTo>
                    <a:pt x="134" y="95111"/>
                  </a:lnTo>
                  <a:lnTo>
                    <a:pt x="0" y="83450"/>
                  </a:lnTo>
                  <a:lnTo>
                    <a:pt x="5017" y="68236"/>
                  </a:lnTo>
                  <a:lnTo>
                    <a:pt x="13135" y="59254"/>
                  </a:lnTo>
                  <a:lnTo>
                    <a:pt x="57778" y="28630"/>
                  </a:lnTo>
                  <a:lnTo>
                    <a:pt x="88934" y="13765"/>
                  </a:lnTo>
                  <a:lnTo>
                    <a:pt x="136295" y="3089"/>
                  </a:lnTo>
                  <a:lnTo>
                    <a:pt x="163797" y="54"/>
                  </a:lnTo>
                  <a:lnTo>
                    <a:pt x="180919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2" name="SMARTInkShape-853">
              <a:extLst>
                <a:ext uri="{FF2B5EF4-FFF2-40B4-BE49-F238E27FC236}">
                  <a16:creationId xmlns:a16="http://schemas.microsoft.com/office/drawing/2014/main" id="{7F5DA178-29BA-74F6-0495-9B1C80D844EF}"/>
                </a:ext>
              </a:extLst>
            </p:cNvPr>
            <p:cNvSpPr/>
            <p:nvPr>
              <p:custDataLst>
                <p:tags r:id="rId158"/>
              </p:custDataLst>
            </p:nvPr>
          </p:nvSpPr>
          <p:spPr>
            <a:xfrm>
              <a:off x="4352925" y="5514975"/>
              <a:ext cx="104776" cy="9526"/>
            </a:xfrm>
            <a:custGeom>
              <a:avLst/>
              <a:gdLst/>
              <a:ahLst/>
              <a:cxnLst/>
              <a:rect l="0" t="0" r="0" b="0"/>
              <a:pathLst>
                <a:path w="104776" h="9526">
                  <a:moveTo>
                    <a:pt x="0" y="0"/>
                  </a:moveTo>
                  <a:lnTo>
                    <a:pt x="0" y="0"/>
                  </a:lnTo>
                  <a:lnTo>
                    <a:pt x="0" y="9491"/>
                  </a:lnTo>
                  <a:lnTo>
                    <a:pt x="41757" y="9525"/>
                  </a:lnTo>
                  <a:lnTo>
                    <a:pt x="88740" y="9525"/>
                  </a:lnTo>
                  <a:lnTo>
                    <a:pt x="10477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3" name="SMARTInkShape-854">
              <a:extLst>
                <a:ext uri="{FF2B5EF4-FFF2-40B4-BE49-F238E27FC236}">
                  <a16:creationId xmlns:a16="http://schemas.microsoft.com/office/drawing/2014/main" id="{DA02557B-E86C-0FDE-3222-697CB0536FC0}"/>
                </a:ext>
              </a:extLst>
            </p:cNvPr>
            <p:cNvSpPr/>
            <p:nvPr>
              <p:custDataLst>
                <p:tags r:id="rId159"/>
              </p:custDataLst>
            </p:nvPr>
          </p:nvSpPr>
          <p:spPr>
            <a:xfrm>
              <a:off x="4068499" y="5448376"/>
              <a:ext cx="227277" cy="180286"/>
            </a:xfrm>
            <a:custGeom>
              <a:avLst/>
              <a:gdLst/>
              <a:ahLst/>
              <a:cxnLst/>
              <a:rect l="0" t="0" r="0" b="0"/>
              <a:pathLst>
                <a:path w="227277" h="180286">
                  <a:moveTo>
                    <a:pt x="8201" y="142799"/>
                  </a:moveTo>
                  <a:lnTo>
                    <a:pt x="8201" y="142799"/>
                  </a:lnTo>
                  <a:lnTo>
                    <a:pt x="0" y="134598"/>
                  </a:lnTo>
                  <a:lnTo>
                    <a:pt x="20251" y="93619"/>
                  </a:lnTo>
                  <a:lnTo>
                    <a:pt x="53151" y="46089"/>
                  </a:lnTo>
                  <a:lnTo>
                    <a:pt x="74839" y="0"/>
                  </a:lnTo>
                  <a:lnTo>
                    <a:pt x="68323" y="15147"/>
                  </a:lnTo>
                  <a:lnTo>
                    <a:pt x="59066" y="58550"/>
                  </a:lnTo>
                  <a:lnTo>
                    <a:pt x="56252" y="104893"/>
                  </a:lnTo>
                  <a:lnTo>
                    <a:pt x="61009" y="128275"/>
                  </a:lnTo>
                  <a:lnTo>
                    <a:pt x="69121" y="148608"/>
                  </a:lnTo>
                  <a:lnTo>
                    <a:pt x="77963" y="158787"/>
                  </a:lnTo>
                  <a:lnTo>
                    <a:pt x="88948" y="165779"/>
                  </a:lnTo>
                  <a:lnTo>
                    <a:pt x="100886" y="168887"/>
                  </a:lnTo>
                  <a:lnTo>
                    <a:pt x="113247" y="167447"/>
                  </a:lnTo>
                  <a:lnTo>
                    <a:pt x="119506" y="165581"/>
                  </a:lnTo>
                  <a:lnTo>
                    <a:pt x="129284" y="157863"/>
                  </a:lnTo>
                  <a:lnTo>
                    <a:pt x="154086" y="127457"/>
                  </a:lnTo>
                  <a:lnTo>
                    <a:pt x="166644" y="89517"/>
                  </a:lnTo>
                  <a:lnTo>
                    <a:pt x="178123" y="46481"/>
                  </a:lnTo>
                  <a:lnTo>
                    <a:pt x="179624" y="14156"/>
                  </a:lnTo>
                  <a:lnTo>
                    <a:pt x="179639" y="16126"/>
                  </a:lnTo>
                  <a:lnTo>
                    <a:pt x="167892" y="60281"/>
                  </a:lnTo>
                  <a:lnTo>
                    <a:pt x="162041" y="100865"/>
                  </a:lnTo>
                  <a:lnTo>
                    <a:pt x="161944" y="134437"/>
                  </a:lnTo>
                  <a:lnTo>
                    <a:pt x="168289" y="153844"/>
                  </a:lnTo>
                  <a:lnTo>
                    <a:pt x="187347" y="178829"/>
                  </a:lnTo>
                  <a:lnTo>
                    <a:pt x="191185" y="179979"/>
                  </a:lnTo>
                  <a:lnTo>
                    <a:pt x="193690" y="180285"/>
                  </a:lnTo>
                  <a:lnTo>
                    <a:pt x="207330" y="175661"/>
                  </a:lnTo>
                  <a:lnTo>
                    <a:pt x="227276" y="16184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0" name="SMARTInkShape-Group148">
            <a:extLst>
              <a:ext uri="{FF2B5EF4-FFF2-40B4-BE49-F238E27FC236}">
                <a16:creationId xmlns:a16="http://schemas.microsoft.com/office/drawing/2014/main" id="{805E97D1-F159-6A2D-6682-AA8C9D9A0491}"/>
              </a:ext>
            </a:extLst>
          </p:cNvPr>
          <p:cNvGrpSpPr/>
          <p:nvPr/>
        </p:nvGrpSpPr>
        <p:grpSpPr>
          <a:xfrm>
            <a:off x="4638675" y="3648075"/>
            <a:ext cx="314326" cy="847726"/>
            <a:chOff x="4638675" y="3648075"/>
            <a:chExt cx="314326" cy="847726"/>
          </a:xfrm>
        </p:grpSpPr>
        <p:sp>
          <p:nvSpPr>
            <p:cNvPr id="545" name="SMARTInkShape-855">
              <a:extLst>
                <a:ext uri="{FF2B5EF4-FFF2-40B4-BE49-F238E27FC236}">
                  <a16:creationId xmlns:a16="http://schemas.microsoft.com/office/drawing/2014/main" id="{78FD98B2-4C7A-A45E-3B58-1FB1C0690E34}"/>
                </a:ext>
              </a:extLst>
            </p:cNvPr>
            <p:cNvSpPr/>
            <p:nvPr>
              <p:custDataLst>
                <p:tags r:id="rId152"/>
              </p:custDataLst>
            </p:nvPr>
          </p:nvSpPr>
          <p:spPr>
            <a:xfrm>
              <a:off x="4896242" y="4381500"/>
              <a:ext cx="9134" cy="1"/>
            </a:xfrm>
            <a:custGeom>
              <a:avLst/>
              <a:gdLst/>
              <a:ahLst/>
              <a:cxnLst/>
              <a:rect l="0" t="0" r="0" b="0"/>
              <a:pathLst>
                <a:path w="9134" h="1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6" name="SMARTInkShape-856">
              <a:extLst>
                <a:ext uri="{FF2B5EF4-FFF2-40B4-BE49-F238E27FC236}">
                  <a16:creationId xmlns:a16="http://schemas.microsoft.com/office/drawing/2014/main" id="{FE98E7DA-EA01-DC30-A72A-1941F23ECE9F}"/>
                </a:ext>
              </a:extLst>
            </p:cNvPr>
            <p:cNvSpPr/>
            <p:nvPr>
              <p:custDataLst>
                <p:tags r:id="rId153"/>
              </p:custDataLst>
            </p:nvPr>
          </p:nvSpPr>
          <p:spPr>
            <a:xfrm>
              <a:off x="4743450" y="44767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13993" y="19050"/>
                  </a:lnTo>
                  <a:lnTo>
                    <a:pt x="12504" y="17992"/>
                  </a:lnTo>
                  <a:lnTo>
                    <a:pt x="11511" y="16228"/>
                  </a:lnTo>
                  <a:lnTo>
                    <a:pt x="9642" y="991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7" name="SMARTInkShape-857">
              <a:extLst>
                <a:ext uri="{FF2B5EF4-FFF2-40B4-BE49-F238E27FC236}">
                  <a16:creationId xmlns:a16="http://schemas.microsoft.com/office/drawing/2014/main" id="{5490D079-454E-53EB-5C2B-CB2776C1FEA3}"/>
                </a:ext>
              </a:extLst>
            </p:cNvPr>
            <p:cNvSpPr/>
            <p:nvPr>
              <p:custDataLst>
                <p:tags r:id="rId154"/>
              </p:custDataLst>
            </p:nvPr>
          </p:nvSpPr>
          <p:spPr>
            <a:xfrm>
              <a:off x="4638675" y="405765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9642" y="9525"/>
                  </a:lnTo>
                  <a:lnTo>
                    <a:pt x="9559" y="4468"/>
                  </a:lnTo>
                  <a:lnTo>
                    <a:pt x="8489" y="297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8" name="SMARTInkShape-858">
              <a:extLst>
                <a:ext uri="{FF2B5EF4-FFF2-40B4-BE49-F238E27FC236}">
                  <a16:creationId xmlns:a16="http://schemas.microsoft.com/office/drawing/2014/main" id="{9969B62D-178A-3BF4-9918-D7ECA4B1E838}"/>
                </a:ext>
              </a:extLst>
            </p:cNvPr>
            <p:cNvSpPr/>
            <p:nvPr>
              <p:custDataLst>
                <p:tags r:id="rId155"/>
              </p:custDataLst>
            </p:nvPr>
          </p:nvSpPr>
          <p:spPr>
            <a:xfrm>
              <a:off x="4867275" y="36480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4" y="9525"/>
                  </a:lnTo>
                  <a:lnTo>
                    <a:pt x="12505" y="8467"/>
                  </a:lnTo>
                  <a:lnTo>
                    <a:pt x="11511" y="6703"/>
                  </a:lnTo>
                  <a:lnTo>
                    <a:pt x="9641" y="39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9" name="SMARTInkShape-859">
              <a:extLst>
                <a:ext uri="{FF2B5EF4-FFF2-40B4-BE49-F238E27FC236}">
                  <a16:creationId xmlns:a16="http://schemas.microsoft.com/office/drawing/2014/main" id="{D9EB9786-B121-38D9-5724-58665BA49E92}"/>
                </a:ext>
              </a:extLst>
            </p:cNvPr>
            <p:cNvSpPr/>
            <p:nvPr>
              <p:custDataLst>
                <p:tags r:id="rId156"/>
              </p:custDataLst>
            </p:nvPr>
          </p:nvSpPr>
          <p:spPr>
            <a:xfrm>
              <a:off x="4933950" y="37909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9525" y="0"/>
                  </a:moveTo>
                  <a:lnTo>
                    <a:pt x="9525" y="0"/>
                  </a:lnTo>
                  <a:lnTo>
                    <a:pt x="116" y="0"/>
                  </a:lnTo>
                  <a:lnTo>
                    <a:pt x="0" y="18657"/>
                  </a:lnTo>
                  <a:lnTo>
                    <a:pt x="1905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3" name="SMARTInkShape-Group149">
            <a:extLst>
              <a:ext uri="{FF2B5EF4-FFF2-40B4-BE49-F238E27FC236}">
                <a16:creationId xmlns:a16="http://schemas.microsoft.com/office/drawing/2014/main" id="{36A541E1-53B0-26F8-A151-B207DB8D11C7}"/>
              </a:ext>
            </a:extLst>
          </p:cNvPr>
          <p:cNvGrpSpPr/>
          <p:nvPr/>
        </p:nvGrpSpPr>
        <p:grpSpPr>
          <a:xfrm>
            <a:off x="4838700" y="4581525"/>
            <a:ext cx="228601" cy="257176"/>
            <a:chOff x="4838700" y="4581525"/>
            <a:chExt cx="228601" cy="257176"/>
          </a:xfrm>
        </p:grpSpPr>
        <p:sp>
          <p:nvSpPr>
            <p:cNvPr id="551" name="SMARTInkShape-860">
              <a:extLst>
                <a:ext uri="{FF2B5EF4-FFF2-40B4-BE49-F238E27FC236}">
                  <a16:creationId xmlns:a16="http://schemas.microsoft.com/office/drawing/2014/main" id="{205A0552-0C59-7ED2-E29D-6B873FD6D85F}"/>
                </a:ext>
              </a:extLst>
            </p:cNvPr>
            <p:cNvSpPr/>
            <p:nvPr>
              <p:custDataLst>
                <p:tags r:id="rId150"/>
              </p:custDataLst>
            </p:nvPr>
          </p:nvSpPr>
          <p:spPr>
            <a:xfrm>
              <a:off x="4838700" y="4810125"/>
              <a:ext cx="38101" cy="28576"/>
            </a:xfrm>
            <a:custGeom>
              <a:avLst/>
              <a:gdLst/>
              <a:ahLst/>
              <a:cxnLst/>
              <a:rect l="0" t="0" r="0" b="0"/>
              <a:pathLst>
                <a:path w="38101" h="28576">
                  <a:moveTo>
                    <a:pt x="38100" y="0"/>
                  </a:moveTo>
                  <a:lnTo>
                    <a:pt x="38100" y="0"/>
                  </a:lnTo>
                  <a:lnTo>
                    <a:pt x="21698" y="0"/>
                  </a:lnTo>
                  <a:lnTo>
                    <a:pt x="20815" y="1058"/>
                  </a:lnTo>
                  <a:lnTo>
                    <a:pt x="18514" y="7604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2" name="SMARTInkShape-861">
              <a:extLst>
                <a:ext uri="{FF2B5EF4-FFF2-40B4-BE49-F238E27FC236}">
                  <a16:creationId xmlns:a16="http://schemas.microsoft.com/office/drawing/2014/main" id="{B58FB7F8-50C4-5C28-684F-EE7D1EE29DE5}"/>
                </a:ext>
              </a:extLst>
            </p:cNvPr>
            <p:cNvSpPr/>
            <p:nvPr>
              <p:custDataLst>
                <p:tags r:id="rId151"/>
              </p:custDataLst>
            </p:nvPr>
          </p:nvSpPr>
          <p:spPr>
            <a:xfrm>
              <a:off x="5057775" y="45815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0" y="5057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1" name="SMARTInkShape-Group150">
            <a:extLst>
              <a:ext uri="{FF2B5EF4-FFF2-40B4-BE49-F238E27FC236}">
                <a16:creationId xmlns:a16="http://schemas.microsoft.com/office/drawing/2014/main" id="{44AD6DE5-E1AF-A418-53B3-E8D6B7FA1421}"/>
              </a:ext>
            </a:extLst>
          </p:cNvPr>
          <p:cNvGrpSpPr/>
          <p:nvPr/>
        </p:nvGrpSpPr>
        <p:grpSpPr>
          <a:xfrm>
            <a:off x="5400675" y="3705225"/>
            <a:ext cx="352426" cy="714376"/>
            <a:chOff x="5400675" y="3705225"/>
            <a:chExt cx="352426" cy="714376"/>
          </a:xfrm>
        </p:grpSpPr>
        <p:sp>
          <p:nvSpPr>
            <p:cNvPr id="554" name="SMARTInkShape-862">
              <a:extLst>
                <a:ext uri="{FF2B5EF4-FFF2-40B4-BE49-F238E27FC236}">
                  <a16:creationId xmlns:a16="http://schemas.microsoft.com/office/drawing/2014/main" id="{2538540F-8173-B649-B714-0068AD7661EF}"/>
                </a:ext>
              </a:extLst>
            </p:cNvPr>
            <p:cNvSpPr/>
            <p:nvPr>
              <p:custDataLst>
                <p:tags r:id="rId143"/>
              </p:custDataLst>
            </p:nvPr>
          </p:nvSpPr>
          <p:spPr>
            <a:xfrm>
              <a:off x="5534025" y="40195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5" name="SMARTInkShape-863">
              <a:extLst>
                <a:ext uri="{FF2B5EF4-FFF2-40B4-BE49-F238E27FC236}">
                  <a16:creationId xmlns:a16="http://schemas.microsoft.com/office/drawing/2014/main" id="{614FCB6E-EEDA-F979-8D22-FE1D1C9C4871}"/>
                </a:ext>
              </a:extLst>
            </p:cNvPr>
            <p:cNvSpPr/>
            <p:nvPr>
              <p:custDataLst>
                <p:tags r:id="rId144"/>
              </p:custDataLst>
            </p:nvPr>
          </p:nvSpPr>
          <p:spPr>
            <a:xfrm>
              <a:off x="5505450" y="39909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6" name="SMARTInkShape-864">
              <a:extLst>
                <a:ext uri="{FF2B5EF4-FFF2-40B4-BE49-F238E27FC236}">
                  <a16:creationId xmlns:a16="http://schemas.microsoft.com/office/drawing/2014/main" id="{33B8F1C8-ADDF-50C8-ACAE-4DC614C564C0}"/>
                </a:ext>
              </a:extLst>
            </p:cNvPr>
            <p:cNvSpPr/>
            <p:nvPr>
              <p:custDataLst>
                <p:tags r:id="rId145"/>
              </p:custDataLst>
            </p:nvPr>
          </p:nvSpPr>
          <p:spPr>
            <a:xfrm>
              <a:off x="5476875" y="4391025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0" y="285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7" name="SMARTInkShape-865">
              <a:extLst>
                <a:ext uri="{FF2B5EF4-FFF2-40B4-BE49-F238E27FC236}">
                  <a16:creationId xmlns:a16="http://schemas.microsoft.com/office/drawing/2014/main" id="{54D6D6B0-D7AA-678C-DEF0-F8AC81861933}"/>
                </a:ext>
              </a:extLst>
            </p:cNvPr>
            <p:cNvSpPr/>
            <p:nvPr>
              <p:custDataLst>
                <p:tags r:id="rId146"/>
              </p:custDataLst>
            </p:nvPr>
          </p:nvSpPr>
          <p:spPr>
            <a:xfrm>
              <a:off x="5572125" y="4305300"/>
              <a:ext cx="28576" cy="1"/>
            </a:xfrm>
            <a:custGeom>
              <a:avLst/>
              <a:gdLst/>
              <a:ahLst/>
              <a:cxnLst/>
              <a:rect l="0" t="0" r="0" b="0"/>
              <a:pathLst>
                <a:path w="28576" h="1">
                  <a:moveTo>
                    <a:pt x="28575" y="0"/>
                  </a:moveTo>
                  <a:lnTo>
                    <a:pt x="2857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8" name="SMARTInkShape-866">
              <a:extLst>
                <a:ext uri="{FF2B5EF4-FFF2-40B4-BE49-F238E27FC236}">
                  <a16:creationId xmlns:a16="http://schemas.microsoft.com/office/drawing/2014/main" id="{96827F49-E38F-0B2C-0867-92A7F369BB78}"/>
                </a:ext>
              </a:extLst>
            </p:cNvPr>
            <p:cNvSpPr/>
            <p:nvPr>
              <p:custDataLst>
                <p:tags r:id="rId147"/>
              </p:custDataLst>
            </p:nvPr>
          </p:nvSpPr>
          <p:spPr>
            <a:xfrm>
              <a:off x="5400675" y="3733800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38100" y="0"/>
                  </a:moveTo>
                  <a:lnTo>
                    <a:pt x="3810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9" name="SMARTInkShape-867">
              <a:extLst>
                <a:ext uri="{FF2B5EF4-FFF2-40B4-BE49-F238E27FC236}">
                  <a16:creationId xmlns:a16="http://schemas.microsoft.com/office/drawing/2014/main" id="{6BD486F2-4602-A22C-A6A9-AE6A99111AEE}"/>
                </a:ext>
              </a:extLst>
            </p:cNvPr>
            <p:cNvSpPr/>
            <p:nvPr>
              <p:custDataLst>
                <p:tags r:id="rId148"/>
              </p:custDataLst>
            </p:nvPr>
          </p:nvSpPr>
          <p:spPr>
            <a:xfrm>
              <a:off x="5600700" y="370522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9525"/>
                  </a:moveTo>
                  <a:lnTo>
                    <a:pt x="28575" y="9525"/>
                  </a:lnTo>
                  <a:lnTo>
                    <a:pt x="23519" y="9525"/>
                  </a:lnTo>
                  <a:lnTo>
                    <a:pt x="22030" y="8467"/>
                  </a:lnTo>
                  <a:lnTo>
                    <a:pt x="21036" y="6703"/>
                  </a:lnTo>
                  <a:lnTo>
                    <a:pt x="20374" y="4468"/>
                  </a:lnTo>
                  <a:lnTo>
                    <a:pt x="18874" y="2979"/>
                  </a:lnTo>
                  <a:lnTo>
                    <a:pt x="14386" y="1324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0" name="SMARTInkShape-868">
              <a:extLst>
                <a:ext uri="{FF2B5EF4-FFF2-40B4-BE49-F238E27FC236}">
                  <a16:creationId xmlns:a16="http://schemas.microsoft.com/office/drawing/2014/main" id="{1CAB664D-5C31-6429-C796-9C857B8ACD1C}"/>
                </a:ext>
              </a:extLst>
            </p:cNvPr>
            <p:cNvSpPr/>
            <p:nvPr>
              <p:custDataLst>
                <p:tags r:id="rId149"/>
              </p:custDataLst>
            </p:nvPr>
          </p:nvSpPr>
          <p:spPr>
            <a:xfrm>
              <a:off x="5743967" y="4029075"/>
              <a:ext cx="9134" cy="38101"/>
            </a:xfrm>
            <a:custGeom>
              <a:avLst/>
              <a:gdLst/>
              <a:ahLst/>
              <a:cxnLst/>
              <a:rect l="0" t="0" r="0" b="0"/>
              <a:pathLst>
                <a:path w="9134" h="38101">
                  <a:moveTo>
                    <a:pt x="9133" y="0"/>
                  </a:moveTo>
                  <a:lnTo>
                    <a:pt x="9133" y="0"/>
                  </a:lnTo>
                  <a:lnTo>
                    <a:pt x="9133" y="5057"/>
                  </a:lnTo>
                  <a:lnTo>
                    <a:pt x="6311" y="10361"/>
                  </a:lnTo>
                  <a:lnTo>
                    <a:pt x="2588" y="16247"/>
                  </a:lnTo>
                  <a:lnTo>
                    <a:pt x="0" y="26743"/>
                  </a:lnTo>
                  <a:lnTo>
                    <a:pt x="9133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4" name="SMARTInkShape-Group151">
            <a:extLst>
              <a:ext uri="{FF2B5EF4-FFF2-40B4-BE49-F238E27FC236}">
                <a16:creationId xmlns:a16="http://schemas.microsoft.com/office/drawing/2014/main" id="{37ED324E-B76B-BC11-9DA3-C9DAB080CF9E}"/>
              </a:ext>
            </a:extLst>
          </p:cNvPr>
          <p:cNvGrpSpPr/>
          <p:nvPr/>
        </p:nvGrpSpPr>
        <p:grpSpPr>
          <a:xfrm>
            <a:off x="5448692" y="4676775"/>
            <a:ext cx="390134" cy="95251"/>
            <a:chOff x="5448692" y="4676775"/>
            <a:chExt cx="390134" cy="95251"/>
          </a:xfrm>
        </p:grpSpPr>
        <p:sp>
          <p:nvSpPr>
            <p:cNvPr id="562" name="SMARTInkShape-869">
              <a:extLst>
                <a:ext uri="{FF2B5EF4-FFF2-40B4-BE49-F238E27FC236}">
                  <a16:creationId xmlns:a16="http://schemas.microsoft.com/office/drawing/2014/main" id="{13DC0D43-7B21-EE24-52D1-A83C96AD78C5}"/>
                </a:ext>
              </a:extLst>
            </p:cNvPr>
            <p:cNvSpPr/>
            <p:nvPr>
              <p:custDataLst>
                <p:tags r:id="rId141"/>
              </p:custDataLst>
            </p:nvPr>
          </p:nvSpPr>
          <p:spPr>
            <a:xfrm>
              <a:off x="5819775" y="4733925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0" y="0"/>
                  </a:moveTo>
                  <a:lnTo>
                    <a:pt x="0" y="0"/>
                  </a:lnTo>
                  <a:lnTo>
                    <a:pt x="17333" y="17333"/>
                  </a:lnTo>
                  <a:lnTo>
                    <a:pt x="18287" y="21109"/>
                  </a:lnTo>
                  <a:lnTo>
                    <a:pt x="19050" y="3810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3" name="SMARTInkShape-870">
              <a:extLst>
                <a:ext uri="{FF2B5EF4-FFF2-40B4-BE49-F238E27FC236}">
                  <a16:creationId xmlns:a16="http://schemas.microsoft.com/office/drawing/2014/main" id="{580F3B60-6C7F-970F-82B1-FB2916A61EF3}"/>
                </a:ext>
              </a:extLst>
            </p:cNvPr>
            <p:cNvSpPr/>
            <p:nvPr>
              <p:custDataLst>
                <p:tags r:id="rId142"/>
              </p:custDataLst>
            </p:nvPr>
          </p:nvSpPr>
          <p:spPr>
            <a:xfrm>
              <a:off x="5448692" y="4676775"/>
              <a:ext cx="18659" cy="1"/>
            </a:xfrm>
            <a:custGeom>
              <a:avLst/>
              <a:gdLst/>
              <a:ahLst/>
              <a:cxnLst/>
              <a:rect l="0" t="0" r="0" b="0"/>
              <a:pathLst>
                <a:path w="18659" h="1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18658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5" name="SMARTInkShape-871">
            <a:extLst>
              <a:ext uri="{FF2B5EF4-FFF2-40B4-BE49-F238E27FC236}">
                <a16:creationId xmlns:a16="http://schemas.microsoft.com/office/drawing/2014/main" id="{764798B3-AC00-BA32-9EAB-28ACA081A80A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086475" y="4400550"/>
            <a:ext cx="9526" cy="57151"/>
          </a:xfrm>
          <a:custGeom>
            <a:avLst/>
            <a:gdLst/>
            <a:ahLst/>
            <a:cxnLst/>
            <a:rect l="0" t="0" r="0" b="0"/>
            <a:pathLst>
              <a:path w="9526" h="57151">
                <a:moveTo>
                  <a:pt x="9525" y="57150"/>
                </a:moveTo>
                <a:lnTo>
                  <a:pt x="9525" y="57150"/>
                </a:lnTo>
                <a:lnTo>
                  <a:pt x="4469" y="57150"/>
                </a:lnTo>
                <a:lnTo>
                  <a:pt x="2980" y="55033"/>
                </a:lnTo>
                <a:lnTo>
                  <a:pt x="393" y="35691"/>
                </a:lnTo>
                <a:lnTo>
                  <a:pt x="5566" y="15830"/>
                </a:ln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4" name="SMARTInkShape-Group153">
            <a:extLst>
              <a:ext uri="{FF2B5EF4-FFF2-40B4-BE49-F238E27FC236}">
                <a16:creationId xmlns:a16="http://schemas.microsoft.com/office/drawing/2014/main" id="{7E6A9094-F1EC-C5C6-3257-1191514F4ECC}"/>
              </a:ext>
            </a:extLst>
          </p:cNvPr>
          <p:cNvGrpSpPr/>
          <p:nvPr/>
        </p:nvGrpSpPr>
        <p:grpSpPr>
          <a:xfrm>
            <a:off x="6781800" y="2647951"/>
            <a:ext cx="291159" cy="361950"/>
            <a:chOff x="6781800" y="2647951"/>
            <a:chExt cx="291159" cy="361950"/>
          </a:xfrm>
        </p:grpSpPr>
        <p:sp>
          <p:nvSpPr>
            <p:cNvPr id="566" name="SMARTInkShape-872">
              <a:extLst>
                <a:ext uri="{FF2B5EF4-FFF2-40B4-BE49-F238E27FC236}">
                  <a16:creationId xmlns:a16="http://schemas.microsoft.com/office/drawing/2014/main" id="{EDE2B6A2-08A9-EBC8-CF7B-265BC709A86D}"/>
                </a:ext>
              </a:extLst>
            </p:cNvPr>
            <p:cNvSpPr/>
            <p:nvPr>
              <p:custDataLst>
                <p:tags r:id="rId133"/>
              </p:custDataLst>
            </p:nvPr>
          </p:nvSpPr>
          <p:spPr>
            <a:xfrm>
              <a:off x="6943725" y="28670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7" name="SMARTInkShape-873">
              <a:extLst>
                <a:ext uri="{FF2B5EF4-FFF2-40B4-BE49-F238E27FC236}">
                  <a16:creationId xmlns:a16="http://schemas.microsoft.com/office/drawing/2014/main" id="{BB704EE4-AD9E-6CB1-2D92-687C74A0EAF7}"/>
                </a:ext>
              </a:extLst>
            </p:cNvPr>
            <p:cNvSpPr/>
            <p:nvPr>
              <p:custDataLst>
                <p:tags r:id="rId134"/>
              </p:custDataLst>
            </p:nvPr>
          </p:nvSpPr>
          <p:spPr>
            <a:xfrm>
              <a:off x="7019925" y="29337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8" name="SMARTInkShape-874">
              <a:extLst>
                <a:ext uri="{FF2B5EF4-FFF2-40B4-BE49-F238E27FC236}">
                  <a16:creationId xmlns:a16="http://schemas.microsoft.com/office/drawing/2014/main" id="{EBF7BD4B-545E-AD9F-7BBB-BBCAC2F10395}"/>
                </a:ext>
              </a:extLst>
            </p:cNvPr>
            <p:cNvSpPr/>
            <p:nvPr>
              <p:custDataLst>
                <p:tags r:id="rId135"/>
              </p:custDataLst>
            </p:nvPr>
          </p:nvSpPr>
          <p:spPr>
            <a:xfrm>
              <a:off x="6962775" y="29432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0" y="0"/>
                  </a:moveTo>
                  <a:lnTo>
                    <a:pt x="0" y="0"/>
                  </a:lnTo>
                  <a:lnTo>
                    <a:pt x="5056" y="0"/>
                  </a:lnTo>
                  <a:lnTo>
                    <a:pt x="6545" y="1058"/>
                  </a:lnTo>
                  <a:lnTo>
                    <a:pt x="7538" y="2822"/>
                  </a:lnTo>
                  <a:lnTo>
                    <a:pt x="9132" y="8201"/>
                  </a:lnTo>
                  <a:lnTo>
                    <a:pt x="1905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9" name="SMARTInkShape-875">
              <a:extLst>
                <a:ext uri="{FF2B5EF4-FFF2-40B4-BE49-F238E27FC236}">
                  <a16:creationId xmlns:a16="http://schemas.microsoft.com/office/drawing/2014/main" id="{159D5BFD-93B0-6F49-1683-4530DB26F9FF}"/>
                </a:ext>
              </a:extLst>
            </p:cNvPr>
            <p:cNvSpPr/>
            <p:nvPr>
              <p:custDataLst>
                <p:tags r:id="rId136"/>
              </p:custDataLst>
            </p:nvPr>
          </p:nvSpPr>
          <p:spPr>
            <a:xfrm>
              <a:off x="6829425" y="290512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28575" y="0"/>
                  </a:moveTo>
                  <a:lnTo>
                    <a:pt x="28575" y="0"/>
                  </a:lnTo>
                  <a:lnTo>
                    <a:pt x="23519" y="10113"/>
                  </a:lnTo>
                  <a:lnTo>
                    <a:pt x="20971" y="13092"/>
                  </a:lnTo>
                  <a:lnTo>
                    <a:pt x="15318" y="16402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0" name="SMARTInkShape-876">
              <a:extLst>
                <a:ext uri="{FF2B5EF4-FFF2-40B4-BE49-F238E27FC236}">
                  <a16:creationId xmlns:a16="http://schemas.microsoft.com/office/drawing/2014/main" id="{763A9559-E76F-FEB1-4C9A-A03EF8218597}"/>
                </a:ext>
              </a:extLst>
            </p:cNvPr>
            <p:cNvSpPr/>
            <p:nvPr>
              <p:custDataLst>
                <p:tags r:id="rId137"/>
              </p:custDataLst>
            </p:nvPr>
          </p:nvSpPr>
          <p:spPr>
            <a:xfrm>
              <a:off x="6934200" y="276225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19050" y="15317"/>
                  </a:lnTo>
                  <a:lnTo>
                    <a:pt x="16228" y="9278"/>
                  </a:lnTo>
                  <a:lnTo>
                    <a:pt x="13994" y="618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1" name="SMARTInkShape-877">
              <a:extLst>
                <a:ext uri="{FF2B5EF4-FFF2-40B4-BE49-F238E27FC236}">
                  <a16:creationId xmlns:a16="http://schemas.microsoft.com/office/drawing/2014/main" id="{95F75722-6552-44A1-3A99-AB0630716E27}"/>
                </a:ext>
              </a:extLst>
            </p:cNvPr>
            <p:cNvSpPr/>
            <p:nvPr>
              <p:custDataLst>
                <p:tags r:id="rId138"/>
              </p:custDataLst>
            </p:nvPr>
          </p:nvSpPr>
          <p:spPr>
            <a:xfrm>
              <a:off x="6924675" y="279082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2" name="SMARTInkShape-878">
              <a:extLst>
                <a:ext uri="{FF2B5EF4-FFF2-40B4-BE49-F238E27FC236}">
                  <a16:creationId xmlns:a16="http://schemas.microsoft.com/office/drawing/2014/main" id="{9E84C9D7-4C53-7FBF-A80C-0DD5032445FF}"/>
                </a:ext>
              </a:extLst>
            </p:cNvPr>
            <p:cNvSpPr/>
            <p:nvPr>
              <p:custDataLst>
                <p:tags r:id="rId139"/>
              </p:custDataLst>
            </p:nvPr>
          </p:nvSpPr>
          <p:spPr>
            <a:xfrm>
              <a:off x="6791325" y="2647951"/>
              <a:ext cx="281634" cy="352425"/>
            </a:xfrm>
            <a:custGeom>
              <a:avLst/>
              <a:gdLst/>
              <a:ahLst/>
              <a:cxnLst/>
              <a:rect l="0" t="0" r="0" b="0"/>
              <a:pathLst>
                <a:path w="281634" h="352425">
                  <a:moveTo>
                    <a:pt x="0" y="38099"/>
                  </a:moveTo>
                  <a:lnTo>
                    <a:pt x="0" y="38099"/>
                  </a:lnTo>
                  <a:lnTo>
                    <a:pt x="5056" y="38099"/>
                  </a:lnTo>
                  <a:lnTo>
                    <a:pt x="6545" y="37041"/>
                  </a:lnTo>
                  <a:lnTo>
                    <a:pt x="7538" y="35277"/>
                  </a:lnTo>
                  <a:lnTo>
                    <a:pt x="9132" y="29898"/>
                  </a:lnTo>
                  <a:lnTo>
                    <a:pt x="54295" y="20407"/>
                  </a:lnTo>
                  <a:lnTo>
                    <a:pt x="100846" y="11689"/>
                  </a:lnTo>
                  <a:lnTo>
                    <a:pt x="144670" y="9809"/>
                  </a:lnTo>
                  <a:lnTo>
                    <a:pt x="185837" y="6758"/>
                  </a:lnTo>
                  <a:lnTo>
                    <a:pt x="221419" y="395"/>
                  </a:lnTo>
                  <a:lnTo>
                    <a:pt x="232669" y="77"/>
                  </a:lnTo>
                  <a:lnTo>
                    <a:pt x="231114" y="34"/>
                  </a:lnTo>
                  <a:lnTo>
                    <a:pt x="234585" y="6"/>
                  </a:lnTo>
                  <a:lnTo>
                    <a:pt x="231901" y="1"/>
                  </a:lnTo>
                  <a:lnTo>
                    <a:pt x="234654" y="0"/>
                  </a:lnTo>
                  <a:lnTo>
                    <a:pt x="235810" y="1058"/>
                  </a:lnTo>
                  <a:lnTo>
                    <a:pt x="237097" y="5055"/>
                  </a:lnTo>
                  <a:lnTo>
                    <a:pt x="238098" y="50112"/>
                  </a:lnTo>
                  <a:lnTo>
                    <a:pt x="238121" y="92754"/>
                  </a:lnTo>
                  <a:lnTo>
                    <a:pt x="239183" y="132158"/>
                  </a:lnTo>
                  <a:lnTo>
                    <a:pt x="245663" y="159376"/>
                  </a:lnTo>
                  <a:lnTo>
                    <a:pt x="249883" y="186922"/>
                  </a:lnTo>
                  <a:lnTo>
                    <a:pt x="259357" y="231107"/>
                  </a:lnTo>
                  <a:lnTo>
                    <a:pt x="265733" y="263463"/>
                  </a:lnTo>
                  <a:lnTo>
                    <a:pt x="269332" y="293694"/>
                  </a:lnTo>
                  <a:lnTo>
                    <a:pt x="274863" y="320362"/>
                  </a:lnTo>
                  <a:lnTo>
                    <a:pt x="275821" y="334575"/>
                  </a:lnTo>
                  <a:lnTo>
                    <a:pt x="277014" y="337350"/>
                  </a:lnTo>
                  <a:lnTo>
                    <a:pt x="278867" y="339199"/>
                  </a:lnTo>
                  <a:lnTo>
                    <a:pt x="281162" y="340432"/>
                  </a:lnTo>
                  <a:lnTo>
                    <a:pt x="281633" y="341255"/>
                  </a:lnTo>
                  <a:lnTo>
                    <a:pt x="280888" y="341802"/>
                  </a:lnTo>
                  <a:lnTo>
                    <a:pt x="276306" y="342880"/>
                  </a:lnTo>
                  <a:lnTo>
                    <a:pt x="232352" y="342899"/>
                  </a:lnTo>
                  <a:lnTo>
                    <a:pt x="191791" y="342899"/>
                  </a:lnTo>
                  <a:lnTo>
                    <a:pt x="153753" y="342899"/>
                  </a:lnTo>
                  <a:lnTo>
                    <a:pt x="108923" y="345721"/>
                  </a:lnTo>
                  <a:lnTo>
                    <a:pt x="64634" y="351541"/>
                  </a:lnTo>
                  <a:lnTo>
                    <a:pt x="38557" y="352421"/>
                  </a:lnTo>
                  <a:lnTo>
                    <a:pt x="57150" y="35242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3" name="SMARTInkShape-879">
              <a:extLst>
                <a:ext uri="{FF2B5EF4-FFF2-40B4-BE49-F238E27FC236}">
                  <a16:creationId xmlns:a16="http://schemas.microsoft.com/office/drawing/2014/main" id="{DB92910D-9FC6-BA1D-157C-6448D5BC41A4}"/>
                </a:ext>
              </a:extLst>
            </p:cNvPr>
            <p:cNvSpPr/>
            <p:nvPr>
              <p:custDataLst>
                <p:tags r:id="rId140"/>
              </p:custDataLst>
            </p:nvPr>
          </p:nvSpPr>
          <p:spPr>
            <a:xfrm>
              <a:off x="6781800" y="2695701"/>
              <a:ext cx="9526" cy="314200"/>
            </a:xfrm>
            <a:custGeom>
              <a:avLst/>
              <a:gdLst/>
              <a:ahLst/>
              <a:cxnLst/>
              <a:rect l="0" t="0" r="0" b="0"/>
              <a:pathLst>
                <a:path w="9526" h="314200">
                  <a:moveTo>
                    <a:pt x="0" y="18924"/>
                  </a:moveTo>
                  <a:lnTo>
                    <a:pt x="0" y="18924"/>
                  </a:lnTo>
                  <a:lnTo>
                    <a:pt x="0" y="0"/>
                  </a:lnTo>
                  <a:lnTo>
                    <a:pt x="0" y="42712"/>
                  </a:lnTo>
                  <a:lnTo>
                    <a:pt x="0" y="88847"/>
                  </a:lnTo>
                  <a:lnTo>
                    <a:pt x="0" y="134454"/>
                  </a:lnTo>
                  <a:lnTo>
                    <a:pt x="0" y="178979"/>
                  </a:lnTo>
                  <a:lnTo>
                    <a:pt x="0" y="220629"/>
                  </a:lnTo>
                  <a:lnTo>
                    <a:pt x="0" y="263477"/>
                  </a:lnTo>
                  <a:lnTo>
                    <a:pt x="1058" y="298153"/>
                  </a:lnTo>
                  <a:lnTo>
                    <a:pt x="9525" y="31419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77" name="SMARTInkShape-Group154">
            <a:extLst>
              <a:ext uri="{FF2B5EF4-FFF2-40B4-BE49-F238E27FC236}">
                <a16:creationId xmlns:a16="http://schemas.microsoft.com/office/drawing/2014/main" id="{79F56725-C438-4059-FA22-2B4D162CB1E1}"/>
              </a:ext>
            </a:extLst>
          </p:cNvPr>
          <p:cNvGrpSpPr/>
          <p:nvPr/>
        </p:nvGrpSpPr>
        <p:grpSpPr>
          <a:xfrm>
            <a:off x="7486650" y="2795294"/>
            <a:ext cx="190501" cy="71732"/>
            <a:chOff x="7486650" y="2795294"/>
            <a:chExt cx="190501" cy="71732"/>
          </a:xfrm>
        </p:grpSpPr>
        <p:sp>
          <p:nvSpPr>
            <p:cNvPr id="575" name="SMARTInkShape-880">
              <a:extLst>
                <a:ext uri="{FF2B5EF4-FFF2-40B4-BE49-F238E27FC236}">
                  <a16:creationId xmlns:a16="http://schemas.microsoft.com/office/drawing/2014/main" id="{50043D42-207C-45F2-1A0E-188A8E176F14}"/>
                </a:ext>
              </a:extLst>
            </p:cNvPr>
            <p:cNvSpPr/>
            <p:nvPr>
              <p:custDataLst>
                <p:tags r:id="rId131"/>
              </p:custDataLst>
            </p:nvPr>
          </p:nvSpPr>
          <p:spPr>
            <a:xfrm>
              <a:off x="7505700" y="2858089"/>
              <a:ext cx="171451" cy="8937"/>
            </a:xfrm>
            <a:custGeom>
              <a:avLst/>
              <a:gdLst/>
              <a:ahLst/>
              <a:cxnLst/>
              <a:rect l="0" t="0" r="0" b="0"/>
              <a:pathLst>
                <a:path w="171451" h="8937">
                  <a:moveTo>
                    <a:pt x="0" y="8936"/>
                  </a:moveTo>
                  <a:lnTo>
                    <a:pt x="0" y="8936"/>
                  </a:lnTo>
                  <a:lnTo>
                    <a:pt x="44829" y="8936"/>
                  </a:lnTo>
                  <a:lnTo>
                    <a:pt x="59788" y="6114"/>
                  </a:lnTo>
                  <a:lnTo>
                    <a:pt x="73139" y="2390"/>
                  </a:lnTo>
                  <a:lnTo>
                    <a:pt x="113381" y="0"/>
                  </a:lnTo>
                  <a:lnTo>
                    <a:pt x="147654" y="547"/>
                  </a:lnTo>
                  <a:lnTo>
                    <a:pt x="171450" y="893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6" name="SMARTInkShape-881">
              <a:extLst>
                <a:ext uri="{FF2B5EF4-FFF2-40B4-BE49-F238E27FC236}">
                  <a16:creationId xmlns:a16="http://schemas.microsoft.com/office/drawing/2014/main" id="{FFE0578D-20B0-C0C3-5CC6-08609F3D6B35}"/>
                </a:ext>
              </a:extLst>
            </p:cNvPr>
            <p:cNvSpPr/>
            <p:nvPr>
              <p:custDataLst>
                <p:tags r:id="rId132"/>
              </p:custDataLst>
            </p:nvPr>
          </p:nvSpPr>
          <p:spPr>
            <a:xfrm>
              <a:off x="7486650" y="2795294"/>
              <a:ext cx="123826" cy="5057"/>
            </a:xfrm>
            <a:custGeom>
              <a:avLst/>
              <a:gdLst/>
              <a:ahLst/>
              <a:cxnLst/>
              <a:rect l="0" t="0" r="0" b="0"/>
              <a:pathLst>
                <a:path w="123826" h="5057">
                  <a:moveTo>
                    <a:pt x="0" y="5056"/>
                  </a:moveTo>
                  <a:lnTo>
                    <a:pt x="0" y="5056"/>
                  </a:lnTo>
                  <a:lnTo>
                    <a:pt x="47559" y="5056"/>
                  </a:lnTo>
                  <a:lnTo>
                    <a:pt x="73358" y="2234"/>
                  </a:lnTo>
                  <a:lnTo>
                    <a:pt x="80655" y="0"/>
                  </a:lnTo>
                  <a:lnTo>
                    <a:pt x="94407" y="339"/>
                  </a:lnTo>
                  <a:lnTo>
                    <a:pt x="123825" y="505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4" name="SMARTInkShape-Group155">
            <a:extLst>
              <a:ext uri="{FF2B5EF4-FFF2-40B4-BE49-F238E27FC236}">
                <a16:creationId xmlns:a16="http://schemas.microsoft.com/office/drawing/2014/main" id="{66A084A2-D980-929B-5D1A-A06043800AC2}"/>
              </a:ext>
            </a:extLst>
          </p:cNvPr>
          <p:cNvGrpSpPr/>
          <p:nvPr/>
        </p:nvGrpSpPr>
        <p:grpSpPr>
          <a:xfrm>
            <a:off x="7916730" y="2581275"/>
            <a:ext cx="1198137" cy="321898"/>
            <a:chOff x="7916730" y="2581275"/>
            <a:chExt cx="1198137" cy="321898"/>
          </a:xfrm>
        </p:grpSpPr>
        <p:sp>
          <p:nvSpPr>
            <p:cNvPr id="578" name="SMARTInkShape-882">
              <a:extLst>
                <a:ext uri="{FF2B5EF4-FFF2-40B4-BE49-F238E27FC236}">
                  <a16:creationId xmlns:a16="http://schemas.microsoft.com/office/drawing/2014/main" id="{FFCC71A7-14A3-14F5-7A81-FC5CD57A4B31}"/>
                </a:ext>
              </a:extLst>
            </p:cNvPr>
            <p:cNvSpPr/>
            <p:nvPr>
              <p:custDataLst>
                <p:tags r:id="rId125"/>
              </p:custDataLst>
            </p:nvPr>
          </p:nvSpPr>
          <p:spPr>
            <a:xfrm>
              <a:off x="8968742" y="2581275"/>
              <a:ext cx="146125" cy="227448"/>
            </a:xfrm>
            <a:custGeom>
              <a:avLst/>
              <a:gdLst/>
              <a:ahLst/>
              <a:cxnLst/>
              <a:rect l="0" t="0" r="0" b="0"/>
              <a:pathLst>
                <a:path w="146125" h="227448">
                  <a:moveTo>
                    <a:pt x="99058" y="0"/>
                  </a:moveTo>
                  <a:lnTo>
                    <a:pt x="99058" y="0"/>
                  </a:lnTo>
                  <a:lnTo>
                    <a:pt x="117600" y="0"/>
                  </a:lnTo>
                  <a:lnTo>
                    <a:pt x="109863" y="0"/>
                  </a:lnTo>
                  <a:lnTo>
                    <a:pt x="94684" y="7604"/>
                  </a:lnTo>
                  <a:lnTo>
                    <a:pt x="54127" y="45056"/>
                  </a:lnTo>
                  <a:lnTo>
                    <a:pt x="30172" y="77574"/>
                  </a:lnTo>
                  <a:lnTo>
                    <a:pt x="10703" y="124006"/>
                  </a:lnTo>
                  <a:lnTo>
                    <a:pt x="795" y="147397"/>
                  </a:lnTo>
                  <a:lnTo>
                    <a:pt x="0" y="163935"/>
                  </a:lnTo>
                  <a:lnTo>
                    <a:pt x="8112" y="195365"/>
                  </a:lnTo>
                  <a:lnTo>
                    <a:pt x="21899" y="215460"/>
                  </a:lnTo>
                  <a:lnTo>
                    <a:pt x="33368" y="222760"/>
                  </a:lnTo>
                  <a:lnTo>
                    <a:pt x="57978" y="227447"/>
                  </a:lnTo>
                  <a:lnTo>
                    <a:pt x="103282" y="219890"/>
                  </a:lnTo>
                  <a:lnTo>
                    <a:pt x="110813" y="219437"/>
                  </a:lnTo>
                  <a:lnTo>
                    <a:pt x="117687" y="216414"/>
                  </a:lnTo>
                  <a:lnTo>
                    <a:pt x="130724" y="205849"/>
                  </a:lnTo>
                  <a:lnTo>
                    <a:pt x="140308" y="191638"/>
                  </a:lnTo>
                  <a:lnTo>
                    <a:pt x="144794" y="179078"/>
                  </a:lnTo>
                  <a:lnTo>
                    <a:pt x="146124" y="168653"/>
                  </a:lnTo>
                  <a:lnTo>
                    <a:pt x="143613" y="162093"/>
                  </a:lnTo>
                  <a:lnTo>
                    <a:pt x="140026" y="155650"/>
                  </a:lnTo>
                  <a:lnTo>
                    <a:pt x="136949" y="146072"/>
                  </a:lnTo>
                  <a:lnTo>
                    <a:pt x="132478" y="139710"/>
                  </a:lnTo>
                  <a:lnTo>
                    <a:pt x="126964" y="136177"/>
                  </a:lnTo>
                  <a:lnTo>
                    <a:pt x="114800" y="133908"/>
                  </a:lnTo>
                  <a:lnTo>
                    <a:pt x="95871" y="133399"/>
                  </a:lnTo>
                  <a:lnTo>
                    <a:pt x="89529" y="136194"/>
                  </a:lnTo>
                  <a:lnTo>
                    <a:pt x="74362" y="143718"/>
                  </a:lnTo>
                  <a:lnTo>
                    <a:pt x="55404" y="152650"/>
                  </a:lnTo>
                  <a:lnTo>
                    <a:pt x="37641" y="166439"/>
                  </a:lnTo>
                  <a:lnTo>
                    <a:pt x="32383" y="1809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9" name="SMARTInkShape-883">
              <a:extLst>
                <a:ext uri="{FF2B5EF4-FFF2-40B4-BE49-F238E27FC236}">
                  <a16:creationId xmlns:a16="http://schemas.microsoft.com/office/drawing/2014/main" id="{1BDBDFD3-7813-DC6A-C8F3-3C2D8380938B}"/>
                </a:ext>
              </a:extLst>
            </p:cNvPr>
            <p:cNvSpPr/>
            <p:nvPr>
              <p:custDataLst>
                <p:tags r:id="rId126"/>
              </p:custDataLst>
            </p:nvPr>
          </p:nvSpPr>
          <p:spPr>
            <a:xfrm>
              <a:off x="8744563" y="2611301"/>
              <a:ext cx="208938" cy="193148"/>
            </a:xfrm>
            <a:custGeom>
              <a:avLst/>
              <a:gdLst/>
              <a:ahLst/>
              <a:cxnLst/>
              <a:rect l="0" t="0" r="0" b="0"/>
              <a:pathLst>
                <a:path w="208938" h="193148">
                  <a:moveTo>
                    <a:pt x="8912" y="36649"/>
                  </a:moveTo>
                  <a:lnTo>
                    <a:pt x="8912" y="36649"/>
                  </a:lnTo>
                  <a:lnTo>
                    <a:pt x="8912" y="28448"/>
                  </a:lnTo>
                  <a:lnTo>
                    <a:pt x="17113" y="19039"/>
                  </a:lnTo>
                  <a:lnTo>
                    <a:pt x="32325" y="11337"/>
                  </a:lnTo>
                  <a:lnTo>
                    <a:pt x="43249" y="7983"/>
                  </a:lnTo>
                  <a:lnTo>
                    <a:pt x="53188" y="1814"/>
                  </a:lnTo>
                  <a:lnTo>
                    <a:pt x="59634" y="0"/>
                  </a:lnTo>
                  <a:lnTo>
                    <a:pt x="62835" y="575"/>
                  </a:lnTo>
                  <a:lnTo>
                    <a:pt x="73700" y="6878"/>
                  </a:lnTo>
                  <a:lnTo>
                    <a:pt x="88680" y="21226"/>
                  </a:lnTo>
                  <a:lnTo>
                    <a:pt x="91989" y="30147"/>
                  </a:lnTo>
                  <a:lnTo>
                    <a:pt x="94482" y="63550"/>
                  </a:lnTo>
                  <a:lnTo>
                    <a:pt x="84256" y="101536"/>
                  </a:lnTo>
                  <a:lnTo>
                    <a:pt x="67008" y="141384"/>
                  </a:lnTo>
                  <a:lnTo>
                    <a:pt x="38615" y="166542"/>
                  </a:lnTo>
                  <a:lnTo>
                    <a:pt x="4036" y="193147"/>
                  </a:lnTo>
                  <a:lnTo>
                    <a:pt x="2487" y="192839"/>
                  </a:lnTo>
                  <a:lnTo>
                    <a:pt x="0" y="189798"/>
                  </a:lnTo>
                  <a:lnTo>
                    <a:pt x="39521" y="182547"/>
                  </a:lnTo>
                  <a:lnTo>
                    <a:pt x="86381" y="179701"/>
                  </a:lnTo>
                  <a:lnTo>
                    <a:pt x="128377" y="178473"/>
                  </a:lnTo>
                  <a:lnTo>
                    <a:pt x="174269" y="169824"/>
                  </a:lnTo>
                  <a:lnTo>
                    <a:pt x="203744" y="161914"/>
                  </a:lnTo>
                  <a:lnTo>
                    <a:pt x="205476" y="160376"/>
                  </a:lnTo>
                  <a:lnTo>
                    <a:pt x="208937" y="15094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0" name="SMARTInkShape-884">
              <a:extLst>
                <a:ext uri="{FF2B5EF4-FFF2-40B4-BE49-F238E27FC236}">
                  <a16:creationId xmlns:a16="http://schemas.microsoft.com/office/drawing/2014/main" id="{C675986C-3355-4AE3-34F7-53CDEC32F1E6}"/>
                </a:ext>
              </a:extLst>
            </p:cNvPr>
            <p:cNvSpPr/>
            <p:nvPr>
              <p:custDataLst>
                <p:tags r:id="rId127"/>
              </p:custDataLst>
            </p:nvPr>
          </p:nvSpPr>
          <p:spPr>
            <a:xfrm>
              <a:off x="8573091" y="2628900"/>
              <a:ext cx="113095" cy="199826"/>
            </a:xfrm>
            <a:custGeom>
              <a:avLst/>
              <a:gdLst/>
              <a:ahLst/>
              <a:cxnLst/>
              <a:rect l="0" t="0" r="0" b="0"/>
              <a:pathLst>
                <a:path w="113095" h="199826">
                  <a:moveTo>
                    <a:pt x="56559" y="38100"/>
                  </a:moveTo>
                  <a:lnTo>
                    <a:pt x="56559" y="38100"/>
                  </a:lnTo>
                  <a:lnTo>
                    <a:pt x="61615" y="38100"/>
                  </a:lnTo>
                  <a:lnTo>
                    <a:pt x="63104" y="37042"/>
                  </a:lnTo>
                  <a:lnTo>
                    <a:pt x="64097" y="35278"/>
                  </a:lnTo>
                  <a:lnTo>
                    <a:pt x="64759" y="33044"/>
                  </a:lnTo>
                  <a:lnTo>
                    <a:pt x="64143" y="31554"/>
                  </a:lnTo>
                  <a:lnTo>
                    <a:pt x="62673" y="30561"/>
                  </a:lnTo>
                  <a:lnTo>
                    <a:pt x="57767" y="28967"/>
                  </a:lnTo>
                  <a:lnTo>
                    <a:pt x="57095" y="25928"/>
                  </a:lnTo>
                  <a:lnTo>
                    <a:pt x="56916" y="23635"/>
                  </a:lnTo>
                  <a:lnTo>
                    <a:pt x="55740" y="22106"/>
                  </a:lnTo>
                  <a:lnTo>
                    <a:pt x="51610" y="20408"/>
                  </a:lnTo>
                  <a:lnTo>
                    <a:pt x="43333" y="19452"/>
                  </a:lnTo>
                  <a:lnTo>
                    <a:pt x="29122" y="24226"/>
                  </a:lnTo>
                  <a:lnTo>
                    <a:pt x="16562" y="32343"/>
                  </a:lnTo>
                  <a:lnTo>
                    <a:pt x="6138" y="46507"/>
                  </a:lnTo>
                  <a:lnTo>
                    <a:pt x="738" y="75744"/>
                  </a:lnTo>
                  <a:lnTo>
                    <a:pt x="0" y="85875"/>
                  </a:lnTo>
                  <a:lnTo>
                    <a:pt x="2494" y="93906"/>
                  </a:lnTo>
                  <a:lnTo>
                    <a:pt x="12718" y="107684"/>
                  </a:lnTo>
                  <a:lnTo>
                    <a:pt x="31928" y="117397"/>
                  </a:lnTo>
                  <a:lnTo>
                    <a:pt x="55406" y="125801"/>
                  </a:lnTo>
                  <a:lnTo>
                    <a:pt x="87401" y="149302"/>
                  </a:lnTo>
                  <a:lnTo>
                    <a:pt x="91433" y="155609"/>
                  </a:lnTo>
                  <a:lnTo>
                    <a:pt x="93702" y="165110"/>
                  </a:lnTo>
                  <a:lnTo>
                    <a:pt x="94575" y="192352"/>
                  </a:lnTo>
                  <a:lnTo>
                    <a:pt x="93544" y="194910"/>
                  </a:lnTo>
                  <a:lnTo>
                    <a:pt x="91799" y="196615"/>
                  </a:lnTo>
                  <a:lnTo>
                    <a:pt x="89577" y="197751"/>
                  </a:lnTo>
                  <a:lnTo>
                    <a:pt x="50808" y="199825"/>
                  </a:lnTo>
                  <a:lnTo>
                    <a:pt x="40598" y="197114"/>
                  </a:lnTo>
                  <a:lnTo>
                    <a:pt x="26076" y="186816"/>
                  </a:lnTo>
                  <a:lnTo>
                    <a:pt x="16553" y="177221"/>
                  </a:lnTo>
                  <a:lnTo>
                    <a:pt x="12320" y="169429"/>
                  </a:lnTo>
                  <a:lnTo>
                    <a:pt x="9232" y="141125"/>
                  </a:lnTo>
                  <a:lnTo>
                    <a:pt x="10191" y="138533"/>
                  </a:lnTo>
                  <a:lnTo>
                    <a:pt x="11888" y="136806"/>
                  </a:lnTo>
                  <a:lnTo>
                    <a:pt x="14079" y="135654"/>
                  </a:lnTo>
                  <a:lnTo>
                    <a:pt x="31066" y="115753"/>
                  </a:lnTo>
                  <a:lnTo>
                    <a:pt x="73894" y="85016"/>
                  </a:lnTo>
                  <a:lnTo>
                    <a:pt x="99529" y="60428"/>
                  </a:lnTo>
                  <a:lnTo>
                    <a:pt x="109036" y="44598"/>
                  </a:lnTo>
                  <a:lnTo>
                    <a:pt x="112786" y="29232"/>
                  </a:lnTo>
                  <a:lnTo>
                    <a:pt x="113094" y="25838"/>
                  </a:lnTo>
                  <a:lnTo>
                    <a:pt x="110614" y="19245"/>
                  </a:lnTo>
                  <a:lnTo>
                    <a:pt x="105453" y="11445"/>
                  </a:lnTo>
                  <a:lnTo>
                    <a:pt x="94447" y="5037"/>
                  </a:lnTo>
                  <a:lnTo>
                    <a:pt x="72824" y="995"/>
                  </a:lnTo>
                  <a:lnTo>
                    <a:pt x="47034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1" name="SMARTInkShape-885">
              <a:extLst>
                <a:ext uri="{FF2B5EF4-FFF2-40B4-BE49-F238E27FC236}">
                  <a16:creationId xmlns:a16="http://schemas.microsoft.com/office/drawing/2014/main" id="{8F239FA4-AE46-7098-618E-CA97A0F9290C}"/>
                </a:ext>
              </a:extLst>
            </p:cNvPr>
            <p:cNvSpPr/>
            <p:nvPr>
              <p:custDataLst>
                <p:tags r:id="rId128"/>
              </p:custDataLst>
            </p:nvPr>
          </p:nvSpPr>
          <p:spPr>
            <a:xfrm>
              <a:off x="8353425" y="2657478"/>
              <a:ext cx="118707" cy="209206"/>
            </a:xfrm>
            <a:custGeom>
              <a:avLst/>
              <a:gdLst/>
              <a:ahLst/>
              <a:cxnLst/>
              <a:rect l="0" t="0" r="0" b="0"/>
              <a:pathLst>
                <a:path w="118707" h="209206">
                  <a:moveTo>
                    <a:pt x="76200" y="28572"/>
                  </a:moveTo>
                  <a:lnTo>
                    <a:pt x="76200" y="28572"/>
                  </a:lnTo>
                  <a:lnTo>
                    <a:pt x="76200" y="20371"/>
                  </a:lnTo>
                  <a:lnTo>
                    <a:pt x="85332" y="9949"/>
                  </a:lnTo>
                  <a:lnTo>
                    <a:pt x="85724" y="32"/>
                  </a:lnTo>
                  <a:lnTo>
                    <a:pt x="77525" y="0"/>
                  </a:lnTo>
                  <a:lnTo>
                    <a:pt x="40478" y="19295"/>
                  </a:lnTo>
                  <a:lnTo>
                    <a:pt x="36510" y="22387"/>
                  </a:lnTo>
                  <a:lnTo>
                    <a:pt x="32101" y="31468"/>
                  </a:lnTo>
                  <a:lnTo>
                    <a:pt x="20580" y="73192"/>
                  </a:lnTo>
                  <a:lnTo>
                    <a:pt x="13865" y="111548"/>
                  </a:lnTo>
                  <a:lnTo>
                    <a:pt x="23214" y="153498"/>
                  </a:lnTo>
                  <a:lnTo>
                    <a:pt x="36179" y="183110"/>
                  </a:lnTo>
                  <a:lnTo>
                    <a:pt x="51053" y="200773"/>
                  </a:lnTo>
                  <a:lnTo>
                    <a:pt x="64409" y="208391"/>
                  </a:lnTo>
                  <a:lnTo>
                    <a:pt x="76117" y="209205"/>
                  </a:lnTo>
                  <a:lnTo>
                    <a:pt x="106341" y="201316"/>
                  </a:lnTo>
                  <a:lnTo>
                    <a:pt x="108993" y="198768"/>
                  </a:lnTo>
                  <a:lnTo>
                    <a:pt x="118657" y="173621"/>
                  </a:lnTo>
                  <a:lnTo>
                    <a:pt x="118706" y="161477"/>
                  </a:lnTo>
                  <a:lnTo>
                    <a:pt x="115201" y="150083"/>
                  </a:lnTo>
                  <a:lnTo>
                    <a:pt x="110113" y="141491"/>
                  </a:lnTo>
                  <a:lnTo>
                    <a:pt x="95858" y="136966"/>
                  </a:lnTo>
                  <a:lnTo>
                    <a:pt x="62326" y="134062"/>
                  </a:lnTo>
                  <a:lnTo>
                    <a:pt x="28774" y="141092"/>
                  </a:lnTo>
                  <a:lnTo>
                    <a:pt x="0" y="15239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2" name="SMARTInkShape-886">
              <a:extLst>
                <a:ext uri="{FF2B5EF4-FFF2-40B4-BE49-F238E27FC236}">
                  <a16:creationId xmlns:a16="http://schemas.microsoft.com/office/drawing/2014/main" id="{CC2B626A-9204-3A3B-6321-022D4504EC37}"/>
                </a:ext>
              </a:extLst>
            </p:cNvPr>
            <p:cNvSpPr/>
            <p:nvPr>
              <p:custDataLst>
                <p:tags r:id="rId129"/>
              </p:custDataLst>
            </p:nvPr>
          </p:nvSpPr>
          <p:spPr>
            <a:xfrm>
              <a:off x="8162925" y="28479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3" name="SMARTInkShape-887">
              <a:extLst>
                <a:ext uri="{FF2B5EF4-FFF2-40B4-BE49-F238E27FC236}">
                  <a16:creationId xmlns:a16="http://schemas.microsoft.com/office/drawing/2014/main" id="{F6308038-1E31-C34B-9F91-5DB9D857A937}"/>
                </a:ext>
              </a:extLst>
            </p:cNvPr>
            <p:cNvSpPr/>
            <p:nvPr>
              <p:custDataLst>
                <p:tags r:id="rId130"/>
              </p:custDataLst>
            </p:nvPr>
          </p:nvSpPr>
          <p:spPr>
            <a:xfrm>
              <a:off x="7916730" y="2714625"/>
              <a:ext cx="139421" cy="188548"/>
            </a:xfrm>
            <a:custGeom>
              <a:avLst/>
              <a:gdLst/>
              <a:ahLst/>
              <a:cxnLst/>
              <a:rect l="0" t="0" r="0" b="0"/>
              <a:pathLst>
                <a:path w="139421" h="188548">
                  <a:moveTo>
                    <a:pt x="84270" y="28575"/>
                  </a:moveTo>
                  <a:lnTo>
                    <a:pt x="84270" y="28575"/>
                  </a:lnTo>
                  <a:lnTo>
                    <a:pt x="84270" y="23519"/>
                  </a:lnTo>
                  <a:lnTo>
                    <a:pt x="83212" y="22029"/>
                  </a:lnTo>
                  <a:lnTo>
                    <a:pt x="81448" y="21036"/>
                  </a:lnTo>
                  <a:lnTo>
                    <a:pt x="66937" y="19166"/>
                  </a:lnTo>
                  <a:lnTo>
                    <a:pt x="43912" y="19060"/>
                  </a:lnTo>
                  <a:lnTo>
                    <a:pt x="34230" y="24699"/>
                  </a:lnTo>
                  <a:lnTo>
                    <a:pt x="28686" y="29166"/>
                  </a:lnTo>
                  <a:lnTo>
                    <a:pt x="5311" y="66975"/>
                  </a:lnTo>
                  <a:lnTo>
                    <a:pt x="550" y="88636"/>
                  </a:lnTo>
                  <a:lnTo>
                    <a:pt x="0" y="129888"/>
                  </a:lnTo>
                  <a:lnTo>
                    <a:pt x="6266" y="152550"/>
                  </a:lnTo>
                  <a:lnTo>
                    <a:pt x="11854" y="162344"/>
                  </a:lnTo>
                  <a:lnTo>
                    <a:pt x="26007" y="173808"/>
                  </a:lnTo>
                  <a:lnTo>
                    <a:pt x="43606" y="183908"/>
                  </a:lnTo>
                  <a:lnTo>
                    <a:pt x="67282" y="188547"/>
                  </a:lnTo>
                  <a:lnTo>
                    <a:pt x="89350" y="184865"/>
                  </a:lnTo>
                  <a:lnTo>
                    <a:pt x="104237" y="177071"/>
                  </a:lnTo>
                  <a:lnTo>
                    <a:pt x="128491" y="155542"/>
                  </a:lnTo>
                  <a:lnTo>
                    <a:pt x="138241" y="109332"/>
                  </a:lnTo>
                  <a:lnTo>
                    <a:pt x="139420" y="79079"/>
                  </a:lnTo>
                  <a:lnTo>
                    <a:pt x="130873" y="48821"/>
                  </a:lnTo>
                  <a:lnTo>
                    <a:pt x="124033" y="35457"/>
                  </a:lnTo>
                  <a:lnTo>
                    <a:pt x="109339" y="18149"/>
                  </a:lnTo>
                  <a:lnTo>
                    <a:pt x="101408" y="13358"/>
                  </a:lnTo>
                  <a:lnTo>
                    <a:pt x="84437" y="7208"/>
                  </a:lnTo>
                  <a:lnTo>
                    <a:pt x="77994" y="3204"/>
                  </a:lnTo>
                  <a:lnTo>
                    <a:pt x="6522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88" name="SMARTInkShape-Group156">
            <a:extLst>
              <a:ext uri="{FF2B5EF4-FFF2-40B4-BE49-F238E27FC236}">
                <a16:creationId xmlns:a16="http://schemas.microsoft.com/office/drawing/2014/main" id="{AD0A8A3D-7366-B8A2-D134-19F97F4BF934}"/>
              </a:ext>
            </a:extLst>
          </p:cNvPr>
          <p:cNvGrpSpPr/>
          <p:nvPr/>
        </p:nvGrpSpPr>
        <p:grpSpPr>
          <a:xfrm>
            <a:off x="6543675" y="4657725"/>
            <a:ext cx="28576" cy="381001"/>
            <a:chOff x="6543675" y="4657725"/>
            <a:chExt cx="28576" cy="381001"/>
          </a:xfrm>
        </p:grpSpPr>
        <p:sp>
          <p:nvSpPr>
            <p:cNvPr id="585" name="SMARTInkShape-888">
              <a:extLst>
                <a:ext uri="{FF2B5EF4-FFF2-40B4-BE49-F238E27FC236}">
                  <a16:creationId xmlns:a16="http://schemas.microsoft.com/office/drawing/2014/main" id="{BF989241-3EEB-8C83-92BE-188B1A6C4E1E}"/>
                </a:ext>
              </a:extLst>
            </p:cNvPr>
            <p:cNvSpPr/>
            <p:nvPr>
              <p:custDataLst>
                <p:tags r:id="rId122"/>
              </p:custDataLst>
            </p:nvPr>
          </p:nvSpPr>
          <p:spPr>
            <a:xfrm>
              <a:off x="6562725" y="4981575"/>
              <a:ext cx="9526" cy="57151"/>
            </a:xfrm>
            <a:custGeom>
              <a:avLst/>
              <a:gdLst/>
              <a:ahLst/>
              <a:cxnLst/>
              <a:rect l="0" t="0" r="0" b="0"/>
              <a:pathLst>
                <a:path w="9526" h="57151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6703" y="7539"/>
                  </a:lnTo>
                  <a:lnTo>
                    <a:pt x="1325" y="9133"/>
                  </a:lnTo>
                  <a:lnTo>
                    <a:pt x="588" y="12173"/>
                  </a:lnTo>
                  <a:lnTo>
                    <a:pt x="0" y="571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6" name="SMARTInkShape-889">
              <a:extLst>
                <a:ext uri="{FF2B5EF4-FFF2-40B4-BE49-F238E27FC236}">
                  <a16:creationId xmlns:a16="http://schemas.microsoft.com/office/drawing/2014/main" id="{D4BD8D16-5C6E-EE69-1B89-CFD844451B97}"/>
                </a:ext>
              </a:extLst>
            </p:cNvPr>
            <p:cNvSpPr/>
            <p:nvPr>
              <p:custDataLst>
                <p:tags r:id="rId123"/>
              </p:custDataLst>
            </p:nvPr>
          </p:nvSpPr>
          <p:spPr>
            <a:xfrm>
              <a:off x="6562725" y="4848225"/>
              <a:ext cx="9492" cy="85726"/>
            </a:xfrm>
            <a:custGeom>
              <a:avLst/>
              <a:gdLst/>
              <a:ahLst/>
              <a:cxnLst/>
              <a:rect l="0" t="0" r="0" b="0"/>
              <a:pathLst>
                <a:path w="9492" h="85726">
                  <a:moveTo>
                    <a:pt x="0" y="0"/>
                  </a:moveTo>
                  <a:lnTo>
                    <a:pt x="0" y="0"/>
                  </a:lnTo>
                  <a:lnTo>
                    <a:pt x="0" y="9133"/>
                  </a:lnTo>
                  <a:lnTo>
                    <a:pt x="8200" y="9491"/>
                  </a:lnTo>
                  <a:lnTo>
                    <a:pt x="8642" y="10561"/>
                  </a:lnTo>
                  <a:lnTo>
                    <a:pt x="9491" y="35059"/>
                  </a:lnTo>
                  <a:lnTo>
                    <a:pt x="6687" y="39571"/>
                  </a:lnTo>
                  <a:lnTo>
                    <a:pt x="4458" y="42256"/>
                  </a:lnTo>
                  <a:lnTo>
                    <a:pt x="4031" y="45104"/>
                  </a:lnTo>
                  <a:lnTo>
                    <a:pt x="6377" y="51090"/>
                  </a:lnTo>
                  <a:lnTo>
                    <a:pt x="6368" y="54169"/>
                  </a:lnTo>
                  <a:lnTo>
                    <a:pt x="698" y="73042"/>
                  </a:lnTo>
                  <a:lnTo>
                    <a:pt x="0" y="857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7" name="SMARTInkShape-890">
              <a:extLst>
                <a:ext uri="{FF2B5EF4-FFF2-40B4-BE49-F238E27FC236}">
                  <a16:creationId xmlns:a16="http://schemas.microsoft.com/office/drawing/2014/main" id="{5B4FE5E5-15DF-15A8-4208-548B09243C43}"/>
                </a:ext>
              </a:extLst>
            </p:cNvPr>
            <p:cNvSpPr/>
            <p:nvPr>
              <p:custDataLst>
                <p:tags r:id="rId124"/>
              </p:custDataLst>
            </p:nvPr>
          </p:nvSpPr>
          <p:spPr>
            <a:xfrm>
              <a:off x="6543675" y="4657725"/>
              <a:ext cx="9526" cy="114301"/>
            </a:xfrm>
            <a:custGeom>
              <a:avLst/>
              <a:gdLst/>
              <a:ahLst/>
              <a:cxnLst/>
              <a:rect l="0" t="0" r="0" b="0"/>
              <a:pathLst>
                <a:path w="9526" h="114301">
                  <a:moveTo>
                    <a:pt x="0" y="47625"/>
                  </a:moveTo>
                  <a:lnTo>
                    <a:pt x="0" y="47625"/>
                  </a:lnTo>
                  <a:lnTo>
                    <a:pt x="0" y="0"/>
                  </a:lnTo>
                  <a:lnTo>
                    <a:pt x="0" y="45056"/>
                  </a:lnTo>
                  <a:lnTo>
                    <a:pt x="0" y="91714"/>
                  </a:lnTo>
                  <a:lnTo>
                    <a:pt x="0" y="104203"/>
                  </a:lnTo>
                  <a:lnTo>
                    <a:pt x="9525" y="1143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2" name="SMARTInkShape-Group157">
            <a:extLst>
              <a:ext uri="{FF2B5EF4-FFF2-40B4-BE49-F238E27FC236}">
                <a16:creationId xmlns:a16="http://schemas.microsoft.com/office/drawing/2014/main" id="{CF76BC6C-F912-6554-5313-023A9F009F6A}"/>
              </a:ext>
            </a:extLst>
          </p:cNvPr>
          <p:cNvGrpSpPr/>
          <p:nvPr/>
        </p:nvGrpSpPr>
        <p:grpSpPr>
          <a:xfrm>
            <a:off x="3925624" y="4676775"/>
            <a:ext cx="36777" cy="352426"/>
            <a:chOff x="3925624" y="4676775"/>
            <a:chExt cx="36777" cy="352426"/>
          </a:xfrm>
        </p:grpSpPr>
        <p:sp>
          <p:nvSpPr>
            <p:cNvPr id="589" name="SMARTInkShape-891">
              <a:extLst>
                <a:ext uri="{FF2B5EF4-FFF2-40B4-BE49-F238E27FC236}">
                  <a16:creationId xmlns:a16="http://schemas.microsoft.com/office/drawing/2014/main" id="{1BD3B810-5BE2-2629-3A4B-FA20998861F6}"/>
                </a:ext>
              </a:extLst>
            </p:cNvPr>
            <p:cNvSpPr/>
            <p:nvPr>
              <p:custDataLst>
                <p:tags r:id="rId119"/>
              </p:custDataLst>
            </p:nvPr>
          </p:nvSpPr>
          <p:spPr>
            <a:xfrm>
              <a:off x="3952875" y="4981575"/>
              <a:ext cx="9526" cy="47626"/>
            </a:xfrm>
            <a:custGeom>
              <a:avLst/>
              <a:gdLst/>
              <a:ahLst/>
              <a:cxnLst/>
              <a:rect l="0" t="0" r="0" b="0"/>
              <a:pathLst>
                <a:path w="9526" h="47626">
                  <a:moveTo>
                    <a:pt x="9525" y="0"/>
                  </a:moveTo>
                  <a:lnTo>
                    <a:pt x="9525" y="0"/>
                  </a:lnTo>
                  <a:lnTo>
                    <a:pt x="9525" y="5056"/>
                  </a:lnTo>
                  <a:lnTo>
                    <a:pt x="8467" y="6545"/>
                  </a:lnTo>
                  <a:lnTo>
                    <a:pt x="6703" y="7539"/>
                  </a:lnTo>
                  <a:lnTo>
                    <a:pt x="4468" y="8201"/>
                  </a:lnTo>
                  <a:lnTo>
                    <a:pt x="2979" y="9701"/>
                  </a:lnTo>
                  <a:lnTo>
                    <a:pt x="393" y="17609"/>
                  </a:lnTo>
                  <a:lnTo>
                    <a:pt x="0" y="476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0" name="SMARTInkShape-892">
              <a:extLst>
                <a:ext uri="{FF2B5EF4-FFF2-40B4-BE49-F238E27FC236}">
                  <a16:creationId xmlns:a16="http://schemas.microsoft.com/office/drawing/2014/main" id="{E46B157E-3C19-C736-689F-ED94AAD106D2}"/>
                </a:ext>
              </a:extLst>
            </p:cNvPr>
            <p:cNvSpPr/>
            <p:nvPr>
              <p:custDataLst>
                <p:tags r:id="rId120"/>
              </p:custDataLst>
            </p:nvPr>
          </p:nvSpPr>
          <p:spPr>
            <a:xfrm>
              <a:off x="3952875" y="4838700"/>
              <a:ext cx="1" cy="66676"/>
            </a:xfrm>
            <a:custGeom>
              <a:avLst/>
              <a:gdLst/>
              <a:ahLst/>
              <a:cxnLst/>
              <a:rect l="0" t="0" r="0" b="0"/>
              <a:pathLst>
                <a:path w="1" h="66676">
                  <a:moveTo>
                    <a:pt x="0" y="0"/>
                  </a:moveTo>
                  <a:lnTo>
                    <a:pt x="0" y="0"/>
                  </a:lnTo>
                  <a:lnTo>
                    <a:pt x="0" y="47095"/>
                  </a:lnTo>
                  <a:lnTo>
                    <a:pt x="0" y="666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1" name="SMARTInkShape-893">
              <a:extLst>
                <a:ext uri="{FF2B5EF4-FFF2-40B4-BE49-F238E27FC236}">
                  <a16:creationId xmlns:a16="http://schemas.microsoft.com/office/drawing/2014/main" id="{C198F23E-0090-D8A3-BE88-6F483734D02B}"/>
                </a:ext>
              </a:extLst>
            </p:cNvPr>
            <p:cNvSpPr/>
            <p:nvPr>
              <p:custDataLst>
                <p:tags r:id="rId121"/>
              </p:custDataLst>
            </p:nvPr>
          </p:nvSpPr>
          <p:spPr>
            <a:xfrm>
              <a:off x="3925624" y="4676775"/>
              <a:ext cx="17727" cy="104776"/>
            </a:xfrm>
            <a:custGeom>
              <a:avLst/>
              <a:gdLst/>
              <a:ahLst/>
              <a:cxnLst/>
              <a:rect l="0" t="0" r="0" b="0"/>
              <a:pathLst>
                <a:path w="17727" h="104776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  <a:lnTo>
                    <a:pt x="8201" y="0"/>
                  </a:lnTo>
                  <a:lnTo>
                    <a:pt x="8201" y="5057"/>
                  </a:lnTo>
                  <a:lnTo>
                    <a:pt x="11023" y="10361"/>
                  </a:lnTo>
                  <a:lnTo>
                    <a:pt x="14747" y="16247"/>
                  </a:lnTo>
                  <a:lnTo>
                    <a:pt x="16843" y="26569"/>
                  </a:lnTo>
                  <a:lnTo>
                    <a:pt x="17711" y="69325"/>
                  </a:lnTo>
                  <a:lnTo>
                    <a:pt x="17726" y="10477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98" name="SMARTInkShape-Group158">
            <a:extLst>
              <a:ext uri="{FF2B5EF4-FFF2-40B4-BE49-F238E27FC236}">
                <a16:creationId xmlns:a16="http://schemas.microsoft.com/office/drawing/2014/main" id="{B60B0203-3EA1-8F53-835B-7553F807B6E4}"/>
              </a:ext>
            </a:extLst>
          </p:cNvPr>
          <p:cNvGrpSpPr/>
          <p:nvPr/>
        </p:nvGrpSpPr>
        <p:grpSpPr>
          <a:xfrm>
            <a:off x="6772275" y="5362575"/>
            <a:ext cx="904876" cy="238126"/>
            <a:chOff x="6772275" y="5362575"/>
            <a:chExt cx="904876" cy="238126"/>
          </a:xfrm>
        </p:grpSpPr>
        <p:sp>
          <p:nvSpPr>
            <p:cNvPr id="593" name="SMARTInkShape-894">
              <a:extLst>
                <a:ext uri="{FF2B5EF4-FFF2-40B4-BE49-F238E27FC236}">
                  <a16:creationId xmlns:a16="http://schemas.microsoft.com/office/drawing/2014/main" id="{71B9F76B-7F93-8873-CBEA-AAF08F825858}"/>
                </a:ext>
              </a:extLst>
            </p:cNvPr>
            <p:cNvSpPr/>
            <p:nvPr>
              <p:custDataLst>
                <p:tags r:id="rId114"/>
              </p:custDataLst>
            </p:nvPr>
          </p:nvSpPr>
          <p:spPr>
            <a:xfrm>
              <a:off x="7468041" y="5362575"/>
              <a:ext cx="209110" cy="176205"/>
            </a:xfrm>
            <a:custGeom>
              <a:avLst/>
              <a:gdLst/>
              <a:ahLst/>
              <a:cxnLst/>
              <a:rect l="0" t="0" r="0" b="0"/>
              <a:pathLst>
                <a:path w="209110" h="176205">
                  <a:moveTo>
                    <a:pt x="9084" y="76200"/>
                  </a:moveTo>
                  <a:lnTo>
                    <a:pt x="9084" y="76200"/>
                  </a:lnTo>
                  <a:lnTo>
                    <a:pt x="18216" y="67067"/>
                  </a:lnTo>
                  <a:lnTo>
                    <a:pt x="50405" y="66678"/>
                  </a:lnTo>
                  <a:lnTo>
                    <a:pt x="64954" y="71732"/>
                  </a:lnTo>
                  <a:lnTo>
                    <a:pt x="68556" y="74280"/>
                  </a:lnTo>
                  <a:lnTo>
                    <a:pt x="81673" y="92185"/>
                  </a:lnTo>
                  <a:lnTo>
                    <a:pt x="84214" y="101633"/>
                  </a:lnTo>
                  <a:lnTo>
                    <a:pt x="85144" y="122536"/>
                  </a:lnTo>
                  <a:lnTo>
                    <a:pt x="80186" y="140258"/>
                  </a:lnTo>
                  <a:lnTo>
                    <a:pt x="66957" y="158915"/>
                  </a:lnTo>
                  <a:lnTo>
                    <a:pt x="58441" y="165879"/>
                  </a:lnTo>
                  <a:lnTo>
                    <a:pt x="47697" y="172622"/>
                  </a:lnTo>
                  <a:lnTo>
                    <a:pt x="44351" y="175405"/>
                  </a:lnTo>
                  <a:lnTo>
                    <a:pt x="41062" y="176204"/>
                  </a:lnTo>
                  <a:lnTo>
                    <a:pt x="37811" y="175678"/>
                  </a:lnTo>
                  <a:lnTo>
                    <a:pt x="28180" y="172704"/>
                  </a:lnTo>
                  <a:lnTo>
                    <a:pt x="24989" y="172285"/>
                  </a:lnTo>
                  <a:lnTo>
                    <a:pt x="18622" y="168999"/>
                  </a:lnTo>
                  <a:lnTo>
                    <a:pt x="15443" y="166641"/>
                  </a:lnTo>
                  <a:lnTo>
                    <a:pt x="11909" y="161198"/>
                  </a:lnTo>
                  <a:lnTo>
                    <a:pt x="1794" y="122089"/>
                  </a:lnTo>
                  <a:lnTo>
                    <a:pt x="0" y="95495"/>
                  </a:lnTo>
                  <a:lnTo>
                    <a:pt x="7798" y="65125"/>
                  </a:lnTo>
                  <a:lnTo>
                    <a:pt x="14157" y="57872"/>
                  </a:lnTo>
                  <a:lnTo>
                    <a:pt x="52346" y="33447"/>
                  </a:lnTo>
                  <a:lnTo>
                    <a:pt x="98185" y="13576"/>
                  </a:lnTo>
                  <a:lnTo>
                    <a:pt x="143706" y="3335"/>
                  </a:lnTo>
                  <a:lnTo>
                    <a:pt x="188461" y="195"/>
                  </a:lnTo>
                  <a:lnTo>
                    <a:pt x="209109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4" name="SMARTInkShape-895">
              <a:extLst>
                <a:ext uri="{FF2B5EF4-FFF2-40B4-BE49-F238E27FC236}">
                  <a16:creationId xmlns:a16="http://schemas.microsoft.com/office/drawing/2014/main" id="{187C819C-04D1-8583-693E-7118570EC640}"/>
                </a:ext>
              </a:extLst>
            </p:cNvPr>
            <p:cNvSpPr/>
            <p:nvPr>
              <p:custDataLst>
                <p:tags r:id="rId115"/>
              </p:custDataLst>
            </p:nvPr>
          </p:nvSpPr>
          <p:spPr>
            <a:xfrm>
              <a:off x="7250166" y="5382147"/>
              <a:ext cx="150760" cy="132815"/>
            </a:xfrm>
            <a:custGeom>
              <a:avLst/>
              <a:gdLst/>
              <a:ahLst/>
              <a:cxnLst/>
              <a:rect l="0" t="0" r="0" b="0"/>
              <a:pathLst>
                <a:path w="150760" h="132815">
                  <a:moveTo>
                    <a:pt x="7884" y="37578"/>
                  </a:moveTo>
                  <a:lnTo>
                    <a:pt x="7884" y="37578"/>
                  </a:lnTo>
                  <a:lnTo>
                    <a:pt x="24130" y="22390"/>
                  </a:lnTo>
                  <a:lnTo>
                    <a:pt x="53545" y="8393"/>
                  </a:lnTo>
                  <a:lnTo>
                    <a:pt x="60986" y="3441"/>
                  </a:lnTo>
                  <a:lnTo>
                    <a:pt x="71126" y="652"/>
                  </a:lnTo>
                  <a:lnTo>
                    <a:pt x="77619" y="0"/>
                  </a:lnTo>
                  <a:lnTo>
                    <a:pt x="84032" y="2532"/>
                  </a:lnTo>
                  <a:lnTo>
                    <a:pt x="87224" y="4689"/>
                  </a:lnTo>
                  <a:lnTo>
                    <a:pt x="88294" y="8245"/>
                  </a:lnTo>
                  <a:lnTo>
                    <a:pt x="86661" y="17838"/>
                  </a:lnTo>
                  <a:lnTo>
                    <a:pt x="62852" y="61873"/>
                  </a:lnTo>
                  <a:lnTo>
                    <a:pt x="26136" y="104798"/>
                  </a:lnTo>
                  <a:lnTo>
                    <a:pt x="0" y="131183"/>
                  </a:lnTo>
                  <a:lnTo>
                    <a:pt x="4732" y="132097"/>
                  </a:lnTo>
                  <a:lnTo>
                    <a:pt x="49692" y="132814"/>
                  </a:lnTo>
                  <a:lnTo>
                    <a:pt x="94097" y="130005"/>
                  </a:lnTo>
                  <a:lnTo>
                    <a:pt x="150759" y="11377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5" name="SMARTInkShape-896">
              <a:extLst>
                <a:ext uri="{FF2B5EF4-FFF2-40B4-BE49-F238E27FC236}">
                  <a16:creationId xmlns:a16="http://schemas.microsoft.com/office/drawing/2014/main" id="{2DD73EA6-E91C-6D78-5F49-D6C06327E795}"/>
                </a:ext>
              </a:extLst>
            </p:cNvPr>
            <p:cNvSpPr/>
            <p:nvPr>
              <p:custDataLst>
                <p:tags r:id="rId116"/>
              </p:custDataLst>
            </p:nvPr>
          </p:nvSpPr>
          <p:spPr>
            <a:xfrm>
              <a:off x="7077075" y="5467742"/>
              <a:ext cx="133351" cy="9134"/>
            </a:xfrm>
            <a:custGeom>
              <a:avLst/>
              <a:gdLst/>
              <a:ahLst/>
              <a:cxnLst/>
              <a:rect l="0" t="0" r="0" b="0"/>
              <a:pathLst>
                <a:path w="133351" h="9134">
                  <a:moveTo>
                    <a:pt x="0" y="9133"/>
                  </a:moveTo>
                  <a:lnTo>
                    <a:pt x="0" y="9133"/>
                  </a:lnTo>
                  <a:lnTo>
                    <a:pt x="10113" y="4077"/>
                  </a:lnTo>
                  <a:lnTo>
                    <a:pt x="52982" y="0"/>
                  </a:lnTo>
                  <a:lnTo>
                    <a:pt x="79178" y="744"/>
                  </a:lnTo>
                  <a:lnTo>
                    <a:pt x="133350" y="913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6" name="SMARTInkShape-897">
              <a:extLst>
                <a:ext uri="{FF2B5EF4-FFF2-40B4-BE49-F238E27FC236}">
                  <a16:creationId xmlns:a16="http://schemas.microsoft.com/office/drawing/2014/main" id="{43343AAB-DB83-1F4F-A869-E23386CEA6EE}"/>
                </a:ext>
              </a:extLst>
            </p:cNvPr>
            <p:cNvSpPr/>
            <p:nvPr>
              <p:custDataLst>
                <p:tags r:id="rId117"/>
              </p:custDataLst>
            </p:nvPr>
          </p:nvSpPr>
          <p:spPr>
            <a:xfrm>
              <a:off x="7115175" y="5372653"/>
              <a:ext cx="28576" cy="228048"/>
            </a:xfrm>
            <a:custGeom>
              <a:avLst/>
              <a:gdLst/>
              <a:ahLst/>
              <a:cxnLst/>
              <a:rect l="0" t="0" r="0" b="0"/>
              <a:pathLst>
                <a:path w="28576" h="228048">
                  <a:moveTo>
                    <a:pt x="0" y="37547"/>
                  </a:moveTo>
                  <a:lnTo>
                    <a:pt x="0" y="37547"/>
                  </a:lnTo>
                  <a:lnTo>
                    <a:pt x="0" y="15157"/>
                  </a:lnTo>
                  <a:lnTo>
                    <a:pt x="2822" y="8899"/>
                  </a:lnTo>
                  <a:lnTo>
                    <a:pt x="9132" y="0"/>
                  </a:lnTo>
                  <a:lnTo>
                    <a:pt x="14547" y="44324"/>
                  </a:lnTo>
                  <a:lnTo>
                    <a:pt x="12673" y="91175"/>
                  </a:lnTo>
                  <a:lnTo>
                    <a:pt x="18001" y="136801"/>
                  </a:lnTo>
                  <a:lnTo>
                    <a:pt x="19009" y="182316"/>
                  </a:lnTo>
                  <a:lnTo>
                    <a:pt x="21860" y="202856"/>
                  </a:lnTo>
                  <a:lnTo>
                    <a:pt x="28575" y="22804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7" name="SMARTInkShape-898">
              <a:extLst>
                <a:ext uri="{FF2B5EF4-FFF2-40B4-BE49-F238E27FC236}">
                  <a16:creationId xmlns:a16="http://schemas.microsoft.com/office/drawing/2014/main" id="{6909E0AA-B497-7278-35AC-76FC81F2E514}"/>
                </a:ext>
              </a:extLst>
            </p:cNvPr>
            <p:cNvSpPr/>
            <p:nvPr>
              <p:custDataLst>
                <p:tags r:id="rId118"/>
              </p:custDataLst>
            </p:nvPr>
          </p:nvSpPr>
          <p:spPr>
            <a:xfrm>
              <a:off x="6772275" y="5400903"/>
              <a:ext cx="276226" cy="161698"/>
            </a:xfrm>
            <a:custGeom>
              <a:avLst/>
              <a:gdLst/>
              <a:ahLst/>
              <a:cxnLst/>
              <a:rect l="0" t="0" r="0" b="0"/>
              <a:pathLst>
                <a:path w="276226" h="161698">
                  <a:moveTo>
                    <a:pt x="0" y="161697"/>
                  </a:moveTo>
                  <a:lnTo>
                    <a:pt x="0" y="161697"/>
                  </a:lnTo>
                  <a:lnTo>
                    <a:pt x="0" y="156641"/>
                  </a:lnTo>
                  <a:lnTo>
                    <a:pt x="2822" y="151336"/>
                  </a:lnTo>
                  <a:lnTo>
                    <a:pt x="36188" y="104278"/>
                  </a:lnTo>
                  <a:lnTo>
                    <a:pt x="68414" y="60081"/>
                  </a:lnTo>
                  <a:lnTo>
                    <a:pt x="90933" y="14608"/>
                  </a:lnTo>
                  <a:lnTo>
                    <a:pt x="95082" y="413"/>
                  </a:lnTo>
                  <a:lnTo>
                    <a:pt x="90144" y="5018"/>
                  </a:lnTo>
                  <a:lnTo>
                    <a:pt x="87688" y="10217"/>
                  </a:lnTo>
                  <a:lnTo>
                    <a:pt x="85840" y="49890"/>
                  </a:lnTo>
                  <a:lnTo>
                    <a:pt x="81024" y="95349"/>
                  </a:lnTo>
                  <a:lnTo>
                    <a:pt x="86164" y="127482"/>
                  </a:lnTo>
                  <a:lnTo>
                    <a:pt x="93146" y="138741"/>
                  </a:lnTo>
                  <a:lnTo>
                    <a:pt x="98901" y="145498"/>
                  </a:lnTo>
                  <a:lnTo>
                    <a:pt x="107809" y="149205"/>
                  </a:lnTo>
                  <a:lnTo>
                    <a:pt x="113147" y="150194"/>
                  </a:lnTo>
                  <a:lnTo>
                    <a:pt x="127546" y="145650"/>
                  </a:lnTo>
                  <a:lnTo>
                    <a:pt x="157604" y="125484"/>
                  </a:lnTo>
                  <a:lnTo>
                    <a:pt x="172403" y="102285"/>
                  </a:lnTo>
                  <a:lnTo>
                    <a:pt x="190207" y="56624"/>
                  </a:lnTo>
                  <a:lnTo>
                    <a:pt x="198086" y="23820"/>
                  </a:lnTo>
                  <a:lnTo>
                    <a:pt x="200010" y="0"/>
                  </a:lnTo>
                  <a:lnTo>
                    <a:pt x="200024" y="41476"/>
                  </a:lnTo>
                  <a:lnTo>
                    <a:pt x="200025" y="86704"/>
                  </a:lnTo>
                  <a:lnTo>
                    <a:pt x="200025" y="113723"/>
                  </a:lnTo>
                  <a:lnTo>
                    <a:pt x="202847" y="122030"/>
                  </a:lnTo>
                  <a:lnTo>
                    <a:pt x="213282" y="135987"/>
                  </a:lnTo>
                  <a:lnTo>
                    <a:pt x="219322" y="139687"/>
                  </a:lnTo>
                  <a:lnTo>
                    <a:pt x="231496" y="141771"/>
                  </a:lnTo>
                  <a:lnTo>
                    <a:pt x="242587" y="141199"/>
                  </a:lnTo>
                  <a:lnTo>
                    <a:pt x="268163" y="134395"/>
                  </a:lnTo>
                  <a:lnTo>
                    <a:pt x="270851" y="132912"/>
                  </a:lnTo>
                  <a:lnTo>
                    <a:pt x="276225" y="12359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3" name="SMARTInkShape-Group159">
            <a:extLst>
              <a:ext uri="{FF2B5EF4-FFF2-40B4-BE49-F238E27FC236}">
                <a16:creationId xmlns:a16="http://schemas.microsoft.com/office/drawing/2014/main" id="{ABE727F3-1B45-6C20-56F4-FB04AACE7E6C}"/>
              </a:ext>
            </a:extLst>
          </p:cNvPr>
          <p:cNvGrpSpPr/>
          <p:nvPr/>
        </p:nvGrpSpPr>
        <p:grpSpPr>
          <a:xfrm>
            <a:off x="3409950" y="5324475"/>
            <a:ext cx="619126" cy="209145"/>
            <a:chOff x="3409950" y="5324475"/>
            <a:chExt cx="619126" cy="209145"/>
          </a:xfrm>
        </p:grpSpPr>
        <p:sp>
          <p:nvSpPr>
            <p:cNvPr id="599" name="SMARTInkShape-899">
              <a:extLst>
                <a:ext uri="{FF2B5EF4-FFF2-40B4-BE49-F238E27FC236}">
                  <a16:creationId xmlns:a16="http://schemas.microsoft.com/office/drawing/2014/main" id="{4DFB3C1B-8C1C-429D-A60F-23AEB6BC179C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3886723" y="5324475"/>
              <a:ext cx="142353" cy="176476"/>
            </a:xfrm>
            <a:custGeom>
              <a:avLst/>
              <a:gdLst/>
              <a:ahLst/>
              <a:cxnLst/>
              <a:rect l="0" t="0" r="0" b="0"/>
              <a:pathLst>
                <a:path w="142353" h="176476">
                  <a:moveTo>
                    <a:pt x="28052" y="66675"/>
                  </a:moveTo>
                  <a:lnTo>
                    <a:pt x="28052" y="66675"/>
                  </a:lnTo>
                  <a:lnTo>
                    <a:pt x="36253" y="58474"/>
                  </a:lnTo>
                  <a:lnTo>
                    <a:pt x="60864" y="66317"/>
                  </a:lnTo>
                  <a:lnTo>
                    <a:pt x="62627" y="68554"/>
                  </a:lnTo>
                  <a:lnTo>
                    <a:pt x="68278" y="84528"/>
                  </a:lnTo>
                  <a:lnTo>
                    <a:pt x="72388" y="91543"/>
                  </a:lnTo>
                  <a:lnTo>
                    <a:pt x="74215" y="98189"/>
                  </a:lnTo>
                  <a:lnTo>
                    <a:pt x="67348" y="133857"/>
                  </a:lnTo>
                  <a:lnTo>
                    <a:pt x="47879" y="166177"/>
                  </a:lnTo>
                  <a:lnTo>
                    <a:pt x="34087" y="175813"/>
                  </a:lnTo>
                  <a:lnTo>
                    <a:pt x="31017" y="176475"/>
                  </a:lnTo>
                  <a:lnTo>
                    <a:pt x="27912" y="175859"/>
                  </a:lnTo>
                  <a:lnTo>
                    <a:pt x="20380" y="172321"/>
                  </a:lnTo>
                  <a:lnTo>
                    <a:pt x="3447" y="135853"/>
                  </a:lnTo>
                  <a:lnTo>
                    <a:pt x="0" y="99382"/>
                  </a:lnTo>
                  <a:lnTo>
                    <a:pt x="2531" y="88972"/>
                  </a:lnTo>
                  <a:lnTo>
                    <a:pt x="26578" y="49523"/>
                  </a:lnTo>
                  <a:lnTo>
                    <a:pt x="48581" y="29975"/>
                  </a:lnTo>
                  <a:lnTo>
                    <a:pt x="95327" y="7575"/>
                  </a:lnTo>
                  <a:lnTo>
                    <a:pt x="101343" y="3367"/>
                  </a:lnTo>
                  <a:lnTo>
                    <a:pt x="111930" y="443"/>
                  </a:lnTo>
                  <a:lnTo>
                    <a:pt x="142352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0" name="SMARTInkShape-900">
              <a:extLst>
                <a:ext uri="{FF2B5EF4-FFF2-40B4-BE49-F238E27FC236}">
                  <a16:creationId xmlns:a16="http://schemas.microsoft.com/office/drawing/2014/main" id="{8F47BC24-66F2-9FF1-4496-CE3C5D815485}"/>
                </a:ext>
              </a:extLst>
            </p:cNvPr>
            <p:cNvSpPr/>
            <p:nvPr>
              <p:custDataLst>
                <p:tags r:id="rId111"/>
              </p:custDataLst>
            </p:nvPr>
          </p:nvSpPr>
          <p:spPr>
            <a:xfrm>
              <a:off x="3744318" y="5343644"/>
              <a:ext cx="122833" cy="152282"/>
            </a:xfrm>
            <a:custGeom>
              <a:avLst/>
              <a:gdLst/>
              <a:ahLst/>
              <a:cxnLst/>
              <a:rect l="0" t="0" r="0" b="0"/>
              <a:pathLst>
                <a:path w="122833" h="152282">
                  <a:moveTo>
                    <a:pt x="27582" y="18931"/>
                  </a:moveTo>
                  <a:lnTo>
                    <a:pt x="27582" y="18931"/>
                  </a:lnTo>
                  <a:lnTo>
                    <a:pt x="27582" y="13875"/>
                  </a:lnTo>
                  <a:lnTo>
                    <a:pt x="28640" y="12386"/>
                  </a:lnTo>
                  <a:lnTo>
                    <a:pt x="30404" y="11392"/>
                  </a:lnTo>
                  <a:lnTo>
                    <a:pt x="35783" y="9798"/>
                  </a:lnTo>
                  <a:lnTo>
                    <a:pt x="45192" y="1239"/>
                  </a:lnTo>
                  <a:lnTo>
                    <a:pt x="51262" y="284"/>
                  </a:lnTo>
                  <a:lnTo>
                    <a:pt x="59763" y="0"/>
                  </a:lnTo>
                  <a:lnTo>
                    <a:pt x="61736" y="1019"/>
                  </a:lnTo>
                  <a:lnTo>
                    <a:pt x="63052" y="2756"/>
                  </a:lnTo>
                  <a:lnTo>
                    <a:pt x="65571" y="7509"/>
                  </a:lnTo>
                  <a:lnTo>
                    <a:pt x="71882" y="16135"/>
                  </a:lnTo>
                  <a:lnTo>
                    <a:pt x="73729" y="22275"/>
                  </a:lnTo>
                  <a:lnTo>
                    <a:pt x="74769" y="36738"/>
                  </a:lnTo>
                  <a:lnTo>
                    <a:pt x="70021" y="54428"/>
                  </a:lnTo>
                  <a:lnTo>
                    <a:pt x="45531" y="85682"/>
                  </a:lnTo>
                  <a:lnTo>
                    <a:pt x="4034" y="132397"/>
                  </a:lnTo>
                  <a:lnTo>
                    <a:pt x="0" y="140710"/>
                  </a:lnTo>
                  <a:lnTo>
                    <a:pt x="727" y="141392"/>
                  </a:lnTo>
                  <a:lnTo>
                    <a:pt x="6808" y="142352"/>
                  </a:lnTo>
                  <a:lnTo>
                    <a:pt x="16370" y="143695"/>
                  </a:lnTo>
                  <a:lnTo>
                    <a:pt x="38028" y="150271"/>
                  </a:lnTo>
                  <a:lnTo>
                    <a:pt x="81611" y="152164"/>
                  </a:lnTo>
                  <a:lnTo>
                    <a:pt x="122832" y="15228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1" name="SMARTInkShape-901">
              <a:extLst>
                <a:ext uri="{FF2B5EF4-FFF2-40B4-BE49-F238E27FC236}">
                  <a16:creationId xmlns:a16="http://schemas.microsoft.com/office/drawing/2014/main" id="{F0B669A4-7604-9FD1-05B4-02C91701080A}"/>
                </a:ext>
              </a:extLst>
            </p:cNvPr>
            <p:cNvSpPr/>
            <p:nvPr>
              <p:custDataLst>
                <p:tags r:id="rId112"/>
              </p:custDataLst>
            </p:nvPr>
          </p:nvSpPr>
          <p:spPr>
            <a:xfrm>
              <a:off x="3657600" y="5438775"/>
              <a:ext cx="85726" cy="1"/>
            </a:xfrm>
            <a:custGeom>
              <a:avLst/>
              <a:gdLst/>
              <a:ahLst/>
              <a:cxnLst/>
              <a:rect l="0" t="0" r="0" b="0"/>
              <a:pathLst>
                <a:path w="85726" h="1">
                  <a:moveTo>
                    <a:pt x="0" y="0"/>
                  </a:moveTo>
                  <a:lnTo>
                    <a:pt x="0" y="0"/>
                  </a:lnTo>
                  <a:lnTo>
                    <a:pt x="45539" y="0"/>
                  </a:lnTo>
                  <a:lnTo>
                    <a:pt x="857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2" name="SMARTInkShape-902">
              <a:extLst>
                <a:ext uri="{FF2B5EF4-FFF2-40B4-BE49-F238E27FC236}">
                  <a16:creationId xmlns:a16="http://schemas.microsoft.com/office/drawing/2014/main" id="{7B5EA60B-7CB8-814C-29B7-D63ABCF8FBF1}"/>
                </a:ext>
              </a:extLst>
            </p:cNvPr>
            <p:cNvSpPr/>
            <p:nvPr>
              <p:custDataLst>
                <p:tags r:id="rId113"/>
              </p:custDataLst>
            </p:nvPr>
          </p:nvSpPr>
          <p:spPr>
            <a:xfrm>
              <a:off x="3409950" y="5372100"/>
              <a:ext cx="209551" cy="161520"/>
            </a:xfrm>
            <a:custGeom>
              <a:avLst/>
              <a:gdLst/>
              <a:ahLst/>
              <a:cxnLst/>
              <a:rect l="0" t="0" r="0" b="0"/>
              <a:pathLst>
                <a:path w="209551" h="161520">
                  <a:moveTo>
                    <a:pt x="9525" y="152400"/>
                  </a:moveTo>
                  <a:lnTo>
                    <a:pt x="9525" y="152400"/>
                  </a:lnTo>
                  <a:lnTo>
                    <a:pt x="34" y="152400"/>
                  </a:lnTo>
                  <a:lnTo>
                    <a:pt x="0" y="129734"/>
                  </a:lnTo>
                  <a:lnTo>
                    <a:pt x="2822" y="123629"/>
                  </a:lnTo>
                  <a:lnTo>
                    <a:pt x="5057" y="120519"/>
                  </a:lnTo>
                  <a:lnTo>
                    <a:pt x="17610" y="77882"/>
                  </a:lnTo>
                  <a:lnTo>
                    <a:pt x="19824" y="61285"/>
                  </a:lnTo>
                  <a:lnTo>
                    <a:pt x="26533" y="47814"/>
                  </a:lnTo>
                  <a:lnTo>
                    <a:pt x="27213" y="44576"/>
                  </a:lnTo>
                  <a:lnTo>
                    <a:pt x="46658" y="9721"/>
                  </a:lnTo>
                  <a:lnTo>
                    <a:pt x="47625" y="0"/>
                  </a:lnTo>
                  <a:lnTo>
                    <a:pt x="47625" y="41314"/>
                  </a:lnTo>
                  <a:lnTo>
                    <a:pt x="44803" y="47642"/>
                  </a:lnTo>
                  <a:lnTo>
                    <a:pt x="41079" y="53982"/>
                  </a:lnTo>
                  <a:lnTo>
                    <a:pt x="38689" y="66676"/>
                  </a:lnTo>
                  <a:lnTo>
                    <a:pt x="38105" y="114125"/>
                  </a:lnTo>
                  <a:lnTo>
                    <a:pt x="38103" y="117359"/>
                  </a:lnTo>
                  <a:lnTo>
                    <a:pt x="40923" y="123773"/>
                  </a:lnTo>
                  <a:lnTo>
                    <a:pt x="44646" y="130152"/>
                  </a:lnTo>
                  <a:lnTo>
                    <a:pt x="47801" y="139693"/>
                  </a:lnTo>
                  <a:lnTo>
                    <a:pt x="52289" y="146047"/>
                  </a:lnTo>
                  <a:lnTo>
                    <a:pt x="57812" y="149577"/>
                  </a:lnTo>
                  <a:lnTo>
                    <a:pt x="64924" y="151842"/>
                  </a:lnTo>
                  <a:lnTo>
                    <a:pt x="73933" y="158836"/>
                  </a:lnTo>
                  <a:lnTo>
                    <a:pt x="82819" y="161009"/>
                  </a:lnTo>
                  <a:lnTo>
                    <a:pt x="89020" y="161519"/>
                  </a:lnTo>
                  <a:lnTo>
                    <a:pt x="91096" y="160595"/>
                  </a:lnTo>
                  <a:lnTo>
                    <a:pt x="92481" y="158922"/>
                  </a:lnTo>
                  <a:lnTo>
                    <a:pt x="93404" y="156748"/>
                  </a:lnTo>
                  <a:lnTo>
                    <a:pt x="95078" y="155299"/>
                  </a:lnTo>
                  <a:lnTo>
                    <a:pt x="105368" y="150151"/>
                  </a:lnTo>
                  <a:lnTo>
                    <a:pt x="112536" y="144312"/>
                  </a:lnTo>
                  <a:lnTo>
                    <a:pt x="120498" y="129008"/>
                  </a:lnTo>
                  <a:lnTo>
                    <a:pt x="123897" y="118069"/>
                  </a:lnTo>
                  <a:lnTo>
                    <a:pt x="136953" y="96622"/>
                  </a:lnTo>
                  <a:lnTo>
                    <a:pt x="150183" y="50377"/>
                  </a:lnTo>
                  <a:lnTo>
                    <a:pt x="153372" y="22332"/>
                  </a:lnTo>
                  <a:lnTo>
                    <a:pt x="159922" y="9546"/>
                  </a:lnTo>
                  <a:lnTo>
                    <a:pt x="161915" y="48"/>
                  </a:lnTo>
                  <a:lnTo>
                    <a:pt x="161922" y="5071"/>
                  </a:lnTo>
                  <a:lnTo>
                    <a:pt x="159102" y="10368"/>
                  </a:lnTo>
                  <a:lnTo>
                    <a:pt x="155379" y="16250"/>
                  </a:lnTo>
                  <a:lnTo>
                    <a:pt x="152988" y="28649"/>
                  </a:lnTo>
                  <a:lnTo>
                    <a:pt x="152792" y="31798"/>
                  </a:lnTo>
                  <a:lnTo>
                    <a:pt x="149752" y="38122"/>
                  </a:lnTo>
                  <a:lnTo>
                    <a:pt x="147460" y="41290"/>
                  </a:lnTo>
                  <a:lnTo>
                    <a:pt x="146990" y="44460"/>
                  </a:lnTo>
                  <a:lnTo>
                    <a:pt x="147735" y="47632"/>
                  </a:lnTo>
                  <a:lnTo>
                    <a:pt x="150326" y="55037"/>
                  </a:lnTo>
                  <a:lnTo>
                    <a:pt x="151479" y="65382"/>
                  </a:lnTo>
                  <a:lnTo>
                    <a:pt x="149168" y="74214"/>
                  </a:lnTo>
                  <a:lnTo>
                    <a:pt x="145672" y="81668"/>
                  </a:lnTo>
                  <a:lnTo>
                    <a:pt x="144118" y="88508"/>
                  </a:lnTo>
                  <a:lnTo>
                    <a:pt x="152352" y="133885"/>
                  </a:lnTo>
                  <a:lnTo>
                    <a:pt x="152368" y="136883"/>
                  </a:lnTo>
                  <a:lnTo>
                    <a:pt x="155208" y="143034"/>
                  </a:lnTo>
                  <a:lnTo>
                    <a:pt x="160598" y="150550"/>
                  </a:lnTo>
                  <a:lnTo>
                    <a:pt x="164157" y="151578"/>
                  </a:lnTo>
                  <a:lnTo>
                    <a:pt x="209550" y="15240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10" name="SMARTInkShape-Group160">
            <a:extLst>
              <a:ext uri="{FF2B5EF4-FFF2-40B4-BE49-F238E27FC236}">
                <a16:creationId xmlns:a16="http://schemas.microsoft.com/office/drawing/2014/main" id="{A824F175-5DA7-07D5-8500-6B4BD7CEA273}"/>
              </a:ext>
            </a:extLst>
          </p:cNvPr>
          <p:cNvGrpSpPr/>
          <p:nvPr/>
        </p:nvGrpSpPr>
        <p:grpSpPr>
          <a:xfrm>
            <a:off x="4086225" y="4562475"/>
            <a:ext cx="180976" cy="323851"/>
            <a:chOff x="4086225" y="4562475"/>
            <a:chExt cx="180976" cy="323851"/>
          </a:xfrm>
        </p:grpSpPr>
        <p:sp>
          <p:nvSpPr>
            <p:cNvPr id="604" name="SMARTInkShape-903">
              <a:extLst>
                <a:ext uri="{FF2B5EF4-FFF2-40B4-BE49-F238E27FC236}">
                  <a16:creationId xmlns:a16="http://schemas.microsoft.com/office/drawing/2014/main" id="{309841DF-FD8A-35D6-6FBD-04A789368475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4095750" y="48672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9525" y="5057"/>
                  </a:lnTo>
                  <a:lnTo>
                    <a:pt x="6703" y="1036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5" name="SMARTInkShape-904">
              <a:extLst>
                <a:ext uri="{FF2B5EF4-FFF2-40B4-BE49-F238E27FC236}">
                  <a16:creationId xmlns:a16="http://schemas.microsoft.com/office/drawing/2014/main" id="{BC0BFAC6-04AF-8222-4DA2-F11145F16B21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4086225" y="4695825"/>
              <a:ext cx="28576" cy="9526"/>
            </a:xfrm>
            <a:custGeom>
              <a:avLst/>
              <a:gdLst/>
              <a:ahLst/>
              <a:cxnLst/>
              <a:rect l="0" t="0" r="0" b="0"/>
              <a:pathLst>
                <a:path w="28576" h="9526">
                  <a:moveTo>
                    <a:pt x="28575" y="9525"/>
                  </a:moveTo>
                  <a:lnTo>
                    <a:pt x="28575" y="9525"/>
                  </a:lnTo>
                  <a:lnTo>
                    <a:pt x="15318" y="9525"/>
                  </a:lnTo>
                  <a:lnTo>
                    <a:pt x="13387" y="8467"/>
                  </a:lnTo>
                  <a:lnTo>
                    <a:pt x="12100" y="6703"/>
                  </a:lnTo>
                  <a:lnTo>
                    <a:pt x="11242" y="4468"/>
                  </a:lnTo>
                  <a:lnTo>
                    <a:pt x="9611" y="297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6" name="SMARTInkShape-905">
              <a:extLst>
                <a:ext uri="{FF2B5EF4-FFF2-40B4-BE49-F238E27FC236}">
                  <a16:creationId xmlns:a16="http://schemas.microsoft.com/office/drawing/2014/main" id="{6FDEAF8B-66BB-105D-22D4-276DEA53B0C2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4200525" y="45624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9918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7" name="SMARTInkShape-906">
              <a:extLst>
                <a:ext uri="{FF2B5EF4-FFF2-40B4-BE49-F238E27FC236}">
                  <a16:creationId xmlns:a16="http://schemas.microsoft.com/office/drawing/2014/main" id="{D0508E6F-A651-7683-255E-E4A60EC8B746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4257675" y="46958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9525" y="4468"/>
                  </a:lnTo>
                  <a:lnTo>
                    <a:pt x="8467" y="2979"/>
                  </a:lnTo>
                  <a:lnTo>
                    <a:pt x="6703" y="198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8" name="SMARTInkShape-907">
              <a:extLst>
                <a:ext uri="{FF2B5EF4-FFF2-40B4-BE49-F238E27FC236}">
                  <a16:creationId xmlns:a16="http://schemas.microsoft.com/office/drawing/2014/main" id="{BF9775BC-1A1C-EAFE-3694-5F97B37B4FF7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4210050" y="4886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9" name="SMARTInkShape-908">
              <a:extLst>
                <a:ext uri="{FF2B5EF4-FFF2-40B4-BE49-F238E27FC236}">
                  <a16:creationId xmlns:a16="http://schemas.microsoft.com/office/drawing/2014/main" id="{C300193C-228B-81F8-960A-9132F36F7506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4125649" y="4848225"/>
              <a:ext cx="8202" cy="1"/>
            </a:xfrm>
            <a:custGeom>
              <a:avLst/>
              <a:gdLst/>
              <a:ahLst/>
              <a:cxnLst/>
              <a:rect l="0" t="0" r="0" b="0"/>
              <a:pathLst>
                <a:path w="8202" h="1">
                  <a:moveTo>
                    <a:pt x="8201" y="0"/>
                  </a:moveTo>
                  <a:lnTo>
                    <a:pt x="8201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21" name="SMARTInkShape-Group161">
            <a:extLst>
              <a:ext uri="{FF2B5EF4-FFF2-40B4-BE49-F238E27FC236}">
                <a16:creationId xmlns:a16="http://schemas.microsoft.com/office/drawing/2014/main" id="{E4F31424-2FEA-D656-61A4-773AA3633395}"/>
              </a:ext>
            </a:extLst>
          </p:cNvPr>
          <p:cNvGrpSpPr/>
          <p:nvPr/>
        </p:nvGrpSpPr>
        <p:grpSpPr>
          <a:xfrm>
            <a:off x="6267450" y="4610100"/>
            <a:ext cx="238126" cy="361951"/>
            <a:chOff x="6267450" y="4610100"/>
            <a:chExt cx="238126" cy="361951"/>
          </a:xfrm>
        </p:grpSpPr>
        <p:sp>
          <p:nvSpPr>
            <p:cNvPr id="611" name="SMARTInkShape-909">
              <a:extLst>
                <a:ext uri="{FF2B5EF4-FFF2-40B4-BE49-F238E27FC236}">
                  <a16:creationId xmlns:a16="http://schemas.microsoft.com/office/drawing/2014/main" id="{1A047097-B854-508D-CAD6-F979DF02DABA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6381750" y="478155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9525" y="1399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2" name="SMARTInkShape-910">
              <a:extLst>
                <a:ext uri="{FF2B5EF4-FFF2-40B4-BE49-F238E27FC236}">
                  <a16:creationId xmlns:a16="http://schemas.microsoft.com/office/drawing/2014/main" id="{DC0AEEB5-D979-441A-5DBE-CCA381A2FA3E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6429375" y="4829175"/>
              <a:ext cx="28576" cy="19051"/>
            </a:xfrm>
            <a:custGeom>
              <a:avLst/>
              <a:gdLst/>
              <a:ahLst/>
              <a:cxnLst/>
              <a:rect l="0" t="0" r="0" b="0"/>
              <a:pathLst>
                <a:path w="28576" h="19051">
                  <a:moveTo>
                    <a:pt x="28575" y="19050"/>
                  </a:moveTo>
                  <a:lnTo>
                    <a:pt x="28575" y="19050"/>
                  </a:lnTo>
                  <a:lnTo>
                    <a:pt x="23519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3" name="SMARTInkShape-911">
              <a:extLst>
                <a:ext uri="{FF2B5EF4-FFF2-40B4-BE49-F238E27FC236}">
                  <a16:creationId xmlns:a16="http://schemas.microsoft.com/office/drawing/2014/main" id="{25CFAD41-732B-15C6-937E-1DAF45C0CC9E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6343650" y="48577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8201" y="9525"/>
                  </a:lnTo>
                  <a:lnTo>
                    <a:pt x="8642" y="8467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4" name="SMARTInkShape-912">
              <a:extLst>
                <a:ext uri="{FF2B5EF4-FFF2-40B4-BE49-F238E27FC236}">
                  <a16:creationId xmlns:a16="http://schemas.microsoft.com/office/drawing/2014/main" id="{7FC61CF6-C24F-BB45-B839-77FB82105C71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6267450" y="47910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4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5" name="SMARTInkShape-913">
              <a:extLst>
                <a:ext uri="{FF2B5EF4-FFF2-40B4-BE49-F238E27FC236}">
                  <a16:creationId xmlns:a16="http://schemas.microsoft.com/office/drawing/2014/main" id="{2C1B43FA-797C-2D46-52EB-792B3E09E11D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6286500" y="469582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19050" y="10113"/>
                  </a:lnTo>
                  <a:lnTo>
                    <a:pt x="17992" y="13092"/>
                  </a:lnTo>
                  <a:lnTo>
                    <a:pt x="16228" y="15078"/>
                  </a:lnTo>
                  <a:lnTo>
                    <a:pt x="11446" y="17285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6" name="SMARTInkShape-914">
              <a:extLst>
                <a:ext uri="{FF2B5EF4-FFF2-40B4-BE49-F238E27FC236}">
                  <a16:creationId xmlns:a16="http://schemas.microsoft.com/office/drawing/2014/main" id="{72A4FC02-1CB5-DBA9-738D-826F631F9E0D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6324600" y="4610100"/>
              <a:ext cx="38101" cy="1"/>
            </a:xfrm>
            <a:custGeom>
              <a:avLst/>
              <a:gdLst/>
              <a:ahLst/>
              <a:cxnLst/>
              <a:rect l="0" t="0" r="0" b="0"/>
              <a:pathLst>
                <a:path w="38101" h="1">
                  <a:moveTo>
                    <a:pt x="38100" y="0"/>
                  </a:moveTo>
                  <a:lnTo>
                    <a:pt x="3810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7" name="SMARTInkShape-915">
              <a:extLst>
                <a:ext uri="{FF2B5EF4-FFF2-40B4-BE49-F238E27FC236}">
                  <a16:creationId xmlns:a16="http://schemas.microsoft.com/office/drawing/2014/main" id="{54ABB09E-70C3-A67A-20DA-5BEC7FDB3DC1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6429375" y="470535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4" y="9525"/>
                  </a:lnTo>
                  <a:lnTo>
                    <a:pt x="8689" y="670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8" name="SMARTInkShape-916">
              <a:extLst>
                <a:ext uri="{FF2B5EF4-FFF2-40B4-BE49-F238E27FC236}">
                  <a16:creationId xmlns:a16="http://schemas.microsoft.com/office/drawing/2014/main" id="{EB30DA44-C2CF-6A8E-1CC3-CB7E46B7AB13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6496050" y="48672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1324" y="9525"/>
                  </a:lnTo>
                  <a:lnTo>
                    <a:pt x="883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9" name="SMARTInkShape-917">
              <a:extLst>
                <a:ext uri="{FF2B5EF4-FFF2-40B4-BE49-F238E27FC236}">
                  <a16:creationId xmlns:a16="http://schemas.microsoft.com/office/drawing/2014/main" id="{3BEC60AB-F979-882A-306B-5F53B8C07EA3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6419850" y="491490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0" name="SMARTInkShape-918">
              <a:extLst>
                <a:ext uri="{FF2B5EF4-FFF2-40B4-BE49-F238E27FC236}">
                  <a16:creationId xmlns:a16="http://schemas.microsoft.com/office/drawing/2014/main" id="{A5BDCDC1-6375-6E70-9435-9C5C808ED4BC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6343650" y="496252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4861" y="9525"/>
                  </a:lnTo>
                  <a:lnTo>
                    <a:pt x="3240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1" name="SMARTInkShape-Group162">
            <a:extLst>
              <a:ext uri="{FF2B5EF4-FFF2-40B4-BE49-F238E27FC236}">
                <a16:creationId xmlns:a16="http://schemas.microsoft.com/office/drawing/2014/main" id="{F338261D-4C41-CAE4-93DE-2E1DEAB1AABA}"/>
              </a:ext>
            </a:extLst>
          </p:cNvPr>
          <p:cNvGrpSpPr/>
          <p:nvPr/>
        </p:nvGrpSpPr>
        <p:grpSpPr>
          <a:xfrm>
            <a:off x="7200900" y="3346692"/>
            <a:ext cx="266701" cy="387109"/>
            <a:chOff x="7200900" y="3346692"/>
            <a:chExt cx="266701" cy="387109"/>
          </a:xfrm>
        </p:grpSpPr>
        <p:sp>
          <p:nvSpPr>
            <p:cNvPr id="622" name="SMARTInkShape-919">
              <a:extLst>
                <a:ext uri="{FF2B5EF4-FFF2-40B4-BE49-F238E27FC236}">
                  <a16:creationId xmlns:a16="http://schemas.microsoft.com/office/drawing/2014/main" id="{7022770A-119A-6DCF-446C-7FE4AE88895B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7419975" y="360997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3" name="SMARTInkShape-920">
              <a:extLst>
                <a:ext uri="{FF2B5EF4-FFF2-40B4-BE49-F238E27FC236}">
                  <a16:creationId xmlns:a16="http://schemas.microsoft.com/office/drawing/2014/main" id="{81F610E4-0A5C-EC6C-48CE-4D667BDD2747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7410450" y="36480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4469" y="13993"/>
                  </a:lnTo>
                  <a:lnTo>
                    <a:pt x="1987" y="868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4" name="SMARTInkShape-921">
              <a:extLst>
                <a:ext uri="{FF2B5EF4-FFF2-40B4-BE49-F238E27FC236}">
                  <a16:creationId xmlns:a16="http://schemas.microsoft.com/office/drawing/2014/main" id="{20F4CBB0-7F84-A206-AC22-613040CC66BB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7362825" y="363855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5" name="SMARTInkShape-922">
              <a:extLst>
                <a:ext uri="{FF2B5EF4-FFF2-40B4-BE49-F238E27FC236}">
                  <a16:creationId xmlns:a16="http://schemas.microsoft.com/office/drawing/2014/main" id="{0D616FB3-64CB-A906-1416-640B698C9CAE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7286625" y="36004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13994" y="5057"/>
                  </a:lnTo>
                  <a:lnTo>
                    <a:pt x="11512" y="10361"/>
                  </a:lnTo>
                  <a:lnTo>
                    <a:pt x="10850" y="13257"/>
                  </a:lnTo>
                  <a:lnTo>
                    <a:pt x="9349" y="15188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6" name="SMARTInkShape-923">
              <a:extLst>
                <a:ext uri="{FF2B5EF4-FFF2-40B4-BE49-F238E27FC236}">
                  <a16:creationId xmlns:a16="http://schemas.microsoft.com/office/drawing/2014/main" id="{A648F900-EE75-8B51-2AC8-CAA3A091AE7C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7315200" y="344805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7" name="SMARTInkShape-924">
              <a:extLst>
                <a:ext uri="{FF2B5EF4-FFF2-40B4-BE49-F238E27FC236}">
                  <a16:creationId xmlns:a16="http://schemas.microsoft.com/office/drawing/2014/main" id="{D01A35C9-8E4E-357A-91B6-3DFEBCE83E7B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7362825" y="345757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8" name="SMARTInkShape-925">
              <a:extLst>
                <a:ext uri="{FF2B5EF4-FFF2-40B4-BE49-F238E27FC236}">
                  <a16:creationId xmlns:a16="http://schemas.microsoft.com/office/drawing/2014/main" id="{D8EC49D6-16D7-8FF7-1C60-D70AF1E8DA60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7353300" y="3552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9" name="SMARTInkShape-926">
              <a:extLst>
                <a:ext uri="{FF2B5EF4-FFF2-40B4-BE49-F238E27FC236}">
                  <a16:creationId xmlns:a16="http://schemas.microsoft.com/office/drawing/2014/main" id="{60D98D87-7977-5C51-4F60-944ECBFDB352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7239000" y="3346692"/>
              <a:ext cx="228601" cy="387109"/>
            </a:xfrm>
            <a:custGeom>
              <a:avLst/>
              <a:gdLst/>
              <a:ahLst/>
              <a:cxnLst/>
              <a:rect l="0" t="0" r="0" b="0"/>
              <a:pathLst>
                <a:path w="228601" h="387109">
                  <a:moveTo>
                    <a:pt x="0" y="63258"/>
                  </a:moveTo>
                  <a:lnTo>
                    <a:pt x="0" y="63258"/>
                  </a:lnTo>
                  <a:lnTo>
                    <a:pt x="0" y="58201"/>
                  </a:lnTo>
                  <a:lnTo>
                    <a:pt x="1058" y="56712"/>
                  </a:lnTo>
                  <a:lnTo>
                    <a:pt x="2822" y="55719"/>
                  </a:lnTo>
                  <a:lnTo>
                    <a:pt x="5056" y="55057"/>
                  </a:lnTo>
                  <a:lnTo>
                    <a:pt x="6545" y="53557"/>
                  </a:lnTo>
                  <a:lnTo>
                    <a:pt x="8200" y="49069"/>
                  </a:lnTo>
                  <a:lnTo>
                    <a:pt x="14581" y="43546"/>
                  </a:lnTo>
                  <a:lnTo>
                    <a:pt x="26589" y="37564"/>
                  </a:lnTo>
                  <a:lnTo>
                    <a:pt x="65970" y="25100"/>
                  </a:lnTo>
                  <a:lnTo>
                    <a:pt x="113149" y="10334"/>
                  </a:lnTo>
                  <a:lnTo>
                    <a:pt x="158266" y="6218"/>
                  </a:lnTo>
                  <a:lnTo>
                    <a:pt x="164885" y="6157"/>
                  </a:lnTo>
                  <a:lnTo>
                    <a:pt x="167074" y="5082"/>
                  </a:lnTo>
                  <a:lnTo>
                    <a:pt x="168532" y="3307"/>
                  </a:lnTo>
                  <a:lnTo>
                    <a:pt x="169505" y="1066"/>
                  </a:lnTo>
                  <a:lnTo>
                    <a:pt x="170153" y="630"/>
                  </a:lnTo>
                  <a:lnTo>
                    <a:pt x="170586" y="1397"/>
                  </a:lnTo>
                  <a:lnTo>
                    <a:pt x="170874" y="2967"/>
                  </a:lnTo>
                  <a:lnTo>
                    <a:pt x="171066" y="2956"/>
                  </a:lnTo>
                  <a:lnTo>
                    <a:pt x="171279" y="121"/>
                  </a:lnTo>
                  <a:lnTo>
                    <a:pt x="171336" y="0"/>
                  </a:lnTo>
                  <a:lnTo>
                    <a:pt x="171446" y="5808"/>
                  </a:lnTo>
                  <a:lnTo>
                    <a:pt x="176506" y="11076"/>
                  </a:lnTo>
                  <a:lnTo>
                    <a:pt x="178988" y="19252"/>
                  </a:lnTo>
                  <a:lnTo>
                    <a:pt x="180859" y="65351"/>
                  </a:lnTo>
                  <a:lnTo>
                    <a:pt x="185997" y="102566"/>
                  </a:lnTo>
                  <a:lnTo>
                    <a:pt x="190669" y="141853"/>
                  </a:lnTo>
                  <a:lnTo>
                    <a:pt x="200685" y="188183"/>
                  </a:lnTo>
                  <a:lnTo>
                    <a:pt x="212856" y="233043"/>
                  </a:lnTo>
                  <a:lnTo>
                    <a:pt x="221079" y="274575"/>
                  </a:lnTo>
                  <a:lnTo>
                    <a:pt x="228160" y="313071"/>
                  </a:lnTo>
                  <a:lnTo>
                    <a:pt x="228599" y="359927"/>
                  </a:lnTo>
                  <a:lnTo>
                    <a:pt x="228600" y="373102"/>
                  </a:lnTo>
                  <a:lnTo>
                    <a:pt x="226483" y="373537"/>
                  </a:lnTo>
                  <a:lnTo>
                    <a:pt x="197077" y="368334"/>
                  </a:lnTo>
                  <a:lnTo>
                    <a:pt x="157460" y="375633"/>
                  </a:lnTo>
                  <a:lnTo>
                    <a:pt x="115299" y="377198"/>
                  </a:lnTo>
                  <a:lnTo>
                    <a:pt x="90548" y="378565"/>
                  </a:lnTo>
                  <a:lnTo>
                    <a:pt x="67731" y="386712"/>
                  </a:lnTo>
                  <a:lnTo>
                    <a:pt x="95250" y="387108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0" name="SMARTInkShape-927">
              <a:extLst>
                <a:ext uri="{FF2B5EF4-FFF2-40B4-BE49-F238E27FC236}">
                  <a16:creationId xmlns:a16="http://schemas.microsoft.com/office/drawing/2014/main" id="{0F83281E-00CE-4B58-A4CA-D305C6C6A263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7200900" y="3401759"/>
              <a:ext cx="47626" cy="312992"/>
            </a:xfrm>
            <a:custGeom>
              <a:avLst/>
              <a:gdLst/>
              <a:ahLst/>
              <a:cxnLst/>
              <a:rect l="0" t="0" r="0" b="0"/>
              <a:pathLst>
                <a:path w="47626" h="312992">
                  <a:moveTo>
                    <a:pt x="0" y="46291"/>
                  </a:moveTo>
                  <a:lnTo>
                    <a:pt x="0" y="46291"/>
                  </a:lnTo>
                  <a:lnTo>
                    <a:pt x="8200" y="38090"/>
                  </a:lnTo>
                  <a:lnTo>
                    <a:pt x="9409" y="28681"/>
                  </a:lnTo>
                  <a:lnTo>
                    <a:pt x="18655" y="18146"/>
                  </a:lnTo>
                  <a:lnTo>
                    <a:pt x="19050" y="0"/>
                  </a:lnTo>
                  <a:lnTo>
                    <a:pt x="24106" y="9174"/>
                  </a:lnTo>
                  <a:lnTo>
                    <a:pt x="27987" y="53319"/>
                  </a:lnTo>
                  <a:lnTo>
                    <a:pt x="28401" y="95998"/>
                  </a:lnTo>
                  <a:lnTo>
                    <a:pt x="28523" y="136514"/>
                  </a:lnTo>
                  <a:lnTo>
                    <a:pt x="31382" y="174271"/>
                  </a:lnTo>
                  <a:lnTo>
                    <a:pt x="36109" y="216150"/>
                  </a:lnTo>
                  <a:lnTo>
                    <a:pt x="40332" y="255369"/>
                  </a:lnTo>
                  <a:lnTo>
                    <a:pt x="46985" y="300916"/>
                  </a:lnTo>
                  <a:lnTo>
                    <a:pt x="47625" y="312991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2" name="SMARTInkShape-Group163">
            <a:extLst>
              <a:ext uri="{FF2B5EF4-FFF2-40B4-BE49-F238E27FC236}">
                <a16:creationId xmlns:a16="http://schemas.microsoft.com/office/drawing/2014/main" id="{82B2B1B4-9384-DDA9-9607-5EAE5452F187}"/>
              </a:ext>
            </a:extLst>
          </p:cNvPr>
          <p:cNvGrpSpPr/>
          <p:nvPr/>
        </p:nvGrpSpPr>
        <p:grpSpPr>
          <a:xfrm>
            <a:off x="7677150" y="3286125"/>
            <a:ext cx="704724" cy="371476"/>
            <a:chOff x="7677150" y="3286125"/>
            <a:chExt cx="704724" cy="371476"/>
          </a:xfrm>
        </p:grpSpPr>
        <p:sp>
          <p:nvSpPr>
            <p:cNvPr id="632" name="SMARTInkShape-928">
              <a:extLst>
                <a:ext uri="{FF2B5EF4-FFF2-40B4-BE49-F238E27FC236}">
                  <a16:creationId xmlns:a16="http://schemas.microsoft.com/office/drawing/2014/main" id="{1B22A818-9639-44D4-728F-681756909852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8210550" y="34575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4469" y="19050"/>
                  </a:lnTo>
                  <a:lnTo>
                    <a:pt x="2980" y="17992"/>
                  </a:lnTo>
                  <a:lnTo>
                    <a:pt x="1987" y="16228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3" name="SMARTInkShape-929">
              <a:extLst>
                <a:ext uri="{FF2B5EF4-FFF2-40B4-BE49-F238E27FC236}">
                  <a16:creationId xmlns:a16="http://schemas.microsoft.com/office/drawing/2014/main" id="{F9A06BCC-52A1-45DE-D02D-25554A367468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8172450" y="35528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0"/>
                  </a:moveTo>
                  <a:lnTo>
                    <a:pt x="0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4" name="SMARTInkShape-930">
              <a:extLst>
                <a:ext uri="{FF2B5EF4-FFF2-40B4-BE49-F238E27FC236}">
                  <a16:creationId xmlns:a16="http://schemas.microsoft.com/office/drawing/2014/main" id="{BA150347-FABE-4C89-21FF-E4F23259375F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8172450" y="34004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5" name="SMARTInkShape-931">
              <a:extLst>
                <a:ext uri="{FF2B5EF4-FFF2-40B4-BE49-F238E27FC236}">
                  <a16:creationId xmlns:a16="http://schemas.microsoft.com/office/drawing/2014/main" id="{015B04BE-D7E7-0B55-2619-CC5B89B6952F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8239125" y="33528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3994" y="9525"/>
                  </a:lnTo>
                  <a:lnTo>
                    <a:pt x="8689" y="670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6" name="SMARTInkShape-932">
              <a:extLst>
                <a:ext uri="{FF2B5EF4-FFF2-40B4-BE49-F238E27FC236}">
                  <a16:creationId xmlns:a16="http://schemas.microsoft.com/office/drawing/2014/main" id="{BC84A848-EF95-1003-AB9E-DA275AB3B139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8286750" y="3419475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38100"/>
                  </a:moveTo>
                  <a:lnTo>
                    <a:pt x="0" y="381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7" name="SMARTInkShape-933">
              <a:extLst>
                <a:ext uri="{FF2B5EF4-FFF2-40B4-BE49-F238E27FC236}">
                  <a16:creationId xmlns:a16="http://schemas.microsoft.com/office/drawing/2014/main" id="{0932D852-98E2-AFDE-F908-7C43682D8C64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8239125" y="35528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8" name="SMARTInkShape-934">
              <a:extLst>
                <a:ext uri="{FF2B5EF4-FFF2-40B4-BE49-F238E27FC236}">
                  <a16:creationId xmlns:a16="http://schemas.microsoft.com/office/drawing/2014/main" id="{8E484C8E-5355-F89E-961A-9AA9B9C7CA0D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8134350" y="3286125"/>
              <a:ext cx="247524" cy="371476"/>
            </a:xfrm>
            <a:custGeom>
              <a:avLst/>
              <a:gdLst/>
              <a:ahLst/>
              <a:cxnLst/>
              <a:rect l="0" t="0" r="0" b="0"/>
              <a:pathLst>
                <a:path w="247524" h="371476">
                  <a:moveTo>
                    <a:pt x="0" y="38100"/>
                  </a:moveTo>
                  <a:lnTo>
                    <a:pt x="0" y="38100"/>
                  </a:lnTo>
                  <a:lnTo>
                    <a:pt x="5056" y="33043"/>
                  </a:lnTo>
                  <a:lnTo>
                    <a:pt x="13183" y="30561"/>
                  </a:lnTo>
                  <a:lnTo>
                    <a:pt x="58307" y="18388"/>
                  </a:lnTo>
                  <a:lnTo>
                    <a:pt x="95479" y="11276"/>
                  </a:lnTo>
                  <a:lnTo>
                    <a:pt x="136018" y="4623"/>
                  </a:lnTo>
                  <a:lnTo>
                    <a:pt x="181818" y="271"/>
                  </a:lnTo>
                  <a:lnTo>
                    <a:pt x="199624" y="0"/>
                  </a:lnTo>
                  <a:lnTo>
                    <a:pt x="202832" y="42842"/>
                  </a:lnTo>
                  <a:lnTo>
                    <a:pt x="208223" y="89837"/>
                  </a:lnTo>
                  <a:lnTo>
                    <a:pt x="214213" y="132334"/>
                  </a:lnTo>
                  <a:lnTo>
                    <a:pt x="217635" y="168327"/>
                  </a:lnTo>
                  <a:lnTo>
                    <a:pt x="218648" y="209212"/>
                  </a:lnTo>
                  <a:lnTo>
                    <a:pt x="224005" y="249784"/>
                  </a:lnTo>
                  <a:lnTo>
                    <a:pt x="227238" y="288617"/>
                  </a:lnTo>
                  <a:lnTo>
                    <a:pt x="235959" y="331662"/>
                  </a:lnTo>
                  <a:lnTo>
                    <a:pt x="238220" y="344255"/>
                  </a:lnTo>
                  <a:lnTo>
                    <a:pt x="247523" y="361727"/>
                  </a:lnTo>
                  <a:lnTo>
                    <a:pt x="242557" y="361884"/>
                  </a:lnTo>
                  <a:lnTo>
                    <a:pt x="241079" y="360847"/>
                  </a:lnTo>
                  <a:lnTo>
                    <a:pt x="240095" y="359099"/>
                  </a:lnTo>
                  <a:lnTo>
                    <a:pt x="239438" y="356874"/>
                  </a:lnTo>
                  <a:lnTo>
                    <a:pt x="237943" y="355391"/>
                  </a:lnTo>
                  <a:lnTo>
                    <a:pt x="233458" y="353743"/>
                  </a:lnTo>
                  <a:lnTo>
                    <a:pt x="187091" y="352459"/>
                  </a:lnTo>
                  <a:lnTo>
                    <a:pt x="146308" y="352428"/>
                  </a:lnTo>
                  <a:lnTo>
                    <a:pt x="99256" y="359964"/>
                  </a:lnTo>
                  <a:lnTo>
                    <a:pt x="56424" y="362747"/>
                  </a:lnTo>
                  <a:lnTo>
                    <a:pt x="12493" y="371073"/>
                  </a:lnTo>
                  <a:lnTo>
                    <a:pt x="12562" y="371207"/>
                  </a:lnTo>
                  <a:lnTo>
                    <a:pt x="38100" y="3714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9" name="SMARTInkShape-935">
              <a:extLst>
                <a:ext uri="{FF2B5EF4-FFF2-40B4-BE49-F238E27FC236}">
                  <a16:creationId xmlns:a16="http://schemas.microsoft.com/office/drawing/2014/main" id="{B0E75F12-D2F1-3E2B-14E0-D21EE3E988A8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8105781" y="3325549"/>
              <a:ext cx="19011" cy="332052"/>
            </a:xfrm>
            <a:custGeom>
              <a:avLst/>
              <a:gdLst/>
              <a:ahLst/>
              <a:cxnLst/>
              <a:rect l="0" t="0" r="0" b="0"/>
              <a:pathLst>
                <a:path w="19011" h="332052">
                  <a:moveTo>
                    <a:pt x="9519" y="8201"/>
                  </a:moveTo>
                  <a:lnTo>
                    <a:pt x="9519" y="8201"/>
                  </a:lnTo>
                  <a:lnTo>
                    <a:pt x="17719" y="0"/>
                  </a:lnTo>
                  <a:lnTo>
                    <a:pt x="18161" y="617"/>
                  </a:lnTo>
                  <a:lnTo>
                    <a:pt x="19010" y="44471"/>
                  </a:lnTo>
                  <a:lnTo>
                    <a:pt x="11433" y="80668"/>
                  </a:lnTo>
                  <a:lnTo>
                    <a:pt x="3853" y="123864"/>
                  </a:lnTo>
                  <a:lnTo>
                    <a:pt x="757" y="168514"/>
                  </a:lnTo>
                  <a:lnTo>
                    <a:pt x="220" y="203868"/>
                  </a:lnTo>
                  <a:lnTo>
                    <a:pt x="38" y="248052"/>
                  </a:lnTo>
                  <a:lnTo>
                    <a:pt x="0" y="294178"/>
                  </a:lnTo>
                  <a:lnTo>
                    <a:pt x="1055" y="310985"/>
                  </a:lnTo>
                  <a:lnTo>
                    <a:pt x="9519" y="33205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0" name="SMARTInkShape-936">
              <a:extLst>
                <a:ext uri="{FF2B5EF4-FFF2-40B4-BE49-F238E27FC236}">
                  <a16:creationId xmlns:a16="http://schemas.microsoft.com/office/drawing/2014/main" id="{B7D608D8-2D15-77F3-AA4D-AF58257F930C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7677150" y="3476625"/>
              <a:ext cx="228601" cy="9526"/>
            </a:xfrm>
            <a:custGeom>
              <a:avLst/>
              <a:gdLst/>
              <a:ahLst/>
              <a:cxnLst/>
              <a:rect l="0" t="0" r="0" b="0"/>
              <a:pathLst>
                <a:path w="228601" h="9526">
                  <a:moveTo>
                    <a:pt x="0" y="9525"/>
                  </a:moveTo>
                  <a:lnTo>
                    <a:pt x="0" y="9525"/>
                  </a:lnTo>
                  <a:lnTo>
                    <a:pt x="18363" y="8467"/>
                  </a:lnTo>
                  <a:lnTo>
                    <a:pt x="58313" y="1324"/>
                  </a:lnTo>
                  <a:lnTo>
                    <a:pt x="99909" y="262"/>
                  </a:lnTo>
                  <a:lnTo>
                    <a:pt x="143341" y="23"/>
                  </a:lnTo>
                  <a:lnTo>
                    <a:pt x="189399" y="2"/>
                  </a:lnTo>
                  <a:lnTo>
                    <a:pt x="211744" y="0"/>
                  </a:lnTo>
                  <a:lnTo>
                    <a:pt x="2286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1" name="SMARTInkShape-937">
              <a:extLst>
                <a:ext uri="{FF2B5EF4-FFF2-40B4-BE49-F238E27FC236}">
                  <a16:creationId xmlns:a16="http://schemas.microsoft.com/office/drawing/2014/main" id="{E8614CA8-8CDA-32E3-28E3-46CB89AB1217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7762875" y="3409993"/>
              <a:ext cx="9526" cy="190458"/>
            </a:xfrm>
            <a:custGeom>
              <a:avLst/>
              <a:gdLst/>
              <a:ahLst/>
              <a:cxnLst/>
              <a:rect l="0" t="0" r="0" b="0"/>
              <a:pathLst>
                <a:path w="9526" h="190458">
                  <a:moveTo>
                    <a:pt x="0" y="19007"/>
                  </a:moveTo>
                  <a:lnTo>
                    <a:pt x="0" y="19007"/>
                  </a:lnTo>
                  <a:lnTo>
                    <a:pt x="0" y="13519"/>
                  </a:lnTo>
                  <a:lnTo>
                    <a:pt x="0" y="15863"/>
                  </a:lnTo>
                  <a:lnTo>
                    <a:pt x="0" y="5473"/>
                  </a:lnTo>
                  <a:lnTo>
                    <a:pt x="1058" y="3634"/>
                  </a:lnTo>
                  <a:lnTo>
                    <a:pt x="2822" y="2409"/>
                  </a:lnTo>
                  <a:lnTo>
                    <a:pt x="9409" y="0"/>
                  </a:lnTo>
                  <a:lnTo>
                    <a:pt x="9520" y="42801"/>
                  </a:lnTo>
                  <a:lnTo>
                    <a:pt x="9524" y="84737"/>
                  </a:lnTo>
                  <a:lnTo>
                    <a:pt x="9525" y="127538"/>
                  </a:lnTo>
                  <a:lnTo>
                    <a:pt x="9525" y="173670"/>
                  </a:lnTo>
                  <a:lnTo>
                    <a:pt x="9525" y="19045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5" name="SMARTInkShape-Group164">
            <a:extLst>
              <a:ext uri="{FF2B5EF4-FFF2-40B4-BE49-F238E27FC236}">
                <a16:creationId xmlns:a16="http://schemas.microsoft.com/office/drawing/2014/main" id="{B533AA43-52E1-73DB-EB10-4E1E3F15C6CE}"/>
              </a:ext>
            </a:extLst>
          </p:cNvPr>
          <p:cNvGrpSpPr/>
          <p:nvPr/>
        </p:nvGrpSpPr>
        <p:grpSpPr>
          <a:xfrm>
            <a:off x="8686800" y="3409950"/>
            <a:ext cx="161926" cy="85726"/>
            <a:chOff x="8686800" y="3409950"/>
            <a:chExt cx="161926" cy="85726"/>
          </a:xfrm>
        </p:grpSpPr>
        <p:sp>
          <p:nvSpPr>
            <p:cNvPr id="643" name="SMARTInkShape-938">
              <a:extLst>
                <a:ext uri="{FF2B5EF4-FFF2-40B4-BE49-F238E27FC236}">
                  <a16:creationId xmlns:a16="http://schemas.microsoft.com/office/drawing/2014/main" id="{976AF080-2537-80B7-DE54-75B09D4F9E32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8696325" y="3486150"/>
              <a:ext cx="152401" cy="9526"/>
            </a:xfrm>
            <a:custGeom>
              <a:avLst/>
              <a:gdLst/>
              <a:ahLst/>
              <a:cxnLst/>
              <a:rect l="0" t="0" r="0" b="0"/>
              <a:pathLst>
                <a:path w="152401" h="9526">
                  <a:moveTo>
                    <a:pt x="0" y="0"/>
                  </a:moveTo>
                  <a:lnTo>
                    <a:pt x="0" y="0"/>
                  </a:lnTo>
                  <a:lnTo>
                    <a:pt x="44841" y="0"/>
                  </a:lnTo>
                  <a:lnTo>
                    <a:pt x="84039" y="2822"/>
                  </a:lnTo>
                  <a:lnTo>
                    <a:pt x="131011" y="8642"/>
                  </a:lnTo>
                  <a:lnTo>
                    <a:pt x="152400" y="952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4" name="SMARTInkShape-939">
              <a:extLst>
                <a:ext uri="{FF2B5EF4-FFF2-40B4-BE49-F238E27FC236}">
                  <a16:creationId xmlns:a16="http://schemas.microsoft.com/office/drawing/2014/main" id="{E420216F-3197-BC37-F449-297C00B0669D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8686800" y="3409950"/>
              <a:ext cx="114301" cy="19051"/>
            </a:xfrm>
            <a:custGeom>
              <a:avLst/>
              <a:gdLst/>
              <a:ahLst/>
              <a:cxnLst/>
              <a:rect l="0" t="0" r="0" b="0"/>
              <a:pathLst>
                <a:path w="114301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3"/>
                  </a:lnTo>
                  <a:lnTo>
                    <a:pt x="1058" y="13562"/>
                  </a:lnTo>
                  <a:lnTo>
                    <a:pt x="5057" y="15906"/>
                  </a:lnTo>
                  <a:lnTo>
                    <a:pt x="7605" y="15895"/>
                  </a:lnTo>
                  <a:lnTo>
                    <a:pt x="46548" y="2452"/>
                  </a:lnTo>
                  <a:lnTo>
                    <a:pt x="92012" y="143"/>
                  </a:lnTo>
                  <a:lnTo>
                    <a:pt x="11430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3" name="SMARTInkShape-Group165">
            <a:extLst>
              <a:ext uri="{FF2B5EF4-FFF2-40B4-BE49-F238E27FC236}">
                <a16:creationId xmlns:a16="http://schemas.microsoft.com/office/drawing/2014/main" id="{91323B37-51D4-6B2B-EEC1-7038F51D9B0A}"/>
              </a:ext>
            </a:extLst>
          </p:cNvPr>
          <p:cNvGrpSpPr/>
          <p:nvPr/>
        </p:nvGrpSpPr>
        <p:grpSpPr>
          <a:xfrm>
            <a:off x="9154126" y="3305175"/>
            <a:ext cx="1094775" cy="294561"/>
            <a:chOff x="9154126" y="3305175"/>
            <a:chExt cx="1094775" cy="294561"/>
          </a:xfrm>
        </p:grpSpPr>
        <p:sp>
          <p:nvSpPr>
            <p:cNvPr id="646" name="SMARTInkShape-940">
              <a:extLst>
                <a:ext uri="{FF2B5EF4-FFF2-40B4-BE49-F238E27FC236}">
                  <a16:creationId xmlns:a16="http://schemas.microsoft.com/office/drawing/2014/main" id="{21B1C462-3344-5C4B-F713-8ACCE7A1E8A6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10134600" y="3305175"/>
              <a:ext cx="114301" cy="266662"/>
            </a:xfrm>
            <a:custGeom>
              <a:avLst/>
              <a:gdLst/>
              <a:ahLst/>
              <a:cxnLst/>
              <a:rect l="0" t="0" r="0" b="0"/>
              <a:pathLst>
                <a:path w="114301" h="266662">
                  <a:moveTo>
                    <a:pt x="57150" y="38100"/>
                  </a:moveTo>
                  <a:lnTo>
                    <a:pt x="57150" y="38100"/>
                  </a:lnTo>
                  <a:lnTo>
                    <a:pt x="57150" y="33043"/>
                  </a:lnTo>
                  <a:lnTo>
                    <a:pt x="58208" y="31554"/>
                  </a:lnTo>
                  <a:lnTo>
                    <a:pt x="59974" y="30561"/>
                  </a:lnTo>
                  <a:lnTo>
                    <a:pt x="62207" y="29899"/>
                  </a:lnTo>
                  <a:lnTo>
                    <a:pt x="63696" y="28399"/>
                  </a:lnTo>
                  <a:lnTo>
                    <a:pt x="66560" y="19476"/>
                  </a:lnTo>
                  <a:lnTo>
                    <a:pt x="75805" y="9928"/>
                  </a:lnTo>
                  <a:lnTo>
                    <a:pt x="76200" y="0"/>
                  </a:lnTo>
                  <a:lnTo>
                    <a:pt x="71143" y="5057"/>
                  </a:lnTo>
                  <a:lnTo>
                    <a:pt x="62943" y="23370"/>
                  </a:lnTo>
                  <a:lnTo>
                    <a:pt x="52269" y="67244"/>
                  </a:lnTo>
                  <a:lnTo>
                    <a:pt x="31306" y="107829"/>
                  </a:lnTo>
                  <a:lnTo>
                    <a:pt x="5442" y="154579"/>
                  </a:lnTo>
                  <a:lnTo>
                    <a:pt x="1" y="161923"/>
                  </a:lnTo>
                  <a:lnTo>
                    <a:pt x="0" y="161925"/>
                  </a:lnTo>
                  <a:lnTo>
                    <a:pt x="13257" y="161925"/>
                  </a:lnTo>
                  <a:lnTo>
                    <a:pt x="58623" y="152793"/>
                  </a:lnTo>
                  <a:lnTo>
                    <a:pt x="79235" y="151419"/>
                  </a:lnTo>
                  <a:lnTo>
                    <a:pt x="102765" y="143271"/>
                  </a:lnTo>
                  <a:lnTo>
                    <a:pt x="103435" y="142080"/>
                  </a:lnTo>
                  <a:lnTo>
                    <a:pt x="104179" y="137936"/>
                  </a:lnTo>
                  <a:lnTo>
                    <a:pt x="105436" y="136407"/>
                  </a:lnTo>
                  <a:lnTo>
                    <a:pt x="109655" y="134708"/>
                  </a:lnTo>
                  <a:lnTo>
                    <a:pt x="111203" y="133197"/>
                  </a:lnTo>
                  <a:lnTo>
                    <a:pt x="112924" y="128696"/>
                  </a:lnTo>
                  <a:lnTo>
                    <a:pt x="114265" y="106618"/>
                  </a:lnTo>
                  <a:lnTo>
                    <a:pt x="109233" y="100265"/>
                  </a:lnTo>
                  <a:lnTo>
                    <a:pt x="108805" y="98593"/>
                  </a:lnTo>
                  <a:lnTo>
                    <a:pt x="109579" y="97479"/>
                  </a:lnTo>
                  <a:lnTo>
                    <a:pt x="114217" y="95289"/>
                  </a:lnTo>
                  <a:lnTo>
                    <a:pt x="114296" y="136669"/>
                  </a:lnTo>
                  <a:lnTo>
                    <a:pt x="114300" y="180354"/>
                  </a:lnTo>
                  <a:lnTo>
                    <a:pt x="114300" y="225556"/>
                  </a:lnTo>
                  <a:lnTo>
                    <a:pt x="114300" y="229746"/>
                  </a:lnTo>
                  <a:lnTo>
                    <a:pt x="111476" y="237223"/>
                  </a:lnTo>
                  <a:lnTo>
                    <a:pt x="107754" y="244074"/>
                  </a:lnTo>
                  <a:lnTo>
                    <a:pt x="105035" y="256944"/>
                  </a:lnTo>
                  <a:lnTo>
                    <a:pt x="104776" y="266661"/>
                  </a:lnTo>
                  <a:lnTo>
                    <a:pt x="114300" y="25717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7" name="SMARTInkShape-941">
              <a:extLst>
                <a:ext uri="{FF2B5EF4-FFF2-40B4-BE49-F238E27FC236}">
                  <a16:creationId xmlns:a16="http://schemas.microsoft.com/office/drawing/2014/main" id="{E4947A08-DA86-5D28-7CBF-69B4CEB349B6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9925187" y="3314817"/>
              <a:ext cx="123689" cy="266564"/>
            </a:xfrm>
            <a:custGeom>
              <a:avLst/>
              <a:gdLst/>
              <a:ahLst/>
              <a:cxnLst/>
              <a:rect l="0" t="0" r="0" b="0"/>
              <a:pathLst>
                <a:path w="123689" h="266564">
                  <a:moveTo>
                    <a:pt x="66538" y="18933"/>
                  </a:moveTo>
                  <a:lnTo>
                    <a:pt x="66538" y="18933"/>
                  </a:lnTo>
                  <a:lnTo>
                    <a:pt x="66538" y="13876"/>
                  </a:lnTo>
                  <a:lnTo>
                    <a:pt x="67596" y="12387"/>
                  </a:lnTo>
                  <a:lnTo>
                    <a:pt x="69362" y="11394"/>
                  </a:lnTo>
                  <a:lnTo>
                    <a:pt x="76028" y="9418"/>
                  </a:lnTo>
                  <a:lnTo>
                    <a:pt x="76063" y="0"/>
                  </a:lnTo>
                  <a:lnTo>
                    <a:pt x="76063" y="13151"/>
                  </a:lnTo>
                  <a:lnTo>
                    <a:pt x="56767" y="60125"/>
                  </a:lnTo>
                  <a:lnTo>
                    <a:pt x="47414" y="80880"/>
                  </a:lnTo>
                  <a:lnTo>
                    <a:pt x="32662" y="107406"/>
                  </a:lnTo>
                  <a:lnTo>
                    <a:pt x="26692" y="125313"/>
                  </a:lnTo>
                  <a:lnTo>
                    <a:pt x="12085" y="148104"/>
                  </a:lnTo>
                  <a:lnTo>
                    <a:pt x="10128" y="149497"/>
                  </a:lnTo>
                  <a:lnTo>
                    <a:pt x="0" y="152251"/>
                  </a:lnTo>
                  <a:lnTo>
                    <a:pt x="13134" y="152280"/>
                  </a:lnTo>
                  <a:lnTo>
                    <a:pt x="55033" y="144082"/>
                  </a:lnTo>
                  <a:lnTo>
                    <a:pt x="102644" y="142768"/>
                  </a:lnTo>
                  <a:lnTo>
                    <a:pt x="112665" y="134558"/>
                  </a:lnTo>
                  <a:lnTo>
                    <a:pt x="113496" y="130999"/>
                  </a:lnTo>
                  <a:lnTo>
                    <a:pt x="114161" y="108798"/>
                  </a:lnTo>
                  <a:lnTo>
                    <a:pt x="114163" y="154168"/>
                  </a:lnTo>
                  <a:lnTo>
                    <a:pt x="114163" y="200156"/>
                  </a:lnTo>
                  <a:lnTo>
                    <a:pt x="115221" y="227498"/>
                  </a:lnTo>
                  <a:lnTo>
                    <a:pt x="123685" y="266563"/>
                  </a:lnTo>
                  <a:lnTo>
                    <a:pt x="123688" y="25705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8" name="SMARTInkShape-942">
              <a:extLst>
                <a:ext uri="{FF2B5EF4-FFF2-40B4-BE49-F238E27FC236}">
                  <a16:creationId xmlns:a16="http://schemas.microsoft.com/office/drawing/2014/main" id="{EAAAE8EB-CE35-A39C-DD58-678AECC26E84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9696450" y="3315335"/>
              <a:ext cx="133351" cy="37466"/>
            </a:xfrm>
            <a:custGeom>
              <a:avLst/>
              <a:gdLst/>
              <a:ahLst/>
              <a:cxnLst/>
              <a:rect l="0" t="0" r="0" b="0"/>
              <a:pathLst>
                <a:path w="133351" h="37466">
                  <a:moveTo>
                    <a:pt x="0" y="37465"/>
                  </a:moveTo>
                  <a:lnTo>
                    <a:pt x="0" y="37465"/>
                  </a:lnTo>
                  <a:lnTo>
                    <a:pt x="0" y="32408"/>
                  </a:lnTo>
                  <a:lnTo>
                    <a:pt x="2117" y="30919"/>
                  </a:lnTo>
                  <a:lnTo>
                    <a:pt x="15208" y="26706"/>
                  </a:lnTo>
                  <a:lnTo>
                    <a:pt x="49836" y="6598"/>
                  </a:lnTo>
                  <a:lnTo>
                    <a:pt x="82358" y="317"/>
                  </a:lnTo>
                  <a:lnTo>
                    <a:pt x="86655" y="0"/>
                  </a:lnTo>
                  <a:lnTo>
                    <a:pt x="94252" y="2469"/>
                  </a:lnTo>
                  <a:lnTo>
                    <a:pt x="101157" y="6037"/>
                  </a:lnTo>
                  <a:lnTo>
                    <a:pt x="133350" y="1841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9" name="SMARTInkShape-943">
              <a:extLst>
                <a:ext uri="{FF2B5EF4-FFF2-40B4-BE49-F238E27FC236}">
                  <a16:creationId xmlns:a16="http://schemas.microsoft.com/office/drawing/2014/main" id="{0B1965EC-D30D-16AB-D814-2CF0517B7EDA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9667875" y="3371884"/>
              <a:ext cx="123811" cy="179023"/>
            </a:xfrm>
            <a:custGeom>
              <a:avLst/>
              <a:gdLst/>
              <a:ahLst/>
              <a:cxnLst/>
              <a:rect l="0" t="0" r="0" b="0"/>
              <a:pathLst>
                <a:path w="123811" h="179023">
                  <a:moveTo>
                    <a:pt x="0" y="9491"/>
                  </a:moveTo>
                  <a:lnTo>
                    <a:pt x="0" y="9491"/>
                  </a:lnTo>
                  <a:lnTo>
                    <a:pt x="9410" y="9491"/>
                  </a:lnTo>
                  <a:lnTo>
                    <a:pt x="9525" y="0"/>
                  </a:lnTo>
                  <a:lnTo>
                    <a:pt x="9525" y="42810"/>
                  </a:lnTo>
                  <a:lnTo>
                    <a:pt x="10583" y="69499"/>
                  </a:lnTo>
                  <a:lnTo>
                    <a:pt x="17130" y="87714"/>
                  </a:lnTo>
                  <a:lnTo>
                    <a:pt x="26860" y="102290"/>
                  </a:lnTo>
                  <a:lnTo>
                    <a:pt x="33456" y="100829"/>
                  </a:lnTo>
                  <a:lnTo>
                    <a:pt x="46249" y="94057"/>
                  </a:lnTo>
                  <a:lnTo>
                    <a:pt x="49883" y="91268"/>
                  </a:lnTo>
                  <a:lnTo>
                    <a:pt x="59565" y="88170"/>
                  </a:lnTo>
                  <a:lnTo>
                    <a:pt x="76915" y="83603"/>
                  </a:lnTo>
                  <a:lnTo>
                    <a:pt x="92639" y="75547"/>
                  </a:lnTo>
                  <a:lnTo>
                    <a:pt x="100440" y="70599"/>
                  </a:lnTo>
                  <a:lnTo>
                    <a:pt x="107435" y="68401"/>
                  </a:lnTo>
                  <a:lnTo>
                    <a:pt x="110782" y="68872"/>
                  </a:lnTo>
                  <a:lnTo>
                    <a:pt x="117322" y="72219"/>
                  </a:lnTo>
                  <a:lnTo>
                    <a:pt x="119490" y="74593"/>
                  </a:lnTo>
                  <a:lnTo>
                    <a:pt x="121899" y="80053"/>
                  </a:lnTo>
                  <a:lnTo>
                    <a:pt x="123810" y="125647"/>
                  </a:lnTo>
                  <a:lnTo>
                    <a:pt x="118764" y="141157"/>
                  </a:lnTo>
                  <a:lnTo>
                    <a:pt x="107577" y="157756"/>
                  </a:lnTo>
                  <a:lnTo>
                    <a:pt x="97257" y="167957"/>
                  </a:lnTo>
                  <a:lnTo>
                    <a:pt x="86969" y="174465"/>
                  </a:lnTo>
                  <a:lnTo>
                    <a:pt x="69279" y="179022"/>
                  </a:lnTo>
                  <a:lnTo>
                    <a:pt x="59718" y="177266"/>
                  </a:lnTo>
                  <a:lnTo>
                    <a:pt x="50883" y="174016"/>
                  </a:lnTo>
                  <a:lnTo>
                    <a:pt x="35067" y="171128"/>
                  </a:lnTo>
                  <a:lnTo>
                    <a:pt x="19050" y="16189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0" name="SMARTInkShape-944">
              <a:extLst>
                <a:ext uri="{FF2B5EF4-FFF2-40B4-BE49-F238E27FC236}">
                  <a16:creationId xmlns:a16="http://schemas.microsoft.com/office/drawing/2014/main" id="{70DC4FDE-F016-13B6-C6F7-28F9DED1E886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9477967" y="3366388"/>
              <a:ext cx="94659" cy="224044"/>
            </a:xfrm>
            <a:custGeom>
              <a:avLst/>
              <a:gdLst/>
              <a:ahLst/>
              <a:cxnLst/>
              <a:rect l="0" t="0" r="0" b="0"/>
              <a:pathLst>
                <a:path w="94659" h="224044">
                  <a:moveTo>
                    <a:pt x="75608" y="43562"/>
                  </a:moveTo>
                  <a:lnTo>
                    <a:pt x="75608" y="43562"/>
                  </a:lnTo>
                  <a:lnTo>
                    <a:pt x="83809" y="43562"/>
                  </a:lnTo>
                  <a:lnTo>
                    <a:pt x="84252" y="42504"/>
                  </a:lnTo>
                  <a:lnTo>
                    <a:pt x="85123" y="25952"/>
                  </a:lnTo>
                  <a:lnTo>
                    <a:pt x="67522" y="6913"/>
                  </a:lnTo>
                  <a:lnTo>
                    <a:pt x="61454" y="5892"/>
                  </a:lnTo>
                  <a:lnTo>
                    <a:pt x="52952" y="5590"/>
                  </a:lnTo>
                  <a:lnTo>
                    <a:pt x="46843" y="2697"/>
                  </a:lnTo>
                  <a:lnTo>
                    <a:pt x="43730" y="443"/>
                  </a:lnTo>
                  <a:lnTo>
                    <a:pt x="39540" y="0"/>
                  </a:lnTo>
                  <a:lnTo>
                    <a:pt x="29240" y="2329"/>
                  </a:lnTo>
                  <a:lnTo>
                    <a:pt x="16597" y="9590"/>
                  </a:lnTo>
                  <a:lnTo>
                    <a:pt x="6146" y="23501"/>
                  </a:lnTo>
                  <a:lnTo>
                    <a:pt x="1405" y="35972"/>
                  </a:lnTo>
                  <a:lnTo>
                    <a:pt x="0" y="46370"/>
                  </a:lnTo>
                  <a:lnTo>
                    <a:pt x="2493" y="52924"/>
                  </a:lnTo>
                  <a:lnTo>
                    <a:pt x="18669" y="72158"/>
                  </a:lnTo>
                  <a:lnTo>
                    <a:pt x="29488" y="77438"/>
                  </a:lnTo>
                  <a:lnTo>
                    <a:pt x="53680" y="80828"/>
                  </a:lnTo>
                  <a:lnTo>
                    <a:pt x="72522" y="76358"/>
                  </a:lnTo>
                  <a:lnTo>
                    <a:pt x="86453" y="68331"/>
                  </a:lnTo>
                  <a:lnTo>
                    <a:pt x="91012" y="62331"/>
                  </a:lnTo>
                  <a:lnTo>
                    <a:pt x="93578" y="53004"/>
                  </a:lnTo>
                  <a:lnTo>
                    <a:pt x="94655" y="9948"/>
                  </a:lnTo>
                  <a:lnTo>
                    <a:pt x="94658" y="55034"/>
                  </a:lnTo>
                  <a:lnTo>
                    <a:pt x="94658" y="94394"/>
                  </a:lnTo>
                  <a:lnTo>
                    <a:pt x="94658" y="140959"/>
                  </a:lnTo>
                  <a:lnTo>
                    <a:pt x="94658" y="188546"/>
                  </a:lnTo>
                  <a:lnTo>
                    <a:pt x="94658" y="224043"/>
                  </a:lnTo>
                  <a:lnTo>
                    <a:pt x="94658" y="215012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1" name="SMARTInkShape-945">
              <a:extLst>
                <a:ext uri="{FF2B5EF4-FFF2-40B4-BE49-F238E27FC236}">
                  <a16:creationId xmlns:a16="http://schemas.microsoft.com/office/drawing/2014/main" id="{A8A1D935-390D-969D-5DE6-8CE964741E10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9363075" y="3543300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0" y="0"/>
                  </a:moveTo>
                  <a:lnTo>
                    <a:pt x="0" y="0"/>
                  </a:lnTo>
                  <a:lnTo>
                    <a:pt x="0" y="17723"/>
                  </a:lnTo>
                  <a:lnTo>
                    <a:pt x="1058" y="18165"/>
                  </a:lnTo>
                  <a:lnTo>
                    <a:pt x="9525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2" name="SMARTInkShape-946">
              <a:extLst>
                <a:ext uri="{FF2B5EF4-FFF2-40B4-BE49-F238E27FC236}">
                  <a16:creationId xmlns:a16="http://schemas.microsoft.com/office/drawing/2014/main" id="{6536BE91-2AB7-24D5-8170-96075FC61C64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9154126" y="3382961"/>
              <a:ext cx="141612" cy="216775"/>
            </a:xfrm>
            <a:custGeom>
              <a:avLst/>
              <a:gdLst/>
              <a:ahLst/>
              <a:cxnLst/>
              <a:rect l="0" t="0" r="0" b="0"/>
              <a:pathLst>
                <a:path w="141612" h="216775">
                  <a:moveTo>
                    <a:pt x="56549" y="46039"/>
                  </a:moveTo>
                  <a:lnTo>
                    <a:pt x="56549" y="46039"/>
                  </a:lnTo>
                  <a:lnTo>
                    <a:pt x="65959" y="46039"/>
                  </a:lnTo>
                  <a:lnTo>
                    <a:pt x="66074" y="17983"/>
                  </a:lnTo>
                  <a:lnTo>
                    <a:pt x="61017" y="17618"/>
                  </a:lnTo>
                  <a:lnTo>
                    <a:pt x="47760" y="22566"/>
                  </a:lnTo>
                  <a:lnTo>
                    <a:pt x="16941" y="48059"/>
                  </a:lnTo>
                  <a:lnTo>
                    <a:pt x="6243" y="63453"/>
                  </a:lnTo>
                  <a:lnTo>
                    <a:pt x="1427" y="81420"/>
                  </a:lnTo>
                  <a:lnTo>
                    <a:pt x="0" y="100149"/>
                  </a:lnTo>
                  <a:lnTo>
                    <a:pt x="7653" y="143182"/>
                  </a:lnTo>
                  <a:lnTo>
                    <a:pt x="11181" y="155536"/>
                  </a:lnTo>
                  <a:lnTo>
                    <a:pt x="30995" y="189329"/>
                  </a:lnTo>
                  <a:lnTo>
                    <a:pt x="48915" y="209339"/>
                  </a:lnTo>
                  <a:lnTo>
                    <a:pt x="58800" y="213867"/>
                  </a:lnTo>
                  <a:lnTo>
                    <a:pt x="77338" y="216774"/>
                  </a:lnTo>
                  <a:lnTo>
                    <a:pt x="84486" y="214349"/>
                  </a:lnTo>
                  <a:lnTo>
                    <a:pt x="91191" y="210802"/>
                  </a:lnTo>
                  <a:lnTo>
                    <a:pt x="97698" y="209225"/>
                  </a:lnTo>
                  <a:lnTo>
                    <a:pt x="104116" y="202880"/>
                  </a:lnTo>
                  <a:lnTo>
                    <a:pt x="126395" y="171417"/>
                  </a:lnTo>
                  <a:lnTo>
                    <a:pt x="138922" y="127456"/>
                  </a:lnTo>
                  <a:lnTo>
                    <a:pt x="141611" y="110295"/>
                  </a:lnTo>
                  <a:lnTo>
                    <a:pt x="140922" y="97880"/>
                  </a:lnTo>
                  <a:lnTo>
                    <a:pt x="128978" y="59921"/>
                  </a:lnTo>
                  <a:lnTo>
                    <a:pt x="104159" y="27450"/>
                  </a:lnTo>
                  <a:lnTo>
                    <a:pt x="80934" y="3768"/>
                  </a:lnTo>
                  <a:lnTo>
                    <a:pt x="72327" y="793"/>
                  </a:lnTo>
                  <a:lnTo>
                    <a:pt x="67067" y="0"/>
                  </a:lnTo>
                  <a:lnTo>
                    <a:pt x="63560" y="530"/>
                  </a:lnTo>
                  <a:lnTo>
                    <a:pt x="61224" y="1941"/>
                  </a:lnTo>
                  <a:lnTo>
                    <a:pt x="57472" y="6754"/>
                  </a:lnTo>
                  <a:lnTo>
                    <a:pt x="58223" y="7149"/>
                  </a:lnTo>
                  <a:lnTo>
                    <a:pt x="66074" y="793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57" name="SMARTInkShape-Group166">
            <a:extLst>
              <a:ext uri="{FF2B5EF4-FFF2-40B4-BE49-F238E27FC236}">
                <a16:creationId xmlns:a16="http://schemas.microsoft.com/office/drawing/2014/main" id="{0D19DC6C-E2D4-C119-BAAB-BC8FD727F308}"/>
              </a:ext>
            </a:extLst>
          </p:cNvPr>
          <p:cNvGrpSpPr/>
          <p:nvPr/>
        </p:nvGrpSpPr>
        <p:grpSpPr>
          <a:xfrm>
            <a:off x="6810375" y="4876800"/>
            <a:ext cx="19051" cy="219076"/>
            <a:chOff x="6810375" y="4876800"/>
            <a:chExt cx="19051" cy="219076"/>
          </a:xfrm>
        </p:grpSpPr>
        <p:sp>
          <p:nvSpPr>
            <p:cNvPr id="654" name="SMARTInkShape-947">
              <a:extLst>
                <a:ext uri="{FF2B5EF4-FFF2-40B4-BE49-F238E27FC236}">
                  <a16:creationId xmlns:a16="http://schemas.microsoft.com/office/drawing/2014/main" id="{0E4FA3C4-C946-1CA8-0320-BE6B63093DE5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6819900" y="50863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5" name="SMARTInkShape-948">
              <a:extLst>
                <a:ext uri="{FF2B5EF4-FFF2-40B4-BE49-F238E27FC236}">
                  <a16:creationId xmlns:a16="http://schemas.microsoft.com/office/drawing/2014/main" id="{23D8DED3-7453-A0E6-2DE9-A6CC3A889185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6829425" y="50196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0"/>
                  </a:moveTo>
                  <a:lnTo>
                    <a:pt x="0" y="0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6" name="SMARTInkShape-949">
              <a:extLst>
                <a:ext uri="{FF2B5EF4-FFF2-40B4-BE49-F238E27FC236}">
                  <a16:creationId xmlns:a16="http://schemas.microsoft.com/office/drawing/2014/main" id="{B43ABA74-309B-64A2-8B28-29588ACCDB17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6810375" y="4876800"/>
              <a:ext cx="19051" cy="95251"/>
            </a:xfrm>
            <a:custGeom>
              <a:avLst/>
              <a:gdLst/>
              <a:ahLst/>
              <a:cxnLst/>
              <a:rect l="0" t="0" r="0" b="0"/>
              <a:pathLst>
                <a:path w="19051" h="95251">
                  <a:moveTo>
                    <a:pt x="19050" y="19050"/>
                  </a:moveTo>
                  <a:lnTo>
                    <a:pt x="19050" y="19050"/>
                  </a:lnTo>
                  <a:lnTo>
                    <a:pt x="13994" y="19050"/>
                  </a:lnTo>
                  <a:lnTo>
                    <a:pt x="12505" y="17992"/>
                  </a:lnTo>
                  <a:lnTo>
                    <a:pt x="11512" y="16228"/>
                  </a:lnTo>
                  <a:lnTo>
                    <a:pt x="9526" y="9528"/>
                  </a:lnTo>
                  <a:lnTo>
                    <a:pt x="9525" y="0"/>
                  </a:lnTo>
                  <a:lnTo>
                    <a:pt x="9525" y="26824"/>
                  </a:lnTo>
                  <a:lnTo>
                    <a:pt x="2980" y="35834"/>
                  </a:lnTo>
                  <a:lnTo>
                    <a:pt x="883" y="44719"/>
                  </a:lnTo>
                  <a:lnTo>
                    <a:pt x="0" y="85605"/>
                  </a:lnTo>
                  <a:lnTo>
                    <a:pt x="9525" y="952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61" name="SMARTInkShape-Group167">
            <a:extLst>
              <a:ext uri="{FF2B5EF4-FFF2-40B4-BE49-F238E27FC236}">
                <a16:creationId xmlns:a16="http://schemas.microsoft.com/office/drawing/2014/main" id="{61C44B73-7ECC-C118-AD78-EB553D70FF4F}"/>
              </a:ext>
            </a:extLst>
          </p:cNvPr>
          <p:cNvGrpSpPr/>
          <p:nvPr/>
        </p:nvGrpSpPr>
        <p:grpSpPr>
          <a:xfrm>
            <a:off x="3667633" y="4829175"/>
            <a:ext cx="47118" cy="219076"/>
            <a:chOff x="3667633" y="4829175"/>
            <a:chExt cx="47118" cy="219076"/>
          </a:xfrm>
        </p:grpSpPr>
        <p:sp>
          <p:nvSpPr>
            <p:cNvPr id="658" name="SMARTInkShape-950">
              <a:extLst>
                <a:ext uri="{FF2B5EF4-FFF2-40B4-BE49-F238E27FC236}">
                  <a16:creationId xmlns:a16="http://schemas.microsoft.com/office/drawing/2014/main" id="{456C9CD1-71F7-4568-83A4-922B215BAC2B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3667633" y="5019675"/>
              <a:ext cx="18543" cy="28576"/>
            </a:xfrm>
            <a:custGeom>
              <a:avLst/>
              <a:gdLst/>
              <a:ahLst/>
              <a:cxnLst/>
              <a:rect l="0" t="0" r="0" b="0"/>
              <a:pathLst>
                <a:path w="18543" h="28576">
                  <a:moveTo>
                    <a:pt x="18542" y="0"/>
                  </a:moveTo>
                  <a:lnTo>
                    <a:pt x="18542" y="0"/>
                  </a:lnTo>
                  <a:lnTo>
                    <a:pt x="0" y="18542"/>
                  </a:lnTo>
                  <a:lnTo>
                    <a:pt x="9017" y="2857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9" name="SMARTInkShape-951">
              <a:extLst>
                <a:ext uri="{FF2B5EF4-FFF2-40B4-BE49-F238E27FC236}">
                  <a16:creationId xmlns:a16="http://schemas.microsoft.com/office/drawing/2014/main" id="{2E4767FE-A5C2-68BC-3D96-E8696FDF5D40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3705225" y="49434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0" name="SMARTInkShape-952">
              <a:extLst>
                <a:ext uri="{FF2B5EF4-FFF2-40B4-BE49-F238E27FC236}">
                  <a16:creationId xmlns:a16="http://schemas.microsoft.com/office/drawing/2014/main" id="{A4A025E1-C17B-751A-499D-87B90B5BCB07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3695738" y="4829175"/>
              <a:ext cx="19013" cy="76201"/>
            </a:xfrm>
            <a:custGeom>
              <a:avLst/>
              <a:gdLst/>
              <a:ahLst/>
              <a:cxnLst/>
              <a:rect l="0" t="0" r="0" b="0"/>
              <a:pathLst>
                <a:path w="19013" h="76201">
                  <a:moveTo>
                    <a:pt x="19012" y="0"/>
                  </a:moveTo>
                  <a:lnTo>
                    <a:pt x="19012" y="0"/>
                  </a:lnTo>
                  <a:lnTo>
                    <a:pt x="13955" y="5057"/>
                  </a:lnTo>
                  <a:lnTo>
                    <a:pt x="11473" y="10361"/>
                  </a:lnTo>
                  <a:lnTo>
                    <a:pt x="246" y="55820"/>
                  </a:lnTo>
                  <a:lnTo>
                    <a:pt x="0" y="65037"/>
                  </a:lnTo>
                  <a:lnTo>
                    <a:pt x="9487" y="7620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0" name="SMARTInkShape-Group168">
            <a:extLst>
              <a:ext uri="{FF2B5EF4-FFF2-40B4-BE49-F238E27FC236}">
                <a16:creationId xmlns:a16="http://schemas.microsoft.com/office/drawing/2014/main" id="{2EDAC787-C851-9060-8573-A75E9916FACD}"/>
              </a:ext>
            </a:extLst>
          </p:cNvPr>
          <p:cNvGrpSpPr/>
          <p:nvPr/>
        </p:nvGrpSpPr>
        <p:grpSpPr>
          <a:xfrm>
            <a:off x="6677025" y="4876800"/>
            <a:ext cx="95251" cy="190501"/>
            <a:chOff x="6677025" y="4876800"/>
            <a:chExt cx="95251" cy="190501"/>
          </a:xfrm>
        </p:grpSpPr>
        <p:sp>
          <p:nvSpPr>
            <p:cNvPr id="662" name="SMARTInkShape-953">
              <a:extLst>
                <a:ext uri="{FF2B5EF4-FFF2-40B4-BE49-F238E27FC236}">
                  <a16:creationId xmlns:a16="http://schemas.microsoft.com/office/drawing/2014/main" id="{F3E87E3D-8556-2C4C-4D0F-7B9D17F3B696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6696075" y="491490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3" name="SMARTInkShape-954">
              <a:extLst>
                <a:ext uri="{FF2B5EF4-FFF2-40B4-BE49-F238E27FC236}">
                  <a16:creationId xmlns:a16="http://schemas.microsoft.com/office/drawing/2014/main" id="{68075D8E-4C17-A53C-2E32-0E87609D2A8A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6715125" y="49911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4" name="SMARTInkShape-955">
              <a:extLst>
                <a:ext uri="{FF2B5EF4-FFF2-40B4-BE49-F238E27FC236}">
                  <a16:creationId xmlns:a16="http://schemas.microsoft.com/office/drawing/2014/main" id="{3EC92A64-D246-805E-72B3-E28D120F4DE0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6762750" y="50577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5" name="SMARTInkShape-956">
              <a:extLst>
                <a:ext uri="{FF2B5EF4-FFF2-40B4-BE49-F238E27FC236}">
                  <a16:creationId xmlns:a16="http://schemas.microsoft.com/office/drawing/2014/main" id="{99EBDE91-2DF1-D9D6-1B1B-EB8C2F2E0A86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6677025" y="500062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9525"/>
                  </a:moveTo>
                  <a:lnTo>
                    <a:pt x="0" y="9525"/>
                  </a:lnTo>
                  <a:lnTo>
                    <a:pt x="0" y="4469"/>
                  </a:lnTo>
                  <a:lnTo>
                    <a:pt x="1058" y="298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6" name="SMARTInkShape-957">
              <a:extLst>
                <a:ext uri="{FF2B5EF4-FFF2-40B4-BE49-F238E27FC236}">
                  <a16:creationId xmlns:a16="http://schemas.microsoft.com/office/drawing/2014/main" id="{7018CE02-4252-0890-9B15-8CA75ECAD606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6686550" y="48863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7" name="SMARTInkShape-958">
              <a:extLst>
                <a:ext uri="{FF2B5EF4-FFF2-40B4-BE49-F238E27FC236}">
                  <a16:creationId xmlns:a16="http://schemas.microsoft.com/office/drawing/2014/main" id="{DD573D82-CCC6-D9C2-5D1F-ADD8722EFC63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6734175" y="4876800"/>
              <a:ext cx="19051" cy="28576"/>
            </a:xfrm>
            <a:custGeom>
              <a:avLst/>
              <a:gdLst/>
              <a:ahLst/>
              <a:cxnLst/>
              <a:rect l="0" t="0" r="0" b="0"/>
              <a:pathLst>
                <a:path w="19051" h="28576">
                  <a:moveTo>
                    <a:pt x="19050" y="28575"/>
                  </a:moveTo>
                  <a:lnTo>
                    <a:pt x="19050" y="28575"/>
                  </a:lnTo>
                  <a:lnTo>
                    <a:pt x="13994" y="28575"/>
                  </a:lnTo>
                  <a:lnTo>
                    <a:pt x="12505" y="27517"/>
                  </a:lnTo>
                  <a:lnTo>
                    <a:pt x="11512" y="25753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8" name="SMARTInkShape-959">
              <a:extLst>
                <a:ext uri="{FF2B5EF4-FFF2-40B4-BE49-F238E27FC236}">
                  <a16:creationId xmlns:a16="http://schemas.microsoft.com/office/drawing/2014/main" id="{0425C018-7FA3-205F-1302-D8BF02A082A3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6762750" y="4981575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9" name="SMARTInkShape-960">
              <a:extLst>
                <a:ext uri="{FF2B5EF4-FFF2-40B4-BE49-F238E27FC236}">
                  <a16:creationId xmlns:a16="http://schemas.microsoft.com/office/drawing/2014/main" id="{F51BA00C-0B5E-534F-CF69-43DA75BD765E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6734175" y="5048250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7" name="SMARTInkShape-Group169">
            <a:extLst>
              <a:ext uri="{FF2B5EF4-FFF2-40B4-BE49-F238E27FC236}">
                <a16:creationId xmlns:a16="http://schemas.microsoft.com/office/drawing/2014/main" id="{72738B29-28A4-284E-D2B1-DE3BAA5AB34B}"/>
              </a:ext>
            </a:extLst>
          </p:cNvPr>
          <p:cNvGrpSpPr/>
          <p:nvPr/>
        </p:nvGrpSpPr>
        <p:grpSpPr>
          <a:xfrm>
            <a:off x="3790950" y="4829175"/>
            <a:ext cx="114301" cy="133351"/>
            <a:chOff x="3790950" y="4829175"/>
            <a:chExt cx="114301" cy="133351"/>
          </a:xfrm>
        </p:grpSpPr>
        <p:sp>
          <p:nvSpPr>
            <p:cNvPr id="671" name="SMARTInkShape-961">
              <a:extLst>
                <a:ext uri="{FF2B5EF4-FFF2-40B4-BE49-F238E27FC236}">
                  <a16:creationId xmlns:a16="http://schemas.microsoft.com/office/drawing/2014/main" id="{5A723340-6346-5CB9-7259-C772291745DB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3819525" y="49434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2" name="SMARTInkShape-962">
              <a:extLst>
                <a:ext uri="{FF2B5EF4-FFF2-40B4-BE49-F238E27FC236}">
                  <a16:creationId xmlns:a16="http://schemas.microsoft.com/office/drawing/2014/main" id="{BE6C876C-84A3-8836-3286-6C6CFCFFCDB1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3800475" y="4867275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3" name="SMARTInkShape-963">
              <a:extLst>
                <a:ext uri="{FF2B5EF4-FFF2-40B4-BE49-F238E27FC236}">
                  <a16:creationId xmlns:a16="http://schemas.microsoft.com/office/drawing/2014/main" id="{EF52004E-5689-35F7-D2C0-8EF616855C44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3867150" y="4829175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19050"/>
                  </a:moveTo>
                  <a:lnTo>
                    <a:pt x="1905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4" name="SMARTInkShape-964">
              <a:extLst>
                <a:ext uri="{FF2B5EF4-FFF2-40B4-BE49-F238E27FC236}">
                  <a16:creationId xmlns:a16="http://schemas.microsoft.com/office/drawing/2014/main" id="{7F2A26F4-8567-D688-631C-E4D2D057613E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3895725" y="49149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9525"/>
                  </a:moveTo>
                  <a:lnTo>
                    <a:pt x="9525" y="9525"/>
                  </a:lnTo>
                  <a:lnTo>
                    <a:pt x="4468" y="9525"/>
                  </a:lnTo>
                  <a:lnTo>
                    <a:pt x="2979" y="8467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5" name="SMARTInkShape-965">
              <a:extLst>
                <a:ext uri="{FF2B5EF4-FFF2-40B4-BE49-F238E27FC236}">
                  <a16:creationId xmlns:a16="http://schemas.microsoft.com/office/drawing/2014/main" id="{B0F44134-0259-8531-EC4B-C86E1532CED0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3857625" y="49625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9525" y="0"/>
                  </a:moveTo>
                  <a:lnTo>
                    <a:pt x="9525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6" name="SMARTInkShape-966">
              <a:extLst>
                <a:ext uri="{FF2B5EF4-FFF2-40B4-BE49-F238E27FC236}">
                  <a16:creationId xmlns:a16="http://schemas.microsoft.com/office/drawing/2014/main" id="{1B062355-6DE4-AABD-4DD3-AB9349EA3515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3790950" y="4924425"/>
              <a:ext cx="19051" cy="8202"/>
            </a:xfrm>
            <a:custGeom>
              <a:avLst/>
              <a:gdLst/>
              <a:ahLst/>
              <a:cxnLst/>
              <a:rect l="0" t="0" r="0" b="0"/>
              <a:pathLst>
                <a:path w="19051" h="8202">
                  <a:moveTo>
                    <a:pt x="19050" y="0"/>
                  </a:moveTo>
                  <a:lnTo>
                    <a:pt x="19050" y="0"/>
                  </a:lnTo>
                  <a:lnTo>
                    <a:pt x="10849" y="8201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3" name="SMARTInkShape-Group170">
            <a:extLst>
              <a:ext uri="{FF2B5EF4-FFF2-40B4-BE49-F238E27FC236}">
                <a16:creationId xmlns:a16="http://schemas.microsoft.com/office/drawing/2014/main" id="{0A42C20B-C7CC-DE0C-C597-2BDE48AFE596}"/>
              </a:ext>
            </a:extLst>
          </p:cNvPr>
          <p:cNvGrpSpPr/>
          <p:nvPr/>
        </p:nvGrpSpPr>
        <p:grpSpPr>
          <a:xfrm>
            <a:off x="7010516" y="4991608"/>
            <a:ext cx="895235" cy="216004"/>
            <a:chOff x="7010516" y="4991608"/>
            <a:chExt cx="895235" cy="216004"/>
          </a:xfrm>
        </p:grpSpPr>
        <p:sp>
          <p:nvSpPr>
            <p:cNvPr id="678" name="SMARTInkShape-967">
              <a:extLst>
                <a:ext uri="{FF2B5EF4-FFF2-40B4-BE49-F238E27FC236}">
                  <a16:creationId xmlns:a16="http://schemas.microsoft.com/office/drawing/2014/main" id="{0275CDD1-D5F9-BEA3-C632-E635322B4662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7677150" y="5010173"/>
              <a:ext cx="228601" cy="197439"/>
            </a:xfrm>
            <a:custGeom>
              <a:avLst/>
              <a:gdLst/>
              <a:ahLst/>
              <a:cxnLst/>
              <a:rect l="0" t="0" r="0" b="0"/>
              <a:pathLst>
                <a:path w="228601" h="197439">
                  <a:moveTo>
                    <a:pt x="0" y="85702"/>
                  </a:moveTo>
                  <a:lnTo>
                    <a:pt x="0" y="85702"/>
                  </a:lnTo>
                  <a:lnTo>
                    <a:pt x="5056" y="80646"/>
                  </a:lnTo>
                  <a:lnTo>
                    <a:pt x="10361" y="78163"/>
                  </a:lnTo>
                  <a:lnTo>
                    <a:pt x="13257" y="77501"/>
                  </a:lnTo>
                  <a:lnTo>
                    <a:pt x="26569" y="69892"/>
                  </a:lnTo>
                  <a:lnTo>
                    <a:pt x="59937" y="66778"/>
                  </a:lnTo>
                  <a:lnTo>
                    <a:pt x="66502" y="69531"/>
                  </a:lnTo>
                  <a:lnTo>
                    <a:pt x="69735" y="71746"/>
                  </a:lnTo>
                  <a:lnTo>
                    <a:pt x="79340" y="84977"/>
                  </a:lnTo>
                  <a:lnTo>
                    <a:pt x="83833" y="107360"/>
                  </a:lnTo>
                  <a:lnTo>
                    <a:pt x="85164" y="129043"/>
                  </a:lnTo>
                  <a:lnTo>
                    <a:pt x="64217" y="176356"/>
                  </a:lnTo>
                  <a:lnTo>
                    <a:pt x="54646" y="187023"/>
                  </a:lnTo>
                  <a:lnTo>
                    <a:pt x="44396" y="194234"/>
                  </a:lnTo>
                  <a:lnTo>
                    <a:pt x="36312" y="197438"/>
                  </a:lnTo>
                  <a:lnTo>
                    <a:pt x="32674" y="196176"/>
                  </a:lnTo>
                  <a:lnTo>
                    <a:pt x="25811" y="189129"/>
                  </a:lnTo>
                  <a:lnTo>
                    <a:pt x="15996" y="173261"/>
                  </a:lnTo>
                  <a:lnTo>
                    <a:pt x="11442" y="145042"/>
                  </a:lnTo>
                  <a:lnTo>
                    <a:pt x="17508" y="99697"/>
                  </a:lnTo>
                  <a:lnTo>
                    <a:pt x="31720" y="65340"/>
                  </a:lnTo>
                  <a:lnTo>
                    <a:pt x="54597" y="33350"/>
                  </a:lnTo>
                  <a:lnTo>
                    <a:pt x="66952" y="25393"/>
                  </a:lnTo>
                  <a:lnTo>
                    <a:pt x="106066" y="6773"/>
                  </a:lnTo>
                  <a:lnTo>
                    <a:pt x="145952" y="1320"/>
                  </a:lnTo>
                  <a:lnTo>
                    <a:pt x="192978" y="95"/>
                  </a:lnTo>
                  <a:lnTo>
                    <a:pt x="203689" y="0"/>
                  </a:lnTo>
                  <a:lnTo>
                    <a:pt x="209768" y="2809"/>
                  </a:lnTo>
                  <a:lnTo>
                    <a:pt x="215997" y="6527"/>
                  </a:lnTo>
                  <a:lnTo>
                    <a:pt x="228600" y="9502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9" name="SMARTInkShape-968">
              <a:extLst>
                <a:ext uri="{FF2B5EF4-FFF2-40B4-BE49-F238E27FC236}">
                  <a16:creationId xmlns:a16="http://schemas.microsoft.com/office/drawing/2014/main" id="{E8F67EE3-42B7-5B5D-ABEC-9B1659944312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7496175" y="4992424"/>
              <a:ext cx="92900" cy="198062"/>
            </a:xfrm>
            <a:custGeom>
              <a:avLst/>
              <a:gdLst/>
              <a:ahLst/>
              <a:cxnLst/>
              <a:rect l="0" t="0" r="0" b="0"/>
              <a:pathLst>
                <a:path w="92900" h="198062">
                  <a:moveTo>
                    <a:pt x="28575" y="8201"/>
                  </a:moveTo>
                  <a:lnTo>
                    <a:pt x="28575" y="8201"/>
                  </a:lnTo>
                  <a:lnTo>
                    <a:pt x="28575" y="0"/>
                  </a:lnTo>
                  <a:lnTo>
                    <a:pt x="19166" y="8094"/>
                  </a:lnTo>
                  <a:lnTo>
                    <a:pt x="24140" y="8170"/>
                  </a:lnTo>
                  <a:lnTo>
                    <a:pt x="25619" y="9238"/>
                  </a:lnTo>
                  <a:lnTo>
                    <a:pt x="27261" y="13248"/>
                  </a:lnTo>
                  <a:lnTo>
                    <a:pt x="29816" y="13683"/>
                  </a:lnTo>
                  <a:lnTo>
                    <a:pt x="49918" y="9132"/>
                  </a:lnTo>
                  <a:lnTo>
                    <a:pt x="56758" y="11437"/>
                  </a:lnTo>
                  <a:lnTo>
                    <a:pt x="63326" y="14931"/>
                  </a:lnTo>
                  <a:lnTo>
                    <a:pt x="69773" y="16484"/>
                  </a:lnTo>
                  <a:lnTo>
                    <a:pt x="71916" y="17957"/>
                  </a:lnTo>
                  <a:lnTo>
                    <a:pt x="73344" y="19996"/>
                  </a:lnTo>
                  <a:lnTo>
                    <a:pt x="74295" y="22414"/>
                  </a:lnTo>
                  <a:lnTo>
                    <a:pt x="72531" y="30747"/>
                  </a:lnTo>
                  <a:lnTo>
                    <a:pt x="67832" y="48284"/>
                  </a:lnTo>
                  <a:lnTo>
                    <a:pt x="61545" y="55297"/>
                  </a:lnTo>
                  <a:lnTo>
                    <a:pt x="18328" y="84387"/>
                  </a:lnTo>
                  <a:lnTo>
                    <a:pt x="3620" y="92042"/>
                  </a:lnTo>
                  <a:lnTo>
                    <a:pt x="3472" y="92670"/>
                  </a:lnTo>
                  <a:lnTo>
                    <a:pt x="4432" y="93088"/>
                  </a:lnTo>
                  <a:lnTo>
                    <a:pt x="47307" y="94951"/>
                  </a:lnTo>
                  <a:lnTo>
                    <a:pt x="74028" y="107179"/>
                  </a:lnTo>
                  <a:lnTo>
                    <a:pt x="83348" y="116044"/>
                  </a:lnTo>
                  <a:lnTo>
                    <a:pt x="89960" y="127039"/>
                  </a:lnTo>
                  <a:lnTo>
                    <a:pt x="92899" y="138982"/>
                  </a:lnTo>
                  <a:lnTo>
                    <a:pt x="89497" y="162662"/>
                  </a:lnTo>
                  <a:lnTo>
                    <a:pt x="81757" y="174924"/>
                  </a:lnTo>
                  <a:lnTo>
                    <a:pt x="64598" y="191417"/>
                  </a:lnTo>
                  <a:lnTo>
                    <a:pt x="54815" y="195464"/>
                  </a:lnTo>
                  <a:lnTo>
                    <a:pt x="26232" y="198061"/>
                  </a:lnTo>
                  <a:lnTo>
                    <a:pt x="0" y="18917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0" name="SMARTInkShape-969">
              <a:extLst>
                <a:ext uri="{FF2B5EF4-FFF2-40B4-BE49-F238E27FC236}">
                  <a16:creationId xmlns:a16="http://schemas.microsoft.com/office/drawing/2014/main" id="{CEEDA650-C7AB-AAD8-F724-6485357B446F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7324725" y="5057809"/>
              <a:ext cx="133351" cy="9492"/>
            </a:xfrm>
            <a:custGeom>
              <a:avLst/>
              <a:gdLst/>
              <a:ahLst/>
              <a:cxnLst/>
              <a:rect l="0" t="0" r="0" b="0"/>
              <a:pathLst>
                <a:path w="133351" h="9492">
                  <a:moveTo>
                    <a:pt x="0" y="9491"/>
                  </a:moveTo>
                  <a:lnTo>
                    <a:pt x="0" y="9491"/>
                  </a:lnTo>
                  <a:lnTo>
                    <a:pt x="9721" y="8433"/>
                  </a:lnTo>
                  <a:lnTo>
                    <a:pt x="50399" y="849"/>
                  </a:lnTo>
                  <a:lnTo>
                    <a:pt x="93383" y="0"/>
                  </a:lnTo>
                  <a:lnTo>
                    <a:pt x="133350" y="9491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1" name="SMARTInkShape-970">
              <a:extLst>
                <a:ext uri="{FF2B5EF4-FFF2-40B4-BE49-F238E27FC236}">
                  <a16:creationId xmlns:a16="http://schemas.microsoft.com/office/drawing/2014/main" id="{77DCE813-52ED-EFFF-A6EE-AFA949526C2A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7343775" y="4991608"/>
              <a:ext cx="17726" cy="199518"/>
            </a:xfrm>
            <a:custGeom>
              <a:avLst/>
              <a:gdLst/>
              <a:ahLst/>
              <a:cxnLst/>
              <a:rect l="0" t="0" r="0" b="0"/>
              <a:pathLst>
                <a:path w="17726" h="199518">
                  <a:moveTo>
                    <a:pt x="9525" y="18542"/>
                  </a:moveTo>
                  <a:lnTo>
                    <a:pt x="9525" y="18542"/>
                  </a:lnTo>
                  <a:lnTo>
                    <a:pt x="9525" y="5285"/>
                  </a:lnTo>
                  <a:lnTo>
                    <a:pt x="10583" y="3354"/>
                  </a:lnTo>
                  <a:lnTo>
                    <a:pt x="12347" y="2067"/>
                  </a:lnTo>
                  <a:lnTo>
                    <a:pt x="17725" y="0"/>
                  </a:lnTo>
                  <a:lnTo>
                    <a:pt x="10733" y="39309"/>
                  </a:lnTo>
                  <a:lnTo>
                    <a:pt x="3218" y="83636"/>
                  </a:lnTo>
                  <a:lnTo>
                    <a:pt x="636" y="127512"/>
                  </a:lnTo>
                  <a:lnTo>
                    <a:pt x="37" y="171923"/>
                  </a:lnTo>
                  <a:lnTo>
                    <a:pt x="0" y="19951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2" name="SMARTInkShape-971">
              <a:extLst>
                <a:ext uri="{FF2B5EF4-FFF2-40B4-BE49-F238E27FC236}">
                  <a16:creationId xmlns:a16="http://schemas.microsoft.com/office/drawing/2014/main" id="{0F568D82-B2E7-669D-E716-B3CDC5B8943F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7010516" y="5031673"/>
              <a:ext cx="257060" cy="159337"/>
            </a:xfrm>
            <a:custGeom>
              <a:avLst/>
              <a:gdLst/>
              <a:ahLst/>
              <a:cxnLst/>
              <a:rect l="0" t="0" r="0" b="0"/>
              <a:pathLst>
                <a:path w="257060" h="159337">
                  <a:moveTo>
                    <a:pt x="9409" y="149927"/>
                  </a:moveTo>
                  <a:lnTo>
                    <a:pt x="9409" y="149927"/>
                  </a:lnTo>
                  <a:lnTo>
                    <a:pt x="9409" y="154983"/>
                  </a:lnTo>
                  <a:lnTo>
                    <a:pt x="8351" y="156472"/>
                  </a:lnTo>
                  <a:lnTo>
                    <a:pt x="6587" y="157466"/>
                  </a:lnTo>
                  <a:lnTo>
                    <a:pt x="277" y="159336"/>
                  </a:lnTo>
                  <a:lnTo>
                    <a:pt x="0" y="154361"/>
                  </a:lnTo>
                  <a:lnTo>
                    <a:pt x="2757" y="149076"/>
                  </a:lnTo>
                  <a:lnTo>
                    <a:pt x="6453" y="143198"/>
                  </a:lnTo>
                  <a:lnTo>
                    <a:pt x="9591" y="133939"/>
                  </a:lnTo>
                  <a:lnTo>
                    <a:pt x="15696" y="124494"/>
                  </a:lnTo>
                  <a:lnTo>
                    <a:pt x="20091" y="113934"/>
                  </a:lnTo>
                  <a:lnTo>
                    <a:pt x="33822" y="94760"/>
                  </a:lnTo>
                  <a:lnTo>
                    <a:pt x="47275" y="70356"/>
                  </a:lnTo>
                  <a:lnTo>
                    <a:pt x="80294" y="24159"/>
                  </a:lnTo>
                  <a:lnTo>
                    <a:pt x="84909" y="9514"/>
                  </a:lnTo>
                  <a:lnTo>
                    <a:pt x="85470" y="2051"/>
                  </a:lnTo>
                  <a:lnTo>
                    <a:pt x="84539" y="23799"/>
                  </a:lnTo>
                  <a:lnTo>
                    <a:pt x="77407" y="68157"/>
                  </a:lnTo>
                  <a:lnTo>
                    <a:pt x="81533" y="93949"/>
                  </a:lnTo>
                  <a:lnTo>
                    <a:pt x="94514" y="116643"/>
                  </a:lnTo>
                  <a:lnTo>
                    <a:pt x="105795" y="124551"/>
                  </a:lnTo>
                  <a:lnTo>
                    <a:pt x="125226" y="129627"/>
                  </a:lnTo>
                  <a:lnTo>
                    <a:pt x="128954" y="127927"/>
                  </a:lnTo>
                  <a:lnTo>
                    <a:pt x="150845" y="104252"/>
                  </a:lnTo>
                  <a:lnTo>
                    <a:pt x="156936" y="92232"/>
                  </a:lnTo>
                  <a:lnTo>
                    <a:pt x="161760" y="78777"/>
                  </a:lnTo>
                  <a:lnTo>
                    <a:pt x="176459" y="47090"/>
                  </a:lnTo>
                  <a:lnTo>
                    <a:pt x="189915" y="0"/>
                  </a:lnTo>
                  <a:lnTo>
                    <a:pt x="189013" y="233"/>
                  </a:lnTo>
                  <a:lnTo>
                    <a:pt x="185189" y="3316"/>
                  </a:lnTo>
                  <a:lnTo>
                    <a:pt x="182784" y="11035"/>
                  </a:lnTo>
                  <a:lnTo>
                    <a:pt x="180971" y="51736"/>
                  </a:lnTo>
                  <a:lnTo>
                    <a:pt x="191235" y="90822"/>
                  </a:lnTo>
                  <a:lnTo>
                    <a:pt x="197113" y="102492"/>
                  </a:lnTo>
                  <a:lnTo>
                    <a:pt x="203252" y="107678"/>
                  </a:lnTo>
                  <a:lnTo>
                    <a:pt x="217716" y="110598"/>
                  </a:lnTo>
                  <a:lnTo>
                    <a:pt x="257059" y="111827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88" name="SMARTInkShape-Group171">
            <a:extLst>
              <a:ext uri="{FF2B5EF4-FFF2-40B4-BE49-F238E27FC236}">
                <a16:creationId xmlns:a16="http://schemas.microsoft.com/office/drawing/2014/main" id="{B280D18E-1B24-FA95-57EB-682E76A3EF92}"/>
              </a:ext>
            </a:extLst>
          </p:cNvPr>
          <p:cNvGrpSpPr/>
          <p:nvPr/>
        </p:nvGrpSpPr>
        <p:grpSpPr>
          <a:xfrm>
            <a:off x="2800742" y="5163214"/>
            <a:ext cx="771134" cy="264713"/>
            <a:chOff x="2800742" y="5163214"/>
            <a:chExt cx="771134" cy="264713"/>
          </a:xfrm>
        </p:grpSpPr>
        <p:sp>
          <p:nvSpPr>
            <p:cNvPr id="684" name="SMARTInkShape-972">
              <a:extLst>
                <a:ext uri="{FF2B5EF4-FFF2-40B4-BE49-F238E27FC236}">
                  <a16:creationId xmlns:a16="http://schemas.microsoft.com/office/drawing/2014/main" id="{84935807-9717-2157-2825-4B5E9D80192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3381929" y="5163214"/>
              <a:ext cx="189947" cy="170354"/>
            </a:xfrm>
            <a:custGeom>
              <a:avLst/>
              <a:gdLst/>
              <a:ahLst/>
              <a:cxnLst/>
              <a:rect l="0" t="0" r="0" b="0"/>
              <a:pathLst>
                <a:path w="189947" h="170354">
                  <a:moveTo>
                    <a:pt x="28021" y="75536"/>
                  </a:moveTo>
                  <a:lnTo>
                    <a:pt x="28021" y="75536"/>
                  </a:lnTo>
                  <a:lnTo>
                    <a:pt x="28021" y="70480"/>
                  </a:lnTo>
                  <a:lnTo>
                    <a:pt x="29079" y="68991"/>
                  </a:lnTo>
                  <a:lnTo>
                    <a:pt x="30843" y="67997"/>
                  </a:lnTo>
                  <a:lnTo>
                    <a:pt x="36222" y="66403"/>
                  </a:lnTo>
                  <a:lnTo>
                    <a:pt x="44889" y="72635"/>
                  </a:lnTo>
                  <a:lnTo>
                    <a:pt x="50687" y="74247"/>
                  </a:lnTo>
                  <a:lnTo>
                    <a:pt x="52657" y="75733"/>
                  </a:lnTo>
                  <a:lnTo>
                    <a:pt x="63039" y="98928"/>
                  </a:lnTo>
                  <a:lnTo>
                    <a:pt x="64752" y="106393"/>
                  </a:lnTo>
                  <a:lnTo>
                    <a:pt x="60659" y="126660"/>
                  </a:lnTo>
                  <a:lnTo>
                    <a:pt x="47818" y="153363"/>
                  </a:lnTo>
                  <a:lnTo>
                    <a:pt x="47218" y="159700"/>
                  </a:lnTo>
                  <a:lnTo>
                    <a:pt x="38883" y="169324"/>
                  </a:lnTo>
                  <a:lnTo>
                    <a:pt x="35318" y="170137"/>
                  </a:lnTo>
                  <a:lnTo>
                    <a:pt x="32885" y="170353"/>
                  </a:lnTo>
                  <a:lnTo>
                    <a:pt x="27361" y="167772"/>
                  </a:lnTo>
                  <a:lnTo>
                    <a:pt x="24406" y="165601"/>
                  </a:lnTo>
                  <a:lnTo>
                    <a:pt x="5758" y="135127"/>
                  </a:lnTo>
                  <a:lnTo>
                    <a:pt x="693" y="111374"/>
                  </a:lnTo>
                  <a:lnTo>
                    <a:pt x="0" y="102753"/>
                  </a:lnTo>
                  <a:lnTo>
                    <a:pt x="4667" y="86893"/>
                  </a:lnTo>
                  <a:lnTo>
                    <a:pt x="35109" y="44962"/>
                  </a:lnTo>
                  <a:lnTo>
                    <a:pt x="47398" y="35489"/>
                  </a:lnTo>
                  <a:lnTo>
                    <a:pt x="59917" y="29162"/>
                  </a:lnTo>
                  <a:lnTo>
                    <a:pt x="91540" y="6896"/>
                  </a:lnTo>
                  <a:lnTo>
                    <a:pt x="110576" y="1576"/>
                  </a:lnTo>
                  <a:lnTo>
                    <a:pt x="129622" y="0"/>
                  </a:lnTo>
                  <a:lnTo>
                    <a:pt x="139499" y="2454"/>
                  </a:lnTo>
                  <a:lnTo>
                    <a:pt x="151010" y="6962"/>
                  </a:lnTo>
                  <a:lnTo>
                    <a:pt x="159325" y="8486"/>
                  </a:lnTo>
                  <a:lnTo>
                    <a:pt x="168571" y="15333"/>
                  </a:lnTo>
                  <a:lnTo>
                    <a:pt x="189946" y="18386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5" name="SMARTInkShape-973">
              <a:extLst>
                <a:ext uri="{FF2B5EF4-FFF2-40B4-BE49-F238E27FC236}">
                  <a16:creationId xmlns:a16="http://schemas.microsoft.com/office/drawing/2014/main" id="{BD16BC28-C518-5E86-64D6-4F302D46925F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3248025" y="5181600"/>
              <a:ext cx="83661" cy="171451"/>
            </a:xfrm>
            <a:custGeom>
              <a:avLst/>
              <a:gdLst/>
              <a:ahLst/>
              <a:cxnLst/>
              <a:rect l="0" t="0" r="0" b="0"/>
              <a:pathLst>
                <a:path w="83661" h="171451">
                  <a:moveTo>
                    <a:pt x="19050" y="0"/>
                  </a:moveTo>
                  <a:lnTo>
                    <a:pt x="19050" y="0"/>
                  </a:lnTo>
                  <a:lnTo>
                    <a:pt x="46496" y="0"/>
                  </a:lnTo>
                  <a:lnTo>
                    <a:pt x="55237" y="2822"/>
                  </a:lnTo>
                  <a:lnTo>
                    <a:pt x="69472" y="13257"/>
                  </a:lnTo>
                  <a:lnTo>
                    <a:pt x="73210" y="19298"/>
                  </a:lnTo>
                  <a:lnTo>
                    <a:pt x="75610" y="31798"/>
                  </a:lnTo>
                  <a:lnTo>
                    <a:pt x="70293" y="40944"/>
                  </a:lnTo>
                  <a:lnTo>
                    <a:pt x="61933" y="49947"/>
                  </a:lnTo>
                  <a:lnTo>
                    <a:pt x="44662" y="61258"/>
                  </a:lnTo>
                  <a:lnTo>
                    <a:pt x="41016" y="67089"/>
                  </a:lnTo>
                  <a:lnTo>
                    <a:pt x="38151" y="76042"/>
                  </a:lnTo>
                  <a:lnTo>
                    <a:pt x="38115" y="71095"/>
                  </a:lnTo>
                  <a:lnTo>
                    <a:pt x="41285" y="70681"/>
                  </a:lnTo>
                  <a:lnTo>
                    <a:pt x="67761" y="75265"/>
                  </a:lnTo>
                  <a:lnTo>
                    <a:pt x="71632" y="77693"/>
                  </a:lnTo>
                  <a:lnTo>
                    <a:pt x="78756" y="86036"/>
                  </a:lnTo>
                  <a:lnTo>
                    <a:pt x="82628" y="96800"/>
                  </a:lnTo>
                  <a:lnTo>
                    <a:pt x="83660" y="102634"/>
                  </a:lnTo>
                  <a:lnTo>
                    <a:pt x="80056" y="126012"/>
                  </a:lnTo>
                  <a:lnTo>
                    <a:pt x="72270" y="138204"/>
                  </a:lnTo>
                  <a:lnTo>
                    <a:pt x="50023" y="154652"/>
                  </a:lnTo>
                  <a:lnTo>
                    <a:pt x="0" y="1714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6" name="SMARTInkShape-974">
              <a:extLst>
                <a:ext uri="{FF2B5EF4-FFF2-40B4-BE49-F238E27FC236}">
                  <a16:creationId xmlns:a16="http://schemas.microsoft.com/office/drawing/2014/main" id="{46BE1D40-F76E-64B3-6A1B-31179A2D4DE1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3128237" y="5267325"/>
              <a:ext cx="110264" cy="9526"/>
            </a:xfrm>
            <a:custGeom>
              <a:avLst/>
              <a:gdLst/>
              <a:ahLst/>
              <a:cxnLst/>
              <a:rect l="0" t="0" r="0" b="0"/>
              <a:pathLst>
                <a:path w="110264" h="9526">
                  <a:moveTo>
                    <a:pt x="5488" y="0"/>
                  </a:moveTo>
                  <a:lnTo>
                    <a:pt x="5488" y="0"/>
                  </a:lnTo>
                  <a:lnTo>
                    <a:pt x="0" y="0"/>
                  </a:lnTo>
                  <a:lnTo>
                    <a:pt x="46803" y="0"/>
                  </a:lnTo>
                  <a:lnTo>
                    <a:pt x="82863" y="1058"/>
                  </a:lnTo>
                  <a:lnTo>
                    <a:pt x="110263" y="952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7" name="SMARTInkShape-975">
              <a:extLst>
                <a:ext uri="{FF2B5EF4-FFF2-40B4-BE49-F238E27FC236}">
                  <a16:creationId xmlns:a16="http://schemas.microsoft.com/office/drawing/2014/main" id="{439853BB-ECEB-DE9B-0587-28201A885A0F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2800742" y="5200957"/>
              <a:ext cx="266309" cy="226970"/>
            </a:xfrm>
            <a:custGeom>
              <a:avLst/>
              <a:gdLst/>
              <a:ahLst/>
              <a:cxnLst/>
              <a:rect l="0" t="0" r="0" b="0"/>
              <a:pathLst>
                <a:path w="266309" h="226970">
                  <a:moveTo>
                    <a:pt x="9133" y="218768"/>
                  </a:moveTo>
                  <a:lnTo>
                    <a:pt x="9133" y="218768"/>
                  </a:lnTo>
                  <a:lnTo>
                    <a:pt x="9133" y="226969"/>
                  </a:lnTo>
                  <a:lnTo>
                    <a:pt x="932" y="219976"/>
                  </a:lnTo>
                  <a:lnTo>
                    <a:pt x="0" y="209012"/>
                  </a:lnTo>
                  <a:lnTo>
                    <a:pt x="12900" y="168962"/>
                  </a:lnTo>
                  <a:lnTo>
                    <a:pt x="35800" y="126053"/>
                  </a:lnTo>
                  <a:lnTo>
                    <a:pt x="54390" y="85556"/>
                  </a:lnTo>
                  <a:lnTo>
                    <a:pt x="81253" y="38946"/>
                  </a:lnTo>
                  <a:lnTo>
                    <a:pt x="104215" y="0"/>
                  </a:lnTo>
                  <a:lnTo>
                    <a:pt x="104333" y="4841"/>
                  </a:lnTo>
                  <a:lnTo>
                    <a:pt x="89192" y="50118"/>
                  </a:lnTo>
                  <a:lnTo>
                    <a:pt x="83273" y="96123"/>
                  </a:lnTo>
                  <a:lnTo>
                    <a:pt x="80184" y="117693"/>
                  </a:lnTo>
                  <a:lnTo>
                    <a:pt x="85070" y="162993"/>
                  </a:lnTo>
                  <a:lnTo>
                    <a:pt x="90312" y="178841"/>
                  </a:lnTo>
                  <a:lnTo>
                    <a:pt x="98568" y="191886"/>
                  </a:lnTo>
                  <a:lnTo>
                    <a:pt x="113087" y="196237"/>
                  </a:lnTo>
                  <a:lnTo>
                    <a:pt x="130477" y="197112"/>
                  </a:lnTo>
                  <a:lnTo>
                    <a:pt x="141733" y="193974"/>
                  </a:lnTo>
                  <a:lnTo>
                    <a:pt x="172564" y="169067"/>
                  </a:lnTo>
                  <a:lnTo>
                    <a:pt x="201338" y="127556"/>
                  </a:lnTo>
                  <a:lnTo>
                    <a:pt x="221729" y="80468"/>
                  </a:lnTo>
                  <a:lnTo>
                    <a:pt x="240897" y="32890"/>
                  </a:lnTo>
                  <a:lnTo>
                    <a:pt x="246699" y="19985"/>
                  </a:lnTo>
                  <a:lnTo>
                    <a:pt x="242036" y="29224"/>
                  </a:lnTo>
                  <a:lnTo>
                    <a:pt x="236926" y="72940"/>
                  </a:lnTo>
                  <a:lnTo>
                    <a:pt x="229113" y="117548"/>
                  </a:lnTo>
                  <a:lnTo>
                    <a:pt x="228243" y="163817"/>
                  </a:lnTo>
                  <a:lnTo>
                    <a:pt x="228218" y="168974"/>
                  </a:lnTo>
                  <a:lnTo>
                    <a:pt x="229273" y="169696"/>
                  </a:lnTo>
                  <a:lnTo>
                    <a:pt x="233268" y="170500"/>
                  </a:lnTo>
                  <a:lnTo>
                    <a:pt x="266308" y="161618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97" name="SMARTInkShape-Group172">
            <a:extLst>
              <a:ext uri="{FF2B5EF4-FFF2-40B4-BE49-F238E27FC236}">
                <a16:creationId xmlns:a16="http://schemas.microsoft.com/office/drawing/2014/main" id="{1344BADC-DFF4-91FF-B019-9C7E0735A63F}"/>
              </a:ext>
            </a:extLst>
          </p:cNvPr>
          <p:cNvGrpSpPr/>
          <p:nvPr/>
        </p:nvGrpSpPr>
        <p:grpSpPr>
          <a:xfrm>
            <a:off x="8915827" y="4257692"/>
            <a:ext cx="237664" cy="333359"/>
            <a:chOff x="8915827" y="4257692"/>
            <a:chExt cx="237664" cy="333359"/>
          </a:xfrm>
        </p:grpSpPr>
        <p:sp>
          <p:nvSpPr>
            <p:cNvPr id="689" name="SMARTInkShape-976">
              <a:extLst>
                <a:ext uri="{FF2B5EF4-FFF2-40B4-BE49-F238E27FC236}">
                  <a16:creationId xmlns:a16="http://schemas.microsoft.com/office/drawing/2014/main" id="{5A3ACE4D-4E56-B1D3-74C6-C2C1E77CBA44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9077325" y="4419600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0" name="SMARTInkShape-977">
              <a:extLst>
                <a:ext uri="{FF2B5EF4-FFF2-40B4-BE49-F238E27FC236}">
                  <a16:creationId xmlns:a16="http://schemas.microsoft.com/office/drawing/2014/main" id="{227DF54B-DD15-47BA-38D8-D9DCC7B75920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9105900" y="448627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19050"/>
                  </a:moveTo>
                  <a:lnTo>
                    <a:pt x="9525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1" name="SMARTInkShape-978">
              <a:extLst>
                <a:ext uri="{FF2B5EF4-FFF2-40B4-BE49-F238E27FC236}">
                  <a16:creationId xmlns:a16="http://schemas.microsoft.com/office/drawing/2014/main" id="{AAA4C4DF-27C1-F731-97A1-4493B2AF6CF5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9115425" y="4514850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0" y="0"/>
                  </a:moveTo>
                  <a:lnTo>
                    <a:pt x="0" y="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2" name="SMARTInkShape-979">
              <a:extLst>
                <a:ext uri="{FF2B5EF4-FFF2-40B4-BE49-F238E27FC236}">
                  <a16:creationId xmlns:a16="http://schemas.microsoft.com/office/drawing/2014/main" id="{8C7B0343-AE68-361B-BCBC-831F56090ED0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9010650" y="4429125"/>
              <a:ext cx="9526" cy="19051"/>
            </a:xfrm>
            <a:custGeom>
              <a:avLst/>
              <a:gdLst/>
              <a:ahLst/>
              <a:cxnLst/>
              <a:rect l="0" t="0" r="0" b="0"/>
              <a:pathLst>
                <a:path w="9526" h="19051">
                  <a:moveTo>
                    <a:pt x="9525" y="0"/>
                  </a:moveTo>
                  <a:lnTo>
                    <a:pt x="9525" y="0"/>
                  </a:lnTo>
                  <a:lnTo>
                    <a:pt x="4468" y="5057"/>
                  </a:lnTo>
                  <a:lnTo>
                    <a:pt x="1985" y="10361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3" name="SMARTInkShape-980">
              <a:extLst>
                <a:ext uri="{FF2B5EF4-FFF2-40B4-BE49-F238E27FC236}">
                  <a16:creationId xmlns:a16="http://schemas.microsoft.com/office/drawing/2014/main" id="{18B1734C-7D04-6A7F-0F38-9F8FACF7D0AB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9010650" y="4333875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9525"/>
                  </a:moveTo>
                  <a:lnTo>
                    <a:pt x="19050" y="9525"/>
                  </a:lnTo>
                  <a:lnTo>
                    <a:pt x="10849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4" name="SMARTInkShape-981">
              <a:extLst>
                <a:ext uri="{FF2B5EF4-FFF2-40B4-BE49-F238E27FC236}">
                  <a16:creationId xmlns:a16="http://schemas.microsoft.com/office/drawing/2014/main" id="{30E5ED44-2F64-9D22-67D6-984EBB63CC2C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9048750" y="4381500"/>
              <a:ext cx="9526" cy="28576"/>
            </a:xfrm>
            <a:custGeom>
              <a:avLst/>
              <a:gdLst/>
              <a:ahLst/>
              <a:cxnLst/>
              <a:rect l="0" t="0" r="0" b="0"/>
              <a:pathLst>
                <a:path w="9526" h="28576">
                  <a:moveTo>
                    <a:pt x="0" y="28575"/>
                  </a:moveTo>
                  <a:lnTo>
                    <a:pt x="0" y="28575"/>
                  </a:lnTo>
                  <a:lnTo>
                    <a:pt x="0" y="15318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5" name="SMARTInkShape-982">
              <a:extLst>
                <a:ext uri="{FF2B5EF4-FFF2-40B4-BE49-F238E27FC236}">
                  <a16:creationId xmlns:a16="http://schemas.microsoft.com/office/drawing/2014/main" id="{412C63F7-E893-8DCC-1715-A472C50E82A7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8934450" y="4257692"/>
              <a:ext cx="219041" cy="323834"/>
            </a:xfrm>
            <a:custGeom>
              <a:avLst/>
              <a:gdLst/>
              <a:ahLst/>
              <a:cxnLst/>
              <a:rect l="0" t="0" r="0" b="0"/>
              <a:pathLst>
                <a:path w="219041" h="323834">
                  <a:moveTo>
                    <a:pt x="0" y="66658"/>
                  </a:moveTo>
                  <a:lnTo>
                    <a:pt x="0" y="66658"/>
                  </a:lnTo>
                  <a:lnTo>
                    <a:pt x="0" y="61601"/>
                  </a:lnTo>
                  <a:lnTo>
                    <a:pt x="2822" y="56297"/>
                  </a:lnTo>
                  <a:lnTo>
                    <a:pt x="13257" y="44268"/>
                  </a:lnTo>
                  <a:lnTo>
                    <a:pt x="59867" y="15652"/>
                  </a:lnTo>
                  <a:lnTo>
                    <a:pt x="100295" y="3392"/>
                  </a:lnTo>
                  <a:lnTo>
                    <a:pt x="142482" y="282"/>
                  </a:lnTo>
                  <a:lnTo>
                    <a:pt x="160787" y="0"/>
                  </a:lnTo>
                  <a:lnTo>
                    <a:pt x="166644" y="5045"/>
                  </a:lnTo>
                  <a:lnTo>
                    <a:pt x="169314" y="10346"/>
                  </a:lnTo>
                  <a:lnTo>
                    <a:pt x="181756" y="51288"/>
                  </a:lnTo>
                  <a:lnTo>
                    <a:pt x="195894" y="91288"/>
                  </a:lnTo>
                  <a:lnTo>
                    <a:pt x="199860" y="129460"/>
                  </a:lnTo>
                  <a:lnTo>
                    <a:pt x="206208" y="169109"/>
                  </a:lnTo>
                  <a:lnTo>
                    <a:pt x="208560" y="211784"/>
                  </a:lnTo>
                  <a:lnTo>
                    <a:pt x="212176" y="252899"/>
                  </a:lnTo>
                  <a:lnTo>
                    <a:pt x="218167" y="287288"/>
                  </a:lnTo>
                  <a:lnTo>
                    <a:pt x="219040" y="304038"/>
                  </a:lnTo>
                  <a:lnTo>
                    <a:pt x="205814" y="304718"/>
                  </a:lnTo>
                  <a:lnTo>
                    <a:pt x="167049" y="304777"/>
                  </a:lnTo>
                  <a:lnTo>
                    <a:pt x="119692" y="307605"/>
                  </a:lnTo>
                  <a:lnTo>
                    <a:pt x="72209" y="318040"/>
                  </a:lnTo>
                  <a:lnTo>
                    <a:pt x="25424" y="323070"/>
                  </a:lnTo>
                  <a:lnTo>
                    <a:pt x="9525" y="323833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6" name="SMARTInkShape-983">
              <a:extLst>
                <a:ext uri="{FF2B5EF4-FFF2-40B4-BE49-F238E27FC236}">
                  <a16:creationId xmlns:a16="http://schemas.microsoft.com/office/drawing/2014/main" id="{1D31AB0F-1C93-45D0-F263-6690EA317F61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8915827" y="4324395"/>
              <a:ext cx="18590" cy="266656"/>
            </a:xfrm>
            <a:custGeom>
              <a:avLst/>
              <a:gdLst/>
              <a:ahLst/>
              <a:cxnLst/>
              <a:rect l="0" t="0" r="0" b="0"/>
              <a:pathLst>
                <a:path w="18590" h="266656">
                  <a:moveTo>
                    <a:pt x="9098" y="19005"/>
                  </a:moveTo>
                  <a:lnTo>
                    <a:pt x="9098" y="19005"/>
                  </a:lnTo>
                  <a:lnTo>
                    <a:pt x="9098" y="13948"/>
                  </a:lnTo>
                  <a:lnTo>
                    <a:pt x="11920" y="8644"/>
                  </a:lnTo>
                  <a:lnTo>
                    <a:pt x="18589" y="0"/>
                  </a:lnTo>
                  <a:lnTo>
                    <a:pt x="15799" y="45622"/>
                  </a:lnTo>
                  <a:lnTo>
                    <a:pt x="10422" y="87880"/>
                  </a:lnTo>
                  <a:lnTo>
                    <a:pt x="4432" y="130076"/>
                  </a:lnTo>
                  <a:lnTo>
                    <a:pt x="1012" y="172682"/>
                  </a:lnTo>
                  <a:lnTo>
                    <a:pt x="0" y="212118"/>
                  </a:lnTo>
                  <a:lnTo>
                    <a:pt x="716" y="252590"/>
                  </a:lnTo>
                  <a:lnTo>
                    <a:pt x="9098" y="266655"/>
                  </a:lnTo>
                </a:path>
              </a:pathLst>
            </a:custGeom>
            <a:ln w="19050">
              <a:solidFill>
                <a:srgbClr val="0093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6" name="SMARTInkShape-Group173">
            <a:extLst>
              <a:ext uri="{FF2B5EF4-FFF2-40B4-BE49-F238E27FC236}">
                <a16:creationId xmlns:a16="http://schemas.microsoft.com/office/drawing/2014/main" id="{F222D09E-6D52-CDB6-20EB-839DDA4B30C2}"/>
              </a:ext>
            </a:extLst>
          </p:cNvPr>
          <p:cNvGrpSpPr/>
          <p:nvPr/>
        </p:nvGrpSpPr>
        <p:grpSpPr>
          <a:xfrm>
            <a:off x="8225365" y="4267248"/>
            <a:ext cx="613836" cy="352378"/>
            <a:chOff x="8225365" y="4267248"/>
            <a:chExt cx="613836" cy="352378"/>
          </a:xfrm>
        </p:grpSpPr>
        <p:sp>
          <p:nvSpPr>
            <p:cNvPr id="698" name="SMARTInkShape-984">
              <a:extLst>
                <a:ext uri="{FF2B5EF4-FFF2-40B4-BE49-F238E27FC236}">
                  <a16:creationId xmlns:a16="http://schemas.microsoft.com/office/drawing/2014/main" id="{1CC11896-F724-916D-D6D1-DD7B83BE0CD5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8324850" y="4486275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19050" y="38100"/>
                  </a:moveTo>
                  <a:lnTo>
                    <a:pt x="19050" y="38100"/>
                  </a:lnTo>
                  <a:lnTo>
                    <a:pt x="8937" y="33043"/>
                  </a:lnTo>
                  <a:lnTo>
                    <a:pt x="5958" y="29438"/>
                  </a:lnTo>
                  <a:lnTo>
                    <a:pt x="1766" y="15306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9" name="SMARTInkShape-985">
              <a:extLst>
                <a:ext uri="{FF2B5EF4-FFF2-40B4-BE49-F238E27FC236}">
                  <a16:creationId xmlns:a16="http://schemas.microsoft.com/office/drawing/2014/main" id="{8CED5861-32F8-4607-3F35-499B4C5B64AF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8382000" y="454342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0" name="SMARTInkShape-986">
              <a:extLst>
                <a:ext uri="{FF2B5EF4-FFF2-40B4-BE49-F238E27FC236}">
                  <a16:creationId xmlns:a16="http://schemas.microsoft.com/office/drawing/2014/main" id="{44F7C016-774E-829F-F9FD-5E40EC2EF9F0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8305800" y="4400550"/>
              <a:ext cx="19051" cy="19051"/>
            </a:xfrm>
            <a:custGeom>
              <a:avLst/>
              <a:gdLst/>
              <a:ahLst/>
              <a:cxnLst/>
              <a:rect l="0" t="0" r="0" b="0"/>
              <a:pathLst>
                <a:path w="19051" h="19051">
                  <a:moveTo>
                    <a:pt x="19050" y="0"/>
                  </a:moveTo>
                  <a:lnTo>
                    <a:pt x="19050" y="0"/>
                  </a:lnTo>
                  <a:lnTo>
                    <a:pt x="9918" y="18266"/>
                  </a:lnTo>
                  <a:lnTo>
                    <a:pt x="0" y="190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1" name="SMARTInkShape-987">
              <a:extLst>
                <a:ext uri="{FF2B5EF4-FFF2-40B4-BE49-F238E27FC236}">
                  <a16:creationId xmlns:a16="http://schemas.microsoft.com/office/drawing/2014/main" id="{B0CF6D83-2880-55E4-6A61-E9298120EE2C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8324850" y="4276725"/>
              <a:ext cx="57151" cy="38101"/>
            </a:xfrm>
            <a:custGeom>
              <a:avLst/>
              <a:gdLst/>
              <a:ahLst/>
              <a:cxnLst/>
              <a:rect l="0" t="0" r="0" b="0"/>
              <a:pathLst>
                <a:path w="57151" h="38101">
                  <a:moveTo>
                    <a:pt x="57150" y="38100"/>
                  </a:moveTo>
                  <a:lnTo>
                    <a:pt x="57150" y="38100"/>
                  </a:lnTo>
                  <a:lnTo>
                    <a:pt x="39250" y="30561"/>
                  </a:lnTo>
                  <a:lnTo>
                    <a:pt x="35692" y="29899"/>
                  </a:lnTo>
                  <a:lnTo>
                    <a:pt x="12798" y="1229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2" name="SMARTInkShape-988">
              <a:extLst>
                <a:ext uri="{FF2B5EF4-FFF2-40B4-BE49-F238E27FC236}">
                  <a16:creationId xmlns:a16="http://schemas.microsoft.com/office/drawing/2014/main" id="{97204605-FA8B-5491-FECA-4DB595261A6F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8353425" y="4400550"/>
              <a:ext cx="19051" cy="38101"/>
            </a:xfrm>
            <a:custGeom>
              <a:avLst/>
              <a:gdLst/>
              <a:ahLst/>
              <a:cxnLst/>
              <a:rect l="0" t="0" r="0" b="0"/>
              <a:pathLst>
                <a:path w="19051" h="38101">
                  <a:moveTo>
                    <a:pt x="0" y="38100"/>
                  </a:moveTo>
                  <a:lnTo>
                    <a:pt x="0" y="38100"/>
                  </a:lnTo>
                  <a:lnTo>
                    <a:pt x="0" y="33043"/>
                  </a:lnTo>
                  <a:lnTo>
                    <a:pt x="2822" y="27739"/>
                  </a:lnTo>
                  <a:lnTo>
                    <a:pt x="15188" y="12590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3" name="SMARTInkShape-989">
              <a:extLst>
                <a:ext uri="{FF2B5EF4-FFF2-40B4-BE49-F238E27FC236}">
                  <a16:creationId xmlns:a16="http://schemas.microsoft.com/office/drawing/2014/main" id="{898AEF36-95A0-3F5D-229B-5B790D773CAE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8225365" y="4267248"/>
              <a:ext cx="251875" cy="352378"/>
            </a:xfrm>
            <a:custGeom>
              <a:avLst/>
              <a:gdLst/>
              <a:ahLst/>
              <a:cxnLst/>
              <a:rect l="0" t="0" r="0" b="0"/>
              <a:pathLst>
                <a:path w="251875" h="352378">
                  <a:moveTo>
                    <a:pt x="23285" y="76152"/>
                  </a:moveTo>
                  <a:lnTo>
                    <a:pt x="23285" y="76152"/>
                  </a:lnTo>
                  <a:lnTo>
                    <a:pt x="23285" y="71095"/>
                  </a:lnTo>
                  <a:lnTo>
                    <a:pt x="20463" y="65791"/>
                  </a:lnTo>
                  <a:lnTo>
                    <a:pt x="16740" y="59905"/>
                  </a:lnTo>
                  <a:lnTo>
                    <a:pt x="15085" y="53762"/>
                  </a:lnTo>
                  <a:lnTo>
                    <a:pt x="15701" y="50642"/>
                  </a:lnTo>
                  <a:lnTo>
                    <a:pt x="22480" y="38238"/>
                  </a:lnTo>
                  <a:lnTo>
                    <a:pt x="22928" y="33548"/>
                  </a:lnTo>
                  <a:lnTo>
                    <a:pt x="24104" y="31875"/>
                  </a:lnTo>
                  <a:lnTo>
                    <a:pt x="25948" y="30759"/>
                  </a:lnTo>
                  <a:lnTo>
                    <a:pt x="28234" y="30015"/>
                  </a:lnTo>
                  <a:lnTo>
                    <a:pt x="72652" y="9287"/>
                  </a:lnTo>
                  <a:lnTo>
                    <a:pt x="99241" y="1796"/>
                  </a:lnTo>
                  <a:lnTo>
                    <a:pt x="138807" y="195"/>
                  </a:lnTo>
                  <a:lnTo>
                    <a:pt x="165814" y="0"/>
                  </a:lnTo>
                  <a:lnTo>
                    <a:pt x="174120" y="2796"/>
                  </a:lnTo>
                  <a:lnTo>
                    <a:pt x="181340" y="6508"/>
                  </a:lnTo>
                  <a:lnTo>
                    <a:pt x="194151" y="9361"/>
                  </a:lnTo>
                  <a:lnTo>
                    <a:pt x="194561" y="14500"/>
                  </a:lnTo>
                  <a:lnTo>
                    <a:pt x="195678" y="16000"/>
                  </a:lnTo>
                  <a:lnTo>
                    <a:pt x="202921" y="18606"/>
                  </a:lnTo>
                  <a:lnTo>
                    <a:pt x="203665" y="21648"/>
                  </a:lnTo>
                  <a:lnTo>
                    <a:pt x="210783" y="66260"/>
                  </a:lnTo>
                  <a:lnTo>
                    <a:pt x="216014" y="104655"/>
                  </a:lnTo>
                  <a:lnTo>
                    <a:pt x="228896" y="151284"/>
                  </a:lnTo>
                  <a:lnTo>
                    <a:pt x="237373" y="191775"/>
                  </a:lnTo>
                  <a:lnTo>
                    <a:pt x="244526" y="230712"/>
                  </a:lnTo>
                  <a:lnTo>
                    <a:pt x="251598" y="265797"/>
                  </a:lnTo>
                  <a:lnTo>
                    <a:pt x="251874" y="280766"/>
                  </a:lnTo>
                  <a:lnTo>
                    <a:pt x="249760" y="282411"/>
                  </a:lnTo>
                  <a:lnTo>
                    <a:pt x="205241" y="293017"/>
                  </a:lnTo>
                  <a:lnTo>
                    <a:pt x="160709" y="304943"/>
                  </a:lnTo>
                  <a:lnTo>
                    <a:pt x="116920" y="314333"/>
                  </a:lnTo>
                  <a:lnTo>
                    <a:pt x="73254" y="323819"/>
                  </a:lnTo>
                  <a:lnTo>
                    <a:pt x="25629" y="336505"/>
                  </a:lnTo>
                  <a:lnTo>
                    <a:pt x="1058" y="342294"/>
                  </a:lnTo>
                  <a:lnTo>
                    <a:pt x="0" y="343539"/>
                  </a:lnTo>
                  <a:lnTo>
                    <a:pt x="353" y="345427"/>
                  </a:lnTo>
                  <a:lnTo>
                    <a:pt x="1647" y="347743"/>
                  </a:lnTo>
                  <a:lnTo>
                    <a:pt x="32810" y="352377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4" name="SMARTInkShape-990">
              <a:extLst>
                <a:ext uri="{FF2B5EF4-FFF2-40B4-BE49-F238E27FC236}">
                  <a16:creationId xmlns:a16="http://schemas.microsoft.com/office/drawing/2014/main" id="{A162337E-F85F-B3E8-213E-CAC764CC6A2C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8640500" y="4419790"/>
              <a:ext cx="198701" cy="18861"/>
            </a:xfrm>
            <a:custGeom>
              <a:avLst/>
              <a:gdLst/>
              <a:ahLst/>
              <a:cxnLst/>
              <a:rect l="0" t="0" r="0" b="0"/>
              <a:pathLst>
                <a:path w="198701" h="18861">
                  <a:moveTo>
                    <a:pt x="8200" y="18860"/>
                  </a:moveTo>
                  <a:lnTo>
                    <a:pt x="8200" y="18860"/>
                  </a:lnTo>
                  <a:lnTo>
                    <a:pt x="3144" y="18860"/>
                  </a:lnTo>
                  <a:lnTo>
                    <a:pt x="1655" y="17802"/>
                  </a:lnTo>
                  <a:lnTo>
                    <a:pt x="662" y="16038"/>
                  </a:lnTo>
                  <a:lnTo>
                    <a:pt x="0" y="13803"/>
                  </a:lnTo>
                  <a:lnTo>
                    <a:pt x="616" y="12314"/>
                  </a:lnTo>
                  <a:lnTo>
                    <a:pt x="2086" y="11321"/>
                  </a:lnTo>
                  <a:lnTo>
                    <a:pt x="42558" y="1250"/>
                  </a:lnTo>
                  <a:lnTo>
                    <a:pt x="87984" y="0"/>
                  </a:lnTo>
                  <a:lnTo>
                    <a:pt x="130852" y="4904"/>
                  </a:lnTo>
                  <a:lnTo>
                    <a:pt x="198700" y="93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5" name="SMARTInkShape-991">
              <a:extLst>
                <a:ext uri="{FF2B5EF4-FFF2-40B4-BE49-F238E27FC236}">
                  <a16:creationId xmlns:a16="http://schemas.microsoft.com/office/drawing/2014/main" id="{19BA3397-EAFC-4C22-BC45-1BCB7E846DD6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8686800" y="4364211"/>
              <a:ext cx="15014" cy="179215"/>
            </a:xfrm>
            <a:custGeom>
              <a:avLst/>
              <a:gdLst/>
              <a:ahLst/>
              <a:cxnLst/>
              <a:rect l="0" t="0" r="0" b="0"/>
              <a:pathLst>
                <a:path w="15014" h="179215">
                  <a:moveTo>
                    <a:pt x="9525" y="36339"/>
                  </a:moveTo>
                  <a:lnTo>
                    <a:pt x="9525" y="36339"/>
                  </a:lnTo>
                  <a:lnTo>
                    <a:pt x="9525" y="31282"/>
                  </a:lnTo>
                  <a:lnTo>
                    <a:pt x="12347" y="25978"/>
                  </a:lnTo>
                  <a:lnTo>
                    <a:pt x="14582" y="23082"/>
                  </a:lnTo>
                  <a:lnTo>
                    <a:pt x="15013" y="21151"/>
                  </a:lnTo>
                  <a:lnTo>
                    <a:pt x="14242" y="19864"/>
                  </a:lnTo>
                  <a:lnTo>
                    <a:pt x="12670" y="19006"/>
                  </a:lnTo>
                  <a:lnTo>
                    <a:pt x="11621" y="17375"/>
                  </a:lnTo>
                  <a:lnTo>
                    <a:pt x="10146" y="10024"/>
                  </a:lnTo>
                  <a:lnTo>
                    <a:pt x="9606" y="0"/>
                  </a:lnTo>
                  <a:lnTo>
                    <a:pt x="9527" y="45514"/>
                  </a:lnTo>
                  <a:lnTo>
                    <a:pt x="8467" y="61870"/>
                  </a:lnTo>
                  <a:lnTo>
                    <a:pt x="588" y="107365"/>
                  </a:lnTo>
                  <a:lnTo>
                    <a:pt x="34" y="151629"/>
                  </a:lnTo>
                  <a:lnTo>
                    <a:pt x="0" y="17921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7" name="SMARTInkShape-992">
            <a:extLst>
              <a:ext uri="{FF2B5EF4-FFF2-40B4-BE49-F238E27FC236}">
                <a16:creationId xmlns:a16="http://schemas.microsoft.com/office/drawing/2014/main" id="{52A0D597-2C69-4E59-1728-28D919DFDF8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210558" y="4286676"/>
            <a:ext cx="9518" cy="285325"/>
          </a:xfrm>
          <a:custGeom>
            <a:avLst/>
            <a:gdLst/>
            <a:ahLst/>
            <a:cxnLst/>
            <a:rect l="0" t="0" r="0" b="0"/>
            <a:pathLst>
              <a:path w="9518" h="285325">
                <a:moveTo>
                  <a:pt x="9517" y="18624"/>
                </a:moveTo>
                <a:lnTo>
                  <a:pt x="9517" y="18624"/>
                </a:lnTo>
                <a:lnTo>
                  <a:pt x="9517" y="0"/>
                </a:lnTo>
                <a:lnTo>
                  <a:pt x="6695" y="27355"/>
                </a:lnTo>
                <a:lnTo>
                  <a:pt x="875" y="71241"/>
                </a:lnTo>
                <a:lnTo>
                  <a:pt x="253" y="109826"/>
                </a:lnTo>
                <a:lnTo>
                  <a:pt x="44" y="155682"/>
                </a:lnTo>
                <a:lnTo>
                  <a:pt x="0" y="194600"/>
                </a:lnTo>
                <a:lnTo>
                  <a:pt x="1052" y="224106"/>
                </a:lnTo>
                <a:lnTo>
                  <a:pt x="8929" y="271217"/>
                </a:lnTo>
                <a:lnTo>
                  <a:pt x="9517" y="285324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5" name="SMARTInkShape-Group175">
            <a:extLst>
              <a:ext uri="{FF2B5EF4-FFF2-40B4-BE49-F238E27FC236}">
                <a16:creationId xmlns:a16="http://schemas.microsoft.com/office/drawing/2014/main" id="{2A502D31-5100-4C24-855F-2AE774FC8173}"/>
              </a:ext>
            </a:extLst>
          </p:cNvPr>
          <p:cNvGrpSpPr/>
          <p:nvPr/>
        </p:nvGrpSpPr>
        <p:grpSpPr>
          <a:xfrm>
            <a:off x="7477125" y="4325838"/>
            <a:ext cx="638176" cy="341413"/>
            <a:chOff x="7477125" y="4325838"/>
            <a:chExt cx="638176" cy="341413"/>
          </a:xfrm>
        </p:grpSpPr>
        <p:sp>
          <p:nvSpPr>
            <p:cNvPr id="708" name="SMARTInkShape-993">
              <a:extLst>
                <a:ext uri="{FF2B5EF4-FFF2-40B4-BE49-F238E27FC236}">
                  <a16:creationId xmlns:a16="http://schemas.microsoft.com/office/drawing/2014/main" id="{C9AF66E8-AB49-D287-BE0F-B3D72BB44605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7562850" y="4524375"/>
              <a:ext cx="47626" cy="9526"/>
            </a:xfrm>
            <a:custGeom>
              <a:avLst/>
              <a:gdLst/>
              <a:ahLst/>
              <a:cxnLst/>
              <a:rect l="0" t="0" r="0" b="0"/>
              <a:pathLst>
                <a:path w="47626" h="9526">
                  <a:moveTo>
                    <a:pt x="47625" y="9525"/>
                  </a:moveTo>
                  <a:lnTo>
                    <a:pt x="47625" y="9525"/>
                  </a:lnTo>
                  <a:lnTo>
                    <a:pt x="29311" y="9525"/>
                  </a:lnTo>
                  <a:lnTo>
                    <a:pt x="20789" y="6703"/>
                  </a:lnTo>
                  <a:lnTo>
                    <a:pt x="13473" y="2979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9" name="SMARTInkShape-994">
              <a:extLst>
                <a:ext uri="{FF2B5EF4-FFF2-40B4-BE49-F238E27FC236}">
                  <a16:creationId xmlns:a16="http://schemas.microsoft.com/office/drawing/2014/main" id="{FFD82077-7526-677E-B09F-AF8AE2D75E94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7610475" y="45529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4469" y="0"/>
                  </a:lnTo>
                  <a:lnTo>
                    <a:pt x="2980" y="1058"/>
                  </a:lnTo>
                  <a:lnTo>
                    <a:pt x="1987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0" name="SMARTInkShape-995">
              <a:extLst>
                <a:ext uri="{FF2B5EF4-FFF2-40B4-BE49-F238E27FC236}">
                  <a16:creationId xmlns:a16="http://schemas.microsoft.com/office/drawing/2014/main" id="{E231DF5D-CF39-9BCB-1252-5B287A42A2E2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7553325" y="4419600"/>
              <a:ext cx="19051" cy="9526"/>
            </a:xfrm>
            <a:custGeom>
              <a:avLst/>
              <a:gdLst/>
              <a:ahLst/>
              <a:cxnLst/>
              <a:rect l="0" t="0" r="0" b="0"/>
              <a:pathLst>
                <a:path w="19051" h="9526">
                  <a:moveTo>
                    <a:pt x="19050" y="0"/>
                  </a:moveTo>
                  <a:lnTo>
                    <a:pt x="19050" y="0"/>
                  </a:lnTo>
                  <a:lnTo>
                    <a:pt x="13994" y="0"/>
                  </a:lnTo>
                  <a:lnTo>
                    <a:pt x="8689" y="2822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1" name="SMARTInkShape-996">
              <a:extLst>
                <a:ext uri="{FF2B5EF4-FFF2-40B4-BE49-F238E27FC236}">
                  <a16:creationId xmlns:a16="http://schemas.microsoft.com/office/drawing/2014/main" id="{B98DD9E3-183C-586C-213A-90A8BFC7D9F7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7572375" y="4438650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2" name="SMARTInkShape-997">
              <a:extLst>
                <a:ext uri="{FF2B5EF4-FFF2-40B4-BE49-F238E27FC236}">
                  <a16:creationId xmlns:a16="http://schemas.microsoft.com/office/drawing/2014/main" id="{41104287-8A45-3B4E-C80F-E8E7793CBBDD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7477125" y="4325838"/>
              <a:ext cx="209435" cy="341413"/>
            </a:xfrm>
            <a:custGeom>
              <a:avLst/>
              <a:gdLst/>
              <a:ahLst/>
              <a:cxnLst/>
              <a:rect l="0" t="0" r="0" b="0"/>
              <a:pathLst>
                <a:path w="209435" h="341413">
                  <a:moveTo>
                    <a:pt x="0" y="74712"/>
                  </a:moveTo>
                  <a:lnTo>
                    <a:pt x="0" y="74712"/>
                  </a:lnTo>
                  <a:lnTo>
                    <a:pt x="0" y="47969"/>
                  </a:lnTo>
                  <a:lnTo>
                    <a:pt x="5056" y="41624"/>
                  </a:lnTo>
                  <a:lnTo>
                    <a:pt x="48905" y="23795"/>
                  </a:lnTo>
                  <a:lnTo>
                    <a:pt x="87036" y="12248"/>
                  </a:lnTo>
                  <a:lnTo>
                    <a:pt x="128591" y="6046"/>
                  </a:lnTo>
                  <a:lnTo>
                    <a:pt x="157810" y="0"/>
                  </a:lnTo>
                  <a:lnTo>
                    <a:pt x="162357" y="563"/>
                  </a:lnTo>
                  <a:lnTo>
                    <a:pt x="165388" y="1996"/>
                  </a:lnTo>
                  <a:lnTo>
                    <a:pt x="171096" y="7684"/>
                  </a:lnTo>
                  <a:lnTo>
                    <a:pt x="176402" y="7932"/>
                  </a:lnTo>
                  <a:lnTo>
                    <a:pt x="177926" y="11142"/>
                  </a:lnTo>
                  <a:lnTo>
                    <a:pt x="180796" y="55565"/>
                  </a:lnTo>
                  <a:lnTo>
                    <a:pt x="183745" y="77506"/>
                  </a:lnTo>
                  <a:lnTo>
                    <a:pt x="189166" y="123477"/>
                  </a:lnTo>
                  <a:lnTo>
                    <a:pt x="190105" y="163009"/>
                  </a:lnTo>
                  <a:lnTo>
                    <a:pt x="196968" y="204572"/>
                  </a:lnTo>
                  <a:lnTo>
                    <a:pt x="199757" y="246748"/>
                  </a:lnTo>
                  <a:lnTo>
                    <a:pt x="199990" y="270633"/>
                  </a:lnTo>
                  <a:lnTo>
                    <a:pt x="202832" y="275735"/>
                  </a:lnTo>
                  <a:lnTo>
                    <a:pt x="206564" y="281532"/>
                  </a:lnTo>
                  <a:lnTo>
                    <a:pt x="208960" y="293874"/>
                  </a:lnTo>
                  <a:lnTo>
                    <a:pt x="209434" y="301447"/>
                  </a:lnTo>
                  <a:lnTo>
                    <a:pt x="208414" y="302069"/>
                  </a:lnTo>
                  <a:lnTo>
                    <a:pt x="167770" y="309825"/>
                  </a:lnTo>
                  <a:lnTo>
                    <a:pt x="120335" y="317497"/>
                  </a:lnTo>
                  <a:lnTo>
                    <a:pt x="78490" y="327947"/>
                  </a:lnTo>
                  <a:lnTo>
                    <a:pt x="33933" y="336425"/>
                  </a:lnTo>
                  <a:lnTo>
                    <a:pt x="28487" y="339195"/>
                  </a:lnTo>
                  <a:lnTo>
                    <a:pt x="28575" y="34141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3" name="SMARTInkShape-998">
              <a:extLst>
                <a:ext uri="{FF2B5EF4-FFF2-40B4-BE49-F238E27FC236}">
                  <a16:creationId xmlns:a16="http://schemas.microsoft.com/office/drawing/2014/main" id="{BFA8986A-EF8E-DFC6-D918-A3C569E712A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7893201" y="4495800"/>
              <a:ext cx="222100" cy="19051"/>
            </a:xfrm>
            <a:custGeom>
              <a:avLst/>
              <a:gdLst/>
              <a:ahLst/>
              <a:cxnLst/>
              <a:rect l="0" t="0" r="0" b="0"/>
              <a:pathLst>
                <a:path w="222100" h="19051">
                  <a:moveTo>
                    <a:pt x="31599" y="19050"/>
                  </a:moveTo>
                  <a:lnTo>
                    <a:pt x="31599" y="19050"/>
                  </a:lnTo>
                  <a:lnTo>
                    <a:pt x="21486" y="19050"/>
                  </a:lnTo>
                  <a:lnTo>
                    <a:pt x="13699" y="16228"/>
                  </a:lnTo>
                  <a:lnTo>
                    <a:pt x="6710" y="12504"/>
                  </a:lnTo>
                  <a:lnTo>
                    <a:pt x="76" y="10849"/>
                  </a:lnTo>
                  <a:lnTo>
                    <a:pt x="0" y="9349"/>
                  </a:lnTo>
                  <a:lnTo>
                    <a:pt x="5561" y="4861"/>
                  </a:lnTo>
                  <a:lnTo>
                    <a:pt x="20591" y="1440"/>
                  </a:lnTo>
                  <a:lnTo>
                    <a:pt x="57980" y="85"/>
                  </a:lnTo>
                  <a:lnTo>
                    <a:pt x="95977" y="25"/>
                  </a:lnTo>
                  <a:lnTo>
                    <a:pt x="139691" y="7"/>
                  </a:lnTo>
                  <a:lnTo>
                    <a:pt x="178868" y="2"/>
                  </a:lnTo>
                  <a:lnTo>
                    <a:pt x="222099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4" name="SMARTInkShape-999">
              <a:extLst>
                <a:ext uri="{FF2B5EF4-FFF2-40B4-BE49-F238E27FC236}">
                  <a16:creationId xmlns:a16="http://schemas.microsoft.com/office/drawing/2014/main" id="{F91EC5BA-04A3-EEE2-3DDF-E2DE08410BA7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7953375" y="4410075"/>
              <a:ext cx="38101" cy="200026"/>
            </a:xfrm>
            <a:custGeom>
              <a:avLst/>
              <a:gdLst/>
              <a:ahLst/>
              <a:cxnLst/>
              <a:rect l="0" t="0" r="0" b="0"/>
              <a:pathLst>
                <a:path w="38101" h="200026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  <a:lnTo>
                    <a:pt x="0" y="45518"/>
                  </a:lnTo>
                  <a:lnTo>
                    <a:pt x="0" y="92240"/>
                  </a:lnTo>
                  <a:lnTo>
                    <a:pt x="2822" y="102026"/>
                  </a:lnTo>
                  <a:lnTo>
                    <a:pt x="6545" y="110962"/>
                  </a:lnTo>
                  <a:lnTo>
                    <a:pt x="15994" y="155478"/>
                  </a:lnTo>
                  <a:lnTo>
                    <a:pt x="18931" y="184022"/>
                  </a:lnTo>
                  <a:lnTo>
                    <a:pt x="20030" y="186181"/>
                  </a:lnTo>
                  <a:lnTo>
                    <a:pt x="21820" y="187621"/>
                  </a:lnTo>
                  <a:lnTo>
                    <a:pt x="24072" y="188580"/>
                  </a:lnTo>
                  <a:lnTo>
                    <a:pt x="25573" y="190278"/>
                  </a:lnTo>
                  <a:lnTo>
                    <a:pt x="27241" y="194988"/>
                  </a:lnTo>
                  <a:lnTo>
                    <a:pt x="28744" y="196667"/>
                  </a:lnTo>
                  <a:lnTo>
                    <a:pt x="38100" y="200025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16" name="SMARTInkShape-1000">
            <a:extLst>
              <a:ext uri="{FF2B5EF4-FFF2-40B4-BE49-F238E27FC236}">
                <a16:creationId xmlns:a16="http://schemas.microsoft.com/office/drawing/2014/main" id="{0F280CB8-0DEA-C5E1-0250-A56AB632DC6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7458359" y="4353317"/>
            <a:ext cx="18767" cy="332984"/>
          </a:xfrm>
          <a:custGeom>
            <a:avLst/>
            <a:gdLst/>
            <a:ahLst/>
            <a:cxnLst/>
            <a:rect l="0" t="0" r="0" b="0"/>
            <a:pathLst>
              <a:path w="18767" h="332984">
                <a:moveTo>
                  <a:pt x="18766" y="9133"/>
                </a:moveTo>
                <a:lnTo>
                  <a:pt x="18766" y="9133"/>
                </a:lnTo>
                <a:lnTo>
                  <a:pt x="18766" y="0"/>
                </a:lnTo>
                <a:lnTo>
                  <a:pt x="17708" y="23482"/>
                </a:lnTo>
                <a:lnTo>
                  <a:pt x="11228" y="53203"/>
                </a:lnTo>
                <a:lnTo>
                  <a:pt x="4577" y="94155"/>
                </a:lnTo>
                <a:lnTo>
                  <a:pt x="1156" y="133338"/>
                </a:lnTo>
                <a:lnTo>
                  <a:pt x="0" y="172230"/>
                </a:lnTo>
                <a:lnTo>
                  <a:pt x="2594" y="212212"/>
                </a:lnTo>
                <a:lnTo>
                  <a:pt x="8366" y="258910"/>
                </a:lnTo>
                <a:lnTo>
                  <a:pt x="10222" y="306515"/>
                </a:lnTo>
                <a:lnTo>
                  <a:pt x="18766" y="33298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19" name="SMARTInkShape-Group177">
            <a:extLst>
              <a:ext uri="{FF2B5EF4-FFF2-40B4-BE49-F238E27FC236}">
                <a16:creationId xmlns:a16="http://schemas.microsoft.com/office/drawing/2014/main" id="{D19D13B7-6885-7347-5EBE-97464D2961FA}"/>
              </a:ext>
            </a:extLst>
          </p:cNvPr>
          <p:cNvGrpSpPr/>
          <p:nvPr/>
        </p:nvGrpSpPr>
        <p:grpSpPr>
          <a:xfrm>
            <a:off x="9477375" y="4333875"/>
            <a:ext cx="142876" cy="66676"/>
            <a:chOff x="9477375" y="4333875"/>
            <a:chExt cx="142876" cy="66676"/>
          </a:xfrm>
        </p:grpSpPr>
        <p:sp>
          <p:nvSpPr>
            <p:cNvPr id="717" name="SMARTInkShape-1001">
              <a:extLst>
                <a:ext uri="{FF2B5EF4-FFF2-40B4-BE49-F238E27FC236}">
                  <a16:creationId xmlns:a16="http://schemas.microsoft.com/office/drawing/2014/main" id="{37C8B4C8-6C95-41AE-CE1C-EAE188E0AFC0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9525000" y="4391417"/>
              <a:ext cx="95251" cy="9134"/>
            </a:xfrm>
            <a:custGeom>
              <a:avLst/>
              <a:gdLst/>
              <a:ahLst/>
              <a:cxnLst/>
              <a:rect l="0" t="0" r="0" b="0"/>
              <a:pathLst>
                <a:path w="95251" h="9134">
                  <a:moveTo>
                    <a:pt x="0" y="9133"/>
                  </a:moveTo>
                  <a:lnTo>
                    <a:pt x="0" y="9133"/>
                  </a:lnTo>
                  <a:lnTo>
                    <a:pt x="5057" y="9133"/>
                  </a:lnTo>
                  <a:lnTo>
                    <a:pt x="47244" y="491"/>
                  </a:lnTo>
                  <a:lnTo>
                    <a:pt x="57334" y="0"/>
                  </a:lnTo>
                  <a:lnTo>
                    <a:pt x="65346" y="2605"/>
                  </a:lnTo>
                  <a:lnTo>
                    <a:pt x="68964" y="4781"/>
                  </a:lnTo>
                  <a:lnTo>
                    <a:pt x="95250" y="913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8" name="SMARTInkShape-1002">
              <a:extLst>
                <a:ext uri="{FF2B5EF4-FFF2-40B4-BE49-F238E27FC236}">
                  <a16:creationId xmlns:a16="http://schemas.microsoft.com/office/drawing/2014/main" id="{C11C556D-9580-1896-873B-0F2E20CB3651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9477375" y="4333875"/>
              <a:ext cx="142876" cy="19051"/>
            </a:xfrm>
            <a:custGeom>
              <a:avLst/>
              <a:gdLst/>
              <a:ahLst/>
              <a:cxnLst/>
              <a:rect l="0" t="0" r="0" b="0"/>
              <a:pathLst>
                <a:path w="142876" h="19051">
                  <a:moveTo>
                    <a:pt x="0" y="19050"/>
                  </a:moveTo>
                  <a:lnTo>
                    <a:pt x="0" y="19050"/>
                  </a:lnTo>
                  <a:lnTo>
                    <a:pt x="0" y="13993"/>
                  </a:lnTo>
                  <a:lnTo>
                    <a:pt x="1058" y="13562"/>
                  </a:lnTo>
                  <a:lnTo>
                    <a:pt x="5057" y="15906"/>
                  </a:lnTo>
                  <a:lnTo>
                    <a:pt x="7605" y="15895"/>
                  </a:lnTo>
                  <a:lnTo>
                    <a:pt x="22390" y="10573"/>
                  </a:lnTo>
                  <a:lnTo>
                    <a:pt x="65659" y="9533"/>
                  </a:lnTo>
                  <a:lnTo>
                    <a:pt x="98316" y="9525"/>
                  </a:lnTo>
                  <a:lnTo>
                    <a:pt x="104726" y="6703"/>
                  </a:lnTo>
                  <a:lnTo>
                    <a:pt x="107918" y="4468"/>
                  </a:lnTo>
                  <a:lnTo>
                    <a:pt x="122522" y="1324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6" name="SMARTInkShape-Group178">
            <a:extLst>
              <a:ext uri="{FF2B5EF4-FFF2-40B4-BE49-F238E27FC236}">
                <a16:creationId xmlns:a16="http://schemas.microsoft.com/office/drawing/2014/main" id="{C0A748D1-BCE8-53C1-90FC-A75A9370C6EE}"/>
              </a:ext>
            </a:extLst>
          </p:cNvPr>
          <p:cNvGrpSpPr/>
          <p:nvPr/>
        </p:nvGrpSpPr>
        <p:grpSpPr>
          <a:xfrm>
            <a:off x="9873612" y="4242931"/>
            <a:ext cx="1127764" cy="367170"/>
            <a:chOff x="9873612" y="4242931"/>
            <a:chExt cx="1127764" cy="367170"/>
          </a:xfrm>
        </p:grpSpPr>
        <p:sp>
          <p:nvSpPr>
            <p:cNvPr id="720" name="SMARTInkShape-1003">
              <a:extLst>
                <a:ext uri="{FF2B5EF4-FFF2-40B4-BE49-F238E27FC236}">
                  <a16:creationId xmlns:a16="http://schemas.microsoft.com/office/drawing/2014/main" id="{21728BBF-30C6-5E9B-1E42-B123E48284F6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0839462" y="4248267"/>
              <a:ext cx="161914" cy="361834"/>
            </a:xfrm>
            <a:custGeom>
              <a:avLst/>
              <a:gdLst/>
              <a:ahLst/>
              <a:cxnLst/>
              <a:rect l="0" t="0" r="0" b="0"/>
              <a:pathLst>
                <a:path w="161914" h="361834">
                  <a:moveTo>
                    <a:pt x="104763" y="18933"/>
                  </a:moveTo>
                  <a:lnTo>
                    <a:pt x="104763" y="18933"/>
                  </a:lnTo>
                  <a:lnTo>
                    <a:pt x="114286" y="9410"/>
                  </a:lnTo>
                  <a:lnTo>
                    <a:pt x="114287" y="9408"/>
                  </a:lnTo>
                  <a:lnTo>
                    <a:pt x="114288" y="9408"/>
                  </a:lnTo>
                  <a:lnTo>
                    <a:pt x="114288" y="0"/>
                  </a:lnTo>
                  <a:lnTo>
                    <a:pt x="114288" y="4974"/>
                  </a:lnTo>
                  <a:lnTo>
                    <a:pt x="109231" y="18207"/>
                  </a:lnTo>
                  <a:lnTo>
                    <a:pt x="81174" y="59313"/>
                  </a:lnTo>
                  <a:lnTo>
                    <a:pt x="50608" y="104958"/>
                  </a:lnTo>
                  <a:lnTo>
                    <a:pt x="22575" y="146462"/>
                  </a:lnTo>
                  <a:lnTo>
                    <a:pt x="12406" y="168615"/>
                  </a:lnTo>
                  <a:lnTo>
                    <a:pt x="9740" y="176475"/>
                  </a:lnTo>
                  <a:lnTo>
                    <a:pt x="0" y="190367"/>
                  </a:lnTo>
                  <a:lnTo>
                    <a:pt x="18353" y="189324"/>
                  </a:lnTo>
                  <a:lnTo>
                    <a:pt x="58301" y="182182"/>
                  </a:lnTo>
                  <a:lnTo>
                    <a:pt x="100956" y="181120"/>
                  </a:lnTo>
                  <a:lnTo>
                    <a:pt x="144367" y="179822"/>
                  </a:lnTo>
                  <a:lnTo>
                    <a:pt x="161692" y="171450"/>
                  </a:lnTo>
                  <a:lnTo>
                    <a:pt x="161913" y="123873"/>
                  </a:lnTo>
                  <a:lnTo>
                    <a:pt x="156856" y="128813"/>
                  </a:lnTo>
                  <a:lnTo>
                    <a:pt x="153711" y="147093"/>
                  </a:lnTo>
                  <a:lnTo>
                    <a:pt x="152562" y="188132"/>
                  </a:lnTo>
                  <a:lnTo>
                    <a:pt x="153469" y="230500"/>
                  </a:lnTo>
                  <a:lnTo>
                    <a:pt x="159931" y="271489"/>
                  </a:lnTo>
                  <a:lnTo>
                    <a:pt x="161836" y="317027"/>
                  </a:lnTo>
                  <a:lnTo>
                    <a:pt x="161913" y="36183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1" name="SMARTInkShape-1004">
              <a:extLst>
                <a:ext uri="{FF2B5EF4-FFF2-40B4-BE49-F238E27FC236}">
                  <a16:creationId xmlns:a16="http://schemas.microsoft.com/office/drawing/2014/main" id="{BCFCE0BA-09C1-8D14-9DFD-475AAE2D5188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0582275" y="4242931"/>
              <a:ext cx="142872" cy="261950"/>
            </a:xfrm>
            <a:custGeom>
              <a:avLst/>
              <a:gdLst/>
              <a:ahLst/>
              <a:cxnLst/>
              <a:rect l="0" t="0" r="0" b="0"/>
              <a:pathLst>
                <a:path w="142872" h="261950">
                  <a:moveTo>
                    <a:pt x="0" y="33794"/>
                  </a:moveTo>
                  <a:lnTo>
                    <a:pt x="0" y="33794"/>
                  </a:lnTo>
                  <a:lnTo>
                    <a:pt x="0" y="38851"/>
                  </a:lnTo>
                  <a:lnTo>
                    <a:pt x="1058" y="39282"/>
                  </a:lnTo>
                  <a:lnTo>
                    <a:pt x="8663" y="35890"/>
                  </a:lnTo>
                  <a:lnTo>
                    <a:pt x="40698" y="32919"/>
                  </a:lnTo>
                  <a:lnTo>
                    <a:pt x="59831" y="25617"/>
                  </a:lnTo>
                  <a:lnTo>
                    <a:pt x="86497" y="21625"/>
                  </a:lnTo>
                  <a:lnTo>
                    <a:pt x="105002" y="16783"/>
                  </a:lnTo>
                  <a:lnTo>
                    <a:pt x="128951" y="13954"/>
                  </a:lnTo>
                  <a:lnTo>
                    <a:pt x="140832" y="6579"/>
                  </a:lnTo>
                  <a:lnTo>
                    <a:pt x="141967" y="3001"/>
                  </a:lnTo>
                  <a:lnTo>
                    <a:pt x="142472" y="0"/>
                  </a:lnTo>
                  <a:lnTo>
                    <a:pt x="142871" y="10197"/>
                  </a:lnTo>
                  <a:lnTo>
                    <a:pt x="140050" y="15545"/>
                  </a:lnTo>
                  <a:lnTo>
                    <a:pt x="137817" y="18453"/>
                  </a:lnTo>
                  <a:lnTo>
                    <a:pt x="127688" y="51421"/>
                  </a:lnTo>
                  <a:lnTo>
                    <a:pt x="117618" y="93716"/>
                  </a:lnTo>
                  <a:lnTo>
                    <a:pt x="109680" y="135929"/>
                  </a:lnTo>
                  <a:lnTo>
                    <a:pt x="98142" y="182694"/>
                  </a:lnTo>
                  <a:lnTo>
                    <a:pt x="86955" y="227828"/>
                  </a:lnTo>
                  <a:lnTo>
                    <a:pt x="85726" y="261949"/>
                  </a:lnTo>
                  <a:lnTo>
                    <a:pt x="85725" y="257206"/>
                  </a:lnTo>
                  <a:lnTo>
                    <a:pt x="86783" y="255760"/>
                  </a:lnTo>
                  <a:lnTo>
                    <a:pt x="95250" y="252869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2" name="SMARTInkShape-1005">
              <a:extLst>
                <a:ext uri="{FF2B5EF4-FFF2-40B4-BE49-F238E27FC236}">
                  <a16:creationId xmlns:a16="http://schemas.microsoft.com/office/drawing/2014/main" id="{77E5A1DF-D430-331B-534D-60C586504A55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10378600" y="4286422"/>
              <a:ext cx="117827" cy="237954"/>
            </a:xfrm>
            <a:custGeom>
              <a:avLst/>
              <a:gdLst/>
              <a:ahLst/>
              <a:cxnLst/>
              <a:rect l="0" t="0" r="0" b="0"/>
              <a:pathLst>
                <a:path w="117827" h="237954">
                  <a:moveTo>
                    <a:pt x="79850" y="66503"/>
                  </a:moveTo>
                  <a:lnTo>
                    <a:pt x="79850" y="66503"/>
                  </a:lnTo>
                  <a:lnTo>
                    <a:pt x="84907" y="66503"/>
                  </a:lnTo>
                  <a:lnTo>
                    <a:pt x="86396" y="65445"/>
                  </a:lnTo>
                  <a:lnTo>
                    <a:pt x="87388" y="63681"/>
                  </a:lnTo>
                  <a:lnTo>
                    <a:pt x="88984" y="58302"/>
                  </a:lnTo>
                  <a:lnTo>
                    <a:pt x="97541" y="48893"/>
                  </a:lnTo>
                  <a:lnTo>
                    <a:pt x="98498" y="42823"/>
                  </a:lnTo>
                  <a:lnTo>
                    <a:pt x="95899" y="37281"/>
                  </a:lnTo>
                  <a:lnTo>
                    <a:pt x="89757" y="28922"/>
                  </a:lnTo>
                  <a:lnTo>
                    <a:pt x="89489" y="23501"/>
                  </a:lnTo>
                  <a:lnTo>
                    <a:pt x="88392" y="21960"/>
                  </a:lnTo>
                  <a:lnTo>
                    <a:pt x="86603" y="20933"/>
                  </a:lnTo>
                  <a:lnTo>
                    <a:pt x="81186" y="19284"/>
                  </a:lnTo>
                  <a:lnTo>
                    <a:pt x="80443" y="16236"/>
                  </a:lnTo>
                  <a:lnTo>
                    <a:pt x="80245" y="13942"/>
                  </a:lnTo>
                  <a:lnTo>
                    <a:pt x="77997" y="12412"/>
                  </a:lnTo>
                  <a:lnTo>
                    <a:pt x="37480" y="3944"/>
                  </a:lnTo>
                  <a:lnTo>
                    <a:pt x="25388" y="6244"/>
                  </a:lnTo>
                  <a:lnTo>
                    <a:pt x="11739" y="13488"/>
                  </a:lnTo>
                  <a:lnTo>
                    <a:pt x="990" y="27394"/>
                  </a:lnTo>
                  <a:lnTo>
                    <a:pt x="0" y="44535"/>
                  </a:lnTo>
                  <a:lnTo>
                    <a:pt x="7985" y="79920"/>
                  </a:lnTo>
                  <a:lnTo>
                    <a:pt x="11832" y="84973"/>
                  </a:lnTo>
                  <a:lnTo>
                    <a:pt x="21749" y="90587"/>
                  </a:lnTo>
                  <a:lnTo>
                    <a:pt x="44290" y="93747"/>
                  </a:lnTo>
                  <a:lnTo>
                    <a:pt x="56283" y="91664"/>
                  </a:lnTo>
                  <a:lnTo>
                    <a:pt x="68988" y="84542"/>
                  </a:lnTo>
                  <a:lnTo>
                    <a:pt x="76080" y="77695"/>
                  </a:lnTo>
                  <a:lnTo>
                    <a:pt x="103582" y="32937"/>
                  </a:lnTo>
                  <a:lnTo>
                    <a:pt x="110822" y="9751"/>
                  </a:lnTo>
                  <a:lnTo>
                    <a:pt x="117826" y="0"/>
                  </a:lnTo>
                  <a:lnTo>
                    <a:pt x="115112" y="26218"/>
                  </a:lnTo>
                  <a:lnTo>
                    <a:pt x="107585" y="61975"/>
                  </a:lnTo>
                  <a:lnTo>
                    <a:pt x="101471" y="103262"/>
                  </a:lnTo>
                  <a:lnTo>
                    <a:pt x="99662" y="145128"/>
                  </a:lnTo>
                  <a:lnTo>
                    <a:pt x="99051" y="186457"/>
                  </a:lnTo>
                  <a:lnTo>
                    <a:pt x="98912" y="228337"/>
                  </a:lnTo>
                  <a:lnTo>
                    <a:pt x="99967" y="231542"/>
                  </a:lnTo>
                  <a:lnTo>
                    <a:pt x="108425" y="237953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3" name="SMARTInkShape-1006">
              <a:extLst>
                <a:ext uri="{FF2B5EF4-FFF2-40B4-BE49-F238E27FC236}">
                  <a16:creationId xmlns:a16="http://schemas.microsoft.com/office/drawing/2014/main" id="{BFB5D325-454D-AA35-90C6-1FB747795ADD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173054" y="4305468"/>
              <a:ext cx="161572" cy="245945"/>
            </a:xfrm>
            <a:custGeom>
              <a:avLst/>
              <a:gdLst/>
              <a:ahLst/>
              <a:cxnLst/>
              <a:rect l="0" t="0" r="0" b="0"/>
              <a:pathLst>
                <a:path w="161572" h="245945">
                  <a:moveTo>
                    <a:pt x="104421" y="95082"/>
                  </a:moveTo>
                  <a:lnTo>
                    <a:pt x="104421" y="95082"/>
                  </a:lnTo>
                  <a:lnTo>
                    <a:pt x="104421" y="63284"/>
                  </a:lnTo>
                  <a:lnTo>
                    <a:pt x="107245" y="56960"/>
                  </a:lnTo>
                  <a:lnTo>
                    <a:pt x="109478" y="53793"/>
                  </a:lnTo>
                  <a:lnTo>
                    <a:pt x="112623" y="39221"/>
                  </a:lnTo>
                  <a:lnTo>
                    <a:pt x="113555" y="26554"/>
                  </a:lnTo>
                  <a:lnTo>
                    <a:pt x="110950" y="19470"/>
                  </a:lnTo>
                  <a:lnTo>
                    <a:pt x="107322" y="12794"/>
                  </a:lnTo>
                  <a:lnTo>
                    <a:pt x="105711" y="6298"/>
                  </a:lnTo>
                  <a:lnTo>
                    <a:pt x="104223" y="4143"/>
                  </a:lnTo>
                  <a:lnTo>
                    <a:pt x="102172" y="2706"/>
                  </a:lnTo>
                  <a:lnTo>
                    <a:pt x="96013" y="1109"/>
                  </a:lnTo>
                  <a:lnTo>
                    <a:pt x="68807" y="0"/>
                  </a:lnTo>
                  <a:lnTo>
                    <a:pt x="59311" y="2729"/>
                  </a:lnTo>
                  <a:lnTo>
                    <a:pt x="13260" y="27283"/>
                  </a:lnTo>
                  <a:lnTo>
                    <a:pt x="5696" y="38844"/>
                  </a:lnTo>
                  <a:lnTo>
                    <a:pt x="1439" y="57252"/>
                  </a:lnTo>
                  <a:lnTo>
                    <a:pt x="0" y="82435"/>
                  </a:lnTo>
                  <a:lnTo>
                    <a:pt x="5448" y="95106"/>
                  </a:lnTo>
                  <a:lnTo>
                    <a:pt x="14926" y="106734"/>
                  </a:lnTo>
                  <a:lnTo>
                    <a:pt x="33218" y="119231"/>
                  </a:lnTo>
                  <a:lnTo>
                    <a:pt x="55102" y="127519"/>
                  </a:lnTo>
                  <a:lnTo>
                    <a:pt x="58842" y="127290"/>
                  </a:lnTo>
                  <a:lnTo>
                    <a:pt x="92399" y="110612"/>
                  </a:lnTo>
                  <a:lnTo>
                    <a:pt x="101900" y="101632"/>
                  </a:lnTo>
                  <a:lnTo>
                    <a:pt x="108591" y="91643"/>
                  </a:lnTo>
                  <a:lnTo>
                    <a:pt x="120022" y="55787"/>
                  </a:lnTo>
                  <a:lnTo>
                    <a:pt x="123508" y="36402"/>
                  </a:lnTo>
                  <a:lnTo>
                    <a:pt x="128075" y="27375"/>
                  </a:lnTo>
                  <a:lnTo>
                    <a:pt x="128655" y="23486"/>
                  </a:lnTo>
                  <a:lnTo>
                    <a:pt x="127988" y="19834"/>
                  </a:lnTo>
                  <a:lnTo>
                    <a:pt x="126482" y="16342"/>
                  </a:lnTo>
                  <a:lnTo>
                    <a:pt x="125478" y="15072"/>
                  </a:lnTo>
                  <a:lnTo>
                    <a:pt x="124808" y="15284"/>
                  </a:lnTo>
                  <a:lnTo>
                    <a:pt x="123735" y="18171"/>
                  </a:lnTo>
                  <a:lnTo>
                    <a:pt x="122466" y="27404"/>
                  </a:lnTo>
                  <a:lnTo>
                    <a:pt x="115943" y="48513"/>
                  </a:lnTo>
                  <a:lnTo>
                    <a:pt x="109285" y="78122"/>
                  </a:lnTo>
                  <a:lnTo>
                    <a:pt x="97522" y="108854"/>
                  </a:lnTo>
                  <a:lnTo>
                    <a:pt x="95126" y="151768"/>
                  </a:lnTo>
                  <a:lnTo>
                    <a:pt x="95984" y="183922"/>
                  </a:lnTo>
                  <a:lnTo>
                    <a:pt x="106657" y="225606"/>
                  </a:lnTo>
                  <a:lnTo>
                    <a:pt x="109087" y="229723"/>
                  </a:lnTo>
                  <a:lnTo>
                    <a:pt x="111766" y="232468"/>
                  </a:lnTo>
                  <a:lnTo>
                    <a:pt x="136454" y="244021"/>
                  </a:lnTo>
                  <a:lnTo>
                    <a:pt x="144410" y="245944"/>
                  </a:lnTo>
                  <a:lnTo>
                    <a:pt x="148015" y="245398"/>
                  </a:lnTo>
                  <a:lnTo>
                    <a:pt x="161571" y="237957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4" name="SMARTInkShape-1007">
              <a:extLst>
                <a:ext uri="{FF2B5EF4-FFF2-40B4-BE49-F238E27FC236}">
                  <a16:creationId xmlns:a16="http://schemas.microsoft.com/office/drawing/2014/main" id="{961E7F7A-6973-86E6-C2D6-944444B7B90D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0125075" y="4495800"/>
              <a:ext cx="9526" cy="9134"/>
            </a:xfrm>
            <a:custGeom>
              <a:avLst/>
              <a:gdLst/>
              <a:ahLst/>
              <a:cxnLst/>
              <a:rect l="0" t="0" r="0" b="0"/>
              <a:pathLst>
                <a:path w="9526" h="9134">
                  <a:moveTo>
                    <a:pt x="9525" y="0"/>
                  </a:moveTo>
                  <a:lnTo>
                    <a:pt x="9525" y="0"/>
                  </a:lnTo>
                  <a:lnTo>
                    <a:pt x="9525" y="8201"/>
                  </a:lnTo>
                  <a:lnTo>
                    <a:pt x="8467" y="8642"/>
                  </a:lnTo>
                  <a:lnTo>
                    <a:pt x="4468" y="9133"/>
                  </a:lnTo>
                  <a:lnTo>
                    <a:pt x="2979" y="820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5" name="SMARTInkShape-1008">
              <a:extLst>
                <a:ext uri="{FF2B5EF4-FFF2-40B4-BE49-F238E27FC236}">
                  <a16:creationId xmlns:a16="http://schemas.microsoft.com/office/drawing/2014/main" id="{192C6AAC-08B7-5A61-BE35-CE5EAB44B2E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9873612" y="4305696"/>
              <a:ext cx="145669" cy="230935"/>
            </a:xfrm>
            <a:custGeom>
              <a:avLst/>
              <a:gdLst/>
              <a:ahLst/>
              <a:cxnLst/>
              <a:rect l="0" t="0" r="0" b="0"/>
              <a:pathLst>
                <a:path w="145669" h="230935">
                  <a:moveTo>
                    <a:pt x="99063" y="18654"/>
                  </a:moveTo>
                  <a:lnTo>
                    <a:pt x="99063" y="18654"/>
                  </a:lnTo>
                  <a:lnTo>
                    <a:pt x="99063" y="9522"/>
                  </a:lnTo>
                  <a:lnTo>
                    <a:pt x="94006" y="9246"/>
                  </a:lnTo>
                  <a:lnTo>
                    <a:pt x="92517" y="8148"/>
                  </a:lnTo>
                  <a:lnTo>
                    <a:pt x="90861" y="4107"/>
                  </a:lnTo>
                  <a:lnTo>
                    <a:pt x="88303" y="2606"/>
                  </a:lnTo>
                  <a:lnTo>
                    <a:pt x="68196" y="0"/>
                  </a:lnTo>
                  <a:lnTo>
                    <a:pt x="47937" y="9834"/>
                  </a:lnTo>
                  <a:lnTo>
                    <a:pt x="26882" y="36266"/>
                  </a:lnTo>
                  <a:lnTo>
                    <a:pt x="8408" y="83124"/>
                  </a:lnTo>
                  <a:lnTo>
                    <a:pt x="0" y="120542"/>
                  </a:lnTo>
                  <a:lnTo>
                    <a:pt x="2746" y="162644"/>
                  </a:lnTo>
                  <a:lnTo>
                    <a:pt x="3102" y="168623"/>
                  </a:lnTo>
                  <a:lnTo>
                    <a:pt x="13716" y="192206"/>
                  </a:lnTo>
                  <a:lnTo>
                    <a:pt x="30265" y="214245"/>
                  </a:lnTo>
                  <a:lnTo>
                    <a:pt x="48025" y="224822"/>
                  </a:lnTo>
                  <a:lnTo>
                    <a:pt x="67912" y="230934"/>
                  </a:lnTo>
                  <a:lnTo>
                    <a:pt x="83807" y="230123"/>
                  </a:lnTo>
                  <a:lnTo>
                    <a:pt x="95104" y="226235"/>
                  </a:lnTo>
                  <a:lnTo>
                    <a:pt x="116038" y="210058"/>
                  </a:lnTo>
                  <a:lnTo>
                    <a:pt x="129257" y="182493"/>
                  </a:lnTo>
                  <a:lnTo>
                    <a:pt x="138945" y="140745"/>
                  </a:lnTo>
                  <a:lnTo>
                    <a:pt x="145668" y="102230"/>
                  </a:lnTo>
                  <a:lnTo>
                    <a:pt x="145538" y="55590"/>
                  </a:lnTo>
                  <a:lnTo>
                    <a:pt x="139057" y="31009"/>
                  </a:lnTo>
                  <a:lnTo>
                    <a:pt x="119239" y="10168"/>
                  </a:lnTo>
                  <a:lnTo>
                    <a:pt x="107676" y="4299"/>
                  </a:lnTo>
                  <a:lnTo>
                    <a:pt x="101630" y="2734"/>
                  </a:lnTo>
                  <a:lnTo>
                    <a:pt x="96541" y="2749"/>
                  </a:lnTo>
                  <a:lnTo>
                    <a:pt x="88064" y="5588"/>
                  </a:lnTo>
                  <a:lnTo>
                    <a:pt x="70488" y="18654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941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Normal Probability Density Function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4622800" y="1922229"/>
                <a:ext cx="3683000" cy="104140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i="1" smtClean="0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solidFill>
                            <a:schemeClr val="tx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  <m:rad>
                            <m:radPr>
                              <m:degHide m:val="on"/>
                              <m:ctrlPr>
                                <a:rPr lang="en-US" sz="2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rad>
                        </m:den>
                      </m:f>
                      <m:sSup>
                        <m:sSupPr>
                          <m:ctrlP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solidFill>
                                <a:schemeClr val="tx2"/>
                              </a:solidFill>
                              <a:latin typeface="Cambria Math" panose="02040503050406030204" pitchFamily="18" charset="0"/>
                            </a:rPr>
                            <m:t>− 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800" i="1">
                                          <a:solidFill>
                                            <a:schemeClr val="tx2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μ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800" i="1">
                                  <a:solidFill>
                                    <a:schemeClr val="tx2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solidFill>
                                        <a:schemeClr val="tx2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22800" y="1922229"/>
                <a:ext cx="3683000" cy="10414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67D744FB-836B-4E3A-8B62-49AB4057FF3F}"/>
              </a:ext>
            </a:extLst>
          </p:cNvPr>
          <p:cNvSpPr txBox="1"/>
          <p:nvPr/>
        </p:nvSpPr>
        <p:spPr>
          <a:xfrm>
            <a:off x="1981200" y="1867895"/>
            <a:ext cx="82296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2"/>
                </a:solidFill>
              </a:rPr>
              <a:t>Given by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Probability Density Function (cont.)</a:t>
            </a:r>
          </a:p>
        </p:txBody>
      </p:sp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27D3E5BA-9CFD-49DA-B1F4-0C26FF8EF0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420" y="1637142"/>
            <a:ext cx="8519160" cy="480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18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Probability Density Function (cont.) </a:t>
            </a:r>
          </a:p>
        </p:txBody>
      </p:sp>
      <p:pic>
        <p:nvPicPr>
          <p:cNvPr id="4" name="Picture 3" descr="Chart, histogram&#10;&#10;Description automatically generated">
            <a:extLst>
              <a:ext uri="{FF2B5EF4-FFF2-40B4-BE49-F238E27FC236}">
                <a16:creationId xmlns:a16="http://schemas.microsoft.com/office/drawing/2014/main" id="{2E001367-64AB-470B-890A-E226735B63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6870" y="1636644"/>
            <a:ext cx="8938260" cy="423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68627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60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Cambria Math</vt:lpstr>
      <vt:lpstr>Office Theme</vt:lpstr>
      <vt:lpstr>Section 8.2</vt:lpstr>
      <vt:lpstr>Normal Distribution </vt:lpstr>
      <vt:lpstr>Standard Deviations Around the Mean</vt:lpstr>
      <vt:lpstr>Normal Probability Density Function </vt:lpstr>
      <vt:lpstr>Normal Probability Density Function (cont.)</vt:lpstr>
      <vt:lpstr>Normal Probability Density Function (cont.) 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2024-08-27T22:56:13Z</dcterms:created>
  <dcterms:modified xsi:type="dcterms:W3CDTF">2024-08-28T14:27:00Z</dcterms:modified>
</cp:coreProperties>
</file>